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8" r:id="rId3"/>
    <p:sldId id="259" r:id="rId4"/>
    <p:sldId id="260" r:id="rId5"/>
    <p:sldId id="284" r:id="rId6"/>
    <p:sldId id="262" r:id="rId7"/>
    <p:sldId id="263" r:id="rId8"/>
    <p:sldId id="264" r:id="rId9"/>
    <p:sldId id="285" r:id="rId10"/>
    <p:sldId id="265" r:id="rId11"/>
    <p:sldId id="266" r:id="rId12"/>
    <p:sldId id="268" r:id="rId13"/>
    <p:sldId id="269" r:id="rId14"/>
    <p:sldId id="270" r:id="rId15"/>
    <p:sldId id="283" r:id="rId16"/>
  </p:sldIdLst>
  <p:sldSz cx="12192000" cy="6858000"/>
  <p:notesSz cx="6858000" cy="9144000"/>
  <p:embeddedFontLst>
    <p:embeddedFont>
      <p:font typeface="Source Han Sans" panose="02010600030101010101" charset="-122"/>
      <p:regular r:id="rId18"/>
    </p:embeddedFont>
    <p:embeddedFont>
      <p:font typeface="Source Han Sans CN Regular" panose="02010600030101010101" charset="-122"/>
      <p:regular r:id="rId19"/>
    </p:embeddedFont>
    <p:embeddedFont>
      <p:font typeface="A-OTF Kaisho MCBK1 Pro MCBK1" panose="02020800000000000000" pitchFamily="18" charset="-128"/>
      <p:bold r:id="rId20"/>
    </p:embeddedFont>
    <p:embeddedFont>
      <p:font typeface="BIZ UDPGothic" panose="020B0400000000000000" pitchFamily="34" charset="-128"/>
      <p:regular r:id="rId21"/>
      <p:bold r:id="rId22"/>
    </p:embeddedFont>
    <p:embeddedFont>
      <p:font typeface="Source Han Sans CN Bold" panose="020B0800000000000000" pitchFamily="34" charset="-122"/>
      <p:regular r:id="rId23"/>
      <p:bold r:id="rId24"/>
    </p:embeddedFont>
    <p:embeddedFont>
      <p:font typeface="等线" panose="02010600030101010101" pitchFamily="2" charset="-122"/>
      <p:regular r:id="rId25"/>
      <p:bold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D9809-4809-49D7-82C1-4134D458C4E5}" type="datetimeFigureOut">
              <a:rPr lang="zh-CN" altLang="en-US" smtClean="0"/>
              <a:t>2025/6/7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0DF59-05BF-44A9-86E5-67AA4913731C}" type="slidenum">
              <a:rPr lang="zh-CN" altLang="en-US" smtClean="0"/>
              <a:t>‹#›</a:t>
            </a:fld>
            <a:endParaRPr lang="zh-CN" altLang="en-US"/>
          </a:p>
        </p:txBody>
      </p:sp>
    </p:spTree>
    <p:extLst>
      <p:ext uri="{BB962C8B-B14F-4D97-AF65-F5344CB8AC3E}">
        <p14:creationId xmlns:p14="http://schemas.microsoft.com/office/powerpoint/2010/main" val="200269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alphaModFix/>
            <a:extLst>
              <a:ext uri="{28A0092B-C50C-407E-A947-70E740481C1C}">
                <a14:useLocalDpi xmlns:a14="http://schemas.microsoft.com/office/drawing/2010/main" val="0"/>
              </a:ext>
            </a:extLst>
          </a:blip>
          <a:srcRect l="-11027"/>
          <a:stretch>
            <a:fillRect/>
          </a:stretch>
        </p:blipFill>
        <p:spPr>
          <a:xfrm>
            <a:off x="1865871" y="0"/>
            <a:ext cx="10326131" cy="6858000"/>
          </a:xfrm>
          <a:custGeom>
            <a:avLst/>
            <a:gdLst>
              <a:gd name="connsiteX0" fmla="*/ 0 w 10326131"/>
              <a:gd name="connsiteY0" fmla="*/ 0 h 6858000"/>
              <a:gd name="connsiteX1" fmla="*/ 10326131 w 10326131"/>
              <a:gd name="connsiteY1" fmla="*/ 0 h 6858000"/>
              <a:gd name="connsiteX2" fmla="*/ 10326131 w 10326131"/>
              <a:gd name="connsiteY2" fmla="*/ 6858000 h 6858000"/>
              <a:gd name="connsiteX3" fmla="*/ 0 w 10326131"/>
              <a:gd name="connsiteY3" fmla="*/ 6858000 h 6858000"/>
            </a:gdLst>
            <a:ahLst/>
            <a:cxnLst/>
            <a:rect l="l" t="t" r="r" b="b"/>
            <a:pathLst>
              <a:path w="10326131" h="6858000">
                <a:moveTo>
                  <a:pt x="0" y="0"/>
                </a:moveTo>
                <a:lnTo>
                  <a:pt x="10326131" y="0"/>
                </a:lnTo>
                <a:lnTo>
                  <a:pt x="10326131" y="6858000"/>
                </a:lnTo>
                <a:lnTo>
                  <a:pt x="0" y="6858000"/>
                </a:lnTo>
                <a:close/>
              </a:path>
            </a:pathLst>
          </a:custGeom>
          <a:noFill/>
          <a:ln>
            <a:noFill/>
          </a:ln>
        </p:spPr>
      </p:pic>
      <p:sp>
        <p:nvSpPr>
          <p:cNvPr id="3" name="标题 1"/>
          <p:cNvSpPr txBox="1"/>
          <p:nvPr/>
        </p:nvSpPr>
        <p:spPr>
          <a:xfrm>
            <a:off x="-2" y="0"/>
            <a:ext cx="11772902" cy="6858000"/>
          </a:xfrm>
          <a:prstGeom prst="rect">
            <a:avLst/>
          </a:prstGeom>
          <a:gradFill>
            <a:gsLst>
              <a:gs pos="34000">
                <a:schemeClr val="accent1">
                  <a:lumMod val="50000"/>
                </a:schemeClr>
              </a:gs>
              <a:gs pos="83000">
                <a:schemeClr val="accent1">
                  <a:lumMod val="5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57434" y="380700"/>
            <a:ext cx="11677134" cy="6106597"/>
          </a:xfrm>
          <a:custGeom>
            <a:avLst/>
            <a:gdLst>
              <a:gd name="connsiteX0" fmla="*/ 478960 w 10858500"/>
              <a:gd name="connsiteY0" fmla="*/ 0 h 4809672"/>
              <a:gd name="connsiteX1" fmla="*/ 2623224 w 10858500"/>
              <a:gd name="connsiteY1" fmla="*/ 0 h 4809672"/>
              <a:gd name="connsiteX2" fmla="*/ 2876854 w 10858500"/>
              <a:gd name="connsiteY2" fmla="*/ 474723 h 4809672"/>
              <a:gd name="connsiteX3" fmla="*/ 5919304 w 10858500"/>
              <a:gd name="connsiteY3" fmla="*/ 474723 h 4809672"/>
              <a:gd name="connsiteX4" fmla="*/ 5665674 w 10858500"/>
              <a:gd name="connsiteY4" fmla="*/ 0 h 4809672"/>
              <a:gd name="connsiteX5" fmla="*/ 10392240 w 10858500"/>
              <a:gd name="connsiteY5" fmla="*/ 0 h 4809672"/>
              <a:gd name="connsiteX6" fmla="*/ 10858500 w 10858500"/>
              <a:gd name="connsiteY6" fmla="*/ 466260 h 4809672"/>
              <a:gd name="connsiteX7" fmla="*/ 10858500 w 10858500"/>
              <a:gd name="connsiteY7" fmla="*/ 4360366 h 4809672"/>
              <a:gd name="connsiteX8" fmla="*/ 10409194 w 10858500"/>
              <a:gd name="connsiteY8" fmla="*/ 4809672 h 4809672"/>
              <a:gd name="connsiteX9" fmla="*/ 8459316 w 10858500"/>
              <a:gd name="connsiteY9" fmla="*/ 4809672 h 4809672"/>
              <a:gd name="connsiteX10" fmla="*/ 8229332 w 10858500"/>
              <a:gd name="connsiteY10" fmla="*/ 4380941 h 4809672"/>
              <a:gd name="connsiteX11" fmla="*/ 5348624 w 10858500"/>
              <a:gd name="connsiteY11" fmla="*/ 4380941 h 4809672"/>
              <a:gd name="connsiteX12" fmla="*/ 5118640 w 10858500"/>
              <a:gd name="connsiteY12" fmla="*/ 4809672 h 4809672"/>
              <a:gd name="connsiteX13" fmla="*/ 908320 w 10858500"/>
              <a:gd name="connsiteY13" fmla="*/ 4809672 h 4809672"/>
              <a:gd name="connsiteX14" fmla="*/ 480219 w 10858500"/>
              <a:gd name="connsiteY14" fmla="*/ 4381571 h 4809672"/>
              <a:gd name="connsiteX15" fmla="*/ 480219 w 10858500"/>
              <a:gd name="connsiteY15" fmla="*/ 2068599 h 4809672"/>
              <a:gd name="connsiteX16" fmla="*/ 0 w 10858500"/>
              <a:gd name="connsiteY16" fmla="*/ 1593807 h 4809672"/>
              <a:gd name="connsiteX17" fmla="*/ 0 w 10858500"/>
              <a:gd name="connsiteY17" fmla="*/ 478960 h 4809672"/>
            </a:gdLst>
            <a:ahLst/>
            <a:cxnLst/>
            <a:rect l="l" t="t" r="r" b="b"/>
            <a:pathLst>
              <a:path w="10858500" h="4809672">
                <a:moveTo>
                  <a:pt x="478960" y="0"/>
                </a:moveTo>
                <a:lnTo>
                  <a:pt x="2623224" y="0"/>
                </a:lnTo>
                <a:lnTo>
                  <a:pt x="2876854" y="474723"/>
                </a:lnTo>
                <a:lnTo>
                  <a:pt x="5919304" y="474723"/>
                </a:lnTo>
                <a:lnTo>
                  <a:pt x="5665674" y="0"/>
                </a:lnTo>
                <a:lnTo>
                  <a:pt x="10392240" y="0"/>
                </a:lnTo>
                <a:lnTo>
                  <a:pt x="10858500" y="466260"/>
                </a:lnTo>
                <a:lnTo>
                  <a:pt x="10858500" y="4360366"/>
                </a:lnTo>
                <a:lnTo>
                  <a:pt x="10409194" y="4809672"/>
                </a:lnTo>
                <a:lnTo>
                  <a:pt x="8459316" y="4809672"/>
                </a:lnTo>
                <a:lnTo>
                  <a:pt x="8229332" y="4380941"/>
                </a:lnTo>
                <a:lnTo>
                  <a:pt x="5348624" y="4380941"/>
                </a:lnTo>
                <a:lnTo>
                  <a:pt x="5118640" y="4809672"/>
                </a:lnTo>
                <a:lnTo>
                  <a:pt x="908320" y="4809672"/>
                </a:lnTo>
                <a:lnTo>
                  <a:pt x="480219" y="4381571"/>
                </a:lnTo>
                <a:lnTo>
                  <a:pt x="480219" y="2068599"/>
                </a:lnTo>
                <a:lnTo>
                  <a:pt x="0" y="1593807"/>
                </a:lnTo>
                <a:lnTo>
                  <a:pt x="0" y="478960"/>
                </a:lnTo>
                <a:close/>
              </a:path>
            </a:pathLst>
          </a:custGeom>
          <a:gradFill>
            <a:gsLst>
              <a:gs pos="0">
                <a:schemeClr val="accent1">
                  <a:lumMod val="60000"/>
                  <a:lumOff val="40000"/>
                  <a:alpha val="30000"/>
                </a:schemeClr>
              </a:gs>
              <a:gs pos="40000">
                <a:schemeClr val="accent1">
                  <a:lumMod val="60000"/>
                  <a:lumOff val="40000"/>
                  <a:alpha val="0"/>
                </a:schemeClr>
              </a:gs>
              <a:gs pos="65000">
                <a:schemeClr val="accent1">
                  <a:lumMod val="60000"/>
                  <a:lumOff val="40000"/>
                  <a:alpha val="0"/>
                </a:schemeClr>
              </a:gs>
              <a:gs pos="100000">
                <a:schemeClr val="accent1">
                  <a:lumMod val="60000"/>
                  <a:lumOff val="40000"/>
                  <a:alpha val="30000"/>
                </a:schemeClr>
              </a:gs>
            </a:gsLst>
            <a:lin ang="2700000" scaled="0"/>
          </a:gradFill>
          <a:ln w="7487" cap="sq">
            <a:gradFill>
              <a:gsLst>
                <a:gs pos="0">
                  <a:schemeClr val="accent1">
                    <a:lumMod val="60000"/>
                    <a:lumOff val="40000"/>
                  </a:schemeClr>
                </a:gs>
                <a:gs pos="100000">
                  <a:schemeClr val="accent1">
                    <a:lumMod val="60000"/>
                    <a:lumOff val="40000"/>
                    <a:alpha val="0"/>
                  </a:schemeClr>
                </a:gs>
              </a:gsLst>
              <a:lin ang="2700000" scaled="0"/>
            </a:gradFill>
            <a:miter/>
          </a:ln>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5400000">
            <a:off x="-1158029" y="3992609"/>
            <a:ext cx="3255788" cy="424864"/>
          </a:xfrm>
          <a:custGeom>
            <a:avLst/>
            <a:gdLst>
              <a:gd name="connsiteX0" fmla="*/ 1838028 w 2564321"/>
              <a:gd name="connsiteY0" fmla="*/ 395079 h 395079"/>
              <a:gd name="connsiteX1" fmla="*/ 2228643 w 2564321"/>
              <a:gd name="connsiteY1" fmla="*/ 0 h 395079"/>
              <a:gd name="connsiteX2" fmla="*/ 2564321 w 2564321"/>
              <a:gd name="connsiteY2" fmla="*/ 0 h 395079"/>
              <a:gd name="connsiteX3" fmla="*/ 2173706 w 2564321"/>
              <a:gd name="connsiteY3" fmla="*/ 395079 h 395079"/>
              <a:gd name="connsiteX4" fmla="*/ 1378521 w 2564321"/>
              <a:gd name="connsiteY4" fmla="*/ 395079 h 395079"/>
              <a:gd name="connsiteX5" fmla="*/ 1769136 w 2564321"/>
              <a:gd name="connsiteY5" fmla="*/ 0 h 395079"/>
              <a:gd name="connsiteX6" fmla="*/ 2104814 w 2564321"/>
              <a:gd name="connsiteY6" fmla="*/ 0 h 395079"/>
              <a:gd name="connsiteX7" fmla="*/ 1714199 w 2564321"/>
              <a:gd name="connsiteY7" fmla="*/ 395079 h 395079"/>
              <a:gd name="connsiteX8" fmla="*/ 919014 w 2564321"/>
              <a:gd name="connsiteY8" fmla="*/ 395079 h 395079"/>
              <a:gd name="connsiteX9" fmla="*/ 1309629 w 2564321"/>
              <a:gd name="connsiteY9" fmla="*/ 0 h 395079"/>
              <a:gd name="connsiteX10" fmla="*/ 1645307 w 2564321"/>
              <a:gd name="connsiteY10" fmla="*/ 0 h 395079"/>
              <a:gd name="connsiteX11" fmla="*/ 1254692 w 2564321"/>
              <a:gd name="connsiteY11" fmla="*/ 395079 h 395079"/>
              <a:gd name="connsiteX12" fmla="*/ 459507 w 2564321"/>
              <a:gd name="connsiteY12" fmla="*/ 395079 h 395079"/>
              <a:gd name="connsiteX13" fmla="*/ 850122 w 2564321"/>
              <a:gd name="connsiteY13" fmla="*/ 0 h 395079"/>
              <a:gd name="connsiteX14" fmla="*/ 1185800 w 2564321"/>
              <a:gd name="connsiteY14" fmla="*/ 0 h 395079"/>
              <a:gd name="connsiteX15" fmla="*/ 795185 w 2564321"/>
              <a:gd name="connsiteY15" fmla="*/ 395079 h 395079"/>
              <a:gd name="connsiteX16" fmla="*/ 0 w 2564321"/>
              <a:gd name="connsiteY16" fmla="*/ 395079 h 395079"/>
              <a:gd name="connsiteX17" fmla="*/ 390615 w 2564321"/>
              <a:gd name="connsiteY17" fmla="*/ 0 h 395079"/>
              <a:gd name="connsiteX18" fmla="*/ 726293 w 2564321"/>
              <a:gd name="connsiteY18" fmla="*/ 0 h 395079"/>
              <a:gd name="connsiteX19" fmla="*/ 335678 w 2564321"/>
              <a:gd name="connsiteY19" fmla="*/ 395079 h 395079"/>
            </a:gdLst>
            <a:ahLst/>
            <a:cxnLst/>
            <a:rect l="l" t="t" r="r" b="b"/>
            <a:pathLst>
              <a:path w="2564321" h="395079">
                <a:moveTo>
                  <a:pt x="1838028" y="395079"/>
                </a:moveTo>
                <a:lnTo>
                  <a:pt x="2228643" y="0"/>
                </a:lnTo>
                <a:lnTo>
                  <a:pt x="2564321" y="0"/>
                </a:lnTo>
                <a:lnTo>
                  <a:pt x="2173706" y="395079"/>
                </a:lnTo>
                <a:close/>
                <a:moveTo>
                  <a:pt x="1378521" y="395079"/>
                </a:moveTo>
                <a:lnTo>
                  <a:pt x="1769136" y="0"/>
                </a:lnTo>
                <a:lnTo>
                  <a:pt x="2104814" y="0"/>
                </a:lnTo>
                <a:lnTo>
                  <a:pt x="1714199" y="395079"/>
                </a:lnTo>
                <a:close/>
                <a:moveTo>
                  <a:pt x="919014" y="395079"/>
                </a:moveTo>
                <a:lnTo>
                  <a:pt x="1309629" y="0"/>
                </a:lnTo>
                <a:lnTo>
                  <a:pt x="1645307" y="0"/>
                </a:lnTo>
                <a:lnTo>
                  <a:pt x="1254692" y="395079"/>
                </a:lnTo>
                <a:close/>
                <a:moveTo>
                  <a:pt x="459507" y="395079"/>
                </a:moveTo>
                <a:lnTo>
                  <a:pt x="850122" y="0"/>
                </a:lnTo>
                <a:lnTo>
                  <a:pt x="1185800" y="0"/>
                </a:lnTo>
                <a:lnTo>
                  <a:pt x="795185" y="395079"/>
                </a:lnTo>
                <a:close/>
                <a:moveTo>
                  <a:pt x="0" y="395079"/>
                </a:moveTo>
                <a:lnTo>
                  <a:pt x="390615" y="0"/>
                </a:lnTo>
                <a:lnTo>
                  <a:pt x="726293" y="0"/>
                </a:lnTo>
                <a:lnTo>
                  <a:pt x="335678" y="395079"/>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16200000" flipV="1">
            <a:off x="182527" y="5581487"/>
            <a:ext cx="979148" cy="829337"/>
          </a:xfrm>
          <a:prstGeom prst="rtTriangle">
            <a:avLst/>
          </a:prstGeom>
          <a:gradFill>
            <a:gsLst>
              <a:gs pos="0">
                <a:schemeClr val="accent1">
                  <a:lumMod val="60000"/>
                  <a:lumOff val="40000"/>
                </a:schemeClr>
              </a:gs>
              <a:gs pos="100000">
                <a:schemeClr val="accent1">
                  <a:lumMod val="60000"/>
                  <a:lumOff val="40000"/>
                  <a:alpha val="0"/>
                </a:schemeClr>
              </a:gs>
            </a:gsLst>
            <a:lin ang="189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flipH="1">
            <a:off x="3235678" y="380700"/>
            <a:ext cx="3202084" cy="501612"/>
          </a:xfrm>
          <a:custGeom>
            <a:avLst/>
            <a:gdLst>
              <a:gd name="connsiteX0" fmla="*/ 494448 w 2977600"/>
              <a:gd name="connsiteY0" fmla="*/ 0 h 395079"/>
              <a:gd name="connsiteX1" fmla="*/ 211545 w 2977600"/>
              <a:gd name="connsiteY1" fmla="*/ 0 h 395079"/>
              <a:gd name="connsiteX2" fmla="*/ 0 w 2977600"/>
              <a:gd name="connsiteY2" fmla="*/ 395079 h 395079"/>
              <a:gd name="connsiteX3" fmla="*/ 282903 w 2977600"/>
              <a:gd name="connsiteY3" fmla="*/ 395079 h 395079"/>
              <a:gd name="connsiteX4" fmla="*/ 908305 w 2977600"/>
              <a:gd name="connsiteY4" fmla="*/ 0 h 395079"/>
              <a:gd name="connsiteX5" fmla="*/ 625402 w 2977600"/>
              <a:gd name="connsiteY5" fmla="*/ 0 h 395079"/>
              <a:gd name="connsiteX6" fmla="*/ 413857 w 2977600"/>
              <a:gd name="connsiteY6" fmla="*/ 395079 h 395079"/>
              <a:gd name="connsiteX7" fmla="*/ 696760 w 2977600"/>
              <a:gd name="connsiteY7" fmla="*/ 395079 h 395079"/>
              <a:gd name="connsiteX8" fmla="*/ 1322164 w 2977600"/>
              <a:gd name="connsiteY8" fmla="*/ 0 h 395079"/>
              <a:gd name="connsiteX9" fmla="*/ 1039261 w 2977600"/>
              <a:gd name="connsiteY9" fmla="*/ 0 h 395079"/>
              <a:gd name="connsiteX10" fmla="*/ 827716 w 2977600"/>
              <a:gd name="connsiteY10" fmla="*/ 395079 h 395079"/>
              <a:gd name="connsiteX11" fmla="*/ 1110619 w 2977600"/>
              <a:gd name="connsiteY11" fmla="*/ 395079 h 395079"/>
              <a:gd name="connsiteX12" fmla="*/ 1736023 w 2977600"/>
              <a:gd name="connsiteY12" fmla="*/ 0 h 395079"/>
              <a:gd name="connsiteX13" fmla="*/ 1453120 w 2977600"/>
              <a:gd name="connsiteY13" fmla="*/ 0 h 395079"/>
              <a:gd name="connsiteX14" fmla="*/ 1241575 w 2977600"/>
              <a:gd name="connsiteY14" fmla="*/ 395079 h 395079"/>
              <a:gd name="connsiteX15" fmla="*/ 1524478 w 2977600"/>
              <a:gd name="connsiteY15" fmla="*/ 395079 h 395079"/>
              <a:gd name="connsiteX16" fmla="*/ 2149882 w 2977600"/>
              <a:gd name="connsiteY16" fmla="*/ 0 h 395079"/>
              <a:gd name="connsiteX17" fmla="*/ 1866979 w 2977600"/>
              <a:gd name="connsiteY17" fmla="*/ 0 h 395079"/>
              <a:gd name="connsiteX18" fmla="*/ 1655434 w 2977600"/>
              <a:gd name="connsiteY18" fmla="*/ 395079 h 395079"/>
              <a:gd name="connsiteX19" fmla="*/ 1938337 w 2977600"/>
              <a:gd name="connsiteY19" fmla="*/ 395079 h 395079"/>
              <a:gd name="connsiteX20" fmla="*/ 2563741 w 2977600"/>
              <a:gd name="connsiteY20" fmla="*/ 0 h 395079"/>
              <a:gd name="connsiteX21" fmla="*/ 2280838 w 2977600"/>
              <a:gd name="connsiteY21" fmla="*/ 0 h 395079"/>
              <a:gd name="connsiteX22" fmla="*/ 2069293 w 2977600"/>
              <a:gd name="connsiteY22" fmla="*/ 395079 h 395079"/>
              <a:gd name="connsiteX23" fmla="*/ 2352196 w 2977600"/>
              <a:gd name="connsiteY23" fmla="*/ 395079 h 395079"/>
              <a:gd name="connsiteX24" fmla="*/ 2977600 w 2977600"/>
              <a:gd name="connsiteY24" fmla="*/ 0 h 395079"/>
              <a:gd name="connsiteX25" fmla="*/ 2694697 w 2977600"/>
              <a:gd name="connsiteY25" fmla="*/ 0 h 395079"/>
              <a:gd name="connsiteX26" fmla="*/ 2483152 w 2977600"/>
              <a:gd name="connsiteY26" fmla="*/ 395079 h 395079"/>
              <a:gd name="connsiteX27" fmla="*/ 2766055 w 2977600"/>
              <a:gd name="connsiteY27" fmla="*/ 395079 h 395079"/>
            </a:gdLst>
            <a:ahLst/>
            <a:cxnLst/>
            <a:rect l="l" t="t" r="r" b="b"/>
            <a:pathLst>
              <a:path w="2977600" h="395079">
                <a:moveTo>
                  <a:pt x="494448" y="0"/>
                </a:moveTo>
                <a:lnTo>
                  <a:pt x="211545" y="0"/>
                </a:lnTo>
                <a:lnTo>
                  <a:pt x="0" y="395079"/>
                </a:lnTo>
                <a:lnTo>
                  <a:pt x="282903" y="395079"/>
                </a:lnTo>
                <a:close/>
                <a:moveTo>
                  <a:pt x="908305" y="0"/>
                </a:moveTo>
                <a:lnTo>
                  <a:pt x="625402" y="0"/>
                </a:lnTo>
                <a:lnTo>
                  <a:pt x="413857" y="395079"/>
                </a:lnTo>
                <a:lnTo>
                  <a:pt x="696760" y="395079"/>
                </a:lnTo>
                <a:close/>
                <a:moveTo>
                  <a:pt x="1322164" y="0"/>
                </a:moveTo>
                <a:lnTo>
                  <a:pt x="1039261" y="0"/>
                </a:lnTo>
                <a:lnTo>
                  <a:pt x="827716" y="395079"/>
                </a:lnTo>
                <a:lnTo>
                  <a:pt x="1110619" y="395079"/>
                </a:lnTo>
                <a:close/>
                <a:moveTo>
                  <a:pt x="1736023" y="0"/>
                </a:moveTo>
                <a:lnTo>
                  <a:pt x="1453120" y="0"/>
                </a:lnTo>
                <a:lnTo>
                  <a:pt x="1241575" y="395079"/>
                </a:lnTo>
                <a:lnTo>
                  <a:pt x="1524478" y="395079"/>
                </a:lnTo>
                <a:close/>
                <a:moveTo>
                  <a:pt x="2149882" y="0"/>
                </a:moveTo>
                <a:lnTo>
                  <a:pt x="1866979" y="0"/>
                </a:lnTo>
                <a:lnTo>
                  <a:pt x="1655434" y="395079"/>
                </a:lnTo>
                <a:lnTo>
                  <a:pt x="1938337" y="395079"/>
                </a:lnTo>
                <a:close/>
                <a:moveTo>
                  <a:pt x="2563741" y="0"/>
                </a:moveTo>
                <a:lnTo>
                  <a:pt x="2280838" y="0"/>
                </a:lnTo>
                <a:lnTo>
                  <a:pt x="2069293" y="395079"/>
                </a:lnTo>
                <a:lnTo>
                  <a:pt x="2352196" y="395079"/>
                </a:lnTo>
                <a:close/>
                <a:moveTo>
                  <a:pt x="2977600" y="0"/>
                </a:moveTo>
                <a:lnTo>
                  <a:pt x="2694697" y="0"/>
                </a:lnTo>
                <a:lnTo>
                  <a:pt x="2483152" y="395079"/>
                </a:lnTo>
                <a:lnTo>
                  <a:pt x="2766055" y="395079"/>
                </a:lnTo>
                <a:close/>
              </a:path>
            </a:pathLst>
          </a:custGeom>
          <a:gradFill>
            <a:gsLst>
              <a:gs pos="0">
                <a:schemeClr val="accent1">
                  <a:lumMod val="60000"/>
                  <a:lumOff val="4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a:off x="5867889" y="6055831"/>
            <a:ext cx="3387238" cy="431466"/>
          </a:xfrm>
          <a:custGeom>
            <a:avLst/>
            <a:gdLst>
              <a:gd name="connsiteX0" fmla="*/ 182295 w 3149773"/>
              <a:gd name="connsiteY0" fmla="*/ 0 h 339831"/>
              <a:gd name="connsiteX1" fmla="*/ 2967477 w 3149773"/>
              <a:gd name="connsiteY1" fmla="*/ 0 h 339831"/>
              <a:gd name="connsiteX2" fmla="*/ 3149773 w 3149773"/>
              <a:gd name="connsiteY2" fmla="*/ 339831 h 339831"/>
              <a:gd name="connsiteX3" fmla="*/ 0 w 3149773"/>
              <a:gd name="connsiteY3" fmla="*/ 339831 h 339831"/>
            </a:gdLst>
            <a:ahLst/>
            <a:cxnLst/>
            <a:rect l="l" t="t" r="r" b="b"/>
            <a:pathLst>
              <a:path w="3149773" h="339831">
                <a:moveTo>
                  <a:pt x="182295" y="0"/>
                </a:moveTo>
                <a:lnTo>
                  <a:pt x="2967477" y="0"/>
                </a:lnTo>
                <a:lnTo>
                  <a:pt x="3149773" y="339831"/>
                </a:lnTo>
                <a:lnTo>
                  <a:pt x="0" y="339831"/>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a:off x="7318787" y="383060"/>
            <a:ext cx="3019698" cy="22854"/>
          </a:xfrm>
          <a:prstGeom prst="rect">
            <a:avLst/>
          </a:prstGeom>
          <a:gradFill>
            <a:gsLst>
              <a:gs pos="0">
                <a:schemeClr val="bg1">
                  <a:alpha val="0"/>
                </a:schemeClr>
              </a:gs>
              <a:gs pos="50000">
                <a:schemeClr val="bg1">
                  <a:alpha val="70000"/>
                </a:schemeClr>
              </a:gs>
              <a:gs pos="100000">
                <a:schemeClr val="bg1">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cxnSp>
        <p:nvCxnSpPr>
          <p:cNvPr id="13" name="标题 1"/>
          <p:cNvCxnSpPr/>
          <p:nvPr/>
        </p:nvCxnSpPr>
        <p:spPr>
          <a:xfrm>
            <a:off x="1015655" y="4583387"/>
            <a:ext cx="4647787" cy="0"/>
          </a:xfrm>
          <a:prstGeom prst="line">
            <a:avLst/>
          </a:prstGeom>
          <a:noFill/>
          <a:ln w="6350" cap="sq">
            <a:solidFill>
              <a:schemeClr val="accent1">
                <a:lumMod val="60000"/>
                <a:lumOff val="40000"/>
              </a:schemeClr>
            </a:solidFill>
            <a:prstDash val="solid"/>
            <a:miter/>
          </a:ln>
        </p:spPr>
      </p:cxnSp>
      <p:grpSp>
        <p:nvGrpSpPr>
          <p:cNvPr id="14" name="组合 13"/>
          <p:cNvGrpSpPr/>
          <p:nvPr/>
        </p:nvGrpSpPr>
        <p:grpSpPr>
          <a:xfrm>
            <a:off x="6789257" y="2266788"/>
            <a:ext cx="479357" cy="332411"/>
            <a:chOff x="6789257" y="2266788"/>
            <a:chExt cx="479357" cy="332411"/>
          </a:xfrm>
        </p:grpSpPr>
        <p:sp>
          <p:nvSpPr>
            <p:cNvPr id="15" name="标题 1"/>
            <p:cNvSpPr txBox="1"/>
            <p:nvPr/>
          </p:nvSpPr>
          <p:spPr>
            <a:xfrm flipH="1">
              <a:off x="6789257" y="2266788"/>
              <a:ext cx="479357" cy="332411"/>
            </a:xfrm>
            <a:custGeom>
              <a:avLst/>
              <a:gdLst/>
              <a:ahLst/>
              <a:cxnLst/>
              <a:rect l="0" t="0" r="0" b="0"/>
              <a:pathLst>
                <a:path w="3149601" h="2184100">
                  <a:moveTo>
                    <a:pt x="298450" y="9127"/>
                  </a:moveTo>
                  <a:cubicBezTo>
                    <a:pt x="186595" y="38582"/>
                    <a:pt x="73801" y="141337"/>
                    <a:pt x="28575" y="254982"/>
                  </a:cubicBezTo>
                  <a:cubicBezTo>
                    <a:pt x="259" y="326136"/>
                    <a:pt x="0" y="332625"/>
                    <a:pt x="0" y="972152"/>
                  </a:cubicBezTo>
                  <a:cubicBezTo>
                    <a:pt x="0" y="1367194"/>
                    <a:pt x="4769" y="1624616"/>
                    <a:pt x="12296" y="1635820"/>
                  </a:cubicBezTo>
                  <a:cubicBezTo>
                    <a:pt x="19059" y="1645886"/>
                    <a:pt x="27631" y="1666932"/>
                    <a:pt x="31346" y="1682589"/>
                  </a:cubicBezTo>
                  <a:cubicBezTo>
                    <a:pt x="40603" y="1721604"/>
                    <a:pt x="174109" y="1855200"/>
                    <a:pt x="228600" y="1879975"/>
                  </a:cubicBezTo>
                  <a:cubicBezTo>
                    <a:pt x="253047" y="1891091"/>
                    <a:pt x="298037" y="1911972"/>
                    <a:pt x="328576" y="1926378"/>
                  </a:cubicBezTo>
                  <a:cubicBezTo>
                    <a:pt x="383234" y="1952162"/>
                    <a:pt x="400153" y="1952572"/>
                    <a:pt x="1410502" y="1952572"/>
                  </a:cubicBezTo>
                  <a:cubicBezTo>
                    <a:pt x="2081069" y="1952572"/>
                    <a:pt x="2439622" y="1956975"/>
                    <a:pt x="2444750" y="1965272"/>
                  </a:cubicBezTo>
                  <a:cubicBezTo>
                    <a:pt x="2449067" y="1972257"/>
                    <a:pt x="2464257" y="1977972"/>
                    <a:pt x="2478505" y="1977972"/>
                  </a:cubicBezTo>
                  <a:cubicBezTo>
                    <a:pt x="2492753" y="1977972"/>
                    <a:pt x="2519562" y="1982822"/>
                    <a:pt x="2538081" y="1988750"/>
                  </a:cubicBezTo>
                  <a:cubicBezTo>
                    <a:pt x="2726735" y="2049139"/>
                    <a:pt x="2790399" y="2072593"/>
                    <a:pt x="2806065" y="2087477"/>
                  </a:cubicBezTo>
                  <a:cubicBezTo>
                    <a:pt x="2816193" y="2097099"/>
                    <a:pt x="2834114" y="2104972"/>
                    <a:pt x="2845888" y="2104972"/>
                  </a:cubicBezTo>
                  <a:cubicBezTo>
                    <a:pt x="2857663" y="2104972"/>
                    <a:pt x="2880809" y="2110652"/>
                    <a:pt x="2897323" y="2117594"/>
                  </a:cubicBezTo>
                  <a:cubicBezTo>
                    <a:pt x="2913838" y="2124536"/>
                    <a:pt x="2939066" y="2133108"/>
                    <a:pt x="2953385" y="2136644"/>
                  </a:cubicBezTo>
                  <a:cubicBezTo>
                    <a:pt x="2967704" y="2140179"/>
                    <a:pt x="2981992" y="2145442"/>
                    <a:pt x="2985135" y="2148339"/>
                  </a:cubicBezTo>
                  <a:cubicBezTo>
                    <a:pt x="2988278" y="2151236"/>
                    <a:pt x="3026569" y="2160467"/>
                    <a:pt x="3070225" y="2168852"/>
                  </a:cubicBezTo>
                  <a:lnTo>
                    <a:pt x="3149600" y="2184099"/>
                  </a:lnTo>
                  <a:lnTo>
                    <a:pt x="3149600" y="2152346"/>
                  </a:lnTo>
                  <a:cubicBezTo>
                    <a:pt x="3149600" y="2132671"/>
                    <a:pt x="3137775" y="2112845"/>
                    <a:pt x="3118510" y="2100223"/>
                  </a:cubicBezTo>
                  <a:cubicBezTo>
                    <a:pt x="3075019" y="2071726"/>
                    <a:pt x="2941182" y="1903782"/>
                    <a:pt x="2922839" y="1854687"/>
                  </a:cubicBezTo>
                  <a:cubicBezTo>
                    <a:pt x="2914469" y="1832282"/>
                    <a:pt x="2902058" y="1810513"/>
                    <a:pt x="2895260" y="1806312"/>
                  </a:cubicBezTo>
                  <a:cubicBezTo>
                    <a:pt x="2888462" y="1802110"/>
                    <a:pt x="2882900" y="1785060"/>
                    <a:pt x="2882900" y="1768422"/>
                  </a:cubicBezTo>
                  <a:cubicBezTo>
                    <a:pt x="2882900" y="1751784"/>
                    <a:pt x="2877789" y="1735012"/>
                    <a:pt x="2871542" y="1731151"/>
                  </a:cubicBezTo>
                  <a:cubicBezTo>
                    <a:pt x="2838187" y="1710537"/>
                    <a:pt x="2829638" y="1579110"/>
                    <a:pt x="2821503" y="961972"/>
                  </a:cubicBezTo>
                  <a:cubicBezTo>
                    <a:pt x="2815706" y="522145"/>
                    <a:pt x="2808527" y="312641"/>
                    <a:pt x="2798657" y="295222"/>
                  </a:cubicBezTo>
                  <a:cubicBezTo>
                    <a:pt x="2790741" y="281252"/>
                    <a:pt x="2776453" y="253005"/>
                    <a:pt x="2766907" y="232451"/>
                  </a:cubicBezTo>
                  <a:cubicBezTo>
                    <a:pt x="2741961" y="178740"/>
                    <a:pt x="2632138" y="70759"/>
                    <a:pt x="2565400" y="34323"/>
                  </a:cubicBezTo>
                  <a:lnTo>
                    <a:pt x="2508250" y="3122"/>
                  </a:lnTo>
                  <a:lnTo>
                    <a:pt x="1422400" y="1108"/>
                  </a:lnTo>
                  <a:cubicBezTo>
                    <a:pt x="825182" y="0"/>
                    <a:pt x="319405" y="3609"/>
                    <a:pt x="298450" y="9127"/>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18900000">
              <a:off x="6969948" y="2341158"/>
              <a:ext cx="175927" cy="104190"/>
            </a:xfrm>
            <a:prstGeom prst="corner">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grpSp>
      <p:grpSp>
        <p:nvGrpSpPr>
          <p:cNvPr id="29" name="组合 28">
            <a:extLst>
              <a:ext uri="{FF2B5EF4-FFF2-40B4-BE49-F238E27FC236}">
                <a16:creationId xmlns:a16="http://schemas.microsoft.com/office/drawing/2014/main" id="{DE8948E1-57F5-1198-8575-4DABC505321A}"/>
              </a:ext>
            </a:extLst>
          </p:cNvPr>
          <p:cNvGrpSpPr/>
          <p:nvPr/>
        </p:nvGrpSpPr>
        <p:grpSpPr>
          <a:xfrm>
            <a:off x="1086770" y="3460011"/>
            <a:ext cx="4369150" cy="861172"/>
            <a:chOff x="1054100" y="4925930"/>
            <a:chExt cx="2414019" cy="476705"/>
          </a:xfrm>
        </p:grpSpPr>
        <p:sp>
          <p:nvSpPr>
            <p:cNvPr id="17" name="标题 1"/>
            <p:cNvSpPr txBox="1"/>
            <p:nvPr/>
          </p:nvSpPr>
          <p:spPr>
            <a:xfrm>
              <a:off x="1054100" y="4996669"/>
              <a:ext cx="2187575" cy="405966"/>
            </a:xfrm>
            <a:prstGeom prst="round2DiagRect">
              <a:avLst>
                <a:gd name="adj1" fmla="val 38943"/>
                <a:gd name="adj2" fmla="val 0"/>
              </a:avLst>
            </a:prstGeom>
            <a:gradFill>
              <a:gsLst>
                <a:gs pos="0">
                  <a:schemeClr val="accent1">
                    <a:lumMod val="80000"/>
                    <a:lumOff val="20000"/>
                  </a:schemeClr>
                </a:gs>
                <a:gs pos="100000">
                  <a:schemeClr val="accent1"/>
                </a:gs>
              </a:gsLst>
              <a:lin ang="2700000" scaled="0"/>
            </a:gradFill>
            <a:ln w="9525" cap="sq">
              <a:solidFill>
                <a:schemeClr val="bg1"/>
              </a:solidFill>
              <a:miter/>
            </a:ln>
            <a:effectLst>
              <a:outerShdw blurRad="50800" dist="38100" dir="2700000" algn="tl" rotWithShape="0">
                <a:schemeClr val="accent1">
                  <a:alpha val="40000"/>
                </a:schemeClr>
              </a:outerShdw>
            </a:effectLst>
          </p:spPr>
          <p:txBody>
            <a:bodyPr vert="horz" wrap="square" lIns="0" tIns="0" rIns="0" bIns="0" rtlCol="0" anchor="t"/>
            <a:lstStyle/>
            <a:p>
              <a:pPr algn="ctr">
                <a:lnSpc>
                  <a:spcPct val="110000"/>
                </a:lnSpc>
              </a:pPr>
              <a:endParaRPr kumimoji="1" lang="zh-CN" altLang="en-US" dirty="0"/>
            </a:p>
          </p:txBody>
        </p:sp>
        <p:sp>
          <p:nvSpPr>
            <p:cNvPr id="18" name="标题 1"/>
            <p:cNvSpPr txBox="1"/>
            <p:nvPr/>
          </p:nvSpPr>
          <p:spPr>
            <a:xfrm>
              <a:off x="1671588" y="5084400"/>
              <a:ext cx="1796531" cy="318229"/>
            </a:xfrm>
            <a:prstGeom prst="rect">
              <a:avLst/>
            </a:prstGeom>
            <a:noFill/>
            <a:ln>
              <a:noFill/>
            </a:ln>
            <a:effectLst/>
          </p:spPr>
          <p:txBody>
            <a:bodyPr vert="horz" wrap="square" lIns="0" tIns="0" rIns="0" bIns="0" rtlCol="0" anchor="t"/>
            <a:lstStyle/>
            <a:p>
              <a:pPr algn="l">
                <a:lnSpc>
                  <a:spcPct val="110000"/>
                </a:lnSpc>
              </a:pPr>
              <a:r>
                <a:rPr kumimoji="1" lang="en-US" altLang="zh-CN" sz="1600" dirty="0">
                  <a:ln w="12700">
                    <a:noFill/>
                  </a:ln>
                  <a:solidFill>
                    <a:srgbClr val="FFFFFF">
                      <a:alpha val="100000"/>
                    </a:srgbClr>
                  </a:solidFill>
                  <a:latin typeface="Source Han Sans"/>
                  <a:ea typeface="Source Han Sans"/>
                  <a:cs typeface="Source Han Sans"/>
                </a:rPr>
                <a:t>主讲人：24</a:t>
              </a:r>
              <a:r>
                <a:rPr kumimoji="1" lang="zh-CN" altLang="en-US" sz="1600" dirty="0">
                  <a:ln w="12700">
                    <a:noFill/>
                  </a:ln>
                  <a:solidFill>
                    <a:srgbClr val="FFFFFF">
                      <a:alpha val="100000"/>
                    </a:srgbClr>
                  </a:solidFill>
                  <a:latin typeface="Source Han Sans"/>
                  <a:ea typeface="Source Han Sans"/>
                  <a:cs typeface="Source Han Sans"/>
                </a:rPr>
                <a:t>日语笔译耿红玫</a:t>
              </a:r>
              <a:endParaRPr kumimoji="1" lang="zh-CN" altLang="en-US" dirty="0"/>
            </a:p>
          </p:txBody>
        </p:sp>
        <p:sp>
          <p:nvSpPr>
            <p:cNvPr id="19" name="标题 1"/>
            <p:cNvSpPr txBox="1"/>
            <p:nvPr/>
          </p:nvSpPr>
          <p:spPr>
            <a:xfrm>
              <a:off x="1201067" y="4925930"/>
              <a:ext cx="386718" cy="386718"/>
            </a:xfrm>
            <a:prstGeom prst="ellipse">
              <a:avLst/>
            </a:prstGeom>
            <a:solidFill>
              <a:schemeClr val="bg1"/>
            </a:solidFill>
            <a:ln w="11430" cap="sq">
              <a:gradFill>
                <a:gsLst>
                  <a:gs pos="0">
                    <a:schemeClr val="accent2">
                      <a:lumMod val="50000"/>
                      <a:lumOff val="50000"/>
                    </a:schemeClr>
                  </a:gs>
                  <a:gs pos="100000">
                    <a:schemeClr val="accent2">
                      <a:lumMod val="50000"/>
                      <a:lumOff val="50000"/>
                      <a:alpha val="20000"/>
                    </a:schemeClr>
                  </a:gs>
                </a:gsLst>
                <a:lin ang="5400000" scaled="0"/>
              </a:gradFill>
              <a:miter/>
            </a:ln>
            <a:effectLst/>
          </p:spPr>
          <p:txBody>
            <a:bodyPr vert="horz" wrap="square" lIns="0" tIns="0" rIns="0" bIns="0" rtlCol="0" anchor="t"/>
            <a:lstStyle/>
            <a:p>
              <a:pPr algn="ctr">
                <a:lnSpc>
                  <a:spcPct val="110000"/>
                </a:lnSpc>
              </a:pPr>
              <a:endParaRPr kumimoji="1" lang="zh-CN" altLang="en-US"/>
            </a:p>
          </p:txBody>
        </p:sp>
        <p:sp>
          <p:nvSpPr>
            <p:cNvPr id="20" name="标题 1"/>
            <p:cNvSpPr txBox="1"/>
            <p:nvPr/>
          </p:nvSpPr>
          <p:spPr>
            <a:xfrm>
              <a:off x="1291852" y="4998981"/>
              <a:ext cx="205146" cy="22222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60000"/>
                    <a:lumOff val="40000"/>
                  </a:schemeClr>
                </a:gs>
                <a:gs pos="100000">
                  <a:schemeClr val="accent2">
                    <a:lumMod val="80000"/>
                    <a:lumOff val="20000"/>
                  </a:schemeClr>
                </a:gs>
              </a:gsLst>
              <a:lin ang="2700000" scaled="0"/>
            </a:gradFill>
            <a:ln w="9525" cap="sq">
              <a:solidFill>
                <a:schemeClr val="bg1"/>
              </a:solidFill>
              <a:miter/>
            </a:ln>
            <a:effectLst>
              <a:outerShdw blurRad="50800" dist="38100" dir="2700000" algn="tl" rotWithShape="0">
                <a:schemeClr val="accent2">
                  <a:lumMod val="60000"/>
                  <a:lumOff val="40000"/>
                  <a:alpha val="40000"/>
                </a:schemeClr>
              </a:outerShdw>
            </a:effectLst>
          </p:spPr>
          <p:txBody>
            <a:bodyPr vert="horz" wrap="square" lIns="0" tIns="0" rIns="0" bIns="0" rtlCol="0" anchor="t"/>
            <a:lstStyle/>
            <a:p>
              <a:pPr algn="ctr">
                <a:lnSpc>
                  <a:spcPct val="110000"/>
                </a:lnSpc>
              </a:pPr>
              <a:endParaRPr kumimoji="1" lang="zh-CN" altLang="en-US"/>
            </a:p>
          </p:txBody>
        </p:sp>
      </p:grpSp>
      <p:sp>
        <p:nvSpPr>
          <p:cNvPr id="25" name="标题 1"/>
          <p:cNvSpPr txBox="1"/>
          <p:nvPr/>
        </p:nvSpPr>
        <p:spPr>
          <a:xfrm>
            <a:off x="1079154" y="3197965"/>
            <a:ext cx="6388100" cy="200025"/>
          </a:xfrm>
          <a:prstGeom prst="rect">
            <a:avLst/>
          </a:prstGeom>
          <a:gradFill>
            <a:gsLst>
              <a:gs pos="0">
                <a:schemeClr val="accent1">
                  <a:alpha val="0"/>
                </a:schemeClr>
              </a:gs>
              <a:gs pos="100000">
                <a:schemeClr val="accent1">
                  <a:alpha val="54000"/>
                </a:schemeClr>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1015655" y="2665437"/>
            <a:ext cx="5672166" cy="874716"/>
          </a:xfrm>
          <a:prstGeom prst="rect">
            <a:avLst/>
          </a:prstGeom>
          <a:noFill/>
          <a:ln>
            <a:noFill/>
          </a:ln>
        </p:spPr>
        <p:txBody>
          <a:bodyPr vert="horz" wrap="square" lIns="0" tIns="0" rIns="0" bIns="0" rtlCol="0" anchor="t"/>
          <a:lstStyle/>
          <a:p>
            <a:pPr algn="l">
              <a:lnSpc>
                <a:spcPct val="130000"/>
              </a:lnSpc>
            </a:pPr>
            <a:r>
              <a:rPr kumimoji="1" lang="en-US" altLang="zh-CN" sz="3600" dirty="0">
                <a:ln w="12700">
                  <a:noFill/>
                </a:ln>
                <a:solidFill>
                  <a:srgbClr val="FFFFFF">
                    <a:alpha val="100000"/>
                  </a:srgbClr>
                </a:solidFill>
                <a:latin typeface="Source Han Sans CN Regular"/>
                <a:ea typeface="Source Han Sans CN Regular"/>
                <a:cs typeface="Source Han Sans CN Regular"/>
              </a:rPr>
              <a:t>Chinese Electric Vehicle</a:t>
            </a:r>
            <a:endParaRPr kumimoji="1"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alphaModFix/>
            <a:extLst>
              <a:ext uri="{28A0092B-C50C-407E-A947-70E740481C1C}">
                <a14:useLocalDpi xmlns:a14="http://schemas.microsoft.com/office/drawing/2010/main" val="0"/>
              </a:ext>
            </a:extLst>
          </a:blip>
          <a:srcRect r="-15586"/>
          <a:stretch>
            <a:fillRect/>
          </a:stretch>
        </p:blipFill>
        <p:spPr>
          <a:xfrm>
            <a:off x="-1" y="0"/>
            <a:ext cx="10326131" cy="6858000"/>
          </a:xfrm>
          <a:custGeom>
            <a:avLst/>
            <a:gdLst>
              <a:gd name="connsiteX0" fmla="*/ 0 w 10326131"/>
              <a:gd name="connsiteY0" fmla="*/ 0 h 6858000"/>
              <a:gd name="connsiteX1" fmla="*/ 10326131 w 10326131"/>
              <a:gd name="connsiteY1" fmla="*/ 0 h 6858000"/>
              <a:gd name="connsiteX2" fmla="*/ 10326131 w 10326131"/>
              <a:gd name="connsiteY2" fmla="*/ 6858000 h 6858000"/>
              <a:gd name="connsiteX3" fmla="*/ 0 w 10326131"/>
              <a:gd name="connsiteY3" fmla="*/ 6858000 h 6858000"/>
            </a:gdLst>
            <a:ahLst/>
            <a:cxnLst/>
            <a:rect l="l" t="t" r="r" b="b"/>
            <a:pathLst>
              <a:path w="10326131" h="6858000">
                <a:moveTo>
                  <a:pt x="0" y="0"/>
                </a:moveTo>
                <a:lnTo>
                  <a:pt x="10326131" y="0"/>
                </a:lnTo>
                <a:lnTo>
                  <a:pt x="10326131" y="6858000"/>
                </a:lnTo>
                <a:lnTo>
                  <a:pt x="0" y="6858000"/>
                </a:lnTo>
                <a:close/>
              </a:path>
            </a:pathLst>
          </a:custGeom>
          <a:noFill/>
          <a:ln>
            <a:noFill/>
          </a:ln>
        </p:spPr>
      </p:pic>
      <p:sp>
        <p:nvSpPr>
          <p:cNvPr id="3" name="标题 1"/>
          <p:cNvSpPr txBox="1"/>
          <p:nvPr/>
        </p:nvSpPr>
        <p:spPr>
          <a:xfrm flipH="1">
            <a:off x="-2" y="0"/>
            <a:ext cx="12192003" cy="6858000"/>
          </a:xfrm>
          <a:prstGeom prst="rect">
            <a:avLst/>
          </a:prstGeom>
          <a:gradFill>
            <a:gsLst>
              <a:gs pos="34000">
                <a:schemeClr val="accent1">
                  <a:lumMod val="50000"/>
                </a:schemeClr>
              </a:gs>
              <a:gs pos="84000">
                <a:schemeClr val="accent1">
                  <a:lumMod val="5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244733" y="380700"/>
            <a:ext cx="11677134" cy="6106597"/>
          </a:xfrm>
          <a:custGeom>
            <a:avLst/>
            <a:gdLst>
              <a:gd name="connsiteX0" fmla="*/ 478960 w 10858500"/>
              <a:gd name="connsiteY0" fmla="*/ 0 h 4809672"/>
              <a:gd name="connsiteX1" fmla="*/ 2623224 w 10858500"/>
              <a:gd name="connsiteY1" fmla="*/ 0 h 4809672"/>
              <a:gd name="connsiteX2" fmla="*/ 2876854 w 10858500"/>
              <a:gd name="connsiteY2" fmla="*/ 474723 h 4809672"/>
              <a:gd name="connsiteX3" fmla="*/ 5919304 w 10858500"/>
              <a:gd name="connsiteY3" fmla="*/ 474723 h 4809672"/>
              <a:gd name="connsiteX4" fmla="*/ 5665674 w 10858500"/>
              <a:gd name="connsiteY4" fmla="*/ 0 h 4809672"/>
              <a:gd name="connsiteX5" fmla="*/ 10392240 w 10858500"/>
              <a:gd name="connsiteY5" fmla="*/ 0 h 4809672"/>
              <a:gd name="connsiteX6" fmla="*/ 10858500 w 10858500"/>
              <a:gd name="connsiteY6" fmla="*/ 466260 h 4809672"/>
              <a:gd name="connsiteX7" fmla="*/ 10858500 w 10858500"/>
              <a:gd name="connsiteY7" fmla="*/ 4360366 h 4809672"/>
              <a:gd name="connsiteX8" fmla="*/ 10409194 w 10858500"/>
              <a:gd name="connsiteY8" fmla="*/ 4809672 h 4809672"/>
              <a:gd name="connsiteX9" fmla="*/ 8459316 w 10858500"/>
              <a:gd name="connsiteY9" fmla="*/ 4809672 h 4809672"/>
              <a:gd name="connsiteX10" fmla="*/ 8229332 w 10858500"/>
              <a:gd name="connsiteY10" fmla="*/ 4380941 h 4809672"/>
              <a:gd name="connsiteX11" fmla="*/ 5348624 w 10858500"/>
              <a:gd name="connsiteY11" fmla="*/ 4380941 h 4809672"/>
              <a:gd name="connsiteX12" fmla="*/ 5118640 w 10858500"/>
              <a:gd name="connsiteY12" fmla="*/ 4809672 h 4809672"/>
              <a:gd name="connsiteX13" fmla="*/ 908320 w 10858500"/>
              <a:gd name="connsiteY13" fmla="*/ 4809672 h 4809672"/>
              <a:gd name="connsiteX14" fmla="*/ 480219 w 10858500"/>
              <a:gd name="connsiteY14" fmla="*/ 4381571 h 4809672"/>
              <a:gd name="connsiteX15" fmla="*/ 480219 w 10858500"/>
              <a:gd name="connsiteY15" fmla="*/ 2068599 h 4809672"/>
              <a:gd name="connsiteX16" fmla="*/ 0 w 10858500"/>
              <a:gd name="connsiteY16" fmla="*/ 1593807 h 4809672"/>
              <a:gd name="connsiteX17" fmla="*/ 0 w 10858500"/>
              <a:gd name="connsiteY17" fmla="*/ 478960 h 4809672"/>
            </a:gdLst>
            <a:ahLst/>
            <a:cxnLst/>
            <a:rect l="l" t="t" r="r" b="b"/>
            <a:pathLst>
              <a:path w="10858500" h="4809672">
                <a:moveTo>
                  <a:pt x="478960" y="0"/>
                </a:moveTo>
                <a:lnTo>
                  <a:pt x="2623224" y="0"/>
                </a:lnTo>
                <a:lnTo>
                  <a:pt x="2876854" y="474723"/>
                </a:lnTo>
                <a:lnTo>
                  <a:pt x="5919304" y="474723"/>
                </a:lnTo>
                <a:lnTo>
                  <a:pt x="5665674" y="0"/>
                </a:lnTo>
                <a:lnTo>
                  <a:pt x="10392240" y="0"/>
                </a:lnTo>
                <a:lnTo>
                  <a:pt x="10858500" y="466260"/>
                </a:lnTo>
                <a:lnTo>
                  <a:pt x="10858500" y="4360366"/>
                </a:lnTo>
                <a:lnTo>
                  <a:pt x="10409194" y="4809672"/>
                </a:lnTo>
                <a:lnTo>
                  <a:pt x="8459316" y="4809672"/>
                </a:lnTo>
                <a:lnTo>
                  <a:pt x="8229332" y="4380941"/>
                </a:lnTo>
                <a:lnTo>
                  <a:pt x="5348624" y="4380941"/>
                </a:lnTo>
                <a:lnTo>
                  <a:pt x="5118640" y="4809672"/>
                </a:lnTo>
                <a:lnTo>
                  <a:pt x="908320" y="4809672"/>
                </a:lnTo>
                <a:lnTo>
                  <a:pt x="480219" y="4381571"/>
                </a:lnTo>
                <a:lnTo>
                  <a:pt x="480219" y="2068599"/>
                </a:lnTo>
                <a:lnTo>
                  <a:pt x="0" y="1593807"/>
                </a:lnTo>
                <a:lnTo>
                  <a:pt x="0" y="478960"/>
                </a:lnTo>
                <a:close/>
              </a:path>
            </a:pathLst>
          </a:custGeom>
          <a:gradFill>
            <a:gsLst>
              <a:gs pos="0">
                <a:schemeClr val="accent1">
                  <a:lumMod val="60000"/>
                  <a:lumOff val="40000"/>
                  <a:alpha val="30000"/>
                </a:schemeClr>
              </a:gs>
              <a:gs pos="40000">
                <a:schemeClr val="accent1">
                  <a:lumMod val="60000"/>
                  <a:lumOff val="40000"/>
                  <a:alpha val="0"/>
                </a:schemeClr>
              </a:gs>
              <a:gs pos="65000">
                <a:schemeClr val="accent1">
                  <a:lumMod val="60000"/>
                  <a:lumOff val="40000"/>
                  <a:alpha val="0"/>
                </a:schemeClr>
              </a:gs>
              <a:gs pos="100000">
                <a:schemeClr val="accent1">
                  <a:lumMod val="60000"/>
                  <a:lumOff val="40000"/>
                  <a:alpha val="30000"/>
                </a:schemeClr>
              </a:gs>
            </a:gsLst>
            <a:lin ang="2700000" scaled="0"/>
          </a:gradFill>
          <a:ln w="7487" cap="sq">
            <a:gradFill>
              <a:gsLst>
                <a:gs pos="0">
                  <a:schemeClr val="accent1">
                    <a:lumMod val="60000"/>
                    <a:lumOff val="40000"/>
                    <a:alpha val="100000"/>
                  </a:schemeClr>
                </a:gs>
                <a:gs pos="100000">
                  <a:schemeClr val="accent1">
                    <a:alpha val="100000"/>
                  </a:schemeClr>
                </a:gs>
              </a:gsLst>
              <a:lin ang="2700000" scaled="0"/>
            </a:gradFill>
            <a:miter/>
          </a:ln>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16200000" flipH="1">
            <a:off x="10094242" y="3992609"/>
            <a:ext cx="3255788" cy="424864"/>
          </a:xfrm>
          <a:custGeom>
            <a:avLst/>
            <a:gdLst>
              <a:gd name="connsiteX0" fmla="*/ 1838028 w 2564321"/>
              <a:gd name="connsiteY0" fmla="*/ 395079 h 395079"/>
              <a:gd name="connsiteX1" fmla="*/ 2228643 w 2564321"/>
              <a:gd name="connsiteY1" fmla="*/ 0 h 395079"/>
              <a:gd name="connsiteX2" fmla="*/ 2564321 w 2564321"/>
              <a:gd name="connsiteY2" fmla="*/ 0 h 395079"/>
              <a:gd name="connsiteX3" fmla="*/ 2173706 w 2564321"/>
              <a:gd name="connsiteY3" fmla="*/ 395079 h 395079"/>
              <a:gd name="connsiteX4" fmla="*/ 1378521 w 2564321"/>
              <a:gd name="connsiteY4" fmla="*/ 395079 h 395079"/>
              <a:gd name="connsiteX5" fmla="*/ 1769136 w 2564321"/>
              <a:gd name="connsiteY5" fmla="*/ 0 h 395079"/>
              <a:gd name="connsiteX6" fmla="*/ 2104814 w 2564321"/>
              <a:gd name="connsiteY6" fmla="*/ 0 h 395079"/>
              <a:gd name="connsiteX7" fmla="*/ 1714199 w 2564321"/>
              <a:gd name="connsiteY7" fmla="*/ 395079 h 395079"/>
              <a:gd name="connsiteX8" fmla="*/ 919014 w 2564321"/>
              <a:gd name="connsiteY8" fmla="*/ 395079 h 395079"/>
              <a:gd name="connsiteX9" fmla="*/ 1309629 w 2564321"/>
              <a:gd name="connsiteY9" fmla="*/ 0 h 395079"/>
              <a:gd name="connsiteX10" fmla="*/ 1645307 w 2564321"/>
              <a:gd name="connsiteY10" fmla="*/ 0 h 395079"/>
              <a:gd name="connsiteX11" fmla="*/ 1254692 w 2564321"/>
              <a:gd name="connsiteY11" fmla="*/ 395079 h 395079"/>
              <a:gd name="connsiteX12" fmla="*/ 459507 w 2564321"/>
              <a:gd name="connsiteY12" fmla="*/ 395079 h 395079"/>
              <a:gd name="connsiteX13" fmla="*/ 850122 w 2564321"/>
              <a:gd name="connsiteY13" fmla="*/ 0 h 395079"/>
              <a:gd name="connsiteX14" fmla="*/ 1185800 w 2564321"/>
              <a:gd name="connsiteY14" fmla="*/ 0 h 395079"/>
              <a:gd name="connsiteX15" fmla="*/ 795185 w 2564321"/>
              <a:gd name="connsiteY15" fmla="*/ 395079 h 395079"/>
              <a:gd name="connsiteX16" fmla="*/ 0 w 2564321"/>
              <a:gd name="connsiteY16" fmla="*/ 395079 h 395079"/>
              <a:gd name="connsiteX17" fmla="*/ 390615 w 2564321"/>
              <a:gd name="connsiteY17" fmla="*/ 0 h 395079"/>
              <a:gd name="connsiteX18" fmla="*/ 726293 w 2564321"/>
              <a:gd name="connsiteY18" fmla="*/ 0 h 395079"/>
              <a:gd name="connsiteX19" fmla="*/ 335678 w 2564321"/>
              <a:gd name="connsiteY19" fmla="*/ 395079 h 395079"/>
            </a:gdLst>
            <a:ahLst/>
            <a:cxnLst/>
            <a:rect l="l" t="t" r="r" b="b"/>
            <a:pathLst>
              <a:path w="2564321" h="395079">
                <a:moveTo>
                  <a:pt x="1838028" y="395079"/>
                </a:moveTo>
                <a:lnTo>
                  <a:pt x="2228643" y="0"/>
                </a:lnTo>
                <a:lnTo>
                  <a:pt x="2564321" y="0"/>
                </a:lnTo>
                <a:lnTo>
                  <a:pt x="2173706" y="395079"/>
                </a:lnTo>
                <a:close/>
                <a:moveTo>
                  <a:pt x="1378521" y="395079"/>
                </a:moveTo>
                <a:lnTo>
                  <a:pt x="1769136" y="0"/>
                </a:lnTo>
                <a:lnTo>
                  <a:pt x="2104814" y="0"/>
                </a:lnTo>
                <a:lnTo>
                  <a:pt x="1714199" y="395079"/>
                </a:lnTo>
                <a:close/>
                <a:moveTo>
                  <a:pt x="919014" y="395079"/>
                </a:moveTo>
                <a:lnTo>
                  <a:pt x="1309629" y="0"/>
                </a:lnTo>
                <a:lnTo>
                  <a:pt x="1645307" y="0"/>
                </a:lnTo>
                <a:lnTo>
                  <a:pt x="1254692" y="395079"/>
                </a:lnTo>
                <a:close/>
                <a:moveTo>
                  <a:pt x="459507" y="395079"/>
                </a:moveTo>
                <a:lnTo>
                  <a:pt x="850122" y="0"/>
                </a:lnTo>
                <a:lnTo>
                  <a:pt x="1185800" y="0"/>
                </a:lnTo>
                <a:lnTo>
                  <a:pt x="795185" y="395079"/>
                </a:lnTo>
                <a:close/>
                <a:moveTo>
                  <a:pt x="0" y="395079"/>
                </a:moveTo>
                <a:lnTo>
                  <a:pt x="390615" y="0"/>
                </a:lnTo>
                <a:lnTo>
                  <a:pt x="726293" y="0"/>
                </a:lnTo>
                <a:lnTo>
                  <a:pt x="335678" y="395079"/>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5400000" flipH="1" flipV="1">
            <a:off x="11030326" y="5581487"/>
            <a:ext cx="979148" cy="829337"/>
          </a:xfrm>
          <a:prstGeom prst="rtTriangle">
            <a:avLst/>
          </a:prstGeom>
          <a:gradFill>
            <a:gsLst>
              <a:gs pos="0">
                <a:schemeClr val="accent1">
                  <a:lumMod val="60000"/>
                  <a:lumOff val="40000"/>
                </a:schemeClr>
              </a:gs>
              <a:gs pos="100000">
                <a:schemeClr val="accent1">
                  <a:lumMod val="60000"/>
                  <a:lumOff val="40000"/>
                  <a:alpha val="0"/>
                </a:schemeClr>
              </a:gs>
            </a:gsLst>
            <a:lin ang="189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a:off x="5754239" y="380700"/>
            <a:ext cx="3202084" cy="501612"/>
          </a:xfrm>
          <a:custGeom>
            <a:avLst/>
            <a:gdLst>
              <a:gd name="connsiteX0" fmla="*/ 494448 w 2977600"/>
              <a:gd name="connsiteY0" fmla="*/ 0 h 395079"/>
              <a:gd name="connsiteX1" fmla="*/ 211545 w 2977600"/>
              <a:gd name="connsiteY1" fmla="*/ 0 h 395079"/>
              <a:gd name="connsiteX2" fmla="*/ 0 w 2977600"/>
              <a:gd name="connsiteY2" fmla="*/ 395079 h 395079"/>
              <a:gd name="connsiteX3" fmla="*/ 282903 w 2977600"/>
              <a:gd name="connsiteY3" fmla="*/ 395079 h 395079"/>
              <a:gd name="connsiteX4" fmla="*/ 908305 w 2977600"/>
              <a:gd name="connsiteY4" fmla="*/ 0 h 395079"/>
              <a:gd name="connsiteX5" fmla="*/ 625402 w 2977600"/>
              <a:gd name="connsiteY5" fmla="*/ 0 h 395079"/>
              <a:gd name="connsiteX6" fmla="*/ 413857 w 2977600"/>
              <a:gd name="connsiteY6" fmla="*/ 395079 h 395079"/>
              <a:gd name="connsiteX7" fmla="*/ 696760 w 2977600"/>
              <a:gd name="connsiteY7" fmla="*/ 395079 h 395079"/>
              <a:gd name="connsiteX8" fmla="*/ 1322164 w 2977600"/>
              <a:gd name="connsiteY8" fmla="*/ 0 h 395079"/>
              <a:gd name="connsiteX9" fmla="*/ 1039261 w 2977600"/>
              <a:gd name="connsiteY9" fmla="*/ 0 h 395079"/>
              <a:gd name="connsiteX10" fmla="*/ 827716 w 2977600"/>
              <a:gd name="connsiteY10" fmla="*/ 395079 h 395079"/>
              <a:gd name="connsiteX11" fmla="*/ 1110619 w 2977600"/>
              <a:gd name="connsiteY11" fmla="*/ 395079 h 395079"/>
              <a:gd name="connsiteX12" fmla="*/ 1736023 w 2977600"/>
              <a:gd name="connsiteY12" fmla="*/ 0 h 395079"/>
              <a:gd name="connsiteX13" fmla="*/ 1453120 w 2977600"/>
              <a:gd name="connsiteY13" fmla="*/ 0 h 395079"/>
              <a:gd name="connsiteX14" fmla="*/ 1241575 w 2977600"/>
              <a:gd name="connsiteY14" fmla="*/ 395079 h 395079"/>
              <a:gd name="connsiteX15" fmla="*/ 1524478 w 2977600"/>
              <a:gd name="connsiteY15" fmla="*/ 395079 h 395079"/>
              <a:gd name="connsiteX16" fmla="*/ 2149882 w 2977600"/>
              <a:gd name="connsiteY16" fmla="*/ 0 h 395079"/>
              <a:gd name="connsiteX17" fmla="*/ 1866979 w 2977600"/>
              <a:gd name="connsiteY17" fmla="*/ 0 h 395079"/>
              <a:gd name="connsiteX18" fmla="*/ 1655434 w 2977600"/>
              <a:gd name="connsiteY18" fmla="*/ 395079 h 395079"/>
              <a:gd name="connsiteX19" fmla="*/ 1938337 w 2977600"/>
              <a:gd name="connsiteY19" fmla="*/ 395079 h 395079"/>
              <a:gd name="connsiteX20" fmla="*/ 2563741 w 2977600"/>
              <a:gd name="connsiteY20" fmla="*/ 0 h 395079"/>
              <a:gd name="connsiteX21" fmla="*/ 2280838 w 2977600"/>
              <a:gd name="connsiteY21" fmla="*/ 0 h 395079"/>
              <a:gd name="connsiteX22" fmla="*/ 2069293 w 2977600"/>
              <a:gd name="connsiteY22" fmla="*/ 395079 h 395079"/>
              <a:gd name="connsiteX23" fmla="*/ 2352196 w 2977600"/>
              <a:gd name="connsiteY23" fmla="*/ 395079 h 395079"/>
              <a:gd name="connsiteX24" fmla="*/ 2977600 w 2977600"/>
              <a:gd name="connsiteY24" fmla="*/ 0 h 395079"/>
              <a:gd name="connsiteX25" fmla="*/ 2694697 w 2977600"/>
              <a:gd name="connsiteY25" fmla="*/ 0 h 395079"/>
              <a:gd name="connsiteX26" fmla="*/ 2483152 w 2977600"/>
              <a:gd name="connsiteY26" fmla="*/ 395079 h 395079"/>
              <a:gd name="connsiteX27" fmla="*/ 2766055 w 2977600"/>
              <a:gd name="connsiteY27" fmla="*/ 395079 h 395079"/>
            </a:gdLst>
            <a:ahLst/>
            <a:cxnLst/>
            <a:rect l="l" t="t" r="r" b="b"/>
            <a:pathLst>
              <a:path w="2977600" h="395079">
                <a:moveTo>
                  <a:pt x="494448" y="0"/>
                </a:moveTo>
                <a:lnTo>
                  <a:pt x="211545" y="0"/>
                </a:lnTo>
                <a:lnTo>
                  <a:pt x="0" y="395079"/>
                </a:lnTo>
                <a:lnTo>
                  <a:pt x="282903" y="395079"/>
                </a:lnTo>
                <a:close/>
                <a:moveTo>
                  <a:pt x="908305" y="0"/>
                </a:moveTo>
                <a:lnTo>
                  <a:pt x="625402" y="0"/>
                </a:lnTo>
                <a:lnTo>
                  <a:pt x="413857" y="395079"/>
                </a:lnTo>
                <a:lnTo>
                  <a:pt x="696760" y="395079"/>
                </a:lnTo>
                <a:close/>
                <a:moveTo>
                  <a:pt x="1322164" y="0"/>
                </a:moveTo>
                <a:lnTo>
                  <a:pt x="1039261" y="0"/>
                </a:lnTo>
                <a:lnTo>
                  <a:pt x="827716" y="395079"/>
                </a:lnTo>
                <a:lnTo>
                  <a:pt x="1110619" y="395079"/>
                </a:lnTo>
                <a:close/>
                <a:moveTo>
                  <a:pt x="1736023" y="0"/>
                </a:moveTo>
                <a:lnTo>
                  <a:pt x="1453120" y="0"/>
                </a:lnTo>
                <a:lnTo>
                  <a:pt x="1241575" y="395079"/>
                </a:lnTo>
                <a:lnTo>
                  <a:pt x="1524478" y="395079"/>
                </a:lnTo>
                <a:close/>
                <a:moveTo>
                  <a:pt x="2149882" y="0"/>
                </a:moveTo>
                <a:lnTo>
                  <a:pt x="1866979" y="0"/>
                </a:lnTo>
                <a:lnTo>
                  <a:pt x="1655434" y="395079"/>
                </a:lnTo>
                <a:lnTo>
                  <a:pt x="1938337" y="395079"/>
                </a:lnTo>
                <a:close/>
                <a:moveTo>
                  <a:pt x="2563741" y="0"/>
                </a:moveTo>
                <a:lnTo>
                  <a:pt x="2280838" y="0"/>
                </a:lnTo>
                <a:lnTo>
                  <a:pt x="2069293" y="395079"/>
                </a:lnTo>
                <a:lnTo>
                  <a:pt x="2352196" y="395079"/>
                </a:lnTo>
                <a:close/>
                <a:moveTo>
                  <a:pt x="2977600" y="0"/>
                </a:moveTo>
                <a:lnTo>
                  <a:pt x="2694697" y="0"/>
                </a:lnTo>
                <a:lnTo>
                  <a:pt x="2483152" y="395079"/>
                </a:lnTo>
                <a:lnTo>
                  <a:pt x="2766055" y="395079"/>
                </a:lnTo>
                <a:close/>
              </a:path>
            </a:pathLst>
          </a:custGeom>
          <a:gradFill>
            <a:gsLst>
              <a:gs pos="0">
                <a:schemeClr val="accent1">
                  <a:lumMod val="60000"/>
                  <a:lumOff val="4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flipH="1">
            <a:off x="2936874" y="6055831"/>
            <a:ext cx="3387238" cy="431466"/>
          </a:xfrm>
          <a:custGeom>
            <a:avLst/>
            <a:gdLst>
              <a:gd name="connsiteX0" fmla="*/ 182295 w 3149773"/>
              <a:gd name="connsiteY0" fmla="*/ 0 h 339831"/>
              <a:gd name="connsiteX1" fmla="*/ 2967477 w 3149773"/>
              <a:gd name="connsiteY1" fmla="*/ 0 h 339831"/>
              <a:gd name="connsiteX2" fmla="*/ 3149773 w 3149773"/>
              <a:gd name="connsiteY2" fmla="*/ 339831 h 339831"/>
              <a:gd name="connsiteX3" fmla="*/ 0 w 3149773"/>
              <a:gd name="connsiteY3" fmla="*/ 339831 h 339831"/>
            </a:gdLst>
            <a:ahLst/>
            <a:cxnLst/>
            <a:rect l="l" t="t" r="r" b="b"/>
            <a:pathLst>
              <a:path w="3149773" h="339831">
                <a:moveTo>
                  <a:pt x="182295" y="0"/>
                </a:moveTo>
                <a:lnTo>
                  <a:pt x="2967477" y="0"/>
                </a:lnTo>
                <a:lnTo>
                  <a:pt x="3149773" y="339831"/>
                </a:lnTo>
                <a:lnTo>
                  <a:pt x="0" y="339831"/>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flipH="1">
            <a:off x="1853516" y="383060"/>
            <a:ext cx="3019698" cy="22854"/>
          </a:xfrm>
          <a:prstGeom prst="rect">
            <a:avLst/>
          </a:prstGeom>
          <a:gradFill>
            <a:gsLst>
              <a:gs pos="0">
                <a:schemeClr val="bg1">
                  <a:alpha val="0"/>
                </a:schemeClr>
              </a:gs>
              <a:gs pos="50000">
                <a:schemeClr val="bg1">
                  <a:alpha val="70000"/>
                </a:schemeClr>
              </a:gs>
              <a:gs pos="100000">
                <a:schemeClr val="bg1">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1" name="标题 1"/>
          <p:cNvSpPr txBox="1"/>
          <p:nvPr/>
        </p:nvSpPr>
        <p:spPr>
          <a:xfrm>
            <a:off x="8622335" y="801005"/>
            <a:ext cx="2468265" cy="2730888"/>
          </a:xfrm>
          <a:prstGeom prst="rect">
            <a:avLst/>
          </a:prstGeom>
          <a:noFill/>
          <a:ln>
            <a:noFill/>
          </a:ln>
        </p:spPr>
        <p:txBody>
          <a:bodyPr vert="horz" wrap="square" lIns="91440" tIns="45720" rIns="91440" bIns="45720" rtlCol="0" anchor="b"/>
          <a:lstStyle/>
          <a:p>
            <a:pPr algn="r">
              <a:lnSpc>
                <a:spcPct val="110000"/>
              </a:lnSpc>
            </a:pPr>
            <a:r>
              <a:rPr kumimoji="1" lang="en-US" altLang="zh-CN" sz="9600">
                <a:ln w="12700">
                  <a:noFill/>
                </a:ln>
                <a:solidFill>
                  <a:srgbClr val="FFFFFF">
                    <a:alpha val="100000"/>
                  </a:srgbClr>
                </a:solidFill>
                <a:latin typeface="Source Han Sans CN Regular"/>
                <a:ea typeface="Source Han Sans CN Regular"/>
                <a:cs typeface="Source Han Sans CN Regular"/>
              </a:rPr>
              <a:t>03</a:t>
            </a:r>
            <a:endParaRPr kumimoji="1" lang="zh-CN" altLang="en-US"/>
          </a:p>
        </p:txBody>
      </p:sp>
      <p:sp>
        <p:nvSpPr>
          <p:cNvPr id="12" name="标题 1"/>
          <p:cNvSpPr txBox="1"/>
          <p:nvPr/>
        </p:nvSpPr>
        <p:spPr>
          <a:xfrm>
            <a:off x="5943600" y="3555691"/>
            <a:ext cx="5031885" cy="1950890"/>
          </a:xfrm>
          <a:prstGeom prst="rect">
            <a:avLst/>
          </a:prstGeom>
          <a:noFill/>
          <a:ln>
            <a:noFill/>
          </a:ln>
          <a:effectLst/>
        </p:spPr>
        <p:txBody>
          <a:bodyPr vert="horz" wrap="square" lIns="0" tIns="0" rIns="0" bIns="0" rtlCol="0" anchor="t"/>
          <a:lstStyle/>
          <a:p>
            <a:pPr algn="r">
              <a:lnSpc>
                <a:spcPct val="130000"/>
              </a:lnSpc>
            </a:pPr>
            <a:r>
              <a:rPr kumimoji="1" lang="en-US" altLang="zh-CN" sz="3800" dirty="0">
                <a:ln w="12700">
                  <a:noFill/>
                </a:ln>
                <a:solidFill>
                  <a:srgbClr val="FFFFFF">
                    <a:alpha val="100000"/>
                  </a:srgbClr>
                </a:solidFill>
                <a:latin typeface="Source Han Sans CN Regular"/>
                <a:ea typeface="Source Han Sans CN Regular"/>
                <a:cs typeface="Source Han Sans CN Regular"/>
              </a:rPr>
              <a:t>As a translator</a:t>
            </a:r>
            <a:endParaRPr kumimoji="1" lang="zh-CN" altLang="en-US" dirty="0"/>
          </a:p>
        </p:txBody>
      </p:sp>
      <p:sp>
        <p:nvSpPr>
          <p:cNvPr id="13" name="标题 1"/>
          <p:cNvSpPr txBox="1"/>
          <p:nvPr/>
        </p:nvSpPr>
        <p:spPr>
          <a:xfrm>
            <a:off x="10510882" y="2160443"/>
            <a:ext cx="537450" cy="537448"/>
          </a:xfrm>
          <a:prstGeom prst="ellipse">
            <a:avLst/>
          </a:prstGeom>
          <a:gradFill>
            <a:gsLst>
              <a:gs pos="21000">
                <a:schemeClr val="accent1">
                  <a:alpha val="0"/>
                </a:schemeClr>
              </a:gs>
              <a:gs pos="100000">
                <a:schemeClr val="accent1">
                  <a:alpha val="31000"/>
                </a:schemeClr>
              </a:gs>
            </a:gsLst>
            <a:lin ang="19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551421" y="2419620"/>
            <a:ext cx="1716147" cy="553998"/>
          </a:xfrm>
          <a:prstGeom prst="rect">
            <a:avLst/>
          </a:prstGeom>
          <a:noFill/>
          <a:ln>
            <a:noFill/>
          </a:ln>
        </p:spPr>
        <p:txBody>
          <a:bodyPr vert="horz" wrap="square" lIns="0" tIns="0" rIns="0" bIns="0" rtlCol="0" anchor="t"/>
          <a:lstStyle/>
          <a:p>
            <a:pPr algn="r">
              <a:lnSpc>
                <a:spcPct val="110000"/>
              </a:lnSpc>
            </a:pPr>
            <a:r>
              <a:rPr kumimoji="1" lang="en-US" altLang="zh-CN" sz="3600">
                <a:ln w="12700">
                  <a:solidFill>
                    <a:srgbClr val="80ACFF">
                      <a:alpha val="65000"/>
                    </a:srgbClr>
                  </a:solidFill>
                </a:ln>
                <a:noFill/>
                <a:latin typeface="Source Han Sans CN Regular"/>
                <a:ea typeface="Source Han Sans CN Regular"/>
                <a:cs typeface="Source Han Sans CN Regular"/>
              </a:rPr>
              <a:t>PART </a:t>
            </a:r>
            <a:endParaRPr kumimoji="1" lang="zh-CN" altLang="en-US"/>
          </a:p>
        </p:txBody>
      </p:sp>
      <p:sp>
        <p:nvSpPr>
          <p:cNvPr id="15" name="标题 1"/>
          <p:cNvSpPr txBox="1"/>
          <p:nvPr/>
        </p:nvSpPr>
        <p:spPr>
          <a:xfrm>
            <a:off x="6405262" y="6061417"/>
            <a:ext cx="1507868" cy="161583"/>
          </a:xfrm>
          <a:prstGeom prst="rect">
            <a:avLst/>
          </a:prstGeom>
          <a:noFill/>
          <a:ln>
            <a:noFill/>
          </a:ln>
        </p:spPr>
        <p:txBody>
          <a:bodyPr vert="horz" wrap="square" lIns="0" tIns="0" rIns="0" bIns="0" rtlCol="0" anchor="ctr"/>
          <a:lstStyle/>
          <a:p>
            <a:pPr algn="r">
              <a:lnSpc>
                <a:spcPct val="100000"/>
              </a:lnSpc>
            </a:pPr>
            <a:r>
              <a:rPr kumimoji="1" lang="en-US" altLang="zh-CN" sz="1050">
                <a:ln w="12700">
                  <a:noFill/>
                </a:ln>
                <a:solidFill>
                  <a:srgbClr val="80ACFF">
                    <a:alpha val="50000"/>
                  </a:srgbClr>
                </a:solidFill>
                <a:latin typeface="Source Han Sans"/>
                <a:ea typeface="Source Han Sans"/>
                <a:cs typeface="Source Han Sans"/>
              </a:rPr>
              <a:t>PowerPoint design</a:t>
            </a:r>
            <a:endParaRPr kumimoji="1" lang="zh-CN" altLang="en-US"/>
          </a:p>
        </p:txBody>
      </p:sp>
      <p:cxnSp>
        <p:nvCxnSpPr>
          <p:cNvPr id="16" name="标题 1"/>
          <p:cNvCxnSpPr/>
          <p:nvPr/>
        </p:nvCxnSpPr>
        <p:spPr>
          <a:xfrm>
            <a:off x="8009928" y="6162891"/>
            <a:ext cx="2965621" cy="0"/>
          </a:xfrm>
          <a:prstGeom prst="line">
            <a:avLst/>
          </a:prstGeom>
          <a:noFill/>
          <a:ln w="6350" cap="sq">
            <a:solidFill>
              <a:schemeClr val="accent1">
                <a:lumMod val="60000"/>
                <a:lumOff val="40000"/>
              </a:schemeClr>
            </a:solidFill>
            <a:prstDash val="solid"/>
            <a:miter/>
          </a:ln>
        </p:spPr>
      </p:cxnSp>
      <p:sp>
        <p:nvSpPr>
          <p:cNvPr id="17" name="标题 1"/>
          <p:cNvSpPr txBox="1"/>
          <p:nvPr/>
        </p:nvSpPr>
        <p:spPr>
          <a:xfrm flipH="1">
            <a:off x="7544887" y="3096603"/>
            <a:ext cx="1633781" cy="213360"/>
          </a:xfrm>
          <a:custGeom>
            <a:avLst/>
            <a:gdLst>
              <a:gd name="connsiteX0" fmla="*/ 369674 w 1633781"/>
              <a:gd name="connsiteY0" fmla="*/ 0 h 213360"/>
              <a:gd name="connsiteX1" fmla="*/ 0 w 1633781"/>
              <a:gd name="connsiteY1" fmla="*/ 0 h 213360"/>
              <a:gd name="connsiteX2" fmla="*/ 0 w 1633781"/>
              <a:gd name="connsiteY2" fmla="*/ 213360 h 213360"/>
              <a:gd name="connsiteX3" fmla="*/ 369674 w 1633781"/>
              <a:gd name="connsiteY3" fmla="*/ 213360 h 213360"/>
              <a:gd name="connsiteX4" fmla="*/ 791043 w 1633781"/>
              <a:gd name="connsiteY4" fmla="*/ 0 h 213360"/>
              <a:gd name="connsiteX5" fmla="*/ 421369 w 1633781"/>
              <a:gd name="connsiteY5" fmla="*/ 0 h 213360"/>
              <a:gd name="connsiteX6" fmla="*/ 421369 w 1633781"/>
              <a:gd name="connsiteY6" fmla="*/ 213360 h 213360"/>
              <a:gd name="connsiteX7" fmla="*/ 791043 w 1633781"/>
              <a:gd name="connsiteY7" fmla="*/ 213360 h 213360"/>
              <a:gd name="connsiteX8" fmla="*/ 1212412 w 1633781"/>
              <a:gd name="connsiteY8" fmla="*/ 0 h 213360"/>
              <a:gd name="connsiteX9" fmla="*/ 842738 w 1633781"/>
              <a:gd name="connsiteY9" fmla="*/ 0 h 213360"/>
              <a:gd name="connsiteX10" fmla="*/ 842738 w 1633781"/>
              <a:gd name="connsiteY10" fmla="*/ 213360 h 213360"/>
              <a:gd name="connsiteX11" fmla="*/ 1212412 w 1633781"/>
              <a:gd name="connsiteY11" fmla="*/ 213360 h 213360"/>
              <a:gd name="connsiteX12" fmla="*/ 1633781 w 1633781"/>
              <a:gd name="connsiteY12" fmla="*/ 0 h 213360"/>
              <a:gd name="connsiteX13" fmla="*/ 1264107 w 1633781"/>
              <a:gd name="connsiteY13" fmla="*/ 0 h 213360"/>
              <a:gd name="connsiteX14" fmla="*/ 1264107 w 1633781"/>
              <a:gd name="connsiteY14" fmla="*/ 213360 h 213360"/>
              <a:gd name="connsiteX15" fmla="*/ 1633781 w 1633781"/>
              <a:gd name="connsiteY15" fmla="*/ 213360 h 213360"/>
            </a:gdLst>
            <a:ahLst/>
            <a:cxnLst/>
            <a:rect l="l" t="t" r="r" b="b"/>
            <a:pathLst>
              <a:path w="1633781" h="213360">
                <a:moveTo>
                  <a:pt x="369674" y="0"/>
                </a:moveTo>
                <a:lnTo>
                  <a:pt x="0" y="0"/>
                </a:lnTo>
                <a:lnTo>
                  <a:pt x="0" y="213360"/>
                </a:lnTo>
                <a:lnTo>
                  <a:pt x="369674" y="213360"/>
                </a:lnTo>
                <a:close/>
                <a:moveTo>
                  <a:pt x="791043" y="0"/>
                </a:moveTo>
                <a:lnTo>
                  <a:pt x="421369" y="0"/>
                </a:lnTo>
                <a:lnTo>
                  <a:pt x="421369" y="213360"/>
                </a:lnTo>
                <a:lnTo>
                  <a:pt x="791043" y="213360"/>
                </a:lnTo>
                <a:close/>
                <a:moveTo>
                  <a:pt x="1212412" y="0"/>
                </a:moveTo>
                <a:lnTo>
                  <a:pt x="842738" y="0"/>
                </a:lnTo>
                <a:lnTo>
                  <a:pt x="842738" y="213360"/>
                </a:lnTo>
                <a:lnTo>
                  <a:pt x="1212412" y="213360"/>
                </a:lnTo>
                <a:close/>
                <a:moveTo>
                  <a:pt x="1633781" y="0"/>
                </a:moveTo>
                <a:lnTo>
                  <a:pt x="1264107" y="0"/>
                </a:lnTo>
                <a:lnTo>
                  <a:pt x="1264107" y="213360"/>
                </a:lnTo>
                <a:lnTo>
                  <a:pt x="1633781" y="213360"/>
                </a:lnTo>
                <a:close/>
              </a:path>
            </a:pathLst>
          </a:custGeom>
          <a:gradFill>
            <a:gsLst>
              <a:gs pos="9000">
                <a:schemeClr val="accent1">
                  <a:lumMod val="60000"/>
                  <a:lumOff val="4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18" name="组合 17">
            <a:extLst>
              <a:ext uri="{FF2B5EF4-FFF2-40B4-BE49-F238E27FC236}">
                <a16:creationId xmlns:a16="http://schemas.microsoft.com/office/drawing/2014/main" id="{1961EB3D-ADAF-FC65-3A8C-949C48D23569}"/>
              </a:ext>
            </a:extLst>
          </p:cNvPr>
          <p:cNvGrpSpPr/>
          <p:nvPr/>
        </p:nvGrpSpPr>
        <p:grpSpPr>
          <a:xfrm>
            <a:off x="1168400" y="1500867"/>
            <a:ext cx="9530080" cy="4762694"/>
            <a:chOff x="660400" y="1644315"/>
            <a:chExt cx="9530080" cy="4762694"/>
          </a:xfrm>
        </p:grpSpPr>
        <p:sp>
          <p:nvSpPr>
            <p:cNvPr id="4" name="标题 1"/>
            <p:cNvSpPr txBox="1"/>
            <p:nvPr/>
          </p:nvSpPr>
          <p:spPr>
            <a:xfrm flipV="1">
              <a:off x="660400" y="2049494"/>
              <a:ext cx="9530080" cy="4357515"/>
            </a:xfrm>
            <a:custGeom>
              <a:avLst/>
              <a:gdLst>
                <a:gd name="connsiteX0" fmla="*/ 121647 w 5001127"/>
                <a:gd name="connsiteY0" fmla="*/ 4106779 h 4106779"/>
                <a:gd name="connsiteX1" fmla="*/ 4879480 w 5001127"/>
                <a:gd name="connsiteY1" fmla="*/ 4106779 h 4106779"/>
                <a:gd name="connsiteX2" fmla="*/ 5001127 w 5001127"/>
                <a:gd name="connsiteY2" fmla="*/ 3985132 h 4106779"/>
                <a:gd name="connsiteX3" fmla="*/ 5001127 w 5001127"/>
                <a:gd name="connsiteY3" fmla="*/ 370300 h 4106779"/>
                <a:gd name="connsiteX4" fmla="*/ 4879480 w 5001127"/>
                <a:gd name="connsiteY4" fmla="*/ 248653 h 4106779"/>
                <a:gd name="connsiteX5" fmla="*/ 2667343 w 5001127"/>
                <a:gd name="connsiteY5" fmla="*/ 248653 h 4106779"/>
                <a:gd name="connsiteX6" fmla="*/ 2500563 w 5001127"/>
                <a:gd name="connsiteY6" fmla="*/ 0 h 4106779"/>
                <a:gd name="connsiteX7" fmla="*/ 2333784 w 5001127"/>
                <a:gd name="connsiteY7" fmla="*/ 248653 h 4106779"/>
                <a:gd name="connsiteX8" fmla="*/ 121647 w 5001127"/>
                <a:gd name="connsiteY8" fmla="*/ 248653 h 4106779"/>
                <a:gd name="connsiteX9" fmla="*/ 0 w 5001127"/>
                <a:gd name="connsiteY9" fmla="*/ 370300 h 4106779"/>
                <a:gd name="connsiteX10" fmla="*/ 0 w 5001127"/>
                <a:gd name="connsiteY10" fmla="*/ 3985132 h 4106779"/>
                <a:gd name="connsiteX11" fmla="*/ 121647 w 5001127"/>
                <a:gd name="connsiteY11" fmla="*/ 4106779 h 4106779"/>
              </a:gdLst>
              <a:ahLst/>
              <a:cxnLst/>
              <a:rect l="l" t="t" r="r" b="b"/>
              <a:pathLst>
                <a:path w="5001127" h="4106779">
                  <a:moveTo>
                    <a:pt x="121647" y="4106779"/>
                  </a:moveTo>
                  <a:lnTo>
                    <a:pt x="4879480" y="4106779"/>
                  </a:lnTo>
                  <a:cubicBezTo>
                    <a:pt x="4946664" y="4106779"/>
                    <a:pt x="5001127" y="4052316"/>
                    <a:pt x="5001127" y="3985132"/>
                  </a:cubicBezTo>
                  <a:lnTo>
                    <a:pt x="5001127" y="370300"/>
                  </a:lnTo>
                  <a:cubicBezTo>
                    <a:pt x="5001127" y="303116"/>
                    <a:pt x="4946664" y="248653"/>
                    <a:pt x="4879480" y="248653"/>
                  </a:cubicBezTo>
                  <a:lnTo>
                    <a:pt x="2667343" y="248653"/>
                  </a:lnTo>
                  <a:lnTo>
                    <a:pt x="2500563" y="0"/>
                  </a:lnTo>
                  <a:lnTo>
                    <a:pt x="2333784" y="248653"/>
                  </a:lnTo>
                  <a:lnTo>
                    <a:pt x="121647" y="248653"/>
                  </a:lnTo>
                  <a:cubicBezTo>
                    <a:pt x="54463" y="248653"/>
                    <a:pt x="0" y="303116"/>
                    <a:pt x="0" y="370300"/>
                  </a:cubicBezTo>
                  <a:lnTo>
                    <a:pt x="0" y="3985132"/>
                  </a:lnTo>
                  <a:cubicBezTo>
                    <a:pt x="0" y="4052316"/>
                    <a:pt x="54463" y="4106779"/>
                    <a:pt x="121647" y="4106779"/>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048392" y="1644315"/>
              <a:ext cx="837611" cy="837611"/>
            </a:xfrm>
            <a:prstGeom prst="flowChartConnector">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p>
          </p:txBody>
        </p:sp>
        <p:sp>
          <p:nvSpPr>
            <p:cNvPr id="7" name="标题 1"/>
            <p:cNvSpPr txBox="1"/>
            <p:nvPr/>
          </p:nvSpPr>
          <p:spPr>
            <a:xfrm>
              <a:off x="5269759" y="1869656"/>
              <a:ext cx="410830" cy="359676"/>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962946" y="2644679"/>
              <a:ext cx="9136093" cy="3055081"/>
            </a:xfrm>
            <a:prstGeom prst="rect">
              <a:avLst/>
            </a:prstGeom>
            <a:noFill/>
            <a:ln>
              <a:noFill/>
            </a:ln>
          </p:spPr>
          <p:txBody>
            <a:bodyPr vert="horz" wrap="square" lIns="0" tIns="0" rIns="0" bIns="0" rtlCol="0" anchor="ctr"/>
            <a:lstStyle/>
            <a:p>
              <a:pPr>
                <a:lnSpc>
                  <a:spcPct val="130000"/>
                </a:lnSpc>
              </a:pPr>
              <a:r>
                <a:rPr kumimoji="1" lang="en-US" altLang="zh-CN" dirty="0"/>
                <a:t>. The demand for translating technical documents, user manuals, and marketing materials has increased significantly. Many international companies want to enter the Chinese EV market, and they must adjust their messaging to local consumers. For example, in China, people prefer the term “</a:t>
              </a:r>
              <a:r>
                <a:rPr kumimoji="1" lang="zh-CN" altLang="en-US" dirty="0"/>
                <a:t>智能汽车” </a:t>
              </a:r>
              <a:r>
                <a:rPr kumimoji="1" lang="en-US" altLang="zh-CN" dirty="0"/>
                <a:t>(smart car), which focuses on AI-driven features, while in Western markets, the focus is more on sustainability and emissions reduction.</a:t>
              </a:r>
              <a:endParaRPr kumimoji="1" lang="zh-CN" altLang="en-US" dirty="0"/>
            </a:p>
          </p:txBody>
        </p:sp>
      </p:grpSp>
      <p:sp>
        <p:nvSpPr>
          <p:cNvPr id="14"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my perspective</a:t>
            </a:r>
            <a:endParaRPr kumimoji="1" lang="zh-CN" altLang="en-US" dirty="0"/>
          </a:p>
        </p:txBody>
      </p:sp>
      <p:grpSp>
        <p:nvGrpSpPr>
          <p:cNvPr id="15" name="组合 14"/>
          <p:cNvGrpSpPr/>
          <p:nvPr/>
        </p:nvGrpSpPr>
        <p:grpSpPr>
          <a:xfrm>
            <a:off x="271663" y="431800"/>
            <a:ext cx="464937" cy="458275"/>
            <a:chOff x="271663" y="431800"/>
            <a:chExt cx="464937" cy="458275"/>
          </a:xfrm>
        </p:grpSpPr>
        <p:sp>
          <p:nvSpPr>
            <p:cNvPr id="16"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alphaModFix/>
            <a:extLst>
              <a:ext uri="{28A0092B-C50C-407E-A947-70E740481C1C}">
                <a14:useLocalDpi xmlns:a14="http://schemas.microsoft.com/office/drawing/2010/main" val="0"/>
              </a:ext>
            </a:extLst>
          </a:blip>
          <a:srcRect r="-15586"/>
          <a:stretch>
            <a:fillRect/>
          </a:stretch>
        </p:blipFill>
        <p:spPr>
          <a:xfrm>
            <a:off x="-1" y="0"/>
            <a:ext cx="10326131" cy="6858000"/>
          </a:xfrm>
          <a:custGeom>
            <a:avLst/>
            <a:gdLst>
              <a:gd name="connsiteX0" fmla="*/ 0 w 10326131"/>
              <a:gd name="connsiteY0" fmla="*/ 0 h 6858000"/>
              <a:gd name="connsiteX1" fmla="*/ 10326131 w 10326131"/>
              <a:gd name="connsiteY1" fmla="*/ 0 h 6858000"/>
              <a:gd name="connsiteX2" fmla="*/ 10326131 w 10326131"/>
              <a:gd name="connsiteY2" fmla="*/ 6858000 h 6858000"/>
              <a:gd name="connsiteX3" fmla="*/ 0 w 10326131"/>
              <a:gd name="connsiteY3" fmla="*/ 6858000 h 6858000"/>
            </a:gdLst>
            <a:ahLst/>
            <a:cxnLst/>
            <a:rect l="l" t="t" r="r" b="b"/>
            <a:pathLst>
              <a:path w="10326131" h="6858000">
                <a:moveTo>
                  <a:pt x="0" y="0"/>
                </a:moveTo>
                <a:lnTo>
                  <a:pt x="10326131" y="0"/>
                </a:lnTo>
                <a:lnTo>
                  <a:pt x="10326131" y="6858000"/>
                </a:lnTo>
                <a:lnTo>
                  <a:pt x="0" y="6858000"/>
                </a:lnTo>
                <a:close/>
              </a:path>
            </a:pathLst>
          </a:custGeom>
          <a:noFill/>
          <a:ln>
            <a:noFill/>
          </a:ln>
        </p:spPr>
      </p:pic>
      <p:sp>
        <p:nvSpPr>
          <p:cNvPr id="3" name="标题 1"/>
          <p:cNvSpPr txBox="1"/>
          <p:nvPr/>
        </p:nvSpPr>
        <p:spPr>
          <a:xfrm flipH="1">
            <a:off x="-2" y="0"/>
            <a:ext cx="12192003" cy="6858000"/>
          </a:xfrm>
          <a:prstGeom prst="rect">
            <a:avLst/>
          </a:prstGeom>
          <a:gradFill>
            <a:gsLst>
              <a:gs pos="34000">
                <a:schemeClr val="accent1">
                  <a:lumMod val="50000"/>
                </a:schemeClr>
              </a:gs>
              <a:gs pos="84000">
                <a:schemeClr val="accent1">
                  <a:lumMod val="5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244733" y="380700"/>
            <a:ext cx="11677134" cy="6106597"/>
          </a:xfrm>
          <a:custGeom>
            <a:avLst/>
            <a:gdLst>
              <a:gd name="connsiteX0" fmla="*/ 478960 w 10858500"/>
              <a:gd name="connsiteY0" fmla="*/ 0 h 4809672"/>
              <a:gd name="connsiteX1" fmla="*/ 2623224 w 10858500"/>
              <a:gd name="connsiteY1" fmla="*/ 0 h 4809672"/>
              <a:gd name="connsiteX2" fmla="*/ 2876854 w 10858500"/>
              <a:gd name="connsiteY2" fmla="*/ 474723 h 4809672"/>
              <a:gd name="connsiteX3" fmla="*/ 5919304 w 10858500"/>
              <a:gd name="connsiteY3" fmla="*/ 474723 h 4809672"/>
              <a:gd name="connsiteX4" fmla="*/ 5665674 w 10858500"/>
              <a:gd name="connsiteY4" fmla="*/ 0 h 4809672"/>
              <a:gd name="connsiteX5" fmla="*/ 10392240 w 10858500"/>
              <a:gd name="connsiteY5" fmla="*/ 0 h 4809672"/>
              <a:gd name="connsiteX6" fmla="*/ 10858500 w 10858500"/>
              <a:gd name="connsiteY6" fmla="*/ 466260 h 4809672"/>
              <a:gd name="connsiteX7" fmla="*/ 10858500 w 10858500"/>
              <a:gd name="connsiteY7" fmla="*/ 4360366 h 4809672"/>
              <a:gd name="connsiteX8" fmla="*/ 10409194 w 10858500"/>
              <a:gd name="connsiteY8" fmla="*/ 4809672 h 4809672"/>
              <a:gd name="connsiteX9" fmla="*/ 8459316 w 10858500"/>
              <a:gd name="connsiteY9" fmla="*/ 4809672 h 4809672"/>
              <a:gd name="connsiteX10" fmla="*/ 8229332 w 10858500"/>
              <a:gd name="connsiteY10" fmla="*/ 4380941 h 4809672"/>
              <a:gd name="connsiteX11" fmla="*/ 5348624 w 10858500"/>
              <a:gd name="connsiteY11" fmla="*/ 4380941 h 4809672"/>
              <a:gd name="connsiteX12" fmla="*/ 5118640 w 10858500"/>
              <a:gd name="connsiteY12" fmla="*/ 4809672 h 4809672"/>
              <a:gd name="connsiteX13" fmla="*/ 908320 w 10858500"/>
              <a:gd name="connsiteY13" fmla="*/ 4809672 h 4809672"/>
              <a:gd name="connsiteX14" fmla="*/ 480219 w 10858500"/>
              <a:gd name="connsiteY14" fmla="*/ 4381571 h 4809672"/>
              <a:gd name="connsiteX15" fmla="*/ 480219 w 10858500"/>
              <a:gd name="connsiteY15" fmla="*/ 2068599 h 4809672"/>
              <a:gd name="connsiteX16" fmla="*/ 0 w 10858500"/>
              <a:gd name="connsiteY16" fmla="*/ 1593807 h 4809672"/>
              <a:gd name="connsiteX17" fmla="*/ 0 w 10858500"/>
              <a:gd name="connsiteY17" fmla="*/ 478960 h 4809672"/>
            </a:gdLst>
            <a:ahLst/>
            <a:cxnLst/>
            <a:rect l="l" t="t" r="r" b="b"/>
            <a:pathLst>
              <a:path w="10858500" h="4809672">
                <a:moveTo>
                  <a:pt x="478960" y="0"/>
                </a:moveTo>
                <a:lnTo>
                  <a:pt x="2623224" y="0"/>
                </a:lnTo>
                <a:lnTo>
                  <a:pt x="2876854" y="474723"/>
                </a:lnTo>
                <a:lnTo>
                  <a:pt x="5919304" y="474723"/>
                </a:lnTo>
                <a:lnTo>
                  <a:pt x="5665674" y="0"/>
                </a:lnTo>
                <a:lnTo>
                  <a:pt x="10392240" y="0"/>
                </a:lnTo>
                <a:lnTo>
                  <a:pt x="10858500" y="466260"/>
                </a:lnTo>
                <a:lnTo>
                  <a:pt x="10858500" y="4360366"/>
                </a:lnTo>
                <a:lnTo>
                  <a:pt x="10409194" y="4809672"/>
                </a:lnTo>
                <a:lnTo>
                  <a:pt x="8459316" y="4809672"/>
                </a:lnTo>
                <a:lnTo>
                  <a:pt x="8229332" y="4380941"/>
                </a:lnTo>
                <a:lnTo>
                  <a:pt x="5348624" y="4380941"/>
                </a:lnTo>
                <a:lnTo>
                  <a:pt x="5118640" y="4809672"/>
                </a:lnTo>
                <a:lnTo>
                  <a:pt x="908320" y="4809672"/>
                </a:lnTo>
                <a:lnTo>
                  <a:pt x="480219" y="4381571"/>
                </a:lnTo>
                <a:lnTo>
                  <a:pt x="480219" y="2068599"/>
                </a:lnTo>
                <a:lnTo>
                  <a:pt x="0" y="1593807"/>
                </a:lnTo>
                <a:lnTo>
                  <a:pt x="0" y="478960"/>
                </a:lnTo>
                <a:close/>
              </a:path>
            </a:pathLst>
          </a:custGeom>
          <a:gradFill>
            <a:gsLst>
              <a:gs pos="0">
                <a:schemeClr val="accent1">
                  <a:lumMod val="60000"/>
                  <a:lumOff val="40000"/>
                  <a:alpha val="30000"/>
                </a:schemeClr>
              </a:gs>
              <a:gs pos="40000">
                <a:schemeClr val="accent1">
                  <a:lumMod val="60000"/>
                  <a:lumOff val="40000"/>
                  <a:alpha val="0"/>
                </a:schemeClr>
              </a:gs>
              <a:gs pos="65000">
                <a:schemeClr val="accent1">
                  <a:lumMod val="60000"/>
                  <a:lumOff val="40000"/>
                  <a:alpha val="0"/>
                </a:schemeClr>
              </a:gs>
              <a:gs pos="100000">
                <a:schemeClr val="accent1">
                  <a:lumMod val="60000"/>
                  <a:lumOff val="40000"/>
                  <a:alpha val="30000"/>
                </a:schemeClr>
              </a:gs>
            </a:gsLst>
            <a:lin ang="2700000" scaled="0"/>
          </a:gradFill>
          <a:ln w="7487" cap="sq">
            <a:gradFill>
              <a:gsLst>
                <a:gs pos="0">
                  <a:schemeClr val="accent1">
                    <a:lumMod val="60000"/>
                    <a:lumOff val="40000"/>
                    <a:alpha val="100000"/>
                  </a:schemeClr>
                </a:gs>
                <a:gs pos="100000">
                  <a:schemeClr val="accent1">
                    <a:alpha val="100000"/>
                  </a:schemeClr>
                </a:gs>
              </a:gsLst>
              <a:lin ang="2700000" scaled="0"/>
            </a:gradFill>
            <a:miter/>
          </a:ln>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16200000" flipH="1">
            <a:off x="10094242" y="3992609"/>
            <a:ext cx="3255788" cy="424864"/>
          </a:xfrm>
          <a:custGeom>
            <a:avLst/>
            <a:gdLst>
              <a:gd name="connsiteX0" fmla="*/ 1838028 w 2564321"/>
              <a:gd name="connsiteY0" fmla="*/ 395079 h 395079"/>
              <a:gd name="connsiteX1" fmla="*/ 2228643 w 2564321"/>
              <a:gd name="connsiteY1" fmla="*/ 0 h 395079"/>
              <a:gd name="connsiteX2" fmla="*/ 2564321 w 2564321"/>
              <a:gd name="connsiteY2" fmla="*/ 0 h 395079"/>
              <a:gd name="connsiteX3" fmla="*/ 2173706 w 2564321"/>
              <a:gd name="connsiteY3" fmla="*/ 395079 h 395079"/>
              <a:gd name="connsiteX4" fmla="*/ 1378521 w 2564321"/>
              <a:gd name="connsiteY4" fmla="*/ 395079 h 395079"/>
              <a:gd name="connsiteX5" fmla="*/ 1769136 w 2564321"/>
              <a:gd name="connsiteY5" fmla="*/ 0 h 395079"/>
              <a:gd name="connsiteX6" fmla="*/ 2104814 w 2564321"/>
              <a:gd name="connsiteY6" fmla="*/ 0 h 395079"/>
              <a:gd name="connsiteX7" fmla="*/ 1714199 w 2564321"/>
              <a:gd name="connsiteY7" fmla="*/ 395079 h 395079"/>
              <a:gd name="connsiteX8" fmla="*/ 919014 w 2564321"/>
              <a:gd name="connsiteY8" fmla="*/ 395079 h 395079"/>
              <a:gd name="connsiteX9" fmla="*/ 1309629 w 2564321"/>
              <a:gd name="connsiteY9" fmla="*/ 0 h 395079"/>
              <a:gd name="connsiteX10" fmla="*/ 1645307 w 2564321"/>
              <a:gd name="connsiteY10" fmla="*/ 0 h 395079"/>
              <a:gd name="connsiteX11" fmla="*/ 1254692 w 2564321"/>
              <a:gd name="connsiteY11" fmla="*/ 395079 h 395079"/>
              <a:gd name="connsiteX12" fmla="*/ 459507 w 2564321"/>
              <a:gd name="connsiteY12" fmla="*/ 395079 h 395079"/>
              <a:gd name="connsiteX13" fmla="*/ 850122 w 2564321"/>
              <a:gd name="connsiteY13" fmla="*/ 0 h 395079"/>
              <a:gd name="connsiteX14" fmla="*/ 1185800 w 2564321"/>
              <a:gd name="connsiteY14" fmla="*/ 0 h 395079"/>
              <a:gd name="connsiteX15" fmla="*/ 795185 w 2564321"/>
              <a:gd name="connsiteY15" fmla="*/ 395079 h 395079"/>
              <a:gd name="connsiteX16" fmla="*/ 0 w 2564321"/>
              <a:gd name="connsiteY16" fmla="*/ 395079 h 395079"/>
              <a:gd name="connsiteX17" fmla="*/ 390615 w 2564321"/>
              <a:gd name="connsiteY17" fmla="*/ 0 h 395079"/>
              <a:gd name="connsiteX18" fmla="*/ 726293 w 2564321"/>
              <a:gd name="connsiteY18" fmla="*/ 0 h 395079"/>
              <a:gd name="connsiteX19" fmla="*/ 335678 w 2564321"/>
              <a:gd name="connsiteY19" fmla="*/ 395079 h 395079"/>
            </a:gdLst>
            <a:ahLst/>
            <a:cxnLst/>
            <a:rect l="l" t="t" r="r" b="b"/>
            <a:pathLst>
              <a:path w="2564321" h="395079">
                <a:moveTo>
                  <a:pt x="1838028" y="395079"/>
                </a:moveTo>
                <a:lnTo>
                  <a:pt x="2228643" y="0"/>
                </a:lnTo>
                <a:lnTo>
                  <a:pt x="2564321" y="0"/>
                </a:lnTo>
                <a:lnTo>
                  <a:pt x="2173706" y="395079"/>
                </a:lnTo>
                <a:close/>
                <a:moveTo>
                  <a:pt x="1378521" y="395079"/>
                </a:moveTo>
                <a:lnTo>
                  <a:pt x="1769136" y="0"/>
                </a:lnTo>
                <a:lnTo>
                  <a:pt x="2104814" y="0"/>
                </a:lnTo>
                <a:lnTo>
                  <a:pt x="1714199" y="395079"/>
                </a:lnTo>
                <a:close/>
                <a:moveTo>
                  <a:pt x="919014" y="395079"/>
                </a:moveTo>
                <a:lnTo>
                  <a:pt x="1309629" y="0"/>
                </a:lnTo>
                <a:lnTo>
                  <a:pt x="1645307" y="0"/>
                </a:lnTo>
                <a:lnTo>
                  <a:pt x="1254692" y="395079"/>
                </a:lnTo>
                <a:close/>
                <a:moveTo>
                  <a:pt x="459507" y="395079"/>
                </a:moveTo>
                <a:lnTo>
                  <a:pt x="850122" y="0"/>
                </a:lnTo>
                <a:lnTo>
                  <a:pt x="1185800" y="0"/>
                </a:lnTo>
                <a:lnTo>
                  <a:pt x="795185" y="395079"/>
                </a:lnTo>
                <a:close/>
                <a:moveTo>
                  <a:pt x="0" y="395079"/>
                </a:moveTo>
                <a:lnTo>
                  <a:pt x="390615" y="0"/>
                </a:lnTo>
                <a:lnTo>
                  <a:pt x="726293" y="0"/>
                </a:lnTo>
                <a:lnTo>
                  <a:pt x="335678" y="395079"/>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5400000" flipH="1" flipV="1">
            <a:off x="11030326" y="5581487"/>
            <a:ext cx="979148" cy="829337"/>
          </a:xfrm>
          <a:prstGeom prst="rtTriangle">
            <a:avLst/>
          </a:prstGeom>
          <a:gradFill>
            <a:gsLst>
              <a:gs pos="0">
                <a:schemeClr val="accent1">
                  <a:lumMod val="60000"/>
                  <a:lumOff val="40000"/>
                </a:schemeClr>
              </a:gs>
              <a:gs pos="100000">
                <a:schemeClr val="accent1">
                  <a:lumMod val="60000"/>
                  <a:lumOff val="40000"/>
                  <a:alpha val="0"/>
                </a:schemeClr>
              </a:gs>
            </a:gsLst>
            <a:lin ang="189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a:off x="5754239" y="380700"/>
            <a:ext cx="3202084" cy="501612"/>
          </a:xfrm>
          <a:custGeom>
            <a:avLst/>
            <a:gdLst>
              <a:gd name="connsiteX0" fmla="*/ 494448 w 2977600"/>
              <a:gd name="connsiteY0" fmla="*/ 0 h 395079"/>
              <a:gd name="connsiteX1" fmla="*/ 211545 w 2977600"/>
              <a:gd name="connsiteY1" fmla="*/ 0 h 395079"/>
              <a:gd name="connsiteX2" fmla="*/ 0 w 2977600"/>
              <a:gd name="connsiteY2" fmla="*/ 395079 h 395079"/>
              <a:gd name="connsiteX3" fmla="*/ 282903 w 2977600"/>
              <a:gd name="connsiteY3" fmla="*/ 395079 h 395079"/>
              <a:gd name="connsiteX4" fmla="*/ 908305 w 2977600"/>
              <a:gd name="connsiteY4" fmla="*/ 0 h 395079"/>
              <a:gd name="connsiteX5" fmla="*/ 625402 w 2977600"/>
              <a:gd name="connsiteY5" fmla="*/ 0 h 395079"/>
              <a:gd name="connsiteX6" fmla="*/ 413857 w 2977600"/>
              <a:gd name="connsiteY6" fmla="*/ 395079 h 395079"/>
              <a:gd name="connsiteX7" fmla="*/ 696760 w 2977600"/>
              <a:gd name="connsiteY7" fmla="*/ 395079 h 395079"/>
              <a:gd name="connsiteX8" fmla="*/ 1322164 w 2977600"/>
              <a:gd name="connsiteY8" fmla="*/ 0 h 395079"/>
              <a:gd name="connsiteX9" fmla="*/ 1039261 w 2977600"/>
              <a:gd name="connsiteY9" fmla="*/ 0 h 395079"/>
              <a:gd name="connsiteX10" fmla="*/ 827716 w 2977600"/>
              <a:gd name="connsiteY10" fmla="*/ 395079 h 395079"/>
              <a:gd name="connsiteX11" fmla="*/ 1110619 w 2977600"/>
              <a:gd name="connsiteY11" fmla="*/ 395079 h 395079"/>
              <a:gd name="connsiteX12" fmla="*/ 1736023 w 2977600"/>
              <a:gd name="connsiteY12" fmla="*/ 0 h 395079"/>
              <a:gd name="connsiteX13" fmla="*/ 1453120 w 2977600"/>
              <a:gd name="connsiteY13" fmla="*/ 0 h 395079"/>
              <a:gd name="connsiteX14" fmla="*/ 1241575 w 2977600"/>
              <a:gd name="connsiteY14" fmla="*/ 395079 h 395079"/>
              <a:gd name="connsiteX15" fmla="*/ 1524478 w 2977600"/>
              <a:gd name="connsiteY15" fmla="*/ 395079 h 395079"/>
              <a:gd name="connsiteX16" fmla="*/ 2149882 w 2977600"/>
              <a:gd name="connsiteY16" fmla="*/ 0 h 395079"/>
              <a:gd name="connsiteX17" fmla="*/ 1866979 w 2977600"/>
              <a:gd name="connsiteY17" fmla="*/ 0 h 395079"/>
              <a:gd name="connsiteX18" fmla="*/ 1655434 w 2977600"/>
              <a:gd name="connsiteY18" fmla="*/ 395079 h 395079"/>
              <a:gd name="connsiteX19" fmla="*/ 1938337 w 2977600"/>
              <a:gd name="connsiteY19" fmla="*/ 395079 h 395079"/>
              <a:gd name="connsiteX20" fmla="*/ 2563741 w 2977600"/>
              <a:gd name="connsiteY20" fmla="*/ 0 h 395079"/>
              <a:gd name="connsiteX21" fmla="*/ 2280838 w 2977600"/>
              <a:gd name="connsiteY21" fmla="*/ 0 h 395079"/>
              <a:gd name="connsiteX22" fmla="*/ 2069293 w 2977600"/>
              <a:gd name="connsiteY22" fmla="*/ 395079 h 395079"/>
              <a:gd name="connsiteX23" fmla="*/ 2352196 w 2977600"/>
              <a:gd name="connsiteY23" fmla="*/ 395079 h 395079"/>
              <a:gd name="connsiteX24" fmla="*/ 2977600 w 2977600"/>
              <a:gd name="connsiteY24" fmla="*/ 0 h 395079"/>
              <a:gd name="connsiteX25" fmla="*/ 2694697 w 2977600"/>
              <a:gd name="connsiteY25" fmla="*/ 0 h 395079"/>
              <a:gd name="connsiteX26" fmla="*/ 2483152 w 2977600"/>
              <a:gd name="connsiteY26" fmla="*/ 395079 h 395079"/>
              <a:gd name="connsiteX27" fmla="*/ 2766055 w 2977600"/>
              <a:gd name="connsiteY27" fmla="*/ 395079 h 395079"/>
            </a:gdLst>
            <a:ahLst/>
            <a:cxnLst/>
            <a:rect l="l" t="t" r="r" b="b"/>
            <a:pathLst>
              <a:path w="2977600" h="395079">
                <a:moveTo>
                  <a:pt x="494448" y="0"/>
                </a:moveTo>
                <a:lnTo>
                  <a:pt x="211545" y="0"/>
                </a:lnTo>
                <a:lnTo>
                  <a:pt x="0" y="395079"/>
                </a:lnTo>
                <a:lnTo>
                  <a:pt x="282903" y="395079"/>
                </a:lnTo>
                <a:close/>
                <a:moveTo>
                  <a:pt x="908305" y="0"/>
                </a:moveTo>
                <a:lnTo>
                  <a:pt x="625402" y="0"/>
                </a:lnTo>
                <a:lnTo>
                  <a:pt x="413857" y="395079"/>
                </a:lnTo>
                <a:lnTo>
                  <a:pt x="696760" y="395079"/>
                </a:lnTo>
                <a:close/>
                <a:moveTo>
                  <a:pt x="1322164" y="0"/>
                </a:moveTo>
                <a:lnTo>
                  <a:pt x="1039261" y="0"/>
                </a:lnTo>
                <a:lnTo>
                  <a:pt x="827716" y="395079"/>
                </a:lnTo>
                <a:lnTo>
                  <a:pt x="1110619" y="395079"/>
                </a:lnTo>
                <a:close/>
                <a:moveTo>
                  <a:pt x="1736023" y="0"/>
                </a:moveTo>
                <a:lnTo>
                  <a:pt x="1453120" y="0"/>
                </a:lnTo>
                <a:lnTo>
                  <a:pt x="1241575" y="395079"/>
                </a:lnTo>
                <a:lnTo>
                  <a:pt x="1524478" y="395079"/>
                </a:lnTo>
                <a:close/>
                <a:moveTo>
                  <a:pt x="2149882" y="0"/>
                </a:moveTo>
                <a:lnTo>
                  <a:pt x="1866979" y="0"/>
                </a:lnTo>
                <a:lnTo>
                  <a:pt x="1655434" y="395079"/>
                </a:lnTo>
                <a:lnTo>
                  <a:pt x="1938337" y="395079"/>
                </a:lnTo>
                <a:close/>
                <a:moveTo>
                  <a:pt x="2563741" y="0"/>
                </a:moveTo>
                <a:lnTo>
                  <a:pt x="2280838" y="0"/>
                </a:lnTo>
                <a:lnTo>
                  <a:pt x="2069293" y="395079"/>
                </a:lnTo>
                <a:lnTo>
                  <a:pt x="2352196" y="395079"/>
                </a:lnTo>
                <a:close/>
                <a:moveTo>
                  <a:pt x="2977600" y="0"/>
                </a:moveTo>
                <a:lnTo>
                  <a:pt x="2694697" y="0"/>
                </a:lnTo>
                <a:lnTo>
                  <a:pt x="2483152" y="395079"/>
                </a:lnTo>
                <a:lnTo>
                  <a:pt x="2766055" y="395079"/>
                </a:lnTo>
                <a:close/>
              </a:path>
            </a:pathLst>
          </a:custGeom>
          <a:gradFill>
            <a:gsLst>
              <a:gs pos="0">
                <a:schemeClr val="accent1">
                  <a:lumMod val="60000"/>
                  <a:lumOff val="4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flipH="1">
            <a:off x="2936874" y="6055831"/>
            <a:ext cx="3387238" cy="431466"/>
          </a:xfrm>
          <a:custGeom>
            <a:avLst/>
            <a:gdLst>
              <a:gd name="connsiteX0" fmla="*/ 182295 w 3149773"/>
              <a:gd name="connsiteY0" fmla="*/ 0 h 339831"/>
              <a:gd name="connsiteX1" fmla="*/ 2967477 w 3149773"/>
              <a:gd name="connsiteY1" fmla="*/ 0 h 339831"/>
              <a:gd name="connsiteX2" fmla="*/ 3149773 w 3149773"/>
              <a:gd name="connsiteY2" fmla="*/ 339831 h 339831"/>
              <a:gd name="connsiteX3" fmla="*/ 0 w 3149773"/>
              <a:gd name="connsiteY3" fmla="*/ 339831 h 339831"/>
            </a:gdLst>
            <a:ahLst/>
            <a:cxnLst/>
            <a:rect l="l" t="t" r="r" b="b"/>
            <a:pathLst>
              <a:path w="3149773" h="339831">
                <a:moveTo>
                  <a:pt x="182295" y="0"/>
                </a:moveTo>
                <a:lnTo>
                  <a:pt x="2967477" y="0"/>
                </a:lnTo>
                <a:lnTo>
                  <a:pt x="3149773" y="339831"/>
                </a:lnTo>
                <a:lnTo>
                  <a:pt x="0" y="339831"/>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flipH="1">
            <a:off x="1853516" y="383060"/>
            <a:ext cx="3019698" cy="22854"/>
          </a:xfrm>
          <a:prstGeom prst="rect">
            <a:avLst/>
          </a:prstGeom>
          <a:gradFill>
            <a:gsLst>
              <a:gs pos="0">
                <a:schemeClr val="bg1">
                  <a:alpha val="0"/>
                </a:schemeClr>
              </a:gs>
              <a:gs pos="50000">
                <a:schemeClr val="bg1">
                  <a:alpha val="70000"/>
                </a:schemeClr>
              </a:gs>
              <a:gs pos="100000">
                <a:schemeClr val="bg1">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1" name="标题 1"/>
          <p:cNvSpPr txBox="1"/>
          <p:nvPr/>
        </p:nvSpPr>
        <p:spPr>
          <a:xfrm>
            <a:off x="8622335" y="801005"/>
            <a:ext cx="2468265" cy="2730888"/>
          </a:xfrm>
          <a:prstGeom prst="rect">
            <a:avLst/>
          </a:prstGeom>
          <a:noFill/>
          <a:ln>
            <a:noFill/>
          </a:ln>
        </p:spPr>
        <p:txBody>
          <a:bodyPr vert="horz" wrap="square" lIns="91440" tIns="45720" rIns="91440" bIns="45720" rtlCol="0" anchor="b"/>
          <a:lstStyle/>
          <a:p>
            <a:pPr algn="r">
              <a:lnSpc>
                <a:spcPct val="110000"/>
              </a:lnSpc>
            </a:pPr>
            <a:r>
              <a:rPr kumimoji="1" lang="en-US" altLang="zh-CN" sz="9600">
                <a:ln w="12700">
                  <a:noFill/>
                </a:ln>
                <a:solidFill>
                  <a:srgbClr val="FFFFFF">
                    <a:alpha val="100000"/>
                  </a:srgbClr>
                </a:solidFill>
                <a:latin typeface="Source Han Sans CN Regular"/>
                <a:ea typeface="Source Han Sans CN Regular"/>
                <a:cs typeface="Source Han Sans CN Regular"/>
              </a:rPr>
              <a:t>04</a:t>
            </a:r>
            <a:endParaRPr kumimoji="1" lang="zh-CN" altLang="en-US"/>
          </a:p>
        </p:txBody>
      </p:sp>
      <p:sp>
        <p:nvSpPr>
          <p:cNvPr id="12" name="标题 1"/>
          <p:cNvSpPr txBox="1"/>
          <p:nvPr/>
        </p:nvSpPr>
        <p:spPr>
          <a:xfrm>
            <a:off x="5943600" y="3555691"/>
            <a:ext cx="5031885" cy="1950890"/>
          </a:xfrm>
          <a:prstGeom prst="rect">
            <a:avLst/>
          </a:prstGeom>
          <a:noFill/>
          <a:ln>
            <a:noFill/>
          </a:ln>
          <a:effectLst/>
        </p:spPr>
        <p:txBody>
          <a:bodyPr vert="horz" wrap="square" lIns="0" tIns="0" rIns="0" bIns="0" rtlCol="0" anchor="t"/>
          <a:lstStyle/>
          <a:p>
            <a:pPr algn="r">
              <a:lnSpc>
                <a:spcPct val="130000"/>
              </a:lnSpc>
            </a:pPr>
            <a:r>
              <a:rPr kumimoji="1" lang="en-US" altLang="zh-CN" sz="3800" dirty="0">
                <a:ln w="12700">
                  <a:noFill/>
                </a:ln>
                <a:solidFill>
                  <a:srgbClr val="FFFFFF">
                    <a:alpha val="100000"/>
                  </a:srgbClr>
                </a:solidFill>
                <a:latin typeface="Source Han Sans CN Regular"/>
                <a:ea typeface="Source Han Sans CN Regular"/>
                <a:cs typeface="Source Han Sans CN Regular"/>
              </a:rPr>
              <a:t>Role</a:t>
            </a:r>
            <a:endParaRPr kumimoji="1" lang="zh-CN" altLang="en-US" dirty="0"/>
          </a:p>
        </p:txBody>
      </p:sp>
      <p:sp>
        <p:nvSpPr>
          <p:cNvPr id="13" name="标题 1"/>
          <p:cNvSpPr txBox="1"/>
          <p:nvPr/>
        </p:nvSpPr>
        <p:spPr>
          <a:xfrm>
            <a:off x="10510882" y="2160443"/>
            <a:ext cx="537450" cy="537448"/>
          </a:xfrm>
          <a:prstGeom prst="ellipse">
            <a:avLst/>
          </a:prstGeom>
          <a:gradFill>
            <a:gsLst>
              <a:gs pos="21000">
                <a:schemeClr val="accent1">
                  <a:alpha val="0"/>
                </a:schemeClr>
              </a:gs>
              <a:gs pos="100000">
                <a:schemeClr val="accent1">
                  <a:alpha val="31000"/>
                </a:schemeClr>
              </a:gs>
            </a:gsLst>
            <a:lin ang="19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551421" y="2419620"/>
            <a:ext cx="1716147" cy="553998"/>
          </a:xfrm>
          <a:prstGeom prst="rect">
            <a:avLst/>
          </a:prstGeom>
          <a:noFill/>
          <a:ln>
            <a:noFill/>
          </a:ln>
        </p:spPr>
        <p:txBody>
          <a:bodyPr vert="horz" wrap="square" lIns="0" tIns="0" rIns="0" bIns="0" rtlCol="0" anchor="t"/>
          <a:lstStyle/>
          <a:p>
            <a:pPr algn="r">
              <a:lnSpc>
                <a:spcPct val="110000"/>
              </a:lnSpc>
            </a:pPr>
            <a:r>
              <a:rPr kumimoji="1" lang="en-US" altLang="zh-CN" sz="3600">
                <a:ln w="12700">
                  <a:solidFill>
                    <a:srgbClr val="80ACFF">
                      <a:alpha val="65000"/>
                    </a:srgbClr>
                  </a:solidFill>
                </a:ln>
                <a:noFill/>
                <a:latin typeface="Source Han Sans CN Regular"/>
                <a:ea typeface="Source Han Sans CN Regular"/>
                <a:cs typeface="Source Han Sans CN Regular"/>
              </a:rPr>
              <a:t>PART </a:t>
            </a:r>
            <a:endParaRPr kumimoji="1" lang="zh-CN" altLang="en-US"/>
          </a:p>
        </p:txBody>
      </p:sp>
      <p:sp>
        <p:nvSpPr>
          <p:cNvPr id="15" name="标题 1"/>
          <p:cNvSpPr txBox="1"/>
          <p:nvPr/>
        </p:nvSpPr>
        <p:spPr>
          <a:xfrm>
            <a:off x="6405262" y="6061417"/>
            <a:ext cx="1507868" cy="161583"/>
          </a:xfrm>
          <a:prstGeom prst="rect">
            <a:avLst/>
          </a:prstGeom>
          <a:noFill/>
          <a:ln>
            <a:noFill/>
          </a:ln>
        </p:spPr>
        <p:txBody>
          <a:bodyPr vert="horz" wrap="square" lIns="0" tIns="0" rIns="0" bIns="0" rtlCol="0" anchor="ctr"/>
          <a:lstStyle/>
          <a:p>
            <a:pPr algn="r">
              <a:lnSpc>
                <a:spcPct val="100000"/>
              </a:lnSpc>
            </a:pPr>
            <a:r>
              <a:rPr kumimoji="1" lang="en-US" altLang="zh-CN" sz="1050">
                <a:ln w="12700">
                  <a:noFill/>
                </a:ln>
                <a:solidFill>
                  <a:srgbClr val="80ACFF">
                    <a:alpha val="50000"/>
                  </a:srgbClr>
                </a:solidFill>
                <a:latin typeface="Source Han Sans"/>
                <a:ea typeface="Source Han Sans"/>
                <a:cs typeface="Source Han Sans"/>
              </a:rPr>
              <a:t>PowerPoint design</a:t>
            </a:r>
            <a:endParaRPr kumimoji="1" lang="zh-CN" altLang="en-US"/>
          </a:p>
        </p:txBody>
      </p:sp>
      <p:cxnSp>
        <p:nvCxnSpPr>
          <p:cNvPr id="16" name="标题 1"/>
          <p:cNvCxnSpPr/>
          <p:nvPr/>
        </p:nvCxnSpPr>
        <p:spPr>
          <a:xfrm>
            <a:off x="8009928" y="6162891"/>
            <a:ext cx="2965621" cy="0"/>
          </a:xfrm>
          <a:prstGeom prst="line">
            <a:avLst/>
          </a:prstGeom>
          <a:noFill/>
          <a:ln w="6350" cap="sq">
            <a:solidFill>
              <a:schemeClr val="accent1">
                <a:lumMod val="60000"/>
                <a:lumOff val="40000"/>
              </a:schemeClr>
            </a:solidFill>
            <a:prstDash val="solid"/>
            <a:miter/>
          </a:ln>
        </p:spPr>
      </p:cxnSp>
      <p:sp>
        <p:nvSpPr>
          <p:cNvPr id="17" name="标题 1"/>
          <p:cNvSpPr txBox="1"/>
          <p:nvPr/>
        </p:nvSpPr>
        <p:spPr>
          <a:xfrm flipH="1">
            <a:off x="7544887" y="3096603"/>
            <a:ext cx="1633781" cy="213360"/>
          </a:xfrm>
          <a:custGeom>
            <a:avLst/>
            <a:gdLst>
              <a:gd name="connsiteX0" fmla="*/ 369674 w 1633781"/>
              <a:gd name="connsiteY0" fmla="*/ 0 h 213360"/>
              <a:gd name="connsiteX1" fmla="*/ 0 w 1633781"/>
              <a:gd name="connsiteY1" fmla="*/ 0 h 213360"/>
              <a:gd name="connsiteX2" fmla="*/ 0 w 1633781"/>
              <a:gd name="connsiteY2" fmla="*/ 213360 h 213360"/>
              <a:gd name="connsiteX3" fmla="*/ 369674 w 1633781"/>
              <a:gd name="connsiteY3" fmla="*/ 213360 h 213360"/>
              <a:gd name="connsiteX4" fmla="*/ 791043 w 1633781"/>
              <a:gd name="connsiteY4" fmla="*/ 0 h 213360"/>
              <a:gd name="connsiteX5" fmla="*/ 421369 w 1633781"/>
              <a:gd name="connsiteY5" fmla="*/ 0 h 213360"/>
              <a:gd name="connsiteX6" fmla="*/ 421369 w 1633781"/>
              <a:gd name="connsiteY6" fmla="*/ 213360 h 213360"/>
              <a:gd name="connsiteX7" fmla="*/ 791043 w 1633781"/>
              <a:gd name="connsiteY7" fmla="*/ 213360 h 213360"/>
              <a:gd name="connsiteX8" fmla="*/ 1212412 w 1633781"/>
              <a:gd name="connsiteY8" fmla="*/ 0 h 213360"/>
              <a:gd name="connsiteX9" fmla="*/ 842738 w 1633781"/>
              <a:gd name="connsiteY9" fmla="*/ 0 h 213360"/>
              <a:gd name="connsiteX10" fmla="*/ 842738 w 1633781"/>
              <a:gd name="connsiteY10" fmla="*/ 213360 h 213360"/>
              <a:gd name="connsiteX11" fmla="*/ 1212412 w 1633781"/>
              <a:gd name="connsiteY11" fmla="*/ 213360 h 213360"/>
              <a:gd name="connsiteX12" fmla="*/ 1633781 w 1633781"/>
              <a:gd name="connsiteY12" fmla="*/ 0 h 213360"/>
              <a:gd name="connsiteX13" fmla="*/ 1264107 w 1633781"/>
              <a:gd name="connsiteY13" fmla="*/ 0 h 213360"/>
              <a:gd name="connsiteX14" fmla="*/ 1264107 w 1633781"/>
              <a:gd name="connsiteY14" fmla="*/ 213360 h 213360"/>
              <a:gd name="connsiteX15" fmla="*/ 1633781 w 1633781"/>
              <a:gd name="connsiteY15" fmla="*/ 213360 h 213360"/>
            </a:gdLst>
            <a:ahLst/>
            <a:cxnLst/>
            <a:rect l="l" t="t" r="r" b="b"/>
            <a:pathLst>
              <a:path w="1633781" h="213360">
                <a:moveTo>
                  <a:pt x="369674" y="0"/>
                </a:moveTo>
                <a:lnTo>
                  <a:pt x="0" y="0"/>
                </a:lnTo>
                <a:lnTo>
                  <a:pt x="0" y="213360"/>
                </a:lnTo>
                <a:lnTo>
                  <a:pt x="369674" y="213360"/>
                </a:lnTo>
                <a:close/>
                <a:moveTo>
                  <a:pt x="791043" y="0"/>
                </a:moveTo>
                <a:lnTo>
                  <a:pt x="421369" y="0"/>
                </a:lnTo>
                <a:lnTo>
                  <a:pt x="421369" y="213360"/>
                </a:lnTo>
                <a:lnTo>
                  <a:pt x="791043" y="213360"/>
                </a:lnTo>
                <a:close/>
                <a:moveTo>
                  <a:pt x="1212412" y="0"/>
                </a:moveTo>
                <a:lnTo>
                  <a:pt x="842738" y="0"/>
                </a:lnTo>
                <a:lnTo>
                  <a:pt x="842738" y="213360"/>
                </a:lnTo>
                <a:lnTo>
                  <a:pt x="1212412" y="213360"/>
                </a:lnTo>
                <a:close/>
                <a:moveTo>
                  <a:pt x="1633781" y="0"/>
                </a:moveTo>
                <a:lnTo>
                  <a:pt x="1264107" y="0"/>
                </a:lnTo>
                <a:lnTo>
                  <a:pt x="1264107" y="213360"/>
                </a:lnTo>
                <a:lnTo>
                  <a:pt x="1633781" y="213360"/>
                </a:lnTo>
                <a:close/>
              </a:path>
            </a:pathLst>
          </a:custGeom>
          <a:gradFill>
            <a:gsLst>
              <a:gs pos="9000">
                <a:schemeClr val="accent1">
                  <a:lumMod val="60000"/>
                  <a:lumOff val="4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the role of government policies</a:t>
            </a:r>
            <a:endParaRPr kumimoji="1" lang="zh-CN" altLang="en-US" dirty="0"/>
          </a:p>
        </p:txBody>
      </p:sp>
      <p:grpSp>
        <p:nvGrpSpPr>
          <p:cNvPr id="11" name="组合 10"/>
          <p:cNvGrpSpPr/>
          <p:nvPr/>
        </p:nvGrpSpPr>
        <p:grpSpPr>
          <a:xfrm>
            <a:off x="271663" y="431800"/>
            <a:ext cx="464937" cy="458275"/>
            <a:chOff x="271663" y="431800"/>
            <a:chExt cx="464937" cy="458275"/>
          </a:xfrm>
        </p:grpSpPr>
        <p:sp>
          <p:nvSpPr>
            <p:cNvPr id="12"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5" name="图片 14">
            <a:extLst>
              <a:ext uri="{FF2B5EF4-FFF2-40B4-BE49-F238E27FC236}">
                <a16:creationId xmlns:a16="http://schemas.microsoft.com/office/drawing/2014/main" id="{D2B88516-63B5-5957-28C0-E0D82168194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1" y="1272285"/>
            <a:ext cx="12192000" cy="4637807"/>
          </a:xfrm>
          <a:prstGeom prst="rect">
            <a:avLst/>
          </a:prstGeom>
        </p:spPr>
      </p:pic>
      <p:sp>
        <p:nvSpPr>
          <p:cNvPr id="16" name="文本框 15">
            <a:extLst>
              <a:ext uri="{FF2B5EF4-FFF2-40B4-BE49-F238E27FC236}">
                <a16:creationId xmlns:a16="http://schemas.microsoft.com/office/drawing/2014/main" id="{ADA2CE1B-76EB-ED1D-9D2E-B2DBC2F11EF5}"/>
              </a:ext>
            </a:extLst>
          </p:cNvPr>
          <p:cNvSpPr txBox="1"/>
          <p:nvPr/>
        </p:nvSpPr>
        <p:spPr>
          <a:xfrm>
            <a:off x="91441" y="6045200"/>
            <a:ext cx="12029440" cy="430887"/>
          </a:xfrm>
          <a:prstGeom prst="rect">
            <a:avLst/>
          </a:prstGeom>
          <a:noFill/>
        </p:spPr>
        <p:txBody>
          <a:bodyPr wrap="square" rtlCol="0">
            <a:spAutoFit/>
          </a:bodyPr>
          <a:lstStyle/>
          <a:p>
            <a:r>
              <a:rPr lang="en-US" altLang="zh-CN" sz="2200" b="1" dirty="0"/>
              <a:t>One reason China has been so successful in EV development is its strong government policies. </a:t>
            </a:r>
            <a:endParaRPr lang="zh-CN" altLang="en-US" sz="22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 name="图片 9"/>
          <p:cNvPicPr>
            <a:picLocks noChangeAspect="1"/>
          </p:cNvPicPr>
          <p:nvPr/>
        </p:nvPicPr>
        <p:blipFill>
          <a:blip r:embed="rId3" cstate="email">
            <a:alphaModFix/>
            <a:extLst>
              <a:ext uri="{28A0092B-C50C-407E-A947-70E740481C1C}">
                <a14:useLocalDpi xmlns:a14="http://schemas.microsoft.com/office/drawing/2010/main" val="0"/>
              </a:ext>
            </a:extLst>
          </a:blip>
          <a:srcRect/>
          <a:stretch>
            <a:fillRect/>
          </a:stretch>
        </p:blipFill>
        <p:spPr>
          <a:xfrm>
            <a:off x="6572583" y="0"/>
            <a:ext cx="5622973" cy="6883400"/>
          </a:xfrm>
          <a:prstGeom prst="rect">
            <a:avLst/>
          </a:prstGeom>
        </p:spPr>
      </p:pic>
      <p:sp>
        <p:nvSpPr>
          <p:cNvPr id="15"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the role of government policies</a:t>
            </a:r>
            <a:endParaRPr kumimoji="1" lang="zh-CN" altLang="en-US" sz="2800" dirty="0"/>
          </a:p>
        </p:txBody>
      </p:sp>
      <p:grpSp>
        <p:nvGrpSpPr>
          <p:cNvPr id="16" name="组合 15"/>
          <p:cNvGrpSpPr/>
          <p:nvPr/>
        </p:nvGrpSpPr>
        <p:grpSpPr>
          <a:xfrm>
            <a:off x="271663" y="431800"/>
            <a:ext cx="464937" cy="458275"/>
            <a:chOff x="271663" y="431800"/>
            <a:chExt cx="464937" cy="458275"/>
          </a:xfrm>
        </p:grpSpPr>
        <p:sp>
          <p:nvSpPr>
            <p:cNvPr id="17"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19" name="卷形: 垂直 18">
            <a:extLst>
              <a:ext uri="{FF2B5EF4-FFF2-40B4-BE49-F238E27FC236}">
                <a16:creationId xmlns:a16="http://schemas.microsoft.com/office/drawing/2014/main" id="{CCCCE7A1-B592-F787-1647-5531061ED940}"/>
              </a:ext>
            </a:extLst>
          </p:cNvPr>
          <p:cNvSpPr/>
          <p:nvPr/>
        </p:nvSpPr>
        <p:spPr>
          <a:xfrm>
            <a:off x="659305" y="1306690"/>
            <a:ext cx="4856480" cy="5100320"/>
          </a:xfrm>
          <a:prstGeom prst="vertic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30398A2-8668-0025-6C60-F6D778101083}"/>
              </a:ext>
            </a:extLst>
          </p:cNvPr>
          <p:cNvSpPr txBox="1"/>
          <p:nvPr/>
        </p:nvSpPr>
        <p:spPr>
          <a:xfrm>
            <a:off x="1483360" y="2018505"/>
            <a:ext cx="3352800" cy="4401205"/>
          </a:xfrm>
          <a:prstGeom prst="rect">
            <a:avLst/>
          </a:prstGeom>
          <a:noFill/>
        </p:spPr>
        <p:txBody>
          <a:bodyPr wrap="square" rtlCol="0">
            <a:spAutoFit/>
          </a:bodyPr>
          <a:lstStyle/>
          <a:p>
            <a:r>
              <a:rPr lang="en-US" altLang="zh-CN" sz="2800" dirty="0">
                <a:latin typeface="A-OTF Kaisho MCBK1 Pro MCBK1" panose="02020800000000000000" pitchFamily="18" charset="-128"/>
                <a:ea typeface="A-OTF Kaisho MCBK1 Pro MCBK1" panose="02020800000000000000" pitchFamily="18" charset="-128"/>
              </a:rPr>
              <a:t>the Chinese government has provided </a:t>
            </a:r>
            <a:r>
              <a:rPr lang="en-US" altLang="zh-CN" sz="2800" dirty="0">
                <a:solidFill>
                  <a:srgbClr val="FF0000"/>
                </a:solidFill>
                <a:latin typeface="A-OTF Kaisho MCBK1 Pro MCBK1" panose="02020800000000000000" pitchFamily="18" charset="-128"/>
                <a:ea typeface="A-OTF Kaisho MCBK1 Pro MCBK1" panose="02020800000000000000" pitchFamily="18" charset="-128"/>
              </a:rPr>
              <a:t>subsidies, tax breaks</a:t>
            </a:r>
            <a:r>
              <a:rPr lang="en-US" altLang="zh-CN" sz="2800" dirty="0">
                <a:latin typeface="A-OTF Kaisho MCBK1 Pro MCBK1" panose="02020800000000000000" pitchFamily="18" charset="-128"/>
                <a:ea typeface="A-OTF Kaisho MCBK1 Pro MCBK1" panose="02020800000000000000" pitchFamily="18" charset="-128"/>
              </a:rPr>
              <a:t>, and other financial incentives to both consumers and manufacturers. </a:t>
            </a:r>
            <a:endParaRPr lang="zh-CN" altLang="en-US" sz="2800" dirty="0">
              <a:latin typeface="A-OTF Kaisho MCBK1 Pro MCBK1" panose="02020800000000000000" pitchFamily="18" charset="-128"/>
              <a:ea typeface="A-OTF Kaisho MCBK1 Pro MCBK1" panose="020208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alphaModFix/>
            <a:extLst>
              <a:ext uri="{28A0092B-C50C-407E-A947-70E740481C1C}">
                <a14:useLocalDpi xmlns:a14="http://schemas.microsoft.com/office/drawing/2010/main" val="0"/>
              </a:ext>
            </a:extLst>
          </a:blip>
          <a:srcRect l="-11027"/>
          <a:stretch>
            <a:fillRect/>
          </a:stretch>
        </p:blipFill>
        <p:spPr>
          <a:xfrm>
            <a:off x="1865871" y="0"/>
            <a:ext cx="10326131" cy="6858000"/>
          </a:xfrm>
          <a:custGeom>
            <a:avLst/>
            <a:gdLst>
              <a:gd name="connsiteX0" fmla="*/ 0 w 10326131"/>
              <a:gd name="connsiteY0" fmla="*/ 0 h 6858000"/>
              <a:gd name="connsiteX1" fmla="*/ 10326131 w 10326131"/>
              <a:gd name="connsiteY1" fmla="*/ 0 h 6858000"/>
              <a:gd name="connsiteX2" fmla="*/ 10326131 w 10326131"/>
              <a:gd name="connsiteY2" fmla="*/ 6858000 h 6858000"/>
              <a:gd name="connsiteX3" fmla="*/ 0 w 10326131"/>
              <a:gd name="connsiteY3" fmla="*/ 6858000 h 6858000"/>
            </a:gdLst>
            <a:ahLst/>
            <a:cxnLst/>
            <a:rect l="l" t="t" r="r" b="b"/>
            <a:pathLst>
              <a:path w="10326131" h="6858000">
                <a:moveTo>
                  <a:pt x="0" y="0"/>
                </a:moveTo>
                <a:lnTo>
                  <a:pt x="10326131" y="0"/>
                </a:lnTo>
                <a:lnTo>
                  <a:pt x="10326131" y="6858000"/>
                </a:lnTo>
                <a:lnTo>
                  <a:pt x="0" y="6858000"/>
                </a:lnTo>
                <a:close/>
              </a:path>
            </a:pathLst>
          </a:custGeom>
          <a:noFill/>
          <a:ln>
            <a:noFill/>
          </a:ln>
        </p:spPr>
      </p:pic>
      <p:sp>
        <p:nvSpPr>
          <p:cNvPr id="3" name="标题 1"/>
          <p:cNvSpPr txBox="1"/>
          <p:nvPr/>
        </p:nvSpPr>
        <p:spPr>
          <a:xfrm>
            <a:off x="-2" y="0"/>
            <a:ext cx="11772902" cy="6858000"/>
          </a:xfrm>
          <a:prstGeom prst="rect">
            <a:avLst/>
          </a:prstGeom>
          <a:gradFill>
            <a:gsLst>
              <a:gs pos="34000">
                <a:schemeClr val="accent1">
                  <a:lumMod val="50000"/>
                </a:schemeClr>
              </a:gs>
              <a:gs pos="83000">
                <a:schemeClr val="accent1">
                  <a:lumMod val="5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57434" y="380700"/>
            <a:ext cx="11677134" cy="6106597"/>
          </a:xfrm>
          <a:custGeom>
            <a:avLst/>
            <a:gdLst>
              <a:gd name="connsiteX0" fmla="*/ 478960 w 10858500"/>
              <a:gd name="connsiteY0" fmla="*/ 0 h 4809672"/>
              <a:gd name="connsiteX1" fmla="*/ 2623224 w 10858500"/>
              <a:gd name="connsiteY1" fmla="*/ 0 h 4809672"/>
              <a:gd name="connsiteX2" fmla="*/ 2876854 w 10858500"/>
              <a:gd name="connsiteY2" fmla="*/ 474723 h 4809672"/>
              <a:gd name="connsiteX3" fmla="*/ 5919304 w 10858500"/>
              <a:gd name="connsiteY3" fmla="*/ 474723 h 4809672"/>
              <a:gd name="connsiteX4" fmla="*/ 5665674 w 10858500"/>
              <a:gd name="connsiteY4" fmla="*/ 0 h 4809672"/>
              <a:gd name="connsiteX5" fmla="*/ 10392240 w 10858500"/>
              <a:gd name="connsiteY5" fmla="*/ 0 h 4809672"/>
              <a:gd name="connsiteX6" fmla="*/ 10858500 w 10858500"/>
              <a:gd name="connsiteY6" fmla="*/ 466260 h 4809672"/>
              <a:gd name="connsiteX7" fmla="*/ 10858500 w 10858500"/>
              <a:gd name="connsiteY7" fmla="*/ 4360366 h 4809672"/>
              <a:gd name="connsiteX8" fmla="*/ 10409194 w 10858500"/>
              <a:gd name="connsiteY8" fmla="*/ 4809672 h 4809672"/>
              <a:gd name="connsiteX9" fmla="*/ 8459316 w 10858500"/>
              <a:gd name="connsiteY9" fmla="*/ 4809672 h 4809672"/>
              <a:gd name="connsiteX10" fmla="*/ 8229332 w 10858500"/>
              <a:gd name="connsiteY10" fmla="*/ 4380941 h 4809672"/>
              <a:gd name="connsiteX11" fmla="*/ 5348624 w 10858500"/>
              <a:gd name="connsiteY11" fmla="*/ 4380941 h 4809672"/>
              <a:gd name="connsiteX12" fmla="*/ 5118640 w 10858500"/>
              <a:gd name="connsiteY12" fmla="*/ 4809672 h 4809672"/>
              <a:gd name="connsiteX13" fmla="*/ 908320 w 10858500"/>
              <a:gd name="connsiteY13" fmla="*/ 4809672 h 4809672"/>
              <a:gd name="connsiteX14" fmla="*/ 480219 w 10858500"/>
              <a:gd name="connsiteY14" fmla="*/ 4381571 h 4809672"/>
              <a:gd name="connsiteX15" fmla="*/ 480219 w 10858500"/>
              <a:gd name="connsiteY15" fmla="*/ 2068599 h 4809672"/>
              <a:gd name="connsiteX16" fmla="*/ 0 w 10858500"/>
              <a:gd name="connsiteY16" fmla="*/ 1593807 h 4809672"/>
              <a:gd name="connsiteX17" fmla="*/ 0 w 10858500"/>
              <a:gd name="connsiteY17" fmla="*/ 478960 h 4809672"/>
            </a:gdLst>
            <a:ahLst/>
            <a:cxnLst/>
            <a:rect l="l" t="t" r="r" b="b"/>
            <a:pathLst>
              <a:path w="10858500" h="4809672">
                <a:moveTo>
                  <a:pt x="478960" y="0"/>
                </a:moveTo>
                <a:lnTo>
                  <a:pt x="2623224" y="0"/>
                </a:lnTo>
                <a:lnTo>
                  <a:pt x="2876854" y="474723"/>
                </a:lnTo>
                <a:lnTo>
                  <a:pt x="5919304" y="474723"/>
                </a:lnTo>
                <a:lnTo>
                  <a:pt x="5665674" y="0"/>
                </a:lnTo>
                <a:lnTo>
                  <a:pt x="10392240" y="0"/>
                </a:lnTo>
                <a:lnTo>
                  <a:pt x="10858500" y="466260"/>
                </a:lnTo>
                <a:lnTo>
                  <a:pt x="10858500" y="4360366"/>
                </a:lnTo>
                <a:lnTo>
                  <a:pt x="10409194" y="4809672"/>
                </a:lnTo>
                <a:lnTo>
                  <a:pt x="8459316" y="4809672"/>
                </a:lnTo>
                <a:lnTo>
                  <a:pt x="8229332" y="4380941"/>
                </a:lnTo>
                <a:lnTo>
                  <a:pt x="5348624" y="4380941"/>
                </a:lnTo>
                <a:lnTo>
                  <a:pt x="5118640" y="4809672"/>
                </a:lnTo>
                <a:lnTo>
                  <a:pt x="908320" y="4809672"/>
                </a:lnTo>
                <a:lnTo>
                  <a:pt x="480219" y="4381571"/>
                </a:lnTo>
                <a:lnTo>
                  <a:pt x="480219" y="2068599"/>
                </a:lnTo>
                <a:lnTo>
                  <a:pt x="0" y="1593807"/>
                </a:lnTo>
                <a:lnTo>
                  <a:pt x="0" y="478960"/>
                </a:lnTo>
                <a:close/>
              </a:path>
            </a:pathLst>
          </a:custGeom>
          <a:gradFill>
            <a:gsLst>
              <a:gs pos="0">
                <a:schemeClr val="accent1">
                  <a:lumMod val="60000"/>
                  <a:lumOff val="40000"/>
                  <a:alpha val="30000"/>
                </a:schemeClr>
              </a:gs>
              <a:gs pos="40000">
                <a:schemeClr val="accent1">
                  <a:lumMod val="60000"/>
                  <a:lumOff val="40000"/>
                  <a:alpha val="0"/>
                </a:schemeClr>
              </a:gs>
              <a:gs pos="65000">
                <a:schemeClr val="accent1">
                  <a:lumMod val="60000"/>
                  <a:lumOff val="40000"/>
                  <a:alpha val="0"/>
                </a:schemeClr>
              </a:gs>
              <a:gs pos="100000">
                <a:schemeClr val="accent1">
                  <a:lumMod val="60000"/>
                  <a:lumOff val="40000"/>
                  <a:alpha val="30000"/>
                </a:schemeClr>
              </a:gs>
            </a:gsLst>
            <a:lin ang="2700000" scaled="0"/>
          </a:gradFill>
          <a:ln w="7487" cap="sq">
            <a:gradFill>
              <a:gsLst>
                <a:gs pos="0">
                  <a:schemeClr val="accent1">
                    <a:lumMod val="60000"/>
                    <a:lumOff val="40000"/>
                  </a:schemeClr>
                </a:gs>
                <a:gs pos="100000">
                  <a:schemeClr val="accent1">
                    <a:lumMod val="60000"/>
                    <a:lumOff val="40000"/>
                    <a:alpha val="0"/>
                  </a:schemeClr>
                </a:gs>
              </a:gsLst>
              <a:lin ang="2700000" scaled="0"/>
            </a:gradFill>
            <a:miter/>
          </a:ln>
          <a:effectLst/>
        </p:spPr>
        <p:txBody>
          <a:bodyPr vert="horz" wrap="square" lIns="0" tIns="0" rIns="0" bIns="0" rtlCol="0" anchor="ctr"/>
          <a:lstStyle/>
          <a:p>
            <a:pPr algn="ctr">
              <a:lnSpc>
                <a:spcPct val="110000"/>
              </a:lnSpc>
            </a:pPr>
            <a:endParaRPr kumimoji="1" lang="zh-CN" altLang="en-US" dirty="0"/>
          </a:p>
        </p:txBody>
      </p:sp>
      <p:sp>
        <p:nvSpPr>
          <p:cNvPr id="5" name="标题 1"/>
          <p:cNvSpPr txBox="1"/>
          <p:nvPr/>
        </p:nvSpPr>
        <p:spPr>
          <a:xfrm rot="5400000">
            <a:off x="-1158029" y="3992609"/>
            <a:ext cx="3255788" cy="424864"/>
          </a:xfrm>
          <a:custGeom>
            <a:avLst/>
            <a:gdLst>
              <a:gd name="connsiteX0" fmla="*/ 1838028 w 2564321"/>
              <a:gd name="connsiteY0" fmla="*/ 395079 h 395079"/>
              <a:gd name="connsiteX1" fmla="*/ 2228643 w 2564321"/>
              <a:gd name="connsiteY1" fmla="*/ 0 h 395079"/>
              <a:gd name="connsiteX2" fmla="*/ 2564321 w 2564321"/>
              <a:gd name="connsiteY2" fmla="*/ 0 h 395079"/>
              <a:gd name="connsiteX3" fmla="*/ 2173706 w 2564321"/>
              <a:gd name="connsiteY3" fmla="*/ 395079 h 395079"/>
              <a:gd name="connsiteX4" fmla="*/ 1378521 w 2564321"/>
              <a:gd name="connsiteY4" fmla="*/ 395079 h 395079"/>
              <a:gd name="connsiteX5" fmla="*/ 1769136 w 2564321"/>
              <a:gd name="connsiteY5" fmla="*/ 0 h 395079"/>
              <a:gd name="connsiteX6" fmla="*/ 2104814 w 2564321"/>
              <a:gd name="connsiteY6" fmla="*/ 0 h 395079"/>
              <a:gd name="connsiteX7" fmla="*/ 1714199 w 2564321"/>
              <a:gd name="connsiteY7" fmla="*/ 395079 h 395079"/>
              <a:gd name="connsiteX8" fmla="*/ 919014 w 2564321"/>
              <a:gd name="connsiteY8" fmla="*/ 395079 h 395079"/>
              <a:gd name="connsiteX9" fmla="*/ 1309629 w 2564321"/>
              <a:gd name="connsiteY9" fmla="*/ 0 h 395079"/>
              <a:gd name="connsiteX10" fmla="*/ 1645307 w 2564321"/>
              <a:gd name="connsiteY10" fmla="*/ 0 h 395079"/>
              <a:gd name="connsiteX11" fmla="*/ 1254692 w 2564321"/>
              <a:gd name="connsiteY11" fmla="*/ 395079 h 395079"/>
              <a:gd name="connsiteX12" fmla="*/ 459507 w 2564321"/>
              <a:gd name="connsiteY12" fmla="*/ 395079 h 395079"/>
              <a:gd name="connsiteX13" fmla="*/ 850122 w 2564321"/>
              <a:gd name="connsiteY13" fmla="*/ 0 h 395079"/>
              <a:gd name="connsiteX14" fmla="*/ 1185800 w 2564321"/>
              <a:gd name="connsiteY14" fmla="*/ 0 h 395079"/>
              <a:gd name="connsiteX15" fmla="*/ 795185 w 2564321"/>
              <a:gd name="connsiteY15" fmla="*/ 395079 h 395079"/>
              <a:gd name="connsiteX16" fmla="*/ 0 w 2564321"/>
              <a:gd name="connsiteY16" fmla="*/ 395079 h 395079"/>
              <a:gd name="connsiteX17" fmla="*/ 390615 w 2564321"/>
              <a:gd name="connsiteY17" fmla="*/ 0 h 395079"/>
              <a:gd name="connsiteX18" fmla="*/ 726293 w 2564321"/>
              <a:gd name="connsiteY18" fmla="*/ 0 h 395079"/>
              <a:gd name="connsiteX19" fmla="*/ 335678 w 2564321"/>
              <a:gd name="connsiteY19" fmla="*/ 395079 h 395079"/>
            </a:gdLst>
            <a:ahLst/>
            <a:cxnLst/>
            <a:rect l="l" t="t" r="r" b="b"/>
            <a:pathLst>
              <a:path w="2564321" h="395079">
                <a:moveTo>
                  <a:pt x="1838028" y="395079"/>
                </a:moveTo>
                <a:lnTo>
                  <a:pt x="2228643" y="0"/>
                </a:lnTo>
                <a:lnTo>
                  <a:pt x="2564321" y="0"/>
                </a:lnTo>
                <a:lnTo>
                  <a:pt x="2173706" y="395079"/>
                </a:lnTo>
                <a:close/>
                <a:moveTo>
                  <a:pt x="1378521" y="395079"/>
                </a:moveTo>
                <a:lnTo>
                  <a:pt x="1769136" y="0"/>
                </a:lnTo>
                <a:lnTo>
                  <a:pt x="2104814" y="0"/>
                </a:lnTo>
                <a:lnTo>
                  <a:pt x="1714199" y="395079"/>
                </a:lnTo>
                <a:close/>
                <a:moveTo>
                  <a:pt x="919014" y="395079"/>
                </a:moveTo>
                <a:lnTo>
                  <a:pt x="1309629" y="0"/>
                </a:lnTo>
                <a:lnTo>
                  <a:pt x="1645307" y="0"/>
                </a:lnTo>
                <a:lnTo>
                  <a:pt x="1254692" y="395079"/>
                </a:lnTo>
                <a:close/>
                <a:moveTo>
                  <a:pt x="459507" y="395079"/>
                </a:moveTo>
                <a:lnTo>
                  <a:pt x="850122" y="0"/>
                </a:lnTo>
                <a:lnTo>
                  <a:pt x="1185800" y="0"/>
                </a:lnTo>
                <a:lnTo>
                  <a:pt x="795185" y="395079"/>
                </a:lnTo>
                <a:close/>
                <a:moveTo>
                  <a:pt x="0" y="395079"/>
                </a:moveTo>
                <a:lnTo>
                  <a:pt x="390615" y="0"/>
                </a:lnTo>
                <a:lnTo>
                  <a:pt x="726293" y="0"/>
                </a:lnTo>
                <a:lnTo>
                  <a:pt x="335678" y="395079"/>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16200000" flipV="1">
            <a:off x="182527" y="5581487"/>
            <a:ext cx="979148" cy="829337"/>
          </a:xfrm>
          <a:prstGeom prst="rtTriangle">
            <a:avLst/>
          </a:prstGeom>
          <a:gradFill>
            <a:gsLst>
              <a:gs pos="0">
                <a:schemeClr val="accent1">
                  <a:lumMod val="60000"/>
                  <a:lumOff val="40000"/>
                </a:schemeClr>
              </a:gs>
              <a:gs pos="100000">
                <a:schemeClr val="accent1">
                  <a:lumMod val="60000"/>
                  <a:lumOff val="40000"/>
                  <a:alpha val="0"/>
                </a:schemeClr>
              </a:gs>
            </a:gsLst>
            <a:lin ang="189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flipH="1">
            <a:off x="3235678" y="380700"/>
            <a:ext cx="3202084" cy="501612"/>
          </a:xfrm>
          <a:custGeom>
            <a:avLst/>
            <a:gdLst>
              <a:gd name="connsiteX0" fmla="*/ 494448 w 2977600"/>
              <a:gd name="connsiteY0" fmla="*/ 0 h 395079"/>
              <a:gd name="connsiteX1" fmla="*/ 211545 w 2977600"/>
              <a:gd name="connsiteY1" fmla="*/ 0 h 395079"/>
              <a:gd name="connsiteX2" fmla="*/ 0 w 2977600"/>
              <a:gd name="connsiteY2" fmla="*/ 395079 h 395079"/>
              <a:gd name="connsiteX3" fmla="*/ 282903 w 2977600"/>
              <a:gd name="connsiteY3" fmla="*/ 395079 h 395079"/>
              <a:gd name="connsiteX4" fmla="*/ 908305 w 2977600"/>
              <a:gd name="connsiteY4" fmla="*/ 0 h 395079"/>
              <a:gd name="connsiteX5" fmla="*/ 625402 w 2977600"/>
              <a:gd name="connsiteY5" fmla="*/ 0 h 395079"/>
              <a:gd name="connsiteX6" fmla="*/ 413857 w 2977600"/>
              <a:gd name="connsiteY6" fmla="*/ 395079 h 395079"/>
              <a:gd name="connsiteX7" fmla="*/ 696760 w 2977600"/>
              <a:gd name="connsiteY7" fmla="*/ 395079 h 395079"/>
              <a:gd name="connsiteX8" fmla="*/ 1322164 w 2977600"/>
              <a:gd name="connsiteY8" fmla="*/ 0 h 395079"/>
              <a:gd name="connsiteX9" fmla="*/ 1039261 w 2977600"/>
              <a:gd name="connsiteY9" fmla="*/ 0 h 395079"/>
              <a:gd name="connsiteX10" fmla="*/ 827716 w 2977600"/>
              <a:gd name="connsiteY10" fmla="*/ 395079 h 395079"/>
              <a:gd name="connsiteX11" fmla="*/ 1110619 w 2977600"/>
              <a:gd name="connsiteY11" fmla="*/ 395079 h 395079"/>
              <a:gd name="connsiteX12" fmla="*/ 1736023 w 2977600"/>
              <a:gd name="connsiteY12" fmla="*/ 0 h 395079"/>
              <a:gd name="connsiteX13" fmla="*/ 1453120 w 2977600"/>
              <a:gd name="connsiteY13" fmla="*/ 0 h 395079"/>
              <a:gd name="connsiteX14" fmla="*/ 1241575 w 2977600"/>
              <a:gd name="connsiteY14" fmla="*/ 395079 h 395079"/>
              <a:gd name="connsiteX15" fmla="*/ 1524478 w 2977600"/>
              <a:gd name="connsiteY15" fmla="*/ 395079 h 395079"/>
              <a:gd name="connsiteX16" fmla="*/ 2149882 w 2977600"/>
              <a:gd name="connsiteY16" fmla="*/ 0 h 395079"/>
              <a:gd name="connsiteX17" fmla="*/ 1866979 w 2977600"/>
              <a:gd name="connsiteY17" fmla="*/ 0 h 395079"/>
              <a:gd name="connsiteX18" fmla="*/ 1655434 w 2977600"/>
              <a:gd name="connsiteY18" fmla="*/ 395079 h 395079"/>
              <a:gd name="connsiteX19" fmla="*/ 1938337 w 2977600"/>
              <a:gd name="connsiteY19" fmla="*/ 395079 h 395079"/>
              <a:gd name="connsiteX20" fmla="*/ 2563741 w 2977600"/>
              <a:gd name="connsiteY20" fmla="*/ 0 h 395079"/>
              <a:gd name="connsiteX21" fmla="*/ 2280838 w 2977600"/>
              <a:gd name="connsiteY21" fmla="*/ 0 h 395079"/>
              <a:gd name="connsiteX22" fmla="*/ 2069293 w 2977600"/>
              <a:gd name="connsiteY22" fmla="*/ 395079 h 395079"/>
              <a:gd name="connsiteX23" fmla="*/ 2352196 w 2977600"/>
              <a:gd name="connsiteY23" fmla="*/ 395079 h 395079"/>
              <a:gd name="connsiteX24" fmla="*/ 2977600 w 2977600"/>
              <a:gd name="connsiteY24" fmla="*/ 0 h 395079"/>
              <a:gd name="connsiteX25" fmla="*/ 2694697 w 2977600"/>
              <a:gd name="connsiteY25" fmla="*/ 0 h 395079"/>
              <a:gd name="connsiteX26" fmla="*/ 2483152 w 2977600"/>
              <a:gd name="connsiteY26" fmla="*/ 395079 h 395079"/>
              <a:gd name="connsiteX27" fmla="*/ 2766055 w 2977600"/>
              <a:gd name="connsiteY27" fmla="*/ 395079 h 395079"/>
            </a:gdLst>
            <a:ahLst/>
            <a:cxnLst/>
            <a:rect l="l" t="t" r="r" b="b"/>
            <a:pathLst>
              <a:path w="2977600" h="395079">
                <a:moveTo>
                  <a:pt x="494448" y="0"/>
                </a:moveTo>
                <a:lnTo>
                  <a:pt x="211545" y="0"/>
                </a:lnTo>
                <a:lnTo>
                  <a:pt x="0" y="395079"/>
                </a:lnTo>
                <a:lnTo>
                  <a:pt x="282903" y="395079"/>
                </a:lnTo>
                <a:close/>
                <a:moveTo>
                  <a:pt x="908305" y="0"/>
                </a:moveTo>
                <a:lnTo>
                  <a:pt x="625402" y="0"/>
                </a:lnTo>
                <a:lnTo>
                  <a:pt x="413857" y="395079"/>
                </a:lnTo>
                <a:lnTo>
                  <a:pt x="696760" y="395079"/>
                </a:lnTo>
                <a:close/>
                <a:moveTo>
                  <a:pt x="1322164" y="0"/>
                </a:moveTo>
                <a:lnTo>
                  <a:pt x="1039261" y="0"/>
                </a:lnTo>
                <a:lnTo>
                  <a:pt x="827716" y="395079"/>
                </a:lnTo>
                <a:lnTo>
                  <a:pt x="1110619" y="395079"/>
                </a:lnTo>
                <a:close/>
                <a:moveTo>
                  <a:pt x="1736023" y="0"/>
                </a:moveTo>
                <a:lnTo>
                  <a:pt x="1453120" y="0"/>
                </a:lnTo>
                <a:lnTo>
                  <a:pt x="1241575" y="395079"/>
                </a:lnTo>
                <a:lnTo>
                  <a:pt x="1524478" y="395079"/>
                </a:lnTo>
                <a:close/>
                <a:moveTo>
                  <a:pt x="2149882" y="0"/>
                </a:moveTo>
                <a:lnTo>
                  <a:pt x="1866979" y="0"/>
                </a:lnTo>
                <a:lnTo>
                  <a:pt x="1655434" y="395079"/>
                </a:lnTo>
                <a:lnTo>
                  <a:pt x="1938337" y="395079"/>
                </a:lnTo>
                <a:close/>
                <a:moveTo>
                  <a:pt x="2563741" y="0"/>
                </a:moveTo>
                <a:lnTo>
                  <a:pt x="2280838" y="0"/>
                </a:lnTo>
                <a:lnTo>
                  <a:pt x="2069293" y="395079"/>
                </a:lnTo>
                <a:lnTo>
                  <a:pt x="2352196" y="395079"/>
                </a:lnTo>
                <a:close/>
                <a:moveTo>
                  <a:pt x="2977600" y="0"/>
                </a:moveTo>
                <a:lnTo>
                  <a:pt x="2694697" y="0"/>
                </a:lnTo>
                <a:lnTo>
                  <a:pt x="2483152" y="395079"/>
                </a:lnTo>
                <a:lnTo>
                  <a:pt x="2766055" y="395079"/>
                </a:lnTo>
                <a:close/>
              </a:path>
            </a:pathLst>
          </a:custGeom>
          <a:gradFill>
            <a:gsLst>
              <a:gs pos="0">
                <a:schemeClr val="accent1">
                  <a:lumMod val="60000"/>
                  <a:lumOff val="4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a:off x="5867889" y="6055831"/>
            <a:ext cx="3387238" cy="431466"/>
          </a:xfrm>
          <a:custGeom>
            <a:avLst/>
            <a:gdLst>
              <a:gd name="connsiteX0" fmla="*/ 182295 w 3149773"/>
              <a:gd name="connsiteY0" fmla="*/ 0 h 339831"/>
              <a:gd name="connsiteX1" fmla="*/ 2967477 w 3149773"/>
              <a:gd name="connsiteY1" fmla="*/ 0 h 339831"/>
              <a:gd name="connsiteX2" fmla="*/ 3149773 w 3149773"/>
              <a:gd name="connsiteY2" fmla="*/ 339831 h 339831"/>
              <a:gd name="connsiteX3" fmla="*/ 0 w 3149773"/>
              <a:gd name="connsiteY3" fmla="*/ 339831 h 339831"/>
            </a:gdLst>
            <a:ahLst/>
            <a:cxnLst/>
            <a:rect l="l" t="t" r="r" b="b"/>
            <a:pathLst>
              <a:path w="3149773" h="339831">
                <a:moveTo>
                  <a:pt x="182295" y="0"/>
                </a:moveTo>
                <a:lnTo>
                  <a:pt x="2967477" y="0"/>
                </a:lnTo>
                <a:lnTo>
                  <a:pt x="3149773" y="339831"/>
                </a:lnTo>
                <a:lnTo>
                  <a:pt x="0" y="339831"/>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a:off x="7318787" y="383060"/>
            <a:ext cx="3019698" cy="22854"/>
          </a:xfrm>
          <a:prstGeom prst="rect">
            <a:avLst/>
          </a:prstGeom>
          <a:gradFill>
            <a:gsLst>
              <a:gs pos="0">
                <a:schemeClr val="bg1">
                  <a:alpha val="0"/>
                </a:schemeClr>
              </a:gs>
              <a:gs pos="50000">
                <a:schemeClr val="bg1">
                  <a:alpha val="70000"/>
                </a:schemeClr>
              </a:gs>
              <a:gs pos="100000">
                <a:schemeClr val="bg1">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cxnSp>
        <p:nvCxnSpPr>
          <p:cNvPr id="13" name="标题 1"/>
          <p:cNvCxnSpPr/>
          <p:nvPr/>
        </p:nvCxnSpPr>
        <p:spPr>
          <a:xfrm>
            <a:off x="911784" y="3597867"/>
            <a:ext cx="4647787" cy="0"/>
          </a:xfrm>
          <a:prstGeom prst="line">
            <a:avLst/>
          </a:prstGeom>
          <a:noFill/>
          <a:ln w="6350" cap="sq">
            <a:solidFill>
              <a:schemeClr val="accent1">
                <a:lumMod val="60000"/>
                <a:lumOff val="40000"/>
              </a:schemeClr>
            </a:solidFill>
            <a:prstDash val="solid"/>
            <a:miter/>
          </a:ln>
        </p:spPr>
      </p:cxnSp>
      <p:sp>
        <p:nvSpPr>
          <p:cNvPr id="25" name="标题 1"/>
          <p:cNvSpPr txBox="1"/>
          <p:nvPr/>
        </p:nvSpPr>
        <p:spPr>
          <a:xfrm>
            <a:off x="1079154" y="3197965"/>
            <a:ext cx="6388100" cy="200025"/>
          </a:xfrm>
          <a:prstGeom prst="rect">
            <a:avLst/>
          </a:prstGeom>
          <a:gradFill>
            <a:gsLst>
              <a:gs pos="0">
                <a:schemeClr val="accent1">
                  <a:alpha val="0"/>
                </a:schemeClr>
              </a:gs>
              <a:gs pos="100000">
                <a:schemeClr val="accent1">
                  <a:alpha val="54000"/>
                </a:schemeClr>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1015655" y="2665436"/>
            <a:ext cx="5672166" cy="1727231"/>
          </a:xfrm>
          <a:prstGeom prst="rect">
            <a:avLst/>
          </a:prstGeom>
          <a:noFill/>
          <a:ln>
            <a:noFill/>
          </a:ln>
        </p:spPr>
        <p:txBody>
          <a:bodyPr vert="horz" wrap="square" lIns="0" tIns="0" rIns="0" bIns="0" rtlCol="0" anchor="t"/>
          <a:lstStyle/>
          <a:p>
            <a:pPr algn="l">
              <a:lnSpc>
                <a:spcPct val="130000"/>
              </a:lnSpc>
            </a:pPr>
            <a:r>
              <a:rPr kumimoji="1" lang="en-US" altLang="zh-CN" sz="4400" dirty="0">
                <a:ln w="12700">
                  <a:noFill/>
                </a:ln>
                <a:solidFill>
                  <a:srgbClr val="FFFFFF">
                    <a:alpha val="100000"/>
                  </a:srgbClr>
                </a:solidFill>
                <a:latin typeface="Source Han Sans CN Regular"/>
                <a:ea typeface="Source Han Sans CN Regular"/>
                <a:cs typeface="Source Han Sans CN Regular"/>
              </a:rPr>
              <a:t>Thank you</a:t>
            </a:r>
            <a:r>
              <a:rPr kumimoji="1" lang="zh-CN" altLang="en-US" sz="4400" dirty="0">
                <a:ln w="12700">
                  <a:noFill/>
                </a:ln>
                <a:solidFill>
                  <a:srgbClr val="FFFFFF">
                    <a:alpha val="100000"/>
                  </a:srgbClr>
                </a:solidFill>
                <a:latin typeface="Source Han Sans CN Regular"/>
                <a:ea typeface="Source Han Sans CN Regular"/>
                <a:cs typeface="Source Han Sans CN Regular"/>
              </a:rPr>
              <a:t>！</a:t>
            </a:r>
            <a:endParaRPr kumimoji="1"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alphaModFix/>
            <a:extLst>
              <a:ext uri="{28A0092B-C50C-407E-A947-70E740481C1C}">
                <a14:useLocalDpi xmlns:a14="http://schemas.microsoft.com/office/drawing/2010/main" val="0"/>
              </a:ext>
            </a:extLst>
          </a:blip>
          <a:srcRect r="-15586"/>
          <a:stretch>
            <a:fillRect/>
          </a:stretch>
        </p:blipFill>
        <p:spPr>
          <a:xfrm>
            <a:off x="-1" y="0"/>
            <a:ext cx="10326131" cy="6858000"/>
          </a:xfrm>
          <a:custGeom>
            <a:avLst/>
            <a:gdLst>
              <a:gd name="connsiteX0" fmla="*/ 0 w 10326131"/>
              <a:gd name="connsiteY0" fmla="*/ 0 h 6858000"/>
              <a:gd name="connsiteX1" fmla="*/ 10326131 w 10326131"/>
              <a:gd name="connsiteY1" fmla="*/ 0 h 6858000"/>
              <a:gd name="connsiteX2" fmla="*/ 10326131 w 10326131"/>
              <a:gd name="connsiteY2" fmla="*/ 6858000 h 6858000"/>
              <a:gd name="connsiteX3" fmla="*/ 0 w 10326131"/>
              <a:gd name="connsiteY3" fmla="*/ 6858000 h 6858000"/>
            </a:gdLst>
            <a:ahLst/>
            <a:cxnLst/>
            <a:rect l="l" t="t" r="r" b="b"/>
            <a:pathLst>
              <a:path w="10326131" h="6858000">
                <a:moveTo>
                  <a:pt x="0" y="0"/>
                </a:moveTo>
                <a:lnTo>
                  <a:pt x="10326131" y="0"/>
                </a:lnTo>
                <a:lnTo>
                  <a:pt x="10326131" y="6858000"/>
                </a:lnTo>
                <a:lnTo>
                  <a:pt x="0" y="6858000"/>
                </a:lnTo>
                <a:close/>
              </a:path>
            </a:pathLst>
          </a:custGeom>
          <a:noFill/>
          <a:ln>
            <a:noFill/>
          </a:ln>
        </p:spPr>
      </p:pic>
      <p:sp>
        <p:nvSpPr>
          <p:cNvPr id="3" name="标题 1"/>
          <p:cNvSpPr txBox="1"/>
          <p:nvPr/>
        </p:nvSpPr>
        <p:spPr>
          <a:xfrm flipH="1">
            <a:off x="-2" y="0"/>
            <a:ext cx="12192003" cy="6858000"/>
          </a:xfrm>
          <a:prstGeom prst="rect">
            <a:avLst/>
          </a:prstGeom>
          <a:gradFill>
            <a:gsLst>
              <a:gs pos="34000">
                <a:schemeClr val="accent1">
                  <a:lumMod val="50000"/>
                </a:schemeClr>
              </a:gs>
              <a:gs pos="84000">
                <a:schemeClr val="accent1">
                  <a:lumMod val="5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244733" y="380700"/>
            <a:ext cx="11677134" cy="6106597"/>
          </a:xfrm>
          <a:custGeom>
            <a:avLst/>
            <a:gdLst>
              <a:gd name="connsiteX0" fmla="*/ 478960 w 10858500"/>
              <a:gd name="connsiteY0" fmla="*/ 0 h 4809672"/>
              <a:gd name="connsiteX1" fmla="*/ 2623224 w 10858500"/>
              <a:gd name="connsiteY1" fmla="*/ 0 h 4809672"/>
              <a:gd name="connsiteX2" fmla="*/ 2876854 w 10858500"/>
              <a:gd name="connsiteY2" fmla="*/ 474723 h 4809672"/>
              <a:gd name="connsiteX3" fmla="*/ 5919304 w 10858500"/>
              <a:gd name="connsiteY3" fmla="*/ 474723 h 4809672"/>
              <a:gd name="connsiteX4" fmla="*/ 5665674 w 10858500"/>
              <a:gd name="connsiteY4" fmla="*/ 0 h 4809672"/>
              <a:gd name="connsiteX5" fmla="*/ 10392240 w 10858500"/>
              <a:gd name="connsiteY5" fmla="*/ 0 h 4809672"/>
              <a:gd name="connsiteX6" fmla="*/ 10858500 w 10858500"/>
              <a:gd name="connsiteY6" fmla="*/ 466260 h 4809672"/>
              <a:gd name="connsiteX7" fmla="*/ 10858500 w 10858500"/>
              <a:gd name="connsiteY7" fmla="*/ 4360366 h 4809672"/>
              <a:gd name="connsiteX8" fmla="*/ 10409194 w 10858500"/>
              <a:gd name="connsiteY8" fmla="*/ 4809672 h 4809672"/>
              <a:gd name="connsiteX9" fmla="*/ 8459316 w 10858500"/>
              <a:gd name="connsiteY9" fmla="*/ 4809672 h 4809672"/>
              <a:gd name="connsiteX10" fmla="*/ 8229332 w 10858500"/>
              <a:gd name="connsiteY10" fmla="*/ 4380941 h 4809672"/>
              <a:gd name="connsiteX11" fmla="*/ 5348624 w 10858500"/>
              <a:gd name="connsiteY11" fmla="*/ 4380941 h 4809672"/>
              <a:gd name="connsiteX12" fmla="*/ 5118640 w 10858500"/>
              <a:gd name="connsiteY12" fmla="*/ 4809672 h 4809672"/>
              <a:gd name="connsiteX13" fmla="*/ 908320 w 10858500"/>
              <a:gd name="connsiteY13" fmla="*/ 4809672 h 4809672"/>
              <a:gd name="connsiteX14" fmla="*/ 480219 w 10858500"/>
              <a:gd name="connsiteY14" fmla="*/ 4381571 h 4809672"/>
              <a:gd name="connsiteX15" fmla="*/ 480219 w 10858500"/>
              <a:gd name="connsiteY15" fmla="*/ 2068599 h 4809672"/>
              <a:gd name="connsiteX16" fmla="*/ 0 w 10858500"/>
              <a:gd name="connsiteY16" fmla="*/ 1593807 h 4809672"/>
              <a:gd name="connsiteX17" fmla="*/ 0 w 10858500"/>
              <a:gd name="connsiteY17" fmla="*/ 478960 h 4809672"/>
            </a:gdLst>
            <a:ahLst/>
            <a:cxnLst/>
            <a:rect l="l" t="t" r="r" b="b"/>
            <a:pathLst>
              <a:path w="10858500" h="4809672">
                <a:moveTo>
                  <a:pt x="478960" y="0"/>
                </a:moveTo>
                <a:lnTo>
                  <a:pt x="2623224" y="0"/>
                </a:lnTo>
                <a:lnTo>
                  <a:pt x="2876854" y="474723"/>
                </a:lnTo>
                <a:lnTo>
                  <a:pt x="5919304" y="474723"/>
                </a:lnTo>
                <a:lnTo>
                  <a:pt x="5665674" y="0"/>
                </a:lnTo>
                <a:lnTo>
                  <a:pt x="10392240" y="0"/>
                </a:lnTo>
                <a:lnTo>
                  <a:pt x="10858500" y="466260"/>
                </a:lnTo>
                <a:lnTo>
                  <a:pt x="10858500" y="4360366"/>
                </a:lnTo>
                <a:lnTo>
                  <a:pt x="10409194" y="4809672"/>
                </a:lnTo>
                <a:lnTo>
                  <a:pt x="8459316" y="4809672"/>
                </a:lnTo>
                <a:lnTo>
                  <a:pt x="8229332" y="4380941"/>
                </a:lnTo>
                <a:lnTo>
                  <a:pt x="5348624" y="4380941"/>
                </a:lnTo>
                <a:lnTo>
                  <a:pt x="5118640" y="4809672"/>
                </a:lnTo>
                <a:lnTo>
                  <a:pt x="908320" y="4809672"/>
                </a:lnTo>
                <a:lnTo>
                  <a:pt x="480219" y="4381571"/>
                </a:lnTo>
                <a:lnTo>
                  <a:pt x="480219" y="2068599"/>
                </a:lnTo>
                <a:lnTo>
                  <a:pt x="0" y="1593807"/>
                </a:lnTo>
                <a:lnTo>
                  <a:pt x="0" y="478960"/>
                </a:lnTo>
                <a:close/>
              </a:path>
            </a:pathLst>
          </a:custGeom>
          <a:gradFill>
            <a:gsLst>
              <a:gs pos="0">
                <a:schemeClr val="accent1">
                  <a:lumMod val="60000"/>
                  <a:lumOff val="40000"/>
                  <a:alpha val="30000"/>
                </a:schemeClr>
              </a:gs>
              <a:gs pos="40000">
                <a:schemeClr val="accent1">
                  <a:lumMod val="60000"/>
                  <a:lumOff val="40000"/>
                  <a:alpha val="0"/>
                </a:schemeClr>
              </a:gs>
              <a:gs pos="65000">
                <a:schemeClr val="accent1">
                  <a:lumMod val="60000"/>
                  <a:lumOff val="40000"/>
                  <a:alpha val="0"/>
                </a:schemeClr>
              </a:gs>
              <a:gs pos="100000">
                <a:schemeClr val="accent1">
                  <a:lumMod val="60000"/>
                  <a:lumOff val="40000"/>
                  <a:alpha val="30000"/>
                </a:schemeClr>
              </a:gs>
            </a:gsLst>
            <a:lin ang="2700000" scaled="0"/>
          </a:gradFill>
          <a:ln w="7487" cap="sq">
            <a:gradFill>
              <a:gsLst>
                <a:gs pos="0">
                  <a:schemeClr val="accent1">
                    <a:lumMod val="60000"/>
                    <a:lumOff val="40000"/>
                    <a:alpha val="100000"/>
                  </a:schemeClr>
                </a:gs>
                <a:gs pos="100000">
                  <a:schemeClr val="accent1">
                    <a:alpha val="100000"/>
                  </a:schemeClr>
                </a:gs>
              </a:gsLst>
              <a:lin ang="2700000" scaled="0"/>
            </a:gradFill>
            <a:miter/>
          </a:ln>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16200000" flipH="1">
            <a:off x="10094242" y="3992609"/>
            <a:ext cx="3255788" cy="424864"/>
          </a:xfrm>
          <a:custGeom>
            <a:avLst/>
            <a:gdLst>
              <a:gd name="connsiteX0" fmla="*/ 1838028 w 2564321"/>
              <a:gd name="connsiteY0" fmla="*/ 395079 h 395079"/>
              <a:gd name="connsiteX1" fmla="*/ 2228643 w 2564321"/>
              <a:gd name="connsiteY1" fmla="*/ 0 h 395079"/>
              <a:gd name="connsiteX2" fmla="*/ 2564321 w 2564321"/>
              <a:gd name="connsiteY2" fmla="*/ 0 h 395079"/>
              <a:gd name="connsiteX3" fmla="*/ 2173706 w 2564321"/>
              <a:gd name="connsiteY3" fmla="*/ 395079 h 395079"/>
              <a:gd name="connsiteX4" fmla="*/ 1378521 w 2564321"/>
              <a:gd name="connsiteY4" fmla="*/ 395079 h 395079"/>
              <a:gd name="connsiteX5" fmla="*/ 1769136 w 2564321"/>
              <a:gd name="connsiteY5" fmla="*/ 0 h 395079"/>
              <a:gd name="connsiteX6" fmla="*/ 2104814 w 2564321"/>
              <a:gd name="connsiteY6" fmla="*/ 0 h 395079"/>
              <a:gd name="connsiteX7" fmla="*/ 1714199 w 2564321"/>
              <a:gd name="connsiteY7" fmla="*/ 395079 h 395079"/>
              <a:gd name="connsiteX8" fmla="*/ 919014 w 2564321"/>
              <a:gd name="connsiteY8" fmla="*/ 395079 h 395079"/>
              <a:gd name="connsiteX9" fmla="*/ 1309629 w 2564321"/>
              <a:gd name="connsiteY9" fmla="*/ 0 h 395079"/>
              <a:gd name="connsiteX10" fmla="*/ 1645307 w 2564321"/>
              <a:gd name="connsiteY10" fmla="*/ 0 h 395079"/>
              <a:gd name="connsiteX11" fmla="*/ 1254692 w 2564321"/>
              <a:gd name="connsiteY11" fmla="*/ 395079 h 395079"/>
              <a:gd name="connsiteX12" fmla="*/ 459507 w 2564321"/>
              <a:gd name="connsiteY12" fmla="*/ 395079 h 395079"/>
              <a:gd name="connsiteX13" fmla="*/ 850122 w 2564321"/>
              <a:gd name="connsiteY13" fmla="*/ 0 h 395079"/>
              <a:gd name="connsiteX14" fmla="*/ 1185800 w 2564321"/>
              <a:gd name="connsiteY14" fmla="*/ 0 h 395079"/>
              <a:gd name="connsiteX15" fmla="*/ 795185 w 2564321"/>
              <a:gd name="connsiteY15" fmla="*/ 395079 h 395079"/>
              <a:gd name="connsiteX16" fmla="*/ 0 w 2564321"/>
              <a:gd name="connsiteY16" fmla="*/ 395079 h 395079"/>
              <a:gd name="connsiteX17" fmla="*/ 390615 w 2564321"/>
              <a:gd name="connsiteY17" fmla="*/ 0 h 395079"/>
              <a:gd name="connsiteX18" fmla="*/ 726293 w 2564321"/>
              <a:gd name="connsiteY18" fmla="*/ 0 h 395079"/>
              <a:gd name="connsiteX19" fmla="*/ 335678 w 2564321"/>
              <a:gd name="connsiteY19" fmla="*/ 395079 h 395079"/>
            </a:gdLst>
            <a:ahLst/>
            <a:cxnLst/>
            <a:rect l="l" t="t" r="r" b="b"/>
            <a:pathLst>
              <a:path w="2564321" h="395079">
                <a:moveTo>
                  <a:pt x="1838028" y="395079"/>
                </a:moveTo>
                <a:lnTo>
                  <a:pt x="2228643" y="0"/>
                </a:lnTo>
                <a:lnTo>
                  <a:pt x="2564321" y="0"/>
                </a:lnTo>
                <a:lnTo>
                  <a:pt x="2173706" y="395079"/>
                </a:lnTo>
                <a:close/>
                <a:moveTo>
                  <a:pt x="1378521" y="395079"/>
                </a:moveTo>
                <a:lnTo>
                  <a:pt x="1769136" y="0"/>
                </a:lnTo>
                <a:lnTo>
                  <a:pt x="2104814" y="0"/>
                </a:lnTo>
                <a:lnTo>
                  <a:pt x="1714199" y="395079"/>
                </a:lnTo>
                <a:close/>
                <a:moveTo>
                  <a:pt x="919014" y="395079"/>
                </a:moveTo>
                <a:lnTo>
                  <a:pt x="1309629" y="0"/>
                </a:lnTo>
                <a:lnTo>
                  <a:pt x="1645307" y="0"/>
                </a:lnTo>
                <a:lnTo>
                  <a:pt x="1254692" y="395079"/>
                </a:lnTo>
                <a:close/>
                <a:moveTo>
                  <a:pt x="459507" y="395079"/>
                </a:moveTo>
                <a:lnTo>
                  <a:pt x="850122" y="0"/>
                </a:lnTo>
                <a:lnTo>
                  <a:pt x="1185800" y="0"/>
                </a:lnTo>
                <a:lnTo>
                  <a:pt x="795185" y="395079"/>
                </a:lnTo>
                <a:close/>
                <a:moveTo>
                  <a:pt x="0" y="395079"/>
                </a:moveTo>
                <a:lnTo>
                  <a:pt x="390615" y="0"/>
                </a:lnTo>
                <a:lnTo>
                  <a:pt x="726293" y="0"/>
                </a:lnTo>
                <a:lnTo>
                  <a:pt x="335678" y="395079"/>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5400000" flipH="1" flipV="1">
            <a:off x="11030326" y="5581487"/>
            <a:ext cx="979148" cy="829337"/>
          </a:xfrm>
          <a:prstGeom prst="rtTriangle">
            <a:avLst/>
          </a:prstGeom>
          <a:gradFill>
            <a:gsLst>
              <a:gs pos="0">
                <a:schemeClr val="accent1">
                  <a:lumMod val="60000"/>
                  <a:lumOff val="40000"/>
                </a:schemeClr>
              </a:gs>
              <a:gs pos="100000">
                <a:schemeClr val="accent1">
                  <a:lumMod val="60000"/>
                  <a:lumOff val="40000"/>
                  <a:alpha val="0"/>
                </a:schemeClr>
              </a:gs>
            </a:gsLst>
            <a:lin ang="189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a:off x="5754239" y="380700"/>
            <a:ext cx="3202084" cy="501612"/>
          </a:xfrm>
          <a:custGeom>
            <a:avLst/>
            <a:gdLst>
              <a:gd name="connsiteX0" fmla="*/ 494448 w 2977600"/>
              <a:gd name="connsiteY0" fmla="*/ 0 h 395079"/>
              <a:gd name="connsiteX1" fmla="*/ 211545 w 2977600"/>
              <a:gd name="connsiteY1" fmla="*/ 0 h 395079"/>
              <a:gd name="connsiteX2" fmla="*/ 0 w 2977600"/>
              <a:gd name="connsiteY2" fmla="*/ 395079 h 395079"/>
              <a:gd name="connsiteX3" fmla="*/ 282903 w 2977600"/>
              <a:gd name="connsiteY3" fmla="*/ 395079 h 395079"/>
              <a:gd name="connsiteX4" fmla="*/ 908305 w 2977600"/>
              <a:gd name="connsiteY4" fmla="*/ 0 h 395079"/>
              <a:gd name="connsiteX5" fmla="*/ 625402 w 2977600"/>
              <a:gd name="connsiteY5" fmla="*/ 0 h 395079"/>
              <a:gd name="connsiteX6" fmla="*/ 413857 w 2977600"/>
              <a:gd name="connsiteY6" fmla="*/ 395079 h 395079"/>
              <a:gd name="connsiteX7" fmla="*/ 696760 w 2977600"/>
              <a:gd name="connsiteY7" fmla="*/ 395079 h 395079"/>
              <a:gd name="connsiteX8" fmla="*/ 1322164 w 2977600"/>
              <a:gd name="connsiteY8" fmla="*/ 0 h 395079"/>
              <a:gd name="connsiteX9" fmla="*/ 1039261 w 2977600"/>
              <a:gd name="connsiteY9" fmla="*/ 0 h 395079"/>
              <a:gd name="connsiteX10" fmla="*/ 827716 w 2977600"/>
              <a:gd name="connsiteY10" fmla="*/ 395079 h 395079"/>
              <a:gd name="connsiteX11" fmla="*/ 1110619 w 2977600"/>
              <a:gd name="connsiteY11" fmla="*/ 395079 h 395079"/>
              <a:gd name="connsiteX12" fmla="*/ 1736023 w 2977600"/>
              <a:gd name="connsiteY12" fmla="*/ 0 h 395079"/>
              <a:gd name="connsiteX13" fmla="*/ 1453120 w 2977600"/>
              <a:gd name="connsiteY13" fmla="*/ 0 h 395079"/>
              <a:gd name="connsiteX14" fmla="*/ 1241575 w 2977600"/>
              <a:gd name="connsiteY14" fmla="*/ 395079 h 395079"/>
              <a:gd name="connsiteX15" fmla="*/ 1524478 w 2977600"/>
              <a:gd name="connsiteY15" fmla="*/ 395079 h 395079"/>
              <a:gd name="connsiteX16" fmla="*/ 2149882 w 2977600"/>
              <a:gd name="connsiteY16" fmla="*/ 0 h 395079"/>
              <a:gd name="connsiteX17" fmla="*/ 1866979 w 2977600"/>
              <a:gd name="connsiteY17" fmla="*/ 0 h 395079"/>
              <a:gd name="connsiteX18" fmla="*/ 1655434 w 2977600"/>
              <a:gd name="connsiteY18" fmla="*/ 395079 h 395079"/>
              <a:gd name="connsiteX19" fmla="*/ 1938337 w 2977600"/>
              <a:gd name="connsiteY19" fmla="*/ 395079 h 395079"/>
              <a:gd name="connsiteX20" fmla="*/ 2563741 w 2977600"/>
              <a:gd name="connsiteY20" fmla="*/ 0 h 395079"/>
              <a:gd name="connsiteX21" fmla="*/ 2280838 w 2977600"/>
              <a:gd name="connsiteY21" fmla="*/ 0 h 395079"/>
              <a:gd name="connsiteX22" fmla="*/ 2069293 w 2977600"/>
              <a:gd name="connsiteY22" fmla="*/ 395079 h 395079"/>
              <a:gd name="connsiteX23" fmla="*/ 2352196 w 2977600"/>
              <a:gd name="connsiteY23" fmla="*/ 395079 h 395079"/>
              <a:gd name="connsiteX24" fmla="*/ 2977600 w 2977600"/>
              <a:gd name="connsiteY24" fmla="*/ 0 h 395079"/>
              <a:gd name="connsiteX25" fmla="*/ 2694697 w 2977600"/>
              <a:gd name="connsiteY25" fmla="*/ 0 h 395079"/>
              <a:gd name="connsiteX26" fmla="*/ 2483152 w 2977600"/>
              <a:gd name="connsiteY26" fmla="*/ 395079 h 395079"/>
              <a:gd name="connsiteX27" fmla="*/ 2766055 w 2977600"/>
              <a:gd name="connsiteY27" fmla="*/ 395079 h 395079"/>
            </a:gdLst>
            <a:ahLst/>
            <a:cxnLst/>
            <a:rect l="l" t="t" r="r" b="b"/>
            <a:pathLst>
              <a:path w="2977600" h="395079">
                <a:moveTo>
                  <a:pt x="494448" y="0"/>
                </a:moveTo>
                <a:lnTo>
                  <a:pt x="211545" y="0"/>
                </a:lnTo>
                <a:lnTo>
                  <a:pt x="0" y="395079"/>
                </a:lnTo>
                <a:lnTo>
                  <a:pt x="282903" y="395079"/>
                </a:lnTo>
                <a:close/>
                <a:moveTo>
                  <a:pt x="908305" y="0"/>
                </a:moveTo>
                <a:lnTo>
                  <a:pt x="625402" y="0"/>
                </a:lnTo>
                <a:lnTo>
                  <a:pt x="413857" y="395079"/>
                </a:lnTo>
                <a:lnTo>
                  <a:pt x="696760" y="395079"/>
                </a:lnTo>
                <a:close/>
                <a:moveTo>
                  <a:pt x="1322164" y="0"/>
                </a:moveTo>
                <a:lnTo>
                  <a:pt x="1039261" y="0"/>
                </a:lnTo>
                <a:lnTo>
                  <a:pt x="827716" y="395079"/>
                </a:lnTo>
                <a:lnTo>
                  <a:pt x="1110619" y="395079"/>
                </a:lnTo>
                <a:close/>
                <a:moveTo>
                  <a:pt x="1736023" y="0"/>
                </a:moveTo>
                <a:lnTo>
                  <a:pt x="1453120" y="0"/>
                </a:lnTo>
                <a:lnTo>
                  <a:pt x="1241575" y="395079"/>
                </a:lnTo>
                <a:lnTo>
                  <a:pt x="1524478" y="395079"/>
                </a:lnTo>
                <a:close/>
                <a:moveTo>
                  <a:pt x="2149882" y="0"/>
                </a:moveTo>
                <a:lnTo>
                  <a:pt x="1866979" y="0"/>
                </a:lnTo>
                <a:lnTo>
                  <a:pt x="1655434" y="395079"/>
                </a:lnTo>
                <a:lnTo>
                  <a:pt x="1938337" y="395079"/>
                </a:lnTo>
                <a:close/>
                <a:moveTo>
                  <a:pt x="2563741" y="0"/>
                </a:moveTo>
                <a:lnTo>
                  <a:pt x="2280838" y="0"/>
                </a:lnTo>
                <a:lnTo>
                  <a:pt x="2069293" y="395079"/>
                </a:lnTo>
                <a:lnTo>
                  <a:pt x="2352196" y="395079"/>
                </a:lnTo>
                <a:close/>
                <a:moveTo>
                  <a:pt x="2977600" y="0"/>
                </a:moveTo>
                <a:lnTo>
                  <a:pt x="2694697" y="0"/>
                </a:lnTo>
                <a:lnTo>
                  <a:pt x="2483152" y="395079"/>
                </a:lnTo>
                <a:lnTo>
                  <a:pt x="2766055" y="395079"/>
                </a:lnTo>
                <a:close/>
              </a:path>
            </a:pathLst>
          </a:custGeom>
          <a:gradFill>
            <a:gsLst>
              <a:gs pos="0">
                <a:schemeClr val="accent1">
                  <a:lumMod val="60000"/>
                  <a:lumOff val="4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flipH="1">
            <a:off x="2936874" y="6055831"/>
            <a:ext cx="3387238" cy="431466"/>
          </a:xfrm>
          <a:custGeom>
            <a:avLst/>
            <a:gdLst>
              <a:gd name="connsiteX0" fmla="*/ 182295 w 3149773"/>
              <a:gd name="connsiteY0" fmla="*/ 0 h 339831"/>
              <a:gd name="connsiteX1" fmla="*/ 2967477 w 3149773"/>
              <a:gd name="connsiteY1" fmla="*/ 0 h 339831"/>
              <a:gd name="connsiteX2" fmla="*/ 3149773 w 3149773"/>
              <a:gd name="connsiteY2" fmla="*/ 339831 h 339831"/>
              <a:gd name="connsiteX3" fmla="*/ 0 w 3149773"/>
              <a:gd name="connsiteY3" fmla="*/ 339831 h 339831"/>
            </a:gdLst>
            <a:ahLst/>
            <a:cxnLst/>
            <a:rect l="l" t="t" r="r" b="b"/>
            <a:pathLst>
              <a:path w="3149773" h="339831">
                <a:moveTo>
                  <a:pt x="182295" y="0"/>
                </a:moveTo>
                <a:lnTo>
                  <a:pt x="2967477" y="0"/>
                </a:lnTo>
                <a:lnTo>
                  <a:pt x="3149773" y="339831"/>
                </a:lnTo>
                <a:lnTo>
                  <a:pt x="0" y="339831"/>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flipH="1">
            <a:off x="1853516" y="383060"/>
            <a:ext cx="3019698" cy="22854"/>
          </a:xfrm>
          <a:prstGeom prst="rect">
            <a:avLst/>
          </a:prstGeom>
          <a:gradFill>
            <a:gsLst>
              <a:gs pos="0">
                <a:schemeClr val="bg1">
                  <a:alpha val="0"/>
                </a:schemeClr>
              </a:gs>
              <a:gs pos="50000">
                <a:schemeClr val="bg1">
                  <a:alpha val="70000"/>
                </a:schemeClr>
              </a:gs>
              <a:gs pos="100000">
                <a:schemeClr val="bg1">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1" name="标题 1"/>
          <p:cNvSpPr txBox="1"/>
          <p:nvPr/>
        </p:nvSpPr>
        <p:spPr>
          <a:xfrm>
            <a:off x="8622335" y="801005"/>
            <a:ext cx="2468265" cy="2730888"/>
          </a:xfrm>
          <a:prstGeom prst="rect">
            <a:avLst/>
          </a:prstGeom>
          <a:noFill/>
          <a:ln>
            <a:noFill/>
          </a:ln>
        </p:spPr>
        <p:txBody>
          <a:bodyPr vert="horz" wrap="square" lIns="91440" tIns="45720" rIns="91440" bIns="45720" rtlCol="0" anchor="b"/>
          <a:lstStyle/>
          <a:p>
            <a:pPr algn="r">
              <a:lnSpc>
                <a:spcPct val="110000"/>
              </a:lnSpc>
            </a:pPr>
            <a:r>
              <a:rPr kumimoji="1" lang="en-US" altLang="zh-CN" sz="9600">
                <a:ln w="12700">
                  <a:noFill/>
                </a:ln>
                <a:solidFill>
                  <a:srgbClr val="FFFFFF">
                    <a:alpha val="100000"/>
                  </a:srgbClr>
                </a:solidFill>
                <a:latin typeface="Source Han Sans CN Regular"/>
                <a:ea typeface="Source Han Sans CN Regular"/>
                <a:cs typeface="Source Han Sans CN Regular"/>
              </a:rPr>
              <a:t>01</a:t>
            </a:r>
            <a:endParaRPr kumimoji="1" lang="zh-CN" altLang="en-US"/>
          </a:p>
        </p:txBody>
      </p:sp>
      <p:sp>
        <p:nvSpPr>
          <p:cNvPr id="12" name="标题 1"/>
          <p:cNvSpPr txBox="1"/>
          <p:nvPr/>
        </p:nvSpPr>
        <p:spPr>
          <a:xfrm>
            <a:off x="5943600" y="3555691"/>
            <a:ext cx="5031885" cy="1950890"/>
          </a:xfrm>
          <a:prstGeom prst="rect">
            <a:avLst/>
          </a:prstGeom>
          <a:noFill/>
          <a:ln>
            <a:noFill/>
          </a:ln>
          <a:effectLst/>
        </p:spPr>
        <p:txBody>
          <a:bodyPr vert="horz" wrap="square" lIns="0" tIns="0" rIns="0" bIns="0" rtlCol="0" anchor="t"/>
          <a:lstStyle/>
          <a:p>
            <a:pPr algn="r">
              <a:lnSpc>
                <a:spcPct val="130000"/>
              </a:lnSpc>
            </a:pPr>
            <a:r>
              <a:rPr kumimoji="1" lang="en-US" altLang="zh-CN" sz="3800" dirty="0">
                <a:ln w="12700">
                  <a:noFill/>
                </a:ln>
                <a:solidFill>
                  <a:srgbClr val="FFFFFF">
                    <a:alpha val="100000"/>
                  </a:srgbClr>
                </a:solidFill>
                <a:latin typeface="Source Han Sans CN Regular"/>
                <a:ea typeface="Source Han Sans CN Regular"/>
                <a:cs typeface="Source Han Sans CN Regular"/>
              </a:rPr>
              <a:t>Introduction</a:t>
            </a:r>
            <a:endParaRPr kumimoji="1" lang="zh-CN" altLang="en-US" dirty="0"/>
          </a:p>
        </p:txBody>
      </p:sp>
      <p:sp>
        <p:nvSpPr>
          <p:cNvPr id="13" name="标题 1"/>
          <p:cNvSpPr txBox="1"/>
          <p:nvPr/>
        </p:nvSpPr>
        <p:spPr>
          <a:xfrm>
            <a:off x="10510882" y="2160443"/>
            <a:ext cx="537450" cy="537448"/>
          </a:xfrm>
          <a:prstGeom prst="ellipse">
            <a:avLst/>
          </a:prstGeom>
          <a:gradFill>
            <a:gsLst>
              <a:gs pos="21000">
                <a:schemeClr val="accent1">
                  <a:alpha val="0"/>
                </a:schemeClr>
              </a:gs>
              <a:gs pos="100000">
                <a:schemeClr val="accent1">
                  <a:alpha val="31000"/>
                </a:schemeClr>
              </a:gs>
            </a:gsLst>
            <a:lin ang="19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551421" y="2419620"/>
            <a:ext cx="1716147" cy="553998"/>
          </a:xfrm>
          <a:prstGeom prst="rect">
            <a:avLst/>
          </a:prstGeom>
          <a:noFill/>
          <a:ln>
            <a:noFill/>
          </a:ln>
        </p:spPr>
        <p:txBody>
          <a:bodyPr vert="horz" wrap="square" lIns="0" tIns="0" rIns="0" bIns="0" rtlCol="0" anchor="t"/>
          <a:lstStyle/>
          <a:p>
            <a:pPr algn="r">
              <a:lnSpc>
                <a:spcPct val="110000"/>
              </a:lnSpc>
            </a:pPr>
            <a:r>
              <a:rPr kumimoji="1" lang="en-US" altLang="zh-CN" sz="3600">
                <a:ln w="12700">
                  <a:solidFill>
                    <a:srgbClr val="80ACFF">
                      <a:alpha val="65000"/>
                    </a:srgbClr>
                  </a:solidFill>
                </a:ln>
                <a:noFill/>
                <a:latin typeface="Source Han Sans CN Regular"/>
                <a:ea typeface="Source Han Sans CN Regular"/>
                <a:cs typeface="Source Han Sans CN Regular"/>
              </a:rPr>
              <a:t>PART </a:t>
            </a:r>
            <a:endParaRPr kumimoji="1" lang="zh-CN" altLang="en-US"/>
          </a:p>
        </p:txBody>
      </p:sp>
      <p:sp>
        <p:nvSpPr>
          <p:cNvPr id="15" name="标题 1"/>
          <p:cNvSpPr txBox="1"/>
          <p:nvPr/>
        </p:nvSpPr>
        <p:spPr>
          <a:xfrm>
            <a:off x="6405262" y="6061417"/>
            <a:ext cx="1507868" cy="161583"/>
          </a:xfrm>
          <a:prstGeom prst="rect">
            <a:avLst/>
          </a:prstGeom>
          <a:noFill/>
          <a:ln>
            <a:noFill/>
          </a:ln>
        </p:spPr>
        <p:txBody>
          <a:bodyPr vert="horz" wrap="square" lIns="0" tIns="0" rIns="0" bIns="0" rtlCol="0" anchor="ctr"/>
          <a:lstStyle/>
          <a:p>
            <a:pPr algn="r">
              <a:lnSpc>
                <a:spcPct val="100000"/>
              </a:lnSpc>
            </a:pPr>
            <a:r>
              <a:rPr kumimoji="1" lang="en-US" altLang="zh-CN" sz="1050">
                <a:ln w="12700">
                  <a:noFill/>
                </a:ln>
                <a:solidFill>
                  <a:srgbClr val="80ACFF">
                    <a:alpha val="50000"/>
                  </a:srgbClr>
                </a:solidFill>
                <a:latin typeface="Source Han Sans"/>
                <a:ea typeface="Source Han Sans"/>
                <a:cs typeface="Source Han Sans"/>
              </a:rPr>
              <a:t>PowerPoint design</a:t>
            </a:r>
            <a:endParaRPr kumimoji="1" lang="zh-CN" altLang="en-US"/>
          </a:p>
        </p:txBody>
      </p:sp>
      <p:cxnSp>
        <p:nvCxnSpPr>
          <p:cNvPr id="16" name="标题 1"/>
          <p:cNvCxnSpPr/>
          <p:nvPr/>
        </p:nvCxnSpPr>
        <p:spPr>
          <a:xfrm>
            <a:off x="8009928" y="6162891"/>
            <a:ext cx="2965621" cy="0"/>
          </a:xfrm>
          <a:prstGeom prst="line">
            <a:avLst/>
          </a:prstGeom>
          <a:noFill/>
          <a:ln w="6350" cap="sq">
            <a:solidFill>
              <a:schemeClr val="accent1">
                <a:lumMod val="60000"/>
                <a:lumOff val="40000"/>
              </a:schemeClr>
            </a:solidFill>
            <a:prstDash val="solid"/>
            <a:miter/>
          </a:ln>
        </p:spPr>
      </p:cxnSp>
      <p:sp>
        <p:nvSpPr>
          <p:cNvPr id="17" name="标题 1"/>
          <p:cNvSpPr txBox="1"/>
          <p:nvPr/>
        </p:nvSpPr>
        <p:spPr>
          <a:xfrm flipH="1">
            <a:off x="7544887" y="3096603"/>
            <a:ext cx="1633781" cy="213360"/>
          </a:xfrm>
          <a:custGeom>
            <a:avLst/>
            <a:gdLst>
              <a:gd name="connsiteX0" fmla="*/ 369674 w 1633781"/>
              <a:gd name="connsiteY0" fmla="*/ 0 h 213360"/>
              <a:gd name="connsiteX1" fmla="*/ 0 w 1633781"/>
              <a:gd name="connsiteY1" fmla="*/ 0 h 213360"/>
              <a:gd name="connsiteX2" fmla="*/ 0 w 1633781"/>
              <a:gd name="connsiteY2" fmla="*/ 213360 h 213360"/>
              <a:gd name="connsiteX3" fmla="*/ 369674 w 1633781"/>
              <a:gd name="connsiteY3" fmla="*/ 213360 h 213360"/>
              <a:gd name="connsiteX4" fmla="*/ 791043 w 1633781"/>
              <a:gd name="connsiteY4" fmla="*/ 0 h 213360"/>
              <a:gd name="connsiteX5" fmla="*/ 421369 w 1633781"/>
              <a:gd name="connsiteY5" fmla="*/ 0 h 213360"/>
              <a:gd name="connsiteX6" fmla="*/ 421369 w 1633781"/>
              <a:gd name="connsiteY6" fmla="*/ 213360 h 213360"/>
              <a:gd name="connsiteX7" fmla="*/ 791043 w 1633781"/>
              <a:gd name="connsiteY7" fmla="*/ 213360 h 213360"/>
              <a:gd name="connsiteX8" fmla="*/ 1212412 w 1633781"/>
              <a:gd name="connsiteY8" fmla="*/ 0 h 213360"/>
              <a:gd name="connsiteX9" fmla="*/ 842738 w 1633781"/>
              <a:gd name="connsiteY9" fmla="*/ 0 h 213360"/>
              <a:gd name="connsiteX10" fmla="*/ 842738 w 1633781"/>
              <a:gd name="connsiteY10" fmla="*/ 213360 h 213360"/>
              <a:gd name="connsiteX11" fmla="*/ 1212412 w 1633781"/>
              <a:gd name="connsiteY11" fmla="*/ 213360 h 213360"/>
              <a:gd name="connsiteX12" fmla="*/ 1633781 w 1633781"/>
              <a:gd name="connsiteY12" fmla="*/ 0 h 213360"/>
              <a:gd name="connsiteX13" fmla="*/ 1264107 w 1633781"/>
              <a:gd name="connsiteY13" fmla="*/ 0 h 213360"/>
              <a:gd name="connsiteX14" fmla="*/ 1264107 w 1633781"/>
              <a:gd name="connsiteY14" fmla="*/ 213360 h 213360"/>
              <a:gd name="connsiteX15" fmla="*/ 1633781 w 1633781"/>
              <a:gd name="connsiteY15" fmla="*/ 213360 h 213360"/>
            </a:gdLst>
            <a:ahLst/>
            <a:cxnLst/>
            <a:rect l="l" t="t" r="r" b="b"/>
            <a:pathLst>
              <a:path w="1633781" h="213360">
                <a:moveTo>
                  <a:pt x="369674" y="0"/>
                </a:moveTo>
                <a:lnTo>
                  <a:pt x="0" y="0"/>
                </a:lnTo>
                <a:lnTo>
                  <a:pt x="0" y="213360"/>
                </a:lnTo>
                <a:lnTo>
                  <a:pt x="369674" y="213360"/>
                </a:lnTo>
                <a:close/>
                <a:moveTo>
                  <a:pt x="791043" y="0"/>
                </a:moveTo>
                <a:lnTo>
                  <a:pt x="421369" y="0"/>
                </a:lnTo>
                <a:lnTo>
                  <a:pt x="421369" y="213360"/>
                </a:lnTo>
                <a:lnTo>
                  <a:pt x="791043" y="213360"/>
                </a:lnTo>
                <a:close/>
                <a:moveTo>
                  <a:pt x="1212412" y="0"/>
                </a:moveTo>
                <a:lnTo>
                  <a:pt x="842738" y="0"/>
                </a:lnTo>
                <a:lnTo>
                  <a:pt x="842738" y="213360"/>
                </a:lnTo>
                <a:lnTo>
                  <a:pt x="1212412" y="213360"/>
                </a:lnTo>
                <a:close/>
                <a:moveTo>
                  <a:pt x="1633781" y="0"/>
                </a:moveTo>
                <a:lnTo>
                  <a:pt x="1264107" y="0"/>
                </a:lnTo>
                <a:lnTo>
                  <a:pt x="1264107" y="213360"/>
                </a:lnTo>
                <a:lnTo>
                  <a:pt x="1633781" y="213360"/>
                </a:lnTo>
                <a:close/>
              </a:path>
            </a:pathLst>
          </a:custGeom>
          <a:gradFill>
            <a:gsLst>
              <a:gs pos="9000">
                <a:schemeClr val="accent1">
                  <a:lumMod val="60000"/>
                  <a:lumOff val="4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the current state of the EV market in China</a:t>
            </a:r>
            <a:endParaRPr kumimoji="1" lang="zh-CN" altLang="en-US" dirty="0"/>
          </a:p>
        </p:txBody>
      </p:sp>
      <p:grpSp>
        <p:nvGrpSpPr>
          <p:cNvPr id="8" name="组合 7"/>
          <p:cNvGrpSpPr/>
          <p:nvPr/>
        </p:nvGrpSpPr>
        <p:grpSpPr>
          <a:xfrm>
            <a:off x="271663" y="431800"/>
            <a:ext cx="464937" cy="458275"/>
            <a:chOff x="271663" y="431800"/>
            <a:chExt cx="464937" cy="458275"/>
          </a:xfrm>
        </p:grpSpPr>
        <p:sp>
          <p:nvSpPr>
            <p:cNvPr id="9"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1" name="图片 10">
            <a:extLst>
              <a:ext uri="{FF2B5EF4-FFF2-40B4-BE49-F238E27FC236}">
                <a16:creationId xmlns:a16="http://schemas.microsoft.com/office/drawing/2014/main" id="{1007281C-0CD2-BDB9-1AF3-BC601C098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63" y="1337781"/>
            <a:ext cx="11044341" cy="3658438"/>
          </a:xfrm>
          <a:prstGeom prst="rect">
            <a:avLst/>
          </a:prstGeom>
        </p:spPr>
      </p:pic>
      <p:sp>
        <p:nvSpPr>
          <p:cNvPr id="12" name="椭圆 11">
            <a:extLst>
              <a:ext uri="{FF2B5EF4-FFF2-40B4-BE49-F238E27FC236}">
                <a16:creationId xmlns:a16="http://schemas.microsoft.com/office/drawing/2014/main" id="{4FCC79B7-48FD-4D67-89E5-F1586E473003}"/>
              </a:ext>
            </a:extLst>
          </p:cNvPr>
          <p:cNvSpPr/>
          <p:nvPr/>
        </p:nvSpPr>
        <p:spPr>
          <a:xfrm>
            <a:off x="10099038" y="3859038"/>
            <a:ext cx="487682" cy="4792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0FAD9922-3B0C-FAB1-CD69-11D708E1AA53}"/>
              </a:ext>
            </a:extLst>
          </p:cNvPr>
          <p:cNvSpPr/>
          <p:nvPr/>
        </p:nvSpPr>
        <p:spPr>
          <a:xfrm>
            <a:off x="10099038" y="1593358"/>
            <a:ext cx="487682" cy="4792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46794F5-94E3-BF7C-9093-80C1CFC04E39}"/>
              </a:ext>
            </a:extLst>
          </p:cNvPr>
          <p:cNvSpPr txBox="1"/>
          <p:nvPr/>
        </p:nvSpPr>
        <p:spPr>
          <a:xfrm>
            <a:off x="760412" y="5366379"/>
            <a:ext cx="10671175" cy="830997"/>
          </a:xfrm>
          <a:prstGeom prst="rect">
            <a:avLst/>
          </a:prstGeom>
          <a:noFill/>
        </p:spPr>
        <p:txBody>
          <a:bodyPr wrap="square" rtlCol="0">
            <a:spAutoFit/>
          </a:bodyPr>
          <a:lstStyle/>
          <a:p>
            <a:r>
              <a:rPr kumimoji="1" lang="en-US" altLang="zh-CN" sz="2400" b="0" i="0" u="none" strike="noStrike" kern="1200" cap="none" spc="0" normalizeH="0" baseline="0" noProof="0" dirty="0">
                <a:ln w="12700">
                  <a:noFill/>
                </a:ln>
                <a:solidFill>
                  <a:srgbClr val="0070C0"/>
                </a:solidFill>
                <a:effectLst/>
                <a:uLnTx/>
                <a:uFillTx/>
                <a:latin typeface="Source Han Sans"/>
                <a:ea typeface="Source Han Sans"/>
                <a:cs typeface="Source Han Sans"/>
              </a:rPr>
              <a:t>In 2023, more than 9 million electric vehicles were sold in China, which was more than the combined sales of Europe and the United States.</a:t>
            </a:r>
            <a:endParaRPr lang="zh-CN" altLang="en-US" sz="2000" dirty="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18" name="组合 17">
            <a:extLst>
              <a:ext uri="{FF2B5EF4-FFF2-40B4-BE49-F238E27FC236}">
                <a16:creationId xmlns:a16="http://schemas.microsoft.com/office/drawing/2014/main" id="{87BBDF34-DF49-F3F6-73A1-9C7E9D5764C3}"/>
              </a:ext>
            </a:extLst>
          </p:cNvPr>
          <p:cNvGrpSpPr/>
          <p:nvPr/>
        </p:nvGrpSpPr>
        <p:grpSpPr>
          <a:xfrm>
            <a:off x="9499731" y="1241512"/>
            <a:ext cx="2484414" cy="4996853"/>
            <a:chOff x="644015" y="5014452"/>
            <a:chExt cx="4075469" cy="1120876"/>
          </a:xfrm>
          <a:solidFill>
            <a:srgbClr val="00B0F0"/>
          </a:solidFill>
        </p:grpSpPr>
        <p:sp>
          <p:nvSpPr>
            <p:cNvPr id="7" name="标题 1"/>
            <p:cNvSpPr txBox="1"/>
            <p:nvPr/>
          </p:nvSpPr>
          <p:spPr>
            <a:xfrm>
              <a:off x="644015" y="5014452"/>
              <a:ext cx="4075469" cy="1120876"/>
            </a:xfrm>
            <a:prstGeom prst="rect">
              <a:avLst/>
            </a:prstGeom>
            <a:grpFill/>
            <a:ln w="12700" cap="sq">
              <a:noFill/>
              <a:miter/>
            </a:ln>
            <a:effectLst>
              <a:outerShdw blurRad="558800" dist="114300" dir="5400000" sx="96000" sy="96000" algn="t" rotWithShape="0">
                <a:srgbClr val="000000">
                  <a:alpha val="40000"/>
                </a:srgb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12503" y="5090160"/>
              <a:ext cx="3906981" cy="956835"/>
            </a:xfrm>
            <a:prstGeom prst="rect">
              <a:avLst/>
            </a:prstGeom>
            <a:grpFill/>
            <a:ln>
              <a:noFill/>
            </a:ln>
          </p:spPr>
          <p:txBody>
            <a:bodyPr vert="horz" wrap="square" lIns="0" tIns="0" rIns="0" bIns="0" rtlCol="0" anchor="ctr"/>
            <a:lstStyle/>
            <a:p>
              <a:pPr algn="l">
                <a:lnSpc>
                  <a:spcPct val="150000"/>
                </a:lnSpc>
              </a:pPr>
              <a:r>
                <a:rPr kumimoji="1" lang="en-US" altLang="zh-CN" dirty="0">
                  <a:ln w="12700">
                    <a:noFill/>
                  </a:ln>
                  <a:solidFill>
                    <a:srgbClr val="FFFFFF">
                      <a:alpha val="100000"/>
                    </a:srgbClr>
                  </a:solidFill>
                  <a:latin typeface="Source Han Sans"/>
                  <a:ea typeface="Source Han Sans"/>
                  <a:cs typeface="Source Han Sans"/>
                </a:rPr>
                <a:t>Domestic Chinese brands dominate the market, accounting for 94% of EV sales in the country. Brands like BYD, NIO, and XPeng are leading the industry. </a:t>
              </a:r>
              <a:endParaRPr kumimoji="1" lang="zh-CN" altLang="en-US" sz="3600" dirty="0"/>
            </a:p>
          </p:txBody>
        </p:sp>
      </p:grpSp>
      <p:sp>
        <p:nvSpPr>
          <p:cNvPr id="11"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the current state of the EV market in China</a:t>
            </a:r>
            <a:endParaRPr kumimoji="1" lang="zh-CN" altLang="en-US" sz="2800" dirty="0"/>
          </a:p>
        </p:txBody>
      </p:sp>
      <p:grpSp>
        <p:nvGrpSpPr>
          <p:cNvPr id="12" name="组合 11"/>
          <p:cNvGrpSpPr/>
          <p:nvPr/>
        </p:nvGrpSpPr>
        <p:grpSpPr>
          <a:xfrm>
            <a:off x="271663" y="431800"/>
            <a:ext cx="464937" cy="458275"/>
            <a:chOff x="271663" y="431800"/>
            <a:chExt cx="464937" cy="458275"/>
          </a:xfrm>
        </p:grpSpPr>
        <p:sp>
          <p:nvSpPr>
            <p:cNvPr id="13"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5" name="图片 14">
            <a:extLst>
              <a:ext uri="{FF2B5EF4-FFF2-40B4-BE49-F238E27FC236}">
                <a16:creationId xmlns:a16="http://schemas.microsoft.com/office/drawing/2014/main" id="{5A647216-31D3-57F2-ACB1-558781E4851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71663" y="1111372"/>
            <a:ext cx="4232023" cy="2681974"/>
          </a:xfrm>
          <a:prstGeom prst="rect">
            <a:avLst/>
          </a:prstGeom>
        </p:spPr>
      </p:pic>
      <p:pic>
        <p:nvPicPr>
          <p:cNvPr id="16" name="图片 15">
            <a:extLst>
              <a:ext uri="{FF2B5EF4-FFF2-40B4-BE49-F238E27FC236}">
                <a16:creationId xmlns:a16="http://schemas.microsoft.com/office/drawing/2014/main" id="{2CE086A3-DA29-5DD7-F0E5-46D21060F8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03686" y="2397513"/>
            <a:ext cx="4673011" cy="2628568"/>
          </a:xfrm>
          <a:prstGeom prst="rect">
            <a:avLst/>
          </a:prstGeom>
        </p:spPr>
      </p:pic>
      <p:pic>
        <p:nvPicPr>
          <p:cNvPr id="17" name="图片 16">
            <a:extLst>
              <a:ext uri="{FF2B5EF4-FFF2-40B4-BE49-F238E27FC236}">
                <a16:creationId xmlns:a16="http://schemas.microsoft.com/office/drawing/2014/main" id="{E5016B6F-6E3E-B785-4E0F-8C8C8D623989}"/>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73568" y="3985728"/>
            <a:ext cx="4205721" cy="27651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A172C3-3994-7AA8-2AB3-1A0A0E97FEC1}"/>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9E355634-3A8C-5FA1-1CB3-852A49A9F880}"/>
              </a:ext>
            </a:extLst>
          </p:cNvPr>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a:extLst>
              <a:ext uri="{FF2B5EF4-FFF2-40B4-BE49-F238E27FC236}">
                <a16:creationId xmlns:a16="http://schemas.microsoft.com/office/drawing/2014/main" id="{2364A5CC-E321-AE28-7A45-6816235EBB48}"/>
              </a:ext>
            </a:extLst>
          </p:cNvPr>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18" name="组合 17">
            <a:extLst>
              <a:ext uri="{FF2B5EF4-FFF2-40B4-BE49-F238E27FC236}">
                <a16:creationId xmlns:a16="http://schemas.microsoft.com/office/drawing/2014/main" id="{187669E6-E9D4-DE0D-0230-D08376FD8F64}"/>
              </a:ext>
            </a:extLst>
          </p:cNvPr>
          <p:cNvGrpSpPr/>
          <p:nvPr/>
        </p:nvGrpSpPr>
        <p:grpSpPr>
          <a:xfrm>
            <a:off x="2136771" y="5591236"/>
            <a:ext cx="8204835" cy="873398"/>
            <a:chOff x="644015" y="5014452"/>
            <a:chExt cx="4075469" cy="1120876"/>
          </a:xfrm>
          <a:solidFill>
            <a:srgbClr val="00B0F0"/>
          </a:solidFill>
        </p:grpSpPr>
        <p:sp>
          <p:nvSpPr>
            <p:cNvPr id="7" name="标题 1">
              <a:extLst>
                <a:ext uri="{FF2B5EF4-FFF2-40B4-BE49-F238E27FC236}">
                  <a16:creationId xmlns:a16="http://schemas.microsoft.com/office/drawing/2014/main" id="{D10C24FB-785C-2B31-6616-10E7A67ECDD6}"/>
                </a:ext>
              </a:extLst>
            </p:cNvPr>
            <p:cNvSpPr txBox="1"/>
            <p:nvPr/>
          </p:nvSpPr>
          <p:spPr>
            <a:xfrm>
              <a:off x="644015" y="5014452"/>
              <a:ext cx="4075469" cy="1120876"/>
            </a:xfrm>
            <a:prstGeom prst="rect">
              <a:avLst/>
            </a:prstGeom>
            <a:grpFill/>
            <a:ln w="12700" cap="sq">
              <a:noFill/>
              <a:miter/>
            </a:ln>
            <a:effectLst>
              <a:outerShdw blurRad="558800" dist="114300" dir="5400000" sx="96000" sy="96000" algn="t" rotWithShape="0">
                <a:srgbClr val="000000">
                  <a:alpha val="40000"/>
                </a:srgb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a:extLst>
                <a:ext uri="{FF2B5EF4-FFF2-40B4-BE49-F238E27FC236}">
                  <a16:creationId xmlns:a16="http://schemas.microsoft.com/office/drawing/2014/main" id="{AF6CD92F-F132-BD3C-DB10-E0E2E75A9E3D}"/>
                </a:ext>
              </a:extLst>
            </p:cNvPr>
            <p:cNvSpPr txBox="1"/>
            <p:nvPr/>
          </p:nvSpPr>
          <p:spPr>
            <a:xfrm>
              <a:off x="812503" y="5090160"/>
              <a:ext cx="3906981" cy="956835"/>
            </a:xfrm>
            <a:prstGeom prst="rect">
              <a:avLst/>
            </a:prstGeom>
            <a:grpFill/>
            <a:ln>
              <a:noFill/>
            </a:ln>
          </p:spPr>
          <p:txBody>
            <a:bodyPr vert="horz" wrap="square" lIns="0" tIns="0" rIns="0" bIns="0" rtlCol="0" anchor="ctr"/>
            <a:lstStyle/>
            <a:p>
              <a:pPr algn="l">
                <a:lnSpc>
                  <a:spcPct val="150000"/>
                </a:lnSpc>
              </a:pPr>
              <a:r>
                <a:rPr kumimoji="1" lang="en-US" altLang="zh-CN" dirty="0">
                  <a:ln w="12700">
                    <a:noFill/>
                  </a:ln>
                  <a:solidFill>
                    <a:srgbClr val="FFFFFF">
                      <a:alpha val="100000"/>
                    </a:srgbClr>
                  </a:solidFill>
                  <a:latin typeface="Source Han Sans"/>
                  <a:ea typeface="Source Han Sans"/>
                  <a:cs typeface="Source Han Sans"/>
                </a:rPr>
                <a:t>In the fourth quarter of 2023, BYD even surpassed Tesla in global EV sales. </a:t>
              </a:r>
              <a:endParaRPr kumimoji="1" lang="zh-CN" altLang="en-US" sz="3600" dirty="0"/>
            </a:p>
          </p:txBody>
        </p:sp>
      </p:grpSp>
      <p:sp>
        <p:nvSpPr>
          <p:cNvPr id="11" name="标题 1">
            <a:extLst>
              <a:ext uri="{FF2B5EF4-FFF2-40B4-BE49-F238E27FC236}">
                <a16:creationId xmlns:a16="http://schemas.microsoft.com/office/drawing/2014/main" id="{04C40386-E7FD-136F-A173-2401E85D1125}"/>
              </a:ext>
            </a:extLst>
          </p:cNvPr>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the current state of the EV market in China</a:t>
            </a:r>
            <a:endParaRPr kumimoji="1" lang="zh-CN" altLang="en-US" sz="2800" dirty="0"/>
          </a:p>
        </p:txBody>
      </p:sp>
      <p:grpSp>
        <p:nvGrpSpPr>
          <p:cNvPr id="12" name="组合 11">
            <a:extLst>
              <a:ext uri="{FF2B5EF4-FFF2-40B4-BE49-F238E27FC236}">
                <a16:creationId xmlns:a16="http://schemas.microsoft.com/office/drawing/2014/main" id="{358F4E71-5954-C1ED-B514-9C16F9704EFF}"/>
              </a:ext>
            </a:extLst>
          </p:cNvPr>
          <p:cNvGrpSpPr/>
          <p:nvPr/>
        </p:nvGrpSpPr>
        <p:grpSpPr>
          <a:xfrm>
            <a:off x="271663" y="431800"/>
            <a:ext cx="464937" cy="458275"/>
            <a:chOff x="271663" y="431800"/>
            <a:chExt cx="464937" cy="458275"/>
          </a:xfrm>
        </p:grpSpPr>
        <p:sp>
          <p:nvSpPr>
            <p:cNvPr id="13" name="标题 1">
              <a:extLst>
                <a:ext uri="{FF2B5EF4-FFF2-40B4-BE49-F238E27FC236}">
                  <a16:creationId xmlns:a16="http://schemas.microsoft.com/office/drawing/2014/main" id="{8372BB00-5B3F-FF60-ACE7-C9388D8893D9}"/>
                </a:ext>
              </a:extLst>
            </p:cNvPr>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a:extLst>
                <a:ext uri="{FF2B5EF4-FFF2-40B4-BE49-F238E27FC236}">
                  <a16:creationId xmlns:a16="http://schemas.microsoft.com/office/drawing/2014/main" id="{FEB4D0BE-9EA6-A6AE-4591-87F38D819BBF}"/>
                </a:ext>
              </a:extLst>
            </p:cNvPr>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4" name="图片 3">
            <a:extLst>
              <a:ext uri="{FF2B5EF4-FFF2-40B4-BE49-F238E27FC236}">
                <a16:creationId xmlns:a16="http://schemas.microsoft.com/office/drawing/2014/main" id="{9FCC1D87-1EAF-30CC-719A-3CAE79C12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771" y="1202940"/>
            <a:ext cx="7918458" cy="4126285"/>
          </a:xfrm>
          <a:prstGeom prst="rect">
            <a:avLst/>
          </a:prstGeom>
        </p:spPr>
      </p:pic>
    </p:spTree>
    <p:extLst>
      <p:ext uri="{BB962C8B-B14F-4D97-AF65-F5344CB8AC3E}">
        <p14:creationId xmlns:p14="http://schemas.microsoft.com/office/powerpoint/2010/main" val="139122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alphaModFix/>
            <a:extLst>
              <a:ext uri="{28A0092B-C50C-407E-A947-70E740481C1C}">
                <a14:useLocalDpi xmlns:a14="http://schemas.microsoft.com/office/drawing/2010/main" val="0"/>
              </a:ext>
            </a:extLst>
          </a:blip>
          <a:srcRect r="-15586"/>
          <a:stretch>
            <a:fillRect/>
          </a:stretch>
        </p:blipFill>
        <p:spPr>
          <a:xfrm>
            <a:off x="-1" y="0"/>
            <a:ext cx="10326131" cy="6858000"/>
          </a:xfrm>
          <a:custGeom>
            <a:avLst/>
            <a:gdLst>
              <a:gd name="connsiteX0" fmla="*/ 0 w 10326131"/>
              <a:gd name="connsiteY0" fmla="*/ 0 h 6858000"/>
              <a:gd name="connsiteX1" fmla="*/ 10326131 w 10326131"/>
              <a:gd name="connsiteY1" fmla="*/ 0 h 6858000"/>
              <a:gd name="connsiteX2" fmla="*/ 10326131 w 10326131"/>
              <a:gd name="connsiteY2" fmla="*/ 6858000 h 6858000"/>
              <a:gd name="connsiteX3" fmla="*/ 0 w 10326131"/>
              <a:gd name="connsiteY3" fmla="*/ 6858000 h 6858000"/>
            </a:gdLst>
            <a:ahLst/>
            <a:cxnLst/>
            <a:rect l="l" t="t" r="r" b="b"/>
            <a:pathLst>
              <a:path w="10326131" h="6858000">
                <a:moveTo>
                  <a:pt x="0" y="0"/>
                </a:moveTo>
                <a:lnTo>
                  <a:pt x="10326131" y="0"/>
                </a:lnTo>
                <a:lnTo>
                  <a:pt x="10326131" y="6858000"/>
                </a:lnTo>
                <a:lnTo>
                  <a:pt x="0" y="6858000"/>
                </a:lnTo>
                <a:close/>
              </a:path>
            </a:pathLst>
          </a:custGeom>
          <a:noFill/>
          <a:ln>
            <a:noFill/>
          </a:ln>
        </p:spPr>
      </p:pic>
      <p:sp>
        <p:nvSpPr>
          <p:cNvPr id="3" name="标题 1"/>
          <p:cNvSpPr txBox="1"/>
          <p:nvPr/>
        </p:nvSpPr>
        <p:spPr>
          <a:xfrm flipH="1">
            <a:off x="-2" y="0"/>
            <a:ext cx="12192003" cy="6858000"/>
          </a:xfrm>
          <a:prstGeom prst="rect">
            <a:avLst/>
          </a:prstGeom>
          <a:gradFill>
            <a:gsLst>
              <a:gs pos="34000">
                <a:schemeClr val="accent1">
                  <a:lumMod val="50000"/>
                </a:schemeClr>
              </a:gs>
              <a:gs pos="84000">
                <a:schemeClr val="accent1">
                  <a:lumMod val="5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244733" y="380700"/>
            <a:ext cx="11677134" cy="6106597"/>
          </a:xfrm>
          <a:custGeom>
            <a:avLst/>
            <a:gdLst>
              <a:gd name="connsiteX0" fmla="*/ 478960 w 10858500"/>
              <a:gd name="connsiteY0" fmla="*/ 0 h 4809672"/>
              <a:gd name="connsiteX1" fmla="*/ 2623224 w 10858500"/>
              <a:gd name="connsiteY1" fmla="*/ 0 h 4809672"/>
              <a:gd name="connsiteX2" fmla="*/ 2876854 w 10858500"/>
              <a:gd name="connsiteY2" fmla="*/ 474723 h 4809672"/>
              <a:gd name="connsiteX3" fmla="*/ 5919304 w 10858500"/>
              <a:gd name="connsiteY3" fmla="*/ 474723 h 4809672"/>
              <a:gd name="connsiteX4" fmla="*/ 5665674 w 10858500"/>
              <a:gd name="connsiteY4" fmla="*/ 0 h 4809672"/>
              <a:gd name="connsiteX5" fmla="*/ 10392240 w 10858500"/>
              <a:gd name="connsiteY5" fmla="*/ 0 h 4809672"/>
              <a:gd name="connsiteX6" fmla="*/ 10858500 w 10858500"/>
              <a:gd name="connsiteY6" fmla="*/ 466260 h 4809672"/>
              <a:gd name="connsiteX7" fmla="*/ 10858500 w 10858500"/>
              <a:gd name="connsiteY7" fmla="*/ 4360366 h 4809672"/>
              <a:gd name="connsiteX8" fmla="*/ 10409194 w 10858500"/>
              <a:gd name="connsiteY8" fmla="*/ 4809672 h 4809672"/>
              <a:gd name="connsiteX9" fmla="*/ 8459316 w 10858500"/>
              <a:gd name="connsiteY9" fmla="*/ 4809672 h 4809672"/>
              <a:gd name="connsiteX10" fmla="*/ 8229332 w 10858500"/>
              <a:gd name="connsiteY10" fmla="*/ 4380941 h 4809672"/>
              <a:gd name="connsiteX11" fmla="*/ 5348624 w 10858500"/>
              <a:gd name="connsiteY11" fmla="*/ 4380941 h 4809672"/>
              <a:gd name="connsiteX12" fmla="*/ 5118640 w 10858500"/>
              <a:gd name="connsiteY12" fmla="*/ 4809672 h 4809672"/>
              <a:gd name="connsiteX13" fmla="*/ 908320 w 10858500"/>
              <a:gd name="connsiteY13" fmla="*/ 4809672 h 4809672"/>
              <a:gd name="connsiteX14" fmla="*/ 480219 w 10858500"/>
              <a:gd name="connsiteY14" fmla="*/ 4381571 h 4809672"/>
              <a:gd name="connsiteX15" fmla="*/ 480219 w 10858500"/>
              <a:gd name="connsiteY15" fmla="*/ 2068599 h 4809672"/>
              <a:gd name="connsiteX16" fmla="*/ 0 w 10858500"/>
              <a:gd name="connsiteY16" fmla="*/ 1593807 h 4809672"/>
              <a:gd name="connsiteX17" fmla="*/ 0 w 10858500"/>
              <a:gd name="connsiteY17" fmla="*/ 478960 h 4809672"/>
            </a:gdLst>
            <a:ahLst/>
            <a:cxnLst/>
            <a:rect l="l" t="t" r="r" b="b"/>
            <a:pathLst>
              <a:path w="10858500" h="4809672">
                <a:moveTo>
                  <a:pt x="478960" y="0"/>
                </a:moveTo>
                <a:lnTo>
                  <a:pt x="2623224" y="0"/>
                </a:lnTo>
                <a:lnTo>
                  <a:pt x="2876854" y="474723"/>
                </a:lnTo>
                <a:lnTo>
                  <a:pt x="5919304" y="474723"/>
                </a:lnTo>
                <a:lnTo>
                  <a:pt x="5665674" y="0"/>
                </a:lnTo>
                <a:lnTo>
                  <a:pt x="10392240" y="0"/>
                </a:lnTo>
                <a:lnTo>
                  <a:pt x="10858500" y="466260"/>
                </a:lnTo>
                <a:lnTo>
                  <a:pt x="10858500" y="4360366"/>
                </a:lnTo>
                <a:lnTo>
                  <a:pt x="10409194" y="4809672"/>
                </a:lnTo>
                <a:lnTo>
                  <a:pt x="8459316" y="4809672"/>
                </a:lnTo>
                <a:lnTo>
                  <a:pt x="8229332" y="4380941"/>
                </a:lnTo>
                <a:lnTo>
                  <a:pt x="5348624" y="4380941"/>
                </a:lnTo>
                <a:lnTo>
                  <a:pt x="5118640" y="4809672"/>
                </a:lnTo>
                <a:lnTo>
                  <a:pt x="908320" y="4809672"/>
                </a:lnTo>
                <a:lnTo>
                  <a:pt x="480219" y="4381571"/>
                </a:lnTo>
                <a:lnTo>
                  <a:pt x="480219" y="2068599"/>
                </a:lnTo>
                <a:lnTo>
                  <a:pt x="0" y="1593807"/>
                </a:lnTo>
                <a:lnTo>
                  <a:pt x="0" y="478960"/>
                </a:lnTo>
                <a:close/>
              </a:path>
            </a:pathLst>
          </a:custGeom>
          <a:gradFill>
            <a:gsLst>
              <a:gs pos="0">
                <a:schemeClr val="accent1">
                  <a:lumMod val="60000"/>
                  <a:lumOff val="40000"/>
                  <a:alpha val="30000"/>
                </a:schemeClr>
              </a:gs>
              <a:gs pos="40000">
                <a:schemeClr val="accent1">
                  <a:lumMod val="60000"/>
                  <a:lumOff val="40000"/>
                  <a:alpha val="0"/>
                </a:schemeClr>
              </a:gs>
              <a:gs pos="65000">
                <a:schemeClr val="accent1">
                  <a:lumMod val="60000"/>
                  <a:lumOff val="40000"/>
                  <a:alpha val="0"/>
                </a:schemeClr>
              </a:gs>
              <a:gs pos="100000">
                <a:schemeClr val="accent1">
                  <a:lumMod val="60000"/>
                  <a:lumOff val="40000"/>
                  <a:alpha val="30000"/>
                </a:schemeClr>
              </a:gs>
            </a:gsLst>
            <a:lin ang="2700000" scaled="0"/>
          </a:gradFill>
          <a:ln w="7487" cap="sq">
            <a:gradFill>
              <a:gsLst>
                <a:gs pos="0">
                  <a:schemeClr val="accent1">
                    <a:lumMod val="60000"/>
                    <a:lumOff val="40000"/>
                    <a:alpha val="100000"/>
                  </a:schemeClr>
                </a:gs>
                <a:gs pos="100000">
                  <a:schemeClr val="accent1">
                    <a:alpha val="100000"/>
                  </a:schemeClr>
                </a:gs>
              </a:gsLst>
              <a:lin ang="2700000" scaled="0"/>
            </a:gradFill>
            <a:miter/>
          </a:ln>
          <a:effectLst/>
        </p:spPr>
        <p:txBody>
          <a:bodyPr vert="horz" wrap="square" lIns="0" tIns="0" rIns="0" bIns="0" rtlCol="0" anchor="ctr"/>
          <a:lstStyle/>
          <a:p>
            <a:pPr algn="ctr">
              <a:lnSpc>
                <a:spcPct val="110000"/>
              </a:lnSpc>
            </a:pPr>
            <a:endParaRPr kumimoji="1" lang="zh-CN" altLang="en-US" dirty="0"/>
          </a:p>
        </p:txBody>
      </p:sp>
      <p:sp>
        <p:nvSpPr>
          <p:cNvPr id="5" name="标题 1"/>
          <p:cNvSpPr txBox="1"/>
          <p:nvPr/>
        </p:nvSpPr>
        <p:spPr>
          <a:xfrm rot="16200000" flipH="1">
            <a:off x="10094242" y="3992609"/>
            <a:ext cx="3255788" cy="424864"/>
          </a:xfrm>
          <a:custGeom>
            <a:avLst/>
            <a:gdLst>
              <a:gd name="connsiteX0" fmla="*/ 1838028 w 2564321"/>
              <a:gd name="connsiteY0" fmla="*/ 395079 h 395079"/>
              <a:gd name="connsiteX1" fmla="*/ 2228643 w 2564321"/>
              <a:gd name="connsiteY1" fmla="*/ 0 h 395079"/>
              <a:gd name="connsiteX2" fmla="*/ 2564321 w 2564321"/>
              <a:gd name="connsiteY2" fmla="*/ 0 h 395079"/>
              <a:gd name="connsiteX3" fmla="*/ 2173706 w 2564321"/>
              <a:gd name="connsiteY3" fmla="*/ 395079 h 395079"/>
              <a:gd name="connsiteX4" fmla="*/ 1378521 w 2564321"/>
              <a:gd name="connsiteY4" fmla="*/ 395079 h 395079"/>
              <a:gd name="connsiteX5" fmla="*/ 1769136 w 2564321"/>
              <a:gd name="connsiteY5" fmla="*/ 0 h 395079"/>
              <a:gd name="connsiteX6" fmla="*/ 2104814 w 2564321"/>
              <a:gd name="connsiteY6" fmla="*/ 0 h 395079"/>
              <a:gd name="connsiteX7" fmla="*/ 1714199 w 2564321"/>
              <a:gd name="connsiteY7" fmla="*/ 395079 h 395079"/>
              <a:gd name="connsiteX8" fmla="*/ 919014 w 2564321"/>
              <a:gd name="connsiteY8" fmla="*/ 395079 h 395079"/>
              <a:gd name="connsiteX9" fmla="*/ 1309629 w 2564321"/>
              <a:gd name="connsiteY9" fmla="*/ 0 h 395079"/>
              <a:gd name="connsiteX10" fmla="*/ 1645307 w 2564321"/>
              <a:gd name="connsiteY10" fmla="*/ 0 h 395079"/>
              <a:gd name="connsiteX11" fmla="*/ 1254692 w 2564321"/>
              <a:gd name="connsiteY11" fmla="*/ 395079 h 395079"/>
              <a:gd name="connsiteX12" fmla="*/ 459507 w 2564321"/>
              <a:gd name="connsiteY12" fmla="*/ 395079 h 395079"/>
              <a:gd name="connsiteX13" fmla="*/ 850122 w 2564321"/>
              <a:gd name="connsiteY13" fmla="*/ 0 h 395079"/>
              <a:gd name="connsiteX14" fmla="*/ 1185800 w 2564321"/>
              <a:gd name="connsiteY14" fmla="*/ 0 h 395079"/>
              <a:gd name="connsiteX15" fmla="*/ 795185 w 2564321"/>
              <a:gd name="connsiteY15" fmla="*/ 395079 h 395079"/>
              <a:gd name="connsiteX16" fmla="*/ 0 w 2564321"/>
              <a:gd name="connsiteY16" fmla="*/ 395079 h 395079"/>
              <a:gd name="connsiteX17" fmla="*/ 390615 w 2564321"/>
              <a:gd name="connsiteY17" fmla="*/ 0 h 395079"/>
              <a:gd name="connsiteX18" fmla="*/ 726293 w 2564321"/>
              <a:gd name="connsiteY18" fmla="*/ 0 h 395079"/>
              <a:gd name="connsiteX19" fmla="*/ 335678 w 2564321"/>
              <a:gd name="connsiteY19" fmla="*/ 395079 h 395079"/>
            </a:gdLst>
            <a:ahLst/>
            <a:cxnLst/>
            <a:rect l="l" t="t" r="r" b="b"/>
            <a:pathLst>
              <a:path w="2564321" h="395079">
                <a:moveTo>
                  <a:pt x="1838028" y="395079"/>
                </a:moveTo>
                <a:lnTo>
                  <a:pt x="2228643" y="0"/>
                </a:lnTo>
                <a:lnTo>
                  <a:pt x="2564321" y="0"/>
                </a:lnTo>
                <a:lnTo>
                  <a:pt x="2173706" y="395079"/>
                </a:lnTo>
                <a:close/>
                <a:moveTo>
                  <a:pt x="1378521" y="395079"/>
                </a:moveTo>
                <a:lnTo>
                  <a:pt x="1769136" y="0"/>
                </a:lnTo>
                <a:lnTo>
                  <a:pt x="2104814" y="0"/>
                </a:lnTo>
                <a:lnTo>
                  <a:pt x="1714199" y="395079"/>
                </a:lnTo>
                <a:close/>
                <a:moveTo>
                  <a:pt x="919014" y="395079"/>
                </a:moveTo>
                <a:lnTo>
                  <a:pt x="1309629" y="0"/>
                </a:lnTo>
                <a:lnTo>
                  <a:pt x="1645307" y="0"/>
                </a:lnTo>
                <a:lnTo>
                  <a:pt x="1254692" y="395079"/>
                </a:lnTo>
                <a:close/>
                <a:moveTo>
                  <a:pt x="459507" y="395079"/>
                </a:moveTo>
                <a:lnTo>
                  <a:pt x="850122" y="0"/>
                </a:lnTo>
                <a:lnTo>
                  <a:pt x="1185800" y="0"/>
                </a:lnTo>
                <a:lnTo>
                  <a:pt x="795185" y="395079"/>
                </a:lnTo>
                <a:close/>
                <a:moveTo>
                  <a:pt x="0" y="395079"/>
                </a:moveTo>
                <a:lnTo>
                  <a:pt x="390615" y="0"/>
                </a:lnTo>
                <a:lnTo>
                  <a:pt x="726293" y="0"/>
                </a:lnTo>
                <a:lnTo>
                  <a:pt x="335678" y="395079"/>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5400000" flipH="1" flipV="1">
            <a:off x="11030326" y="5581487"/>
            <a:ext cx="979148" cy="829337"/>
          </a:xfrm>
          <a:prstGeom prst="rtTriangle">
            <a:avLst/>
          </a:prstGeom>
          <a:gradFill>
            <a:gsLst>
              <a:gs pos="0">
                <a:schemeClr val="accent1">
                  <a:lumMod val="60000"/>
                  <a:lumOff val="40000"/>
                </a:schemeClr>
              </a:gs>
              <a:gs pos="100000">
                <a:schemeClr val="accent1">
                  <a:lumMod val="60000"/>
                  <a:lumOff val="40000"/>
                  <a:alpha val="0"/>
                </a:schemeClr>
              </a:gs>
            </a:gsLst>
            <a:lin ang="189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a:off x="5754239" y="380700"/>
            <a:ext cx="3202084" cy="501612"/>
          </a:xfrm>
          <a:custGeom>
            <a:avLst/>
            <a:gdLst>
              <a:gd name="connsiteX0" fmla="*/ 494448 w 2977600"/>
              <a:gd name="connsiteY0" fmla="*/ 0 h 395079"/>
              <a:gd name="connsiteX1" fmla="*/ 211545 w 2977600"/>
              <a:gd name="connsiteY1" fmla="*/ 0 h 395079"/>
              <a:gd name="connsiteX2" fmla="*/ 0 w 2977600"/>
              <a:gd name="connsiteY2" fmla="*/ 395079 h 395079"/>
              <a:gd name="connsiteX3" fmla="*/ 282903 w 2977600"/>
              <a:gd name="connsiteY3" fmla="*/ 395079 h 395079"/>
              <a:gd name="connsiteX4" fmla="*/ 908305 w 2977600"/>
              <a:gd name="connsiteY4" fmla="*/ 0 h 395079"/>
              <a:gd name="connsiteX5" fmla="*/ 625402 w 2977600"/>
              <a:gd name="connsiteY5" fmla="*/ 0 h 395079"/>
              <a:gd name="connsiteX6" fmla="*/ 413857 w 2977600"/>
              <a:gd name="connsiteY6" fmla="*/ 395079 h 395079"/>
              <a:gd name="connsiteX7" fmla="*/ 696760 w 2977600"/>
              <a:gd name="connsiteY7" fmla="*/ 395079 h 395079"/>
              <a:gd name="connsiteX8" fmla="*/ 1322164 w 2977600"/>
              <a:gd name="connsiteY8" fmla="*/ 0 h 395079"/>
              <a:gd name="connsiteX9" fmla="*/ 1039261 w 2977600"/>
              <a:gd name="connsiteY9" fmla="*/ 0 h 395079"/>
              <a:gd name="connsiteX10" fmla="*/ 827716 w 2977600"/>
              <a:gd name="connsiteY10" fmla="*/ 395079 h 395079"/>
              <a:gd name="connsiteX11" fmla="*/ 1110619 w 2977600"/>
              <a:gd name="connsiteY11" fmla="*/ 395079 h 395079"/>
              <a:gd name="connsiteX12" fmla="*/ 1736023 w 2977600"/>
              <a:gd name="connsiteY12" fmla="*/ 0 h 395079"/>
              <a:gd name="connsiteX13" fmla="*/ 1453120 w 2977600"/>
              <a:gd name="connsiteY13" fmla="*/ 0 h 395079"/>
              <a:gd name="connsiteX14" fmla="*/ 1241575 w 2977600"/>
              <a:gd name="connsiteY14" fmla="*/ 395079 h 395079"/>
              <a:gd name="connsiteX15" fmla="*/ 1524478 w 2977600"/>
              <a:gd name="connsiteY15" fmla="*/ 395079 h 395079"/>
              <a:gd name="connsiteX16" fmla="*/ 2149882 w 2977600"/>
              <a:gd name="connsiteY16" fmla="*/ 0 h 395079"/>
              <a:gd name="connsiteX17" fmla="*/ 1866979 w 2977600"/>
              <a:gd name="connsiteY17" fmla="*/ 0 h 395079"/>
              <a:gd name="connsiteX18" fmla="*/ 1655434 w 2977600"/>
              <a:gd name="connsiteY18" fmla="*/ 395079 h 395079"/>
              <a:gd name="connsiteX19" fmla="*/ 1938337 w 2977600"/>
              <a:gd name="connsiteY19" fmla="*/ 395079 h 395079"/>
              <a:gd name="connsiteX20" fmla="*/ 2563741 w 2977600"/>
              <a:gd name="connsiteY20" fmla="*/ 0 h 395079"/>
              <a:gd name="connsiteX21" fmla="*/ 2280838 w 2977600"/>
              <a:gd name="connsiteY21" fmla="*/ 0 h 395079"/>
              <a:gd name="connsiteX22" fmla="*/ 2069293 w 2977600"/>
              <a:gd name="connsiteY22" fmla="*/ 395079 h 395079"/>
              <a:gd name="connsiteX23" fmla="*/ 2352196 w 2977600"/>
              <a:gd name="connsiteY23" fmla="*/ 395079 h 395079"/>
              <a:gd name="connsiteX24" fmla="*/ 2977600 w 2977600"/>
              <a:gd name="connsiteY24" fmla="*/ 0 h 395079"/>
              <a:gd name="connsiteX25" fmla="*/ 2694697 w 2977600"/>
              <a:gd name="connsiteY25" fmla="*/ 0 h 395079"/>
              <a:gd name="connsiteX26" fmla="*/ 2483152 w 2977600"/>
              <a:gd name="connsiteY26" fmla="*/ 395079 h 395079"/>
              <a:gd name="connsiteX27" fmla="*/ 2766055 w 2977600"/>
              <a:gd name="connsiteY27" fmla="*/ 395079 h 395079"/>
            </a:gdLst>
            <a:ahLst/>
            <a:cxnLst/>
            <a:rect l="l" t="t" r="r" b="b"/>
            <a:pathLst>
              <a:path w="2977600" h="395079">
                <a:moveTo>
                  <a:pt x="494448" y="0"/>
                </a:moveTo>
                <a:lnTo>
                  <a:pt x="211545" y="0"/>
                </a:lnTo>
                <a:lnTo>
                  <a:pt x="0" y="395079"/>
                </a:lnTo>
                <a:lnTo>
                  <a:pt x="282903" y="395079"/>
                </a:lnTo>
                <a:close/>
                <a:moveTo>
                  <a:pt x="908305" y="0"/>
                </a:moveTo>
                <a:lnTo>
                  <a:pt x="625402" y="0"/>
                </a:lnTo>
                <a:lnTo>
                  <a:pt x="413857" y="395079"/>
                </a:lnTo>
                <a:lnTo>
                  <a:pt x="696760" y="395079"/>
                </a:lnTo>
                <a:close/>
                <a:moveTo>
                  <a:pt x="1322164" y="0"/>
                </a:moveTo>
                <a:lnTo>
                  <a:pt x="1039261" y="0"/>
                </a:lnTo>
                <a:lnTo>
                  <a:pt x="827716" y="395079"/>
                </a:lnTo>
                <a:lnTo>
                  <a:pt x="1110619" y="395079"/>
                </a:lnTo>
                <a:close/>
                <a:moveTo>
                  <a:pt x="1736023" y="0"/>
                </a:moveTo>
                <a:lnTo>
                  <a:pt x="1453120" y="0"/>
                </a:lnTo>
                <a:lnTo>
                  <a:pt x="1241575" y="395079"/>
                </a:lnTo>
                <a:lnTo>
                  <a:pt x="1524478" y="395079"/>
                </a:lnTo>
                <a:close/>
                <a:moveTo>
                  <a:pt x="2149882" y="0"/>
                </a:moveTo>
                <a:lnTo>
                  <a:pt x="1866979" y="0"/>
                </a:lnTo>
                <a:lnTo>
                  <a:pt x="1655434" y="395079"/>
                </a:lnTo>
                <a:lnTo>
                  <a:pt x="1938337" y="395079"/>
                </a:lnTo>
                <a:close/>
                <a:moveTo>
                  <a:pt x="2563741" y="0"/>
                </a:moveTo>
                <a:lnTo>
                  <a:pt x="2280838" y="0"/>
                </a:lnTo>
                <a:lnTo>
                  <a:pt x="2069293" y="395079"/>
                </a:lnTo>
                <a:lnTo>
                  <a:pt x="2352196" y="395079"/>
                </a:lnTo>
                <a:close/>
                <a:moveTo>
                  <a:pt x="2977600" y="0"/>
                </a:moveTo>
                <a:lnTo>
                  <a:pt x="2694697" y="0"/>
                </a:lnTo>
                <a:lnTo>
                  <a:pt x="2483152" y="395079"/>
                </a:lnTo>
                <a:lnTo>
                  <a:pt x="2766055" y="395079"/>
                </a:lnTo>
                <a:close/>
              </a:path>
            </a:pathLst>
          </a:custGeom>
          <a:gradFill>
            <a:gsLst>
              <a:gs pos="0">
                <a:schemeClr val="accent1">
                  <a:lumMod val="60000"/>
                  <a:lumOff val="4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flipH="1">
            <a:off x="2936874" y="6055831"/>
            <a:ext cx="3387238" cy="431466"/>
          </a:xfrm>
          <a:custGeom>
            <a:avLst/>
            <a:gdLst>
              <a:gd name="connsiteX0" fmla="*/ 182295 w 3149773"/>
              <a:gd name="connsiteY0" fmla="*/ 0 h 339831"/>
              <a:gd name="connsiteX1" fmla="*/ 2967477 w 3149773"/>
              <a:gd name="connsiteY1" fmla="*/ 0 h 339831"/>
              <a:gd name="connsiteX2" fmla="*/ 3149773 w 3149773"/>
              <a:gd name="connsiteY2" fmla="*/ 339831 h 339831"/>
              <a:gd name="connsiteX3" fmla="*/ 0 w 3149773"/>
              <a:gd name="connsiteY3" fmla="*/ 339831 h 339831"/>
            </a:gdLst>
            <a:ahLst/>
            <a:cxnLst/>
            <a:rect l="l" t="t" r="r" b="b"/>
            <a:pathLst>
              <a:path w="3149773" h="339831">
                <a:moveTo>
                  <a:pt x="182295" y="0"/>
                </a:moveTo>
                <a:lnTo>
                  <a:pt x="2967477" y="0"/>
                </a:lnTo>
                <a:lnTo>
                  <a:pt x="3149773" y="339831"/>
                </a:lnTo>
                <a:lnTo>
                  <a:pt x="0" y="339831"/>
                </a:lnTo>
                <a:close/>
              </a:path>
            </a:pathLst>
          </a:cu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flipH="1">
            <a:off x="1853516" y="383060"/>
            <a:ext cx="3019698" cy="22854"/>
          </a:xfrm>
          <a:prstGeom prst="rect">
            <a:avLst/>
          </a:prstGeom>
          <a:gradFill>
            <a:gsLst>
              <a:gs pos="0">
                <a:schemeClr val="bg1">
                  <a:alpha val="0"/>
                </a:schemeClr>
              </a:gs>
              <a:gs pos="50000">
                <a:schemeClr val="bg1">
                  <a:alpha val="70000"/>
                </a:schemeClr>
              </a:gs>
              <a:gs pos="100000">
                <a:schemeClr val="bg1">
                  <a:alpha val="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1" name="标题 1"/>
          <p:cNvSpPr txBox="1"/>
          <p:nvPr/>
        </p:nvSpPr>
        <p:spPr>
          <a:xfrm>
            <a:off x="8622335" y="801005"/>
            <a:ext cx="2468265" cy="2730888"/>
          </a:xfrm>
          <a:prstGeom prst="rect">
            <a:avLst/>
          </a:prstGeom>
          <a:noFill/>
          <a:ln>
            <a:noFill/>
          </a:ln>
        </p:spPr>
        <p:txBody>
          <a:bodyPr vert="horz" wrap="square" lIns="91440" tIns="45720" rIns="91440" bIns="45720" rtlCol="0" anchor="b"/>
          <a:lstStyle/>
          <a:p>
            <a:pPr algn="r">
              <a:lnSpc>
                <a:spcPct val="110000"/>
              </a:lnSpc>
            </a:pPr>
            <a:r>
              <a:rPr kumimoji="1" lang="en-US" altLang="zh-CN" sz="9600" dirty="0">
                <a:ln w="12700">
                  <a:noFill/>
                </a:ln>
                <a:solidFill>
                  <a:srgbClr val="FFFFFF">
                    <a:alpha val="100000"/>
                  </a:srgbClr>
                </a:solidFill>
                <a:latin typeface="Source Han Sans CN Regular"/>
                <a:ea typeface="Source Han Sans CN Regular"/>
                <a:cs typeface="Source Han Sans CN Regular"/>
              </a:rPr>
              <a:t>02</a:t>
            </a:r>
            <a:endParaRPr kumimoji="1" lang="zh-CN" altLang="en-US" dirty="0"/>
          </a:p>
        </p:txBody>
      </p:sp>
      <p:sp>
        <p:nvSpPr>
          <p:cNvPr id="12" name="标题 1"/>
          <p:cNvSpPr txBox="1"/>
          <p:nvPr/>
        </p:nvSpPr>
        <p:spPr>
          <a:xfrm>
            <a:off x="5943600" y="3555691"/>
            <a:ext cx="5031885" cy="1950890"/>
          </a:xfrm>
          <a:prstGeom prst="rect">
            <a:avLst/>
          </a:prstGeom>
          <a:noFill/>
          <a:ln>
            <a:noFill/>
          </a:ln>
          <a:effectLst/>
        </p:spPr>
        <p:txBody>
          <a:bodyPr vert="horz" wrap="square" lIns="0" tIns="0" rIns="0" bIns="0" rtlCol="0" anchor="t"/>
          <a:lstStyle/>
          <a:p>
            <a:pPr algn="r">
              <a:lnSpc>
                <a:spcPct val="130000"/>
              </a:lnSpc>
            </a:pPr>
            <a:r>
              <a:rPr kumimoji="1" lang="en-US" altLang="zh-CN" sz="3800" dirty="0">
                <a:ln w="12700">
                  <a:noFill/>
                </a:ln>
                <a:solidFill>
                  <a:srgbClr val="FFFFFF">
                    <a:alpha val="100000"/>
                  </a:srgbClr>
                </a:solidFill>
                <a:latin typeface="Source Han Sans CN Regular"/>
                <a:ea typeface="Source Han Sans CN Regular"/>
                <a:cs typeface="Source Han Sans CN Regular"/>
              </a:rPr>
              <a:t>Characteristics</a:t>
            </a:r>
            <a:endParaRPr kumimoji="1" lang="zh-CN" altLang="en-US" dirty="0"/>
          </a:p>
        </p:txBody>
      </p:sp>
      <p:sp>
        <p:nvSpPr>
          <p:cNvPr id="13" name="标题 1"/>
          <p:cNvSpPr txBox="1"/>
          <p:nvPr/>
        </p:nvSpPr>
        <p:spPr>
          <a:xfrm>
            <a:off x="10510882" y="2160443"/>
            <a:ext cx="537450" cy="537448"/>
          </a:xfrm>
          <a:prstGeom prst="ellipse">
            <a:avLst/>
          </a:prstGeom>
          <a:gradFill>
            <a:gsLst>
              <a:gs pos="21000">
                <a:schemeClr val="accent1">
                  <a:alpha val="0"/>
                </a:schemeClr>
              </a:gs>
              <a:gs pos="100000">
                <a:schemeClr val="accent1">
                  <a:alpha val="31000"/>
                </a:schemeClr>
              </a:gs>
            </a:gsLst>
            <a:lin ang="19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551421" y="2419620"/>
            <a:ext cx="1716147" cy="553998"/>
          </a:xfrm>
          <a:prstGeom prst="rect">
            <a:avLst/>
          </a:prstGeom>
          <a:noFill/>
          <a:ln>
            <a:noFill/>
          </a:ln>
        </p:spPr>
        <p:txBody>
          <a:bodyPr vert="horz" wrap="square" lIns="0" tIns="0" rIns="0" bIns="0" rtlCol="0" anchor="t"/>
          <a:lstStyle/>
          <a:p>
            <a:pPr algn="r">
              <a:lnSpc>
                <a:spcPct val="110000"/>
              </a:lnSpc>
            </a:pPr>
            <a:r>
              <a:rPr kumimoji="1" lang="en-US" altLang="zh-CN" sz="3600">
                <a:ln w="12700">
                  <a:solidFill>
                    <a:srgbClr val="80ACFF">
                      <a:alpha val="65000"/>
                    </a:srgbClr>
                  </a:solidFill>
                </a:ln>
                <a:noFill/>
                <a:latin typeface="Source Han Sans CN Regular"/>
                <a:ea typeface="Source Han Sans CN Regular"/>
                <a:cs typeface="Source Han Sans CN Regular"/>
              </a:rPr>
              <a:t>PART </a:t>
            </a:r>
            <a:endParaRPr kumimoji="1" lang="zh-CN" altLang="en-US"/>
          </a:p>
        </p:txBody>
      </p:sp>
      <p:sp>
        <p:nvSpPr>
          <p:cNvPr id="15" name="标题 1"/>
          <p:cNvSpPr txBox="1"/>
          <p:nvPr/>
        </p:nvSpPr>
        <p:spPr>
          <a:xfrm>
            <a:off x="6405262" y="6061417"/>
            <a:ext cx="1507868" cy="161583"/>
          </a:xfrm>
          <a:prstGeom prst="rect">
            <a:avLst/>
          </a:prstGeom>
          <a:noFill/>
          <a:ln>
            <a:noFill/>
          </a:ln>
        </p:spPr>
        <p:txBody>
          <a:bodyPr vert="horz" wrap="square" lIns="0" tIns="0" rIns="0" bIns="0" rtlCol="0" anchor="ctr"/>
          <a:lstStyle/>
          <a:p>
            <a:pPr algn="r">
              <a:lnSpc>
                <a:spcPct val="100000"/>
              </a:lnSpc>
            </a:pPr>
            <a:r>
              <a:rPr kumimoji="1" lang="en-US" altLang="zh-CN" sz="1050">
                <a:ln w="12700">
                  <a:noFill/>
                </a:ln>
                <a:solidFill>
                  <a:srgbClr val="80ACFF">
                    <a:alpha val="50000"/>
                  </a:srgbClr>
                </a:solidFill>
                <a:latin typeface="Source Han Sans"/>
                <a:ea typeface="Source Han Sans"/>
                <a:cs typeface="Source Han Sans"/>
              </a:rPr>
              <a:t>PowerPoint design</a:t>
            </a:r>
            <a:endParaRPr kumimoji="1" lang="zh-CN" altLang="en-US"/>
          </a:p>
        </p:txBody>
      </p:sp>
      <p:cxnSp>
        <p:nvCxnSpPr>
          <p:cNvPr id="16" name="标题 1"/>
          <p:cNvCxnSpPr/>
          <p:nvPr/>
        </p:nvCxnSpPr>
        <p:spPr>
          <a:xfrm>
            <a:off x="8009928" y="6162891"/>
            <a:ext cx="2965621" cy="0"/>
          </a:xfrm>
          <a:prstGeom prst="line">
            <a:avLst/>
          </a:prstGeom>
          <a:noFill/>
          <a:ln w="6350" cap="sq">
            <a:solidFill>
              <a:schemeClr val="accent1">
                <a:lumMod val="60000"/>
                <a:lumOff val="40000"/>
              </a:schemeClr>
            </a:solidFill>
            <a:prstDash val="solid"/>
            <a:miter/>
          </a:ln>
        </p:spPr>
      </p:cxnSp>
      <p:sp>
        <p:nvSpPr>
          <p:cNvPr id="17" name="标题 1"/>
          <p:cNvSpPr txBox="1"/>
          <p:nvPr/>
        </p:nvSpPr>
        <p:spPr>
          <a:xfrm flipH="1">
            <a:off x="7544887" y="3096603"/>
            <a:ext cx="1633781" cy="213360"/>
          </a:xfrm>
          <a:custGeom>
            <a:avLst/>
            <a:gdLst>
              <a:gd name="connsiteX0" fmla="*/ 369674 w 1633781"/>
              <a:gd name="connsiteY0" fmla="*/ 0 h 213360"/>
              <a:gd name="connsiteX1" fmla="*/ 0 w 1633781"/>
              <a:gd name="connsiteY1" fmla="*/ 0 h 213360"/>
              <a:gd name="connsiteX2" fmla="*/ 0 w 1633781"/>
              <a:gd name="connsiteY2" fmla="*/ 213360 h 213360"/>
              <a:gd name="connsiteX3" fmla="*/ 369674 w 1633781"/>
              <a:gd name="connsiteY3" fmla="*/ 213360 h 213360"/>
              <a:gd name="connsiteX4" fmla="*/ 791043 w 1633781"/>
              <a:gd name="connsiteY4" fmla="*/ 0 h 213360"/>
              <a:gd name="connsiteX5" fmla="*/ 421369 w 1633781"/>
              <a:gd name="connsiteY5" fmla="*/ 0 h 213360"/>
              <a:gd name="connsiteX6" fmla="*/ 421369 w 1633781"/>
              <a:gd name="connsiteY6" fmla="*/ 213360 h 213360"/>
              <a:gd name="connsiteX7" fmla="*/ 791043 w 1633781"/>
              <a:gd name="connsiteY7" fmla="*/ 213360 h 213360"/>
              <a:gd name="connsiteX8" fmla="*/ 1212412 w 1633781"/>
              <a:gd name="connsiteY8" fmla="*/ 0 h 213360"/>
              <a:gd name="connsiteX9" fmla="*/ 842738 w 1633781"/>
              <a:gd name="connsiteY9" fmla="*/ 0 h 213360"/>
              <a:gd name="connsiteX10" fmla="*/ 842738 w 1633781"/>
              <a:gd name="connsiteY10" fmla="*/ 213360 h 213360"/>
              <a:gd name="connsiteX11" fmla="*/ 1212412 w 1633781"/>
              <a:gd name="connsiteY11" fmla="*/ 213360 h 213360"/>
              <a:gd name="connsiteX12" fmla="*/ 1633781 w 1633781"/>
              <a:gd name="connsiteY12" fmla="*/ 0 h 213360"/>
              <a:gd name="connsiteX13" fmla="*/ 1264107 w 1633781"/>
              <a:gd name="connsiteY13" fmla="*/ 0 h 213360"/>
              <a:gd name="connsiteX14" fmla="*/ 1264107 w 1633781"/>
              <a:gd name="connsiteY14" fmla="*/ 213360 h 213360"/>
              <a:gd name="connsiteX15" fmla="*/ 1633781 w 1633781"/>
              <a:gd name="connsiteY15" fmla="*/ 213360 h 213360"/>
            </a:gdLst>
            <a:ahLst/>
            <a:cxnLst/>
            <a:rect l="l" t="t" r="r" b="b"/>
            <a:pathLst>
              <a:path w="1633781" h="213360">
                <a:moveTo>
                  <a:pt x="369674" y="0"/>
                </a:moveTo>
                <a:lnTo>
                  <a:pt x="0" y="0"/>
                </a:lnTo>
                <a:lnTo>
                  <a:pt x="0" y="213360"/>
                </a:lnTo>
                <a:lnTo>
                  <a:pt x="369674" y="213360"/>
                </a:lnTo>
                <a:close/>
                <a:moveTo>
                  <a:pt x="791043" y="0"/>
                </a:moveTo>
                <a:lnTo>
                  <a:pt x="421369" y="0"/>
                </a:lnTo>
                <a:lnTo>
                  <a:pt x="421369" y="213360"/>
                </a:lnTo>
                <a:lnTo>
                  <a:pt x="791043" y="213360"/>
                </a:lnTo>
                <a:close/>
                <a:moveTo>
                  <a:pt x="1212412" y="0"/>
                </a:moveTo>
                <a:lnTo>
                  <a:pt x="842738" y="0"/>
                </a:lnTo>
                <a:lnTo>
                  <a:pt x="842738" y="213360"/>
                </a:lnTo>
                <a:lnTo>
                  <a:pt x="1212412" y="213360"/>
                </a:lnTo>
                <a:close/>
                <a:moveTo>
                  <a:pt x="1633781" y="0"/>
                </a:moveTo>
                <a:lnTo>
                  <a:pt x="1264107" y="0"/>
                </a:lnTo>
                <a:lnTo>
                  <a:pt x="1264107" y="213360"/>
                </a:lnTo>
                <a:lnTo>
                  <a:pt x="1633781" y="213360"/>
                </a:lnTo>
                <a:close/>
              </a:path>
            </a:pathLst>
          </a:custGeom>
          <a:gradFill>
            <a:gsLst>
              <a:gs pos="9000">
                <a:schemeClr val="accent1">
                  <a:lumMod val="60000"/>
                  <a:lumOff val="4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the characteristics of Chinese EV consumers</a:t>
            </a:r>
            <a:endParaRPr kumimoji="1" lang="zh-CN" altLang="en-US" dirty="0"/>
          </a:p>
        </p:txBody>
      </p:sp>
      <p:grpSp>
        <p:nvGrpSpPr>
          <p:cNvPr id="15" name="组合 14"/>
          <p:cNvGrpSpPr/>
          <p:nvPr/>
        </p:nvGrpSpPr>
        <p:grpSpPr>
          <a:xfrm>
            <a:off x="271663" y="431800"/>
            <a:ext cx="464937" cy="458275"/>
            <a:chOff x="271663" y="431800"/>
            <a:chExt cx="464937" cy="458275"/>
          </a:xfrm>
        </p:grpSpPr>
        <p:sp>
          <p:nvSpPr>
            <p:cNvPr id="16"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9" name="图片 18">
            <a:extLst>
              <a:ext uri="{FF2B5EF4-FFF2-40B4-BE49-F238E27FC236}">
                <a16:creationId xmlns:a16="http://schemas.microsoft.com/office/drawing/2014/main" id="{2D6F0A71-7CEF-93B7-094F-35EC1A022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63" y="1422742"/>
            <a:ext cx="7797483" cy="4719849"/>
          </a:xfrm>
          <a:prstGeom prst="rect">
            <a:avLst/>
          </a:prstGeom>
        </p:spPr>
      </p:pic>
      <p:sp>
        <p:nvSpPr>
          <p:cNvPr id="20" name="文本框 19">
            <a:extLst>
              <a:ext uri="{FF2B5EF4-FFF2-40B4-BE49-F238E27FC236}">
                <a16:creationId xmlns:a16="http://schemas.microsoft.com/office/drawing/2014/main" id="{5A4D6ED1-D298-587C-FD8C-E26845AC3920}"/>
              </a:ext>
            </a:extLst>
          </p:cNvPr>
          <p:cNvSpPr txBox="1"/>
          <p:nvPr/>
        </p:nvSpPr>
        <p:spPr>
          <a:xfrm>
            <a:off x="8194349" y="2827536"/>
            <a:ext cx="3872447" cy="1631216"/>
          </a:xfrm>
          <a:prstGeom prst="rect">
            <a:avLst/>
          </a:prstGeom>
          <a:noFill/>
        </p:spPr>
        <p:txBody>
          <a:bodyPr wrap="square" rtlCol="0">
            <a:spAutoFit/>
          </a:bodyPr>
          <a:lstStyle/>
          <a:p>
            <a:r>
              <a:rPr lang="en-US" altLang="zh-CN" sz="2000" dirty="0">
                <a:latin typeface="BIZ UDPGothic" panose="020B0400000000000000" pitchFamily="34" charset="-128"/>
                <a:ea typeface="BIZ UDPGothic" panose="020B0400000000000000" pitchFamily="34" charset="-128"/>
              </a:rPr>
              <a:t>Chinese EV buyers are mostly young. </a:t>
            </a:r>
          </a:p>
          <a:p>
            <a:r>
              <a:rPr lang="en-US" altLang="zh-CN" sz="2000" dirty="0">
                <a:latin typeface="BIZ UDPGothic" panose="020B0400000000000000" pitchFamily="34" charset="-128"/>
                <a:ea typeface="BIZ UDPGothic" panose="020B0400000000000000" pitchFamily="34" charset="-128"/>
              </a:rPr>
              <a:t>More than 50% of EV buyers in China are under the age of 40. </a:t>
            </a:r>
            <a:endParaRPr lang="zh-CN" altLang="en-US" sz="2000" dirty="0">
              <a:latin typeface="BIZ UDPGothic" panose="020B0400000000000000" pitchFamily="34" charset="-128"/>
              <a:ea typeface="BIZ UDPGothic" panose="020B0400000000000000"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41573" y="1545051"/>
            <a:ext cx="3364668" cy="4500149"/>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178560" y="1979577"/>
            <a:ext cx="2787028" cy="3569107"/>
          </a:xfrm>
          <a:prstGeom prst="rect">
            <a:avLst/>
          </a:prstGeom>
          <a:noFill/>
          <a:ln>
            <a:noFill/>
          </a:ln>
        </p:spPr>
        <p:txBody>
          <a:bodyPr vert="horz" wrap="square" lIns="0" tIns="0" rIns="0" bIns="0" rtlCol="0" anchor="t"/>
          <a:lstStyle/>
          <a:p>
            <a:pPr algn="l">
              <a:lnSpc>
                <a:spcPct val="150000"/>
              </a:lnSpc>
            </a:pPr>
            <a:r>
              <a:rPr kumimoji="1" lang="en-US" altLang="zh-CN" dirty="0">
                <a:ln w="12700">
                  <a:noFill/>
                </a:ln>
                <a:solidFill>
                  <a:srgbClr val="262626">
                    <a:alpha val="100000"/>
                  </a:srgbClr>
                </a:solidFill>
                <a:latin typeface="Source Han Sans"/>
                <a:ea typeface="Source Han Sans"/>
                <a:cs typeface="Source Han Sans"/>
              </a:rPr>
              <a:t>In southern China, where the weather is warm, EVs perform well, and sales are high. In the north, cold temperatures can reduce battery </a:t>
            </a:r>
          </a:p>
          <a:p>
            <a:pPr algn="l">
              <a:lnSpc>
                <a:spcPct val="150000"/>
              </a:lnSpc>
            </a:pPr>
            <a:r>
              <a:rPr kumimoji="1" lang="en-US" altLang="zh-CN" dirty="0">
                <a:ln w="12700">
                  <a:noFill/>
                </a:ln>
                <a:solidFill>
                  <a:srgbClr val="262626">
                    <a:alpha val="100000"/>
                  </a:srgbClr>
                </a:solidFill>
                <a:latin typeface="Source Han Sans"/>
                <a:ea typeface="Source Han Sans"/>
                <a:cs typeface="Source Han Sans"/>
              </a:rPr>
              <a:t>efficiency, so traditional fuel cars are still more popular.</a:t>
            </a:r>
            <a:endParaRPr kumimoji="1" lang="zh-CN" altLang="en-US" sz="2400" dirty="0"/>
          </a:p>
        </p:txBody>
      </p:sp>
      <p:sp>
        <p:nvSpPr>
          <p:cNvPr id="11" name="标题 1"/>
          <p:cNvSpPr txBox="1"/>
          <p:nvPr/>
        </p:nvSpPr>
        <p:spPr>
          <a:xfrm>
            <a:off x="274320" y="931550"/>
            <a:ext cx="924559" cy="871308"/>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52986" y="1309316"/>
            <a:ext cx="625574" cy="517066"/>
          </a:xfrm>
          <a:prstGeom prst="rect">
            <a:avLst/>
          </a:prstGeom>
          <a:noFill/>
          <a:ln>
            <a:noFill/>
          </a:ln>
        </p:spPr>
        <p:txBody>
          <a:bodyPr vert="horz" wrap="square" lIns="0" tIns="0" rIns="0" bIns="0" rtlCol="0" anchor="t"/>
          <a:lstStyle/>
          <a:p>
            <a:pPr algn="ctr">
              <a:lnSpc>
                <a:spcPct val="100000"/>
              </a:lnSpc>
            </a:pPr>
            <a:endParaRPr kumimoji="1" lang="zh-CN" altLang="en-US" dirty="0"/>
          </a:p>
        </p:txBody>
      </p:sp>
      <p:sp>
        <p:nvSpPr>
          <p:cNvPr id="16" name="标题 1"/>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regional differences </a:t>
            </a:r>
            <a:endParaRPr kumimoji="1" lang="zh-CN" altLang="en-US" sz="2800" dirty="0"/>
          </a:p>
        </p:txBody>
      </p:sp>
      <p:grpSp>
        <p:nvGrpSpPr>
          <p:cNvPr id="17" name="组合 16"/>
          <p:cNvGrpSpPr/>
          <p:nvPr/>
        </p:nvGrpSpPr>
        <p:grpSpPr>
          <a:xfrm>
            <a:off x="271663" y="431800"/>
            <a:ext cx="464937" cy="458275"/>
            <a:chOff x="271663" y="431800"/>
            <a:chExt cx="464937" cy="458275"/>
          </a:xfrm>
        </p:grpSpPr>
        <p:sp>
          <p:nvSpPr>
            <p:cNvPr id="18" name="标题 1"/>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21" name="图片 20">
            <a:extLst>
              <a:ext uri="{FF2B5EF4-FFF2-40B4-BE49-F238E27FC236}">
                <a16:creationId xmlns:a16="http://schemas.microsoft.com/office/drawing/2014/main" id="{EE960BFD-62E5-7416-2D0E-4B9E76D6B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842" y="1545051"/>
            <a:ext cx="7760557" cy="48743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A3AEFF-6958-B297-A955-B762D9199B88}"/>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673B2FBD-1E25-F15A-AE2A-4E58D60B5CE5}"/>
              </a:ext>
            </a:extLst>
          </p:cNvPr>
          <p:cNvPicPr>
            <a:picLocks noChangeAspect="1"/>
          </p:cNvPicPr>
          <p:nvPr/>
        </p:nvPicPr>
        <p:blipFill>
          <a:blip r:embed="rId2" cstate="email">
            <a:alphaModFix/>
            <a:extLst>
              <a:ext uri="{28A0092B-C50C-407E-A947-70E740481C1C}">
                <a14:useLocalDpi xmlns:a14="http://schemas.microsoft.com/office/drawing/2010/main" val="0"/>
              </a:ext>
            </a:extLst>
          </a:blip>
          <a:srcRect/>
          <a:stretch>
            <a:fillRect/>
          </a:stretch>
        </p:blipFill>
        <p:spPr>
          <a:xfrm>
            <a:off x="0" y="12560"/>
            <a:ext cx="12192000" cy="6832879"/>
          </a:xfrm>
          <a:prstGeom prst="rect">
            <a:avLst/>
          </a:prstGeom>
          <a:noFill/>
          <a:ln>
            <a:noFill/>
          </a:ln>
        </p:spPr>
      </p:pic>
      <p:sp>
        <p:nvSpPr>
          <p:cNvPr id="3" name="标题 1">
            <a:extLst>
              <a:ext uri="{FF2B5EF4-FFF2-40B4-BE49-F238E27FC236}">
                <a16:creationId xmlns:a16="http://schemas.microsoft.com/office/drawing/2014/main" id="{4475B182-745B-CC23-842F-3D256D734D42}"/>
              </a:ext>
            </a:extLst>
          </p:cNvPr>
          <p:cNvSpPr txBox="1"/>
          <p:nvPr/>
        </p:nvSpPr>
        <p:spPr>
          <a:xfrm flipH="1">
            <a:off x="0" y="0"/>
            <a:ext cx="12192002" cy="6858000"/>
          </a:xfrm>
          <a:prstGeom prst="rect">
            <a:avLst/>
          </a:prstGeom>
          <a:gradFill>
            <a:gsLst>
              <a:gs pos="0">
                <a:schemeClr val="accent1">
                  <a:lumMod val="20000"/>
                  <a:lumOff val="80000"/>
                  <a:alpha val="94000"/>
                </a:schemeClr>
              </a:gs>
              <a:gs pos="100000">
                <a:schemeClr val="bg1"/>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a:extLst>
              <a:ext uri="{FF2B5EF4-FFF2-40B4-BE49-F238E27FC236}">
                <a16:creationId xmlns:a16="http://schemas.microsoft.com/office/drawing/2014/main" id="{F41A28E4-A4B9-77DD-C084-A59AB9C16409}"/>
              </a:ext>
            </a:extLst>
          </p:cNvPr>
          <p:cNvSpPr txBox="1"/>
          <p:nvPr/>
        </p:nvSpPr>
        <p:spPr>
          <a:xfrm>
            <a:off x="841573" y="1545051"/>
            <a:ext cx="3364668" cy="4500149"/>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a:extLst>
              <a:ext uri="{FF2B5EF4-FFF2-40B4-BE49-F238E27FC236}">
                <a16:creationId xmlns:a16="http://schemas.microsoft.com/office/drawing/2014/main" id="{ED6BDC83-197B-6FE6-38AC-135EDB8F703B}"/>
              </a:ext>
            </a:extLst>
          </p:cNvPr>
          <p:cNvSpPr txBox="1"/>
          <p:nvPr/>
        </p:nvSpPr>
        <p:spPr>
          <a:xfrm>
            <a:off x="1178560" y="1979577"/>
            <a:ext cx="2787028" cy="3569107"/>
          </a:xfrm>
          <a:prstGeom prst="rect">
            <a:avLst/>
          </a:prstGeom>
          <a:noFill/>
          <a:ln>
            <a:noFill/>
          </a:ln>
        </p:spPr>
        <p:txBody>
          <a:bodyPr vert="horz" wrap="square" lIns="0" tIns="0" rIns="0" bIns="0" rtlCol="0" anchor="t"/>
          <a:lstStyle/>
          <a:p>
            <a:pPr algn="l">
              <a:lnSpc>
                <a:spcPct val="150000"/>
              </a:lnSpc>
            </a:pPr>
            <a:r>
              <a:rPr kumimoji="1" lang="en-US" altLang="zh-CN" dirty="0">
                <a:ln w="12700">
                  <a:noFill/>
                </a:ln>
                <a:solidFill>
                  <a:srgbClr val="262626">
                    <a:alpha val="100000"/>
                  </a:srgbClr>
                </a:solidFill>
                <a:latin typeface="Source Han Sans"/>
                <a:ea typeface="Source Han Sans"/>
                <a:cs typeface="Source Han Sans"/>
              </a:rPr>
              <a:t>In southern China, where the weather is warm, EVs perform well, and sales are high. In the north, cold temperatures can reduce battery </a:t>
            </a:r>
          </a:p>
          <a:p>
            <a:pPr algn="l">
              <a:lnSpc>
                <a:spcPct val="150000"/>
              </a:lnSpc>
            </a:pPr>
            <a:r>
              <a:rPr kumimoji="1" lang="en-US" altLang="zh-CN" dirty="0">
                <a:ln w="12700">
                  <a:noFill/>
                </a:ln>
                <a:solidFill>
                  <a:srgbClr val="262626">
                    <a:alpha val="100000"/>
                  </a:srgbClr>
                </a:solidFill>
                <a:latin typeface="Source Han Sans"/>
                <a:ea typeface="Source Han Sans"/>
                <a:cs typeface="Source Han Sans"/>
              </a:rPr>
              <a:t>efficiency, so traditional fuel cars are still more popular.</a:t>
            </a:r>
            <a:endParaRPr kumimoji="1" lang="zh-CN" altLang="en-US" sz="2400" dirty="0"/>
          </a:p>
        </p:txBody>
      </p:sp>
      <p:sp>
        <p:nvSpPr>
          <p:cNvPr id="11" name="标题 1">
            <a:extLst>
              <a:ext uri="{FF2B5EF4-FFF2-40B4-BE49-F238E27FC236}">
                <a16:creationId xmlns:a16="http://schemas.microsoft.com/office/drawing/2014/main" id="{9AF0F12D-D5E1-C71E-53FF-69771ADD09D6}"/>
              </a:ext>
            </a:extLst>
          </p:cNvPr>
          <p:cNvSpPr txBox="1"/>
          <p:nvPr/>
        </p:nvSpPr>
        <p:spPr>
          <a:xfrm>
            <a:off x="274320" y="931550"/>
            <a:ext cx="924559" cy="871308"/>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a:extLst>
              <a:ext uri="{FF2B5EF4-FFF2-40B4-BE49-F238E27FC236}">
                <a16:creationId xmlns:a16="http://schemas.microsoft.com/office/drawing/2014/main" id="{750CA76A-B7CD-9CA6-508F-B74516FDA132}"/>
              </a:ext>
            </a:extLst>
          </p:cNvPr>
          <p:cNvSpPr txBox="1"/>
          <p:nvPr/>
        </p:nvSpPr>
        <p:spPr>
          <a:xfrm>
            <a:off x="552986" y="1309316"/>
            <a:ext cx="625574" cy="517066"/>
          </a:xfrm>
          <a:prstGeom prst="rect">
            <a:avLst/>
          </a:prstGeom>
          <a:noFill/>
          <a:ln>
            <a:noFill/>
          </a:ln>
        </p:spPr>
        <p:txBody>
          <a:bodyPr vert="horz" wrap="square" lIns="0" tIns="0" rIns="0" bIns="0" rtlCol="0" anchor="t"/>
          <a:lstStyle/>
          <a:p>
            <a:pPr algn="ctr">
              <a:lnSpc>
                <a:spcPct val="100000"/>
              </a:lnSpc>
            </a:pPr>
            <a:endParaRPr kumimoji="1" lang="zh-CN" altLang="en-US" dirty="0"/>
          </a:p>
        </p:txBody>
      </p:sp>
      <p:sp>
        <p:nvSpPr>
          <p:cNvPr id="16" name="标题 1">
            <a:extLst>
              <a:ext uri="{FF2B5EF4-FFF2-40B4-BE49-F238E27FC236}">
                <a16:creationId xmlns:a16="http://schemas.microsoft.com/office/drawing/2014/main" id="{1F3E2CBC-FA4D-E22F-570E-60CB074356B3}"/>
              </a:ext>
            </a:extLst>
          </p:cNvPr>
          <p:cNvSpPr txBox="1"/>
          <p:nvPr/>
        </p:nvSpPr>
        <p:spPr>
          <a:xfrm>
            <a:off x="84772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Source Han Sans CN Bold"/>
                <a:ea typeface="Source Han Sans CN Bold"/>
                <a:cs typeface="Source Han Sans CN Bold"/>
              </a:rPr>
              <a:t>regional differences </a:t>
            </a:r>
            <a:endParaRPr kumimoji="1" lang="zh-CN" altLang="en-US" sz="2800" dirty="0"/>
          </a:p>
        </p:txBody>
      </p:sp>
      <p:grpSp>
        <p:nvGrpSpPr>
          <p:cNvPr id="17" name="组合 16">
            <a:extLst>
              <a:ext uri="{FF2B5EF4-FFF2-40B4-BE49-F238E27FC236}">
                <a16:creationId xmlns:a16="http://schemas.microsoft.com/office/drawing/2014/main" id="{7E112319-FF15-B65F-7BB7-55BB253AC6B7}"/>
              </a:ext>
            </a:extLst>
          </p:cNvPr>
          <p:cNvGrpSpPr/>
          <p:nvPr/>
        </p:nvGrpSpPr>
        <p:grpSpPr>
          <a:xfrm>
            <a:off x="271663" y="431800"/>
            <a:ext cx="464937" cy="458275"/>
            <a:chOff x="271663" y="431800"/>
            <a:chExt cx="464937" cy="458275"/>
          </a:xfrm>
        </p:grpSpPr>
        <p:sp>
          <p:nvSpPr>
            <p:cNvPr id="18" name="标题 1">
              <a:extLst>
                <a:ext uri="{FF2B5EF4-FFF2-40B4-BE49-F238E27FC236}">
                  <a16:creationId xmlns:a16="http://schemas.microsoft.com/office/drawing/2014/main" id="{C5E581EF-0EB1-3C99-A897-A5949C110006}"/>
                </a:ext>
              </a:extLst>
            </p:cNvPr>
            <p:cNvSpPr txBox="1"/>
            <p:nvPr/>
          </p:nvSpPr>
          <p:spPr>
            <a:xfrm>
              <a:off x="348958" y="502433"/>
              <a:ext cx="387642" cy="387642"/>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a:extLst>
                <a:ext uri="{FF2B5EF4-FFF2-40B4-BE49-F238E27FC236}">
                  <a16:creationId xmlns:a16="http://schemas.microsoft.com/office/drawing/2014/main" id="{C4A65CA1-A7F0-D97B-92CF-0FDE17E6DE1C}"/>
                </a:ext>
              </a:extLst>
            </p:cNvPr>
            <p:cNvSpPr txBox="1"/>
            <p:nvPr/>
          </p:nvSpPr>
          <p:spPr>
            <a:xfrm>
              <a:off x="271663" y="431800"/>
              <a:ext cx="387642" cy="38764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4" name="图片 3">
            <a:extLst>
              <a:ext uri="{FF2B5EF4-FFF2-40B4-BE49-F238E27FC236}">
                <a16:creationId xmlns:a16="http://schemas.microsoft.com/office/drawing/2014/main" id="{BAF9A002-491D-ECAD-7D50-639D0ED94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1557972"/>
            <a:ext cx="6837680" cy="4487228"/>
          </a:xfrm>
          <a:prstGeom prst="rect">
            <a:avLst/>
          </a:prstGeom>
        </p:spPr>
      </p:pic>
    </p:spTree>
    <p:extLst>
      <p:ext uri="{BB962C8B-B14F-4D97-AF65-F5344CB8AC3E}">
        <p14:creationId xmlns:p14="http://schemas.microsoft.com/office/powerpoint/2010/main" val="3958623979"/>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2C75FF"/>
      </a:accent1>
      <a:accent2>
        <a:srgbClr val="2C75FF"/>
      </a:accent2>
      <a:accent3>
        <a:srgbClr val="B78E0B"/>
      </a:accent3>
      <a:accent4>
        <a:srgbClr val="BF9000"/>
      </a:accent4>
      <a:accent5>
        <a:srgbClr val="1AB89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371</Words>
  <Application>Microsoft Office PowerPoint</Application>
  <PresentationFormat>宽屏</PresentationFormat>
  <Paragraphs>40</Paragraphs>
  <Slides>15</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Source Han Sans CN Regular</vt:lpstr>
      <vt:lpstr>Arial</vt:lpstr>
      <vt:lpstr>Source Han Sans CN Bold</vt:lpstr>
      <vt:lpstr>等线</vt:lpstr>
      <vt:lpstr>A-OTF Kaisho MCBK1 Pro MCBK1</vt:lpstr>
      <vt:lpstr>BIZ UDPGothic</vt:lpstr>
      <vt:lpstr>Source Han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红玫 耿</cp:lastModifiedBy>
  <cp:revision>13</cp:revision>
  <dcterms:modified xsi:type="dcterms:W3CDTF">2025-06-07T06:53:36Z</dcterms:modified>
</cp:coreProperties>
</file>