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media/image14.jpg" ContentType="image/png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58" r:id="rId4"/>
    <p:sldId id="284" r:id="rId5"/>
    <p:sldId id="285" r:id="rId6"/>
    <p:sldId id="286" r:id="rId7"/>
    <p:sldId id="12931" r:id="rId8"/>
    <p:sldId id="302" r:id="rId9"/>
    <p:sldId id="288" r:id="rId10"/>
    <p:sldId id="287" r:id="rId11"/>
    <p:sldId id="12932" r:id="rId12"/>
    <p:sldId id="306" r:id="rId13"/>
    <p:sldId id="12933" r:id="rId14"/>
    <p:sldId id="12934" r:id="rId15"/>
    <p:sldId id="12935" r:id="rId16"/>
    <p:sldId id="12936" r:id="rId17"/>
    <p:sldId id="12937" r:id="rId18"/>
    <p:sldId id="30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1D2F2-FF14-4C6A-ACDD-26A0333D368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E7A39-20BB-4596-B836-AC7298B13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14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E7A39-20BB-4596-B836-AC7298B133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942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0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4A2A6-C5D9-6CB1-6B2A-913903FCE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53BDDB6-E60B-E5BB-A740-052C83097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998383-6DC3-16A0-52F9-F7E09E2F2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30D92F-6697-1EA6-208D-15EF5BCC2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384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78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D5C93-DF34-FFE4-CC80-6208B7134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3A274B7-D58E-2480-50F9-DE88DC0D3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9406AD7-F92B-7F78-D449-2F0BFA14A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2DFE3-D95B-4C23-600C-FCA78888C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556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8BA9B-BB8F-C8EE-230C-F8F165F4A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CB6803A-1932-6770-3A5F-55860E53F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D375A89-2941-2E36-BE46-C18BEFBE0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34C32C-6CD7-81F3-F0D0-9E5F4A5F3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599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CBD1-08F6-322C-2D0A-662F8373B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D672A7-86DA-D7DF-A539-8BE7CD7CC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EE5DAD9-4E67-8073-56A5-530BB5D29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26046E-66CC-A0CB-7A01-0D8CD0660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916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6CA0F-E9E2-C4A9-FC8C-AC65FA397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E32E3A-16E3-AA32-B75F-A036663DD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7782152-3DBA-0FC6-3C47-93BFF69F1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7AA6D8-8363-D7CF-4CF1-9A14CF256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418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0D997-0EB3-A2CC-5AEB-B7A548D9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AE6C90-9BEE-BE9B-2826-89467A8E1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7E8BB24-8000-4F09-A4AE-2CC3CFD47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6FCB5C-9C8B-40A1-A310-0D35F8064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00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88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26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33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8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4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2CD98-F5BE-58ED-5922-AC4F25657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8F9BDB-D480-52C9-EC7C-B26BCBBFA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446ECD5-6D53-602A-5D6D-569531336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B15398-972A-6D94-0449-20DFAD7D2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6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21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7924-6186-485C-806E-D8C3C2D3D6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23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177DB0-57BC-AABC-D34C-A66D99B60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573EDA-E928-D21A-DFAD-E415438D2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B8ED8A-3C68-BFA3-F819-7DCCCD6E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7C3C04-8F13-200A-548E-48A7A237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EB8CB4-CE50-5199-2918-73293A97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23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20BAB-7412-D490-7F12-D91B3614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AD0BAB-60B3-45D9-D3A4-437ABDD5F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724CD9-6F36-0CEF-CEF7-DE673405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617DB1-1277-EDDA-6EC9-FD499B26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5785C8-6FAE-9F5C-2E0C-DA09B733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27AB9E-AD07-C1F8-FB73-1ECAB29CA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7CB02C-07A8-3C81-F644-5BF1D6E6A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D1EB8A-6571-0641-1B10-C069456B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DFC66-C7E0-4EB4-223F-E1D8010F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C1C7D7-57EA-E286-E174-2EFAF8AB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0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E7C2CD-2AA3-02AD-A866-E5163241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2825BC-9E78-7B2F-5AF3-10A7AEEE6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092162-35AA-0D27-39CE-599BBDD0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151E9F-BDD0-DA18-BD75-37870E81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E1F752-EE26-CD03-DB59-46FE1F76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65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3E245-5D63-C397-390D-5C917B61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C6ACB6-75B2-59AA-E2BE-1D3537A04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D4E07B-139F-5BB6-0BEE-541A344B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D8422-2FB2-0BF3-0DE1-43BD0ED0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43A3B-12F9-CB60-F51B-BC587805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2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2B756-AFD4-0901-3E15-BDC69C76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B0597C-8098-3D26-6D87-F7AA28FAA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1B7FCF-2D9B-3CD1-1C02-5097A7382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13F638-9E28-F833-E2C5-924FC151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AC47EB-479B-4A32-085B-34715913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B91D88-CFC4-66B6-2AD4-44C02D5D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94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67516F-C4FA-1432-CBA9-2D3528ED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AB6E6F-11BE-A641-7591-9EF0FECA2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258E07-79E7-AD69-C146-8FBFD3F1A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6AFEBB-EF5D-B502-56A6-E97497EAC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3E13C7-F39F-9816-0A6D-8D0160E1F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D75CC9E-14BC-0C8A-0AA4-FEAF1E60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F34124-B41A-0C2B-1C31-44474F53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9048A4-845B-7819-4574-2E15F2CD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11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9F7D9C-145D-A71B-FAB2-0172E7BE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A2D7CD-2E8F-5222-6F1B-DA680890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9052F7-6754-03DB-47B8-C4E5725A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AF8695-0359-4D0A-3283-F8BDCDF9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71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D8C974-963E-4A0D-F386-1D0E0AEA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E69D8E-C5EF-0BDD-3574-A1F14E03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26AD03-DB02-C4CC-97FD-A4F488A8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062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D4AFA0-58A1-F2BD-8AC5-F7C7ED96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6035F9-DDD8-D085-5701-D68296574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97D5DD-DB43-1B44-7774-353C11C65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5D1D16-0E8C-1185-583A-D0D1E441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3EF856-7E0E-9492-AECD-CC6E5775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51D121-5003-13CF-6AE1-A459E497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4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D16960-545F-0CF5-35CE-88B3CC9E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8C9E457-2373-B69A-0CF3-2B2B8A95C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7A0D11-2D8B-FB02-1C6B-3917C9934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A078BB-480D-32D0-2B13-3D7299AD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C89BF4-EDFA-2F0F-D967-35E5A191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1B3603-388E-CC61-9419-1E10CC58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88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255DA5-D541-1DF3-1D38-B3FCDE67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FA08F8-AC46-515F-86FF-3EFD0046C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E55047-42E8-2BAA-B69F-BDB539CB3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43F7-B5D5-4C6B-8B1B-2F0F59B6E3F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74CBEA-1219-3A1B-304D-9E0054A22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55F3EE-7CE7-319B-1CED-764989D3D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56E00-DEDC-4689-94A2-F8723C706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7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D2F1EA9-BA9E-5428-3124-2D137EE9E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C3312B0-5AC5-CB6B-0E87-CC18836D2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b="47281"/>
          <a:stretch/>
        </p:blipFill>
        <p:spPr>
          <a:xfrm>
            <a:off x="8805685" y="0"/>
            <a:ext cx="3386315" cy="3429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2EBBEA0-AB96-7368-8502-1A85D060D8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7" t="47281"/>
          <a:stretch/>
        </p:blipFill>
        <p:spPr>
          <a:xfrm>
            <a:off x="6426200" y="3418500"/>
            <a:ext cx="5765800" cy="3439500"/>
          </a:xfrm>
          <a:custGeom>
            <a:avLst/>
            <a:gdLst>
              <a:gd name="connsiteX0" fmla="*/ 0 w 5130800"/>
              <a:gd name="connsiteY0" fmla="*/ 0 h 3060700"/>
              <a:gd name="connsiteX1" fmla="*/ 3898900 w 5130800"/>
              <a:gd name="connsiteY1" fmla="*/ 0 h 3060700"/>
              <a:gd name="connsiteX2" fmla="*/ 3898900 w 5130800"/>
              <a:gd name="connsiteY2" fmla="*/ 596900 h 3060700"/>
              <a:gd name="connsiteX3" fmla="*/ 4775200 w 5130800"/>
              <a:gd name="connsiteY3" fmla="*/ 596900 h 3060700"/>
              <a:gd name="connsiteX4" fmla="*/ 4775200 w 5130800"/>
              <a:gd name="connsiteY4" fmla="*/ 0 h 3060700"/>
              <a:gd name="connsiteX5" fmla="*/ 5130800 w 5130800"/>
              <a:gd name="connsiteY5" fmla="*/ 0 h 3060700"/>
              <a:gd name="connsiteX6" fmla="*/ 5130800 w 5130800"/>
              <a:gd name="connsiteY6" fmla="*/ 3060700 h 3060700"/>
              <a:gd name="connsiteX7" fmla="*/ 0 w 5130800"/>
              <a:gd name="connsiteY7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0800" h="3060700">
                <a:moveTo>
                  <a:pt x="0" y="0"/>
                </a:moveTo>
                <a:lnTo>
                  <a:pt x="3898900" y="0"/>
                </a:lnTo>
                <a:lnTo>
                  <a:pt x="3898900" y="596900"/>
                </a:lnTo>
                <a:lnTo>
                  <a:pt x="4775200" y="596900"/>
                </a:lnTo>
                <a:lnTo>
                  <a:pt x="4775200" y="0"/>
                </a:lnTo>
                <a:lnTo>
                  <a:pt x="5130800" y="0"/>
                </a:lnTo>
                <a:lnTo>
                  <a:pt x="5130800" y="3060700"/>
                </a:lnTo>
                <a:lnTo>
                  <a:pt x="0" y="306070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1021FD5-CC74-D28D-309C-E083CCE7C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19" y="116353"/>
            <a:ext cx="2567951" cy="256795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F839A29-D27D-6ACB-D1AB-0E54CC2FF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734196"/>
            <a:ext cx="1950108" cy="195010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507DAD9-EED7-5485-51C0-564EBC81F5FA}"/>
              </a:ext>
            </a:extLst>
          </p:cNvPr>
          <p:cNvSpPr txBox="1"/>
          <p:nvPr/>
        </p:nvSpPr>
        <p:spPr>
          <a:xfrm>
            <a:off x="1396983" y="2684304"/>
            <a:ext cx="939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Translation and Spread of Go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Weiqi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9473240-6C12-3085-E0ED-A18AE79841BC}"/>
              </a:ext>
            </a:extLst>
          </p:cNvPr>
          <p:cNvSpPr txBox="1"/>
          <p:nvPr/>
        </p:nvSpPr>
        <p:spPr>
          <a:xfrm>
            <a:off x="3295290" y="472275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Zhao  Qi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2025.3.21</a:t>
            </a:r>
            <a:endParaRPr lang="zh-CN" altLang="en-US" sz="24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7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31F3FC7C-2678-F0FD-B7A5-E01D0933CCB1}"/>
              </a:ext>
            </a:extLst>
          </p:cNvPr>
          <p:cNvGrpSpPr/>
          <p:nvPr/>
        </p:nvGrpSpPr>
        <p:grpSpPr>
          <a:xfrm>
            <a:off x="770754" y="1724958"/>
            <a:ext cx="4727148" cy="2887299"/>
            <a:chOff x="905911" y="1304924"/>
            <a:chExt cx="6509940" cy="2887299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DB5D605A-72C1-39E7-C516-0738E5A14C4B}"/>
                </a:ext>
              </a:extLst>
            </p:cNvPr>
            <p:cNvSpPr/>
            <p:nvPr/>
          </p:nvSpPr>
          <p:spPr bwMode="auto">
            <a:xfrm>
              <a:off x="905911" y="1304924"/>
              <a:ext cx="2882317" cy="627985"/>
            </a:xfrm>
            <a:custGeom>
              <a:avLst/>
              <a:gdLst>
                <a:gd name="T0" fmla="*/ 332 w 372"/>
                <a:gd name="T1" fmla="*/ 60 h 108"/>
                <a:gd name="T2" fmla="*/ 351 w 372"/>
                <a:gd name="T3" fmla="*/ 58 h 108"/>
                <a:gd name="T4" fmla="*/ 343 w 372"/>
                <a:gd name="T5" fmla="*/ 57 h 108"/>
                <a:gd name="T6" fmla="*/ 372 w 372"/>
                <a:gd name="T7" fmla="*/ 55 h 108"/>
                <a:gd name="T8" fmla="*/ 343 w 372"/>
                <a:gd name="T9" fmla="*/ 55 h 108"/>
                <a:gd name="T10" fmla="*/ 361 w 372"/>
                <a:gd name="T11" fmla="*/ 54 h 108"/>
                <a:gd name="T12" fmla="*/ 353 w 372"/>
                <a:gd name="T13" fmla="*/ 53 h 108"/>
                <a:gd name="T14" fmla="*/ 370 w 372"/>
                <a:gd name="T15" fmla="*/ 49 h 108"/>
                <a:gd name="T16" fmla="*/ 357 w 372"/>
                <a:gd name="T17" fmla="*/ 48 h 108"/>
                <a:gd name="T18" fmla="*/ 329 w 372"/>
                <a:gd name="T19" fmla="*/ 44 h 108"/>
                <a:gd name="T20" fmla="*/ 343 w 372"/>
                <a:gd name="T21" fmla="*/ 43 h 108"/>
                <a:gd name="T22" fmla="*/ 339 w 372"/>
                <a:gd name="T23" fmla="*/ 41 h 108"/>
                <a:gd name="T24" fmla="*/ 342 w 372"/>
                <a:gd name="T25" fmla="*/ 41 h 108"/>
                <a:gd name="T26" fmla="*/ 337 w 372"/>
                <a:gd name="T27" fmla="*/ 39 h 108"/>
                <a:gd name="T28" fmla="*/ 339 w 372"/>
                <a:gd name="T29" fmla="*/ 39 h 108"/>
                <a:gd name="T30" fmla="*/ 323 w 372"/>
                <a:gd name="T31" fmla="*/ 38 h 108"/>
                <a:gd name="T32" fmla="*/ 346 w 372"/>
                <a:gd name="T33" fmla="*/ 36 h 108"/>
                <a:gd name="T34" fmla="*/ 331 w 372"/>
                <a:gd name="T35" fmla="*/ 33 h 108"/>
                <a:gd name="T36" fmla="*/ 329 w 372"/>
                <a:gd name="T37" fmla="*/ 31 h 108"/>
                <a:gd name="T38" fmla="*/ 344 w 372"/>
                <a:gd name="T39" fmla="*/ 30 h 108"/>
                <a:gd name="T40" fmla="*/ 314 w 372"/>
                <a:gd name="T41" fmla="*/ 29 h 108"/>
                <a:gd name="T42" fmla="*/ 341 w 372"/>
                <a:gd name="T43" fmla="*/ 27 h 108"/>
                <a:gd name="T44" fmla="*/ 331 w 372"/>
                <a:gd name="T45" fmla="*/ 26 h 108"/>
                <a:gd name="T46" fmla="*/ 341 w 372"/>
                <a:gd name="T47" fmla="*/ 25 h 108"/>
                <a:gd name="T48" fmla="*/ 329 w 372"/>
                <a:gd name="T49" fmla="*/ 24 h 108"/>
                <a:gd name="T50" fmla="*/ 336 w 372"/>
                <a:gd name="T51" fmla="*/ 22 h 108"/>
                <a:gd name="T52" fmla="*/ 321 w 372"/>
                <a:gd name="T53" fmla="*/ 21 h 108"/>
                <a:gd name="T54" fmla="*/ 330 w 372"/>
                <a:gd name="T55" fmla="*/ 20 h 108"/>
                <a:gd name="T56" fmla="*/ 308 w 372"/>
                <a:gd name="T57" fmla="*/ 20 h 108"/>
                <a:gd name="T58" fmla="*/ 301 w 372"/>
                <a:gd name="T59" fmla="*/ 18 h 108"/>
                <a:gd name="T60" fmla="*/ 285 w 372"/>
                <a:gd name="T61" fmla="*/ 15 h 108"/>
                <a:gd name="T62" fmla="*/ 290 w 372"/>
                <a:gd name="T63" fmla="*/ 14 h 108"/>
                <a:gd name="T64" fmla="*/ 280 w 372"/>
                <a:gd name="T65" fmla="*/ 13 h 108"/>
                <a:gd name="T66" fmla="*/ 314 w 372"/>
                <a:gd name="T67" fmla="*/ 11 h 108"/>
                <a:gd name="T68" fmla="*/ 279 w 372"/>
                <a:gd name="T69" fmla="*/ 8 h 108"/>
                <a:gd name="T70" fmla="*/ 279 w 372"/>
                <a:gd name="T71" fmla="*/ 7 h 108"/>
                <a:gd name="T72" fmla="*/ 262 w 372"/>
                <a:gd name="T73" fmla="*/ 6 h 108"/>
                <a:gd name="T74" fmla="*/ 285 w 372"/>
                <a:gd name="T75" fmla="*/ 4 h 108"/>
                <a:gd name="T76" fmla="*/ 283 w 372"/>
                <a:gd name="T77" fmla="*/ 2 h 108"/>
                <a:gd name="T78" fmla="*/ 139 w 372"/>
                <a:gd name="T79" fmla="*/ 0 h 108"/>
                <a:gd name="T80" fmla="*/ 30 w 372"/>
                <a:gd name="T81" fmla="*/ 18 h 108"/>
                <a:gd name="T82" fmla="*/ 27 w 372"/>
                <a:gd name="T83" fmla="*/ 22 h 108"/>
                <a:gd name="T84" fmla="*/ 25 w 372"/>
                <a:gd name="T85" fmla="*/ 23 h 108"/>
                <a:gd name="T86" fmla="*/ 27 w 372"/>
                <a:gd name="T87" fmla="*/ 25 h 108"/>
                <a:gd name="T88" fmla="*/ 30 w 372"/>
                <a:gd name="T89" fmla="*/ 25 h 108"/>
                <a:gd name="T90" fmla="*/ 24 w 372"/>
                <a:gd name="T91" fmla="*/ 30 h 108"/>
                <a:gd name="T92" fmla="*/ 13 w 372"/>
                <a:gd name="T93" fmla="*/ 40 h 108"/>
                <a:gd name="T94" fmla="*/ 17 w 372"/>
                <a:gd name="T95" fmla="*/ 51 h 108"/>
                <a:gd name="T96" fmla="*/ 14 w 372"/>
                <a:gd name="T97" fmla="*/ 55 h 108"/>
                <a:gd name="T98" fmla="*/ 4 w 372"/>
                <a:gd name="T99" fmla="*/ 76 h 108"/>
                <a:gd name="T100" fmla="*/ 42 w 372"/>
                <a:gd name="T101" fmla="*/ 94 h 108"/>
                <a:gd name="T102" fmla="*/ 239 w 372"/>
                <a:gd name="T103" fmla="*/ 91 h 108"/>
                <a:gd name="T104" fmla="*/ 344 w 372"/>
                <a:gd name="T105" fmla="*/ 72 h 108"/>
                <a:gd name="T106" fmla="*/ 326 w 372"/>
                <a:gd name="T107" fmla="*/ 71 h 108"/>
                <a:gd name="T108" fmla="*/ 355 w 372"/>
                <a:gd name="T109" fmla="*/ 65 h 108"/>
                <a:gd name="T110" fmla="*/ 336 w 372"/>
                <a:gd name="T111" fmla="*/ 65 h 108"/>
                <a:gd name="T112" fmla="*/ 366 w 372"/>
                <a:gd name="T113" fmla="*/ 62 h 108"/>
                <a:gd name="T114" fmla="*/ 332 w 372"/>
                <a:gd name="T115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" h="108">
                  <a:moveTo>
                    <a:pt x="332" y="60"/>
                  </a:moveTo>
                  <a:cubicBezTo>
                    <a:pt x="336" y="58"/>
                    <a:pt x="345" y="59"/>
                    <a:pt x="351" y="58"/>
                  </a:cubicBezTo>
                  <a:cubicBezTo>
                    <a:pt x="348" y="58"/>
                    <a:pt x="345" y="58"/>
                    <a:pt x="343" y="57"/>
                  </a:cubicBezTo>
                  <a:cubicBezTo>
                    <a:pt x="351" y="55"/>
                    <a:pt x="365" y="58"/>
                    <a:pt x="372" y="55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8" y="54"/>
                    <a:pt x="356" y="55"/>
                    <a:pt x="361" y="54"/>
                  </a:cubicBezTo>
                  <a:cubicBezTo>
                    <a:pt x="353" y="53"/>
                    <a:pt x="353" y="53"/>
                    <a:pt x="353" y="53"/>
                  </a:cubicBezTo>
                  <a:cubicBezTo>
                    <a:pt x="358" y="50"/>
                    <a:pt x="365" y="51"/>
                    <a:pt x="370" y="49"/>
                  </a:cubicBezTo>
                  <a:cubicBezTo>
                    <a:pt x="366" y="48"/>
                    <a:pt x="362" y="48"/>
                    <a:pt x="357" y="48"/>
                  </a:cubicBezTo>
                  <a:cubicBezTo>
                    <a:pt x="347" y="48"/>
                    <a:pt x="337" y="46"/>
                    <a:pt x="329" y="44"/>
                  </a:cubicBezTo>
                  <a:cubicBezTo>
                    <a:pt x="333" y="43"/>
                    <a:pt x="339" y="44"/>
                    <a:pt x="343" y="43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41" y="41"/>
                    <a:pt x="342" y="41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9" y="39"/>
                    <a:pt x="339" y="39"/>
                    <a:pt x="339" y="39"/>
                  </a:cubicBezTo>
                  <a:cubicBezTo>
                    <a:pt x="323" y="38"/>
                    <a:pt x="323" y="38"/>
                    <a:pt x="323" y="38"/>
                  </a:cubicBezTo>
                  <a:cubicBezTo>
                    <a:pt x="346" y="36"/>
                    <a:pt x="346" y="36"/>
                    <a:pt x="346" y="36"/>
                  </a:cubicBezTo>
                  <a:cubicBezTo>
                    <a:pt x="345" y="33"/>
                    <a:pt x="335" y="35"/>
                    <a:pt x="331" y="33"/>
                  </a:cubicBezTo>
                  <a:cubicBezTo>
                    <a:pt x="327" y="32"/>
                    <a:pt x="334" y="31"/>
                    <a:pt x="329" y="31"/>
                  </a:cubicBezTo>
                  <a:cubicBezTo>
                    <a:pt x="334" y="31"/>
                    <a:pt x="338" y="30"/>
                    <a:pt x="34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21" y="27"/>
                    <a:pt x="334" y="29"/>
                    <a:pt x="341" y="27"/>
                  </a:cubicBezTo>
                  <a:cubicBezTo>
                    <a:pt x="338" y="26"/>
                    <a:pt x="334" y="27"/>
                    <a:pt x="331" y="26"/>
                  </a:cubicBezTo>
                  <a:cubicBezTo>
                    <a:pt x="341" y="25"/>
                    <a:pt x="341" y="25"/>
                    <a:pt x="341" y="25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31" y="23"/>
                    <a:pt x="336" y="24"/>
                    <a:pt x="336" y="22"/>
                  </a:cubicBezTo>
                  <a:cubicBezTo>
                    <a:pt x="332" y="21"/>
                    <a:pt x="324" y="23"/>
                    <a:pt x="321" y="21"/>
                  </a:cubicBezTo>
                  <a:cubicBezTo>
                    <a:pt x="323" y="20"/>
                    <a:pt x="327" y="21"/>
                    <a:pt x="330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05" y="19"/>
                    <a:pt x="300" y="20"/>
                    <a:pt x="301" y="18"/>
                  </a:cubicBezTo>
                  <a:cubicBezTo>
                    <a:pt x="294" y="17"/>
                    <a:pt x="292" y="15"/>
                    <a:pt x="285" y="15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7" y="14"/>
                    <a:pt x="283" y="14"/>
                    <a:pt x="280" y="13"/>
                  </a:cubicBezTo>
                  <a:cubicBezTo>
                    <a:pt x="287" y="9"/>
                    <a:pt x="303" y="12"/>
                    <a:pt x="314" y="11"/>
                  </a:cubicBezTo>
                  <a:cubicBezTo>
                    <a:pt x="307" y="7"/>
                    <a:pt x="290" y="10"/>
                    <a:pt x="279" y="8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4" y="6"/>
                    <a:pt x="266" y="7"/>
                    <a:pt x="262" y="6"/>
                  </a:cubicBezTo>
                  <a:cubicBezTo>
                    <a:pt x="269" y="5"/>
                    <a:pt x="284" y="5"/>
                    <a:pt x="285" y="4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236" y="0"/>
                    <a:pt x="187" y="0"/>
                    <a:pt x="139" y="0"/>
                  </a:cubicBezTo>
                  <a:cubicBezTo>
                    <a:pt x="98" y="2"/>
                    <a:pt x="49" y="0"/>
                    <a:pt x="30" y="18"/>
                  </a:cubicBezTo>
                  <a:cubicBezTo>
                    <a:pt x="30" y="20"/>
                    <a:pt x="21" y="21"/>
                    <a:pt x="27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8" y="24"/>
                    <a:pt x="27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28" y="29"/>
                    <a:pt x="24" y="30"/>
                  </a:cubicBezTo>
                  <a:cubicBezTo>
                    <a:pt x="18" y="33"/>
                    <a:pt x="9" y="36"/>
                    <a:pt x="13" y="40"/>
                  </a:cubicBezTo>
                  <a:cubicBezTo>
                    <a:pt x="6" y="44"/>
                    <a:pt x="14" y="47"/>
                    <a:pt x="17" y="51"/>
                  </a:cubicBezTo>
                  <a:cubicBezTo>
                    <a:pt x="14" y="52"/>
                    <a:pt x="12" y="54"/>
                    <a:pt x="14" y="55"/>
                  </a:cubicBezTo>
                  <a:cubicBezTo>
                    <a:pt x="0" y="61"/>
                    <a:pt x="9" y="69"/>
                    <a:pt x="4" y="76"/>
                  </a:cubicBezTo>
                  <a:cubicBezTo>
                    <a:pt x="9" y="84"/>
                    <a:pt x="25" y="91"/>
                    <a:pt x="42" y="94"/>
                  </a:cubicBezTo>
                  <a:cubicBezTo>
                    <a:pt x="104" y="108"/>
                    <a:pt x="177" y="97"/>
                    <a:pt x="239" y="91"/>
                  </a:cubicBezTo>
                  <a:cubicBezTo>
                    <a:pt x="274" y="85"/>
                    <a:pt x="306" y="75"/>
                    <a:pt x="344" y="72"/>
                  </a:cubicBezTo>
                  <a:cubicBezTo>
                    <a:pt x="338" y="71"/>
                    <a:pt x="330" y="72"/>
                    <a:pt x="326" y="71"/>
                  </a:cubicBezTo>
                  <a:cubicBezTo>
                    <a:pt x="335" y="69"/>
                    <a:pt x="344" y="66"/>
                    <a:pt x="355" y="65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44" y="63"/>
                    <a:pt x="357" y="64"/>
                    <a:pt x="366" y="62"/>
                  </a:cubicBezTo>
                  <a:cubicBezTo>
                    <a:pt x="355" y="61"/>
                    <a:pt x="342" y="63"/>
                    <a:pt x="33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0" rIns="396000" bIns="7200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Stage 3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72C1342-26F8-8FBD-7B63-E04973BC93DF}"/>
                </a:ext>
              </a:extLst>
            </p:cNvPr>
            <p:cNvSpPr txBox="1"/>
            <p:nvPr/>
          </p:nvSpPr>
          <p:spPr>
            <a:xfrm>
              <a:off x="1017230" y="2093019"/>
              <a:ext cx="6398621" cy="209920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indent="0">
                <a:lnSpc>
                  <a:spcPct val="12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real turning point was in 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2016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when 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AlphaGo defeated Lee Sedol.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indent="0">
                <a:lnSpc>
                  <a:spcPct val="12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event shocked the world and introduced Go terms into mainstream English discussions.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E2E7C3E-C99E-5135-D41D-38658CA51D5F}"/>
              </a:ext>
            </a:extLst>
          </p:cNvPr>
          <p:cNvGrpSpPr/>
          <p:nvPr/>
        </p:nvGrpSpPr>
        <p:grpSpPr>
          <a:xfrm>
            <a:off x="138621" y="237328"/>
            <a:ext cx="6607236" cy="865955"/>
            <a:chOff x="138621" y="237328"/>
            <a:chExt cx="6607236" cy="86595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9C10C40-60F0-E49A-0B66-32967B10182B}"/>
                </a:ext>
              </a:extLst>
            </p:cNvPr>
            <p:cNvGrpSpPr/>
            <p:nvPr/>
          </p:nvGrpSpPr>
          <p:grpSpPr>
            <a:xfrm>
              <a:off x="138621" y="237328"/>
              <a:ext cx="764239" cy="675534"/>
              <a:chOff x="5368818" y="904432"/>
              <a:chExt cx="1378161" cy="1218197"/>
            </a:xfrm>
          </p:grpSpPr>
          <p:sp>
            <p:nvSpPr>
              <p:cNvPr id="12" name="isḻíḑè">
                <a:extLst>
                  <a:ext uri="{FF2B5EF4-FFF2-40B4-BE49-F238E27FC236}">
                    <a16:creationId xmlns:a16="http://schemas.microsoft.com/office/drawing/2014/main" id="{DFCA0AF7-9508-E686-E519-5BAACA92C7BE}"/>
                  </a:ext>
                </a:extLst>
              </p:cNvPr>
              <p:cNvSpPr/>
              <p:nvPr/>
            </p:nvSpPr>
            <p:spPr>
              <a:xfrm rot="8846007">
                <a:off x="5368818" y="904432"/>
                <a:ext cx="1378161" cy="1218197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8957B76-0B71-28DE-AA65-D85E802CD9C0}"/>
                  </a:ext>
                </a:extLst>
              </p:cNvPr>
              <p:cNvSpPr txBox="1"/>
              <p:nvPr/>
            </p:nvSpPr>
            <p:spPr>
              <a:xfrm>
                <a:off x="5683251" y="1148833"/>
                <a:ext cx="825500" cy="943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2800" b="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FF25432-7D9D-BA55-42C8-1339CA60D673}"/>
                </a:ext>
              </a:extLst>
            </p:cNvPr>
            <p:cNvSpPr txBox="1"/>
            <p:nvPr/>
          </p:nvSpPr>
          <p:spPr>
            <a:xfrm>
              <a:off x="456293" y="518508"/>
              <a:ext cx="628956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1" dirty="0">
                  <a:effectLst/>
                </a:rPr>
                <a:t>The Spread of Go Around the World</a:t>
              </a:r>
              <a:endParaRPr lang="zh-CN" altLang="en-US" sz="3200" b="1" i="1" dirty="0"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 descr="男人坐在桌子前&#10;&#10;AI 生成的内容可能不正确。">
            <a:extLst>
              <a:ext uri="{FF2B5EF4-FFF2-40B4-BE49-F238E27FC236}">
                <a16:creationId xmlns:a16="http://schemas.microsoft.com/office/drawing/2014/main" id="{3E68B6B5-A25B-D1AE-E5A0-BD9907FB7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50" y="1724958"/>
            <a:ext cx="5731573" cy="3197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78254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7A7D-F944-48D9-8046-FA1F7684C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311300C-C248-DB89-BEB6-C32C5F44F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232BAB3E-7595-5703-3CAD-6BF213CA630B}"/>
              </a:ext>
            </a:extLst>
          </p:cNvPr>
          <p:cNvGrpSpPr/>
          <p:nvPr/>
        </p:nvGrpSpPr>
        <p:grpSpPr>
          <a:xfrm>
            <a:off x="5406920" y="1247332"/>
            <a:ext cx="1378161" cy="1218197"/>
            <a:chOff x="5368818" y="904432"/>
            <a:chExt cx="1378161" cy="1218197"/>
          </a:xfrm>
        </p:grpSpPr>
        <p:sp>
          <p:nvSpPr>
            <p:cNvPr id="10" name="isḻíḑè">
              <a:extLst>
                <a:ext uri="{FF2B5EF4-FFF2-40B4-BE49-F238E27FC236}">
                  <a16:creationId xmlns:a16="http://schemas.microsoft.com/office/drawing/2014/main" id="{BBE414CC-17DE-00A9-1994-5600B79318D8}"/>
                </a:ext>
              </a:extLst>
            </p:cNvPr>
            <p:cNvSpPr/>
            <p:nvPr/>
          </p:nvSpPr>
          <p:spPr>
            <a:xfrm rot="8846007">
              <a:off x="5368818" y="904432"/>
              <a:ext cx="1378161" cy="1218197"/>
            </a:xfrm>
            <a:custGeom>
              <a:avLst/>
              <a:gdLst>
                <a:gd name="connsiteX0" fmla="*/ 2332861 w 7758545"/>
                <a:gd name="connsiteY0" fmla="*/ 0 h 6858000"/>
                <a:gd name="connsiteX1" fmla="*/ 2287223 w 7758545"/>
                <a:gd name="connsiteY1" fmla="*/ 52158 h 6858000"/>
                <a:gd name="connsiteX2" fmla="*/ 2191056 w 7758545"/>
                <a:gd name="connsiteY2" fmla="*/ 111244 h 6858000"/>
                <a:gd name="connsiteX3" fmla="*/ 2143380 w 7758545"/>
                <a:gd name="connsiteY3" fmla="*/ 130803 h 6858000"/>
                <a:gd name="connsiteX4" fmla="*/ 2056178 w 7758545"/>
                <a:gd name="connsiteY4" fmla="*/ 208226 h 6858000"/>
                <a:gd name="connsiteX5" fmla="*/ 2092851 w 7758545"/>
                <a:gd name="connsiteY5" fmla="*/ 197224 h 6858000"/>
                <a:gd name="connsiteX6" fmla="*/ 2015836 w 7758545"/>
                <a:gd name="connsiteY6" fmla="*/ 268534 h 6858000"/>
                <a:gd name="connsiteX7" fmla="*/ 2001167 w 7758545"/>
                <a:gd name="connsiteY7" fmla="*/ 272201 h 6858000"/>
                <a:gd name="connsiteX8" fmla="*/ 1895220 w 7758545"/>
                <a:gd name="connsiteY8" fmla="*/ 360626 h 6858000"/>
                <a:gd name="connsiteX9" fmla="*/ 1878921 w 7758545"/>
                <a:gd name="connsiteY9" fmla="*/ 333324 h 6858000"/>
                <a:gd name="connsiteX10" fmla="*/ 1871586 w 7758545"/>
                <a:gd name="connsiteY10" fmla="*/ 336991 h 6858000"/>
                <a:gd name="connsiteX11" fmla="*/ 1902555 w 7758545"/>
                <a:gd name="connsiteY11" fmla="*/ 428676 h 6858000"/>
                <a:gd name="connsiteX12" fmla="*/ 1886663 w 7758545"/>
                <a:gd name="connsiteY12" fmla="*/ 454348 h 6858000"/>
                <a:gd name="connsiteX13" fmla="*/ 1893998 w 7758545"/>
                <a:gd name="connsiteY13" fmla="*/ 460460 h 6858000"/>
                <a:gd name="connsiteX14" fmla="*/ 2059437 w 7758545"/>
                <a:gd name="connsiteY14" fmla="*/ 337399 h 6858000"/>
                <a:gd name="connsiteX15" fmla="*/ 2042730 w 7758545"/>
                <a:gd name="connsiteY15" fmla="*/ 318247 h 6858000"/>
                <a:gd name="connsiteX16" fmla="*/ 2048028 w 7758545"/>
                <a:gd name="connsiteY16" fmla="*/ 310097 h 6858000"/>
                <a:gd name="connsiteX17" fmla="*/ 2078589 w 7758545"/>
                <a:gd name="connsiteY17" fmla="*/ 325582 h 6858000"/>
                <a:gd name="connsiteX18" fmla="*/ 2154789 w 7758545"/>
                <a:gd name="connsiteY18" fmla="*/ 283611 h 6858000"/>
                <a:gd name="connsiteX19" fmla="*/ 2195945 w 7758545"/>
                <a:gd name="connsiteY19" fmla="*/ 353698 h 6858000"/>
                <a:gd name="connsiteX20" fmla="*/ 2094481 w 7758545"/>
                <a:gd name="connsiteY20" fmla="*/ 359811 h 6858000"/>
                <a:gd name="connsiteX21" fmla="*/ 2047620 w 7758545"/>
                <a:gd name="connsiteY21" fmla="*/ 389965 h 6858000"/>
                <a:gd name="connsiteX22" fmla="*/ 2039471 w 7758545"/>
                <a:gd name="connsiteY22" fmla="*/ 444975 h 6858000"/>
                <a:gd name="connsiteX23" fmla="*/ 2153567 w 7758545"/>
                <a:gd name="connsiteY23" fmla="*/ 364701 h 6858000"/>
                <a:gd name="connsiteX24" fmla="*/ 2139305 w 7758545"/>
                <a:gd name="connsiteY24" fmla="*/ 411562 h 6858000"/>
                <a:gd name="connsiteX25" fmla="*/ 2121783 w 7758545"/>
                <a:gd name="connsiteY25" fmla="*/ 473907 h 6858000"/>
                <a:gd name="connsiteX26" fmla="*/ 2148269 w 7758545"/>
                <a:gd name="connsiteY26" fmla="*/ 469425 h 6858000"/>
                <a:gd name="connsiteX27" fmla="*/ 2147047 w 7758545"/>
                <a:gd name="connsiteY27" fmla="*/ 468610 h 6858000"/>
                <a:gd name="connsiteX28" fmla="*/ 2113226 w 7758545"/>
                <a:gd name="connsiteY28" fmla="*/ 500394 h 6858000"/>
                <a:gd name="connsiteX29" fmla="*/ 2083479 w 7758545"/>
                <a:gd name="connsiteY29" fmla="*/ 429083 h 6858000"/>
                <a:gd name="connsiteX30" fmla="*/ 2077774 w 7758545"/>
                <a:gd name="connsiteY30" fmla="*/ 490206 h 6858000"/>
                <a:gd name="connsiteX31" fmla="*/ 2031728 w 7758545"/>
                <a:gd name="connsiteY31" fmla="*/ 479612 h 6858000"/>
                <a:gd name="connsiteX32" fmla="*/ 2054140 w 7758545"/>
                <a:gd name="connsiteY32" fmla="*/ 528103 h 6858000"/>
                <a:gd name="connsiteX33" fmla="*/ 2016651 w 7758545"/>
                <a:gd name="connsiteY33" fmla="*/ 509358 h 6858000"/>
                <a:gd name="connsiteX34" fmla="*/ 1937191 w 7758545"/>
                <a:gd name="connsiteY34" fmla="*/ 509358 h 6858000"/>
                <a:gd name="connsiteX35" fmla="*/ 1955936 w 7758545"/>
                <a:gd name="connsiteY35" fmla="*/ 483687 h 6858000"/>
                <a:gd name="connsiteX36" fmla="*/ 1947379 w 7758545"/>
                <a:gd name="connsiteY36" fmla="*/ 477982 h 6858000"/>
                <a:gd name="connsiteX37" fmla="*/ 1934339 w 7758545"/>
                <a:gd name="connsiteY37" fmla="*/ 501616 h 6858000"/>
                <a:gd name="connsiteX38" fmla="*/ 2030913 w 7758545"/>
                <a:gd name="connsiteY38" fmla="*/ 555404 h 6858000"/>
                <a:gd name="connsiteX39" fmla="*/ 2053733 w 7758545"/>
                <a:gd name="connsiteY39" fmla="*/ 527695 h 6858000"/>
                <a:gd name="connsiteX40" fmla="*/ 2088369 w 7758545"/>
                <a:gd name="connsiteY40" fmla="*/ 499986 h 6858000"/>
                <a:gd name="connsiteX41" fmla="*/ 2039878 w 7758545"/>
                <a:gd name="connsiteY41" fmla="*/ 577816 h 6858000"/>
                <a:gd name="connsiteX42" fmla="*/ 2067995 w 7758545"/>
                <a:gd name="connsiteY42" fmla="*/ 606340 h 6858000"/>
                <a:gd name="connsiteX43" fmla="*/ 2031728 w 7758545"/>
                <a:gd name="connsiteY43" fmla="*/ 629974 h 6858000"/>
                <a:gd name="connsiteX44" fmla="*/ 2019504 w 7758545"/>
                <a:gd name="connsiteY44" fmla="*/ 594931 h 6858000"/>
                <a:gd name="connsiteX45" fmla="*/ 1891145 w 7758545"/>
                <a:gd name="connsiteY45" fmla="*/ 690690 h 6858000"/>
                <a:gd name="connsiteX46" fmla="*/ 1891960 w 7758545"/>
                <a:gd name="connsiteY46" fmla="*/ 689875 h 6858000"/>
                <a:gd name="connsiteX47" fmla="*/ 1856916 w 7758545"/>
                <a:gd name="connsiteY47" fmla="*/ 708212 h 6858000"/>
                <a:gd name="connsiteX48" fmla="*/ 1871179 w 7758545"/>
                <a:gd name="connsiteY48" fmla="*/ 756295 h 6858000"/>
                <a:gd name="connsiteX49" fmla="*/ 1794979 w 7758545"/>
                <a:gd name="connsiteY49" fmla="*/ 756295 h 6858000"/>
                <a:gd name="connsiteX50" fmla="*/ 1834505 w 7758545"/>
                <a:gd name="connsiteY50" fmla="*/ 800711 h 6858000"/>
                <a:gd name="connsiteX51" fmla="*/ 1785199 w 7758545"/>
                <a:gd name="connsiteY51" fmla="*/ 845127 h 6858000"/>
                <a:gd name="connsiteX52" fmla="*/ 1777457 w 7758545"/>
                <a:gd name="connsiteY52" fmla="*/ 742441 h 6858000"/>
                <a:gd name="connsiteX53" fmla="*/ 1759935 w 7758545"/>
                <a:gd name="connsiteY53" fmla="*/ 739588 h 6858000"/>
                <a:gd name="connsiteX54" fmla="*/ 1726928 w 7758545"/>
                <a:gd name="connsiteY54" fmla="*/ 824345 h 6858000"/>
                <a:gd name="connsiteX55" fmla="*/ 1766047 w 7758545"/>
                <a:gd name="connsiteY55" fmla="*/ 853685 h 6858000"/>
                <a:gd name="connsiteX56" fmla="*/ 1720001 w 7758545"/>
                <a:gd name="connsiteY56" fmla="*/ 903805 h 6858000"/>
                <a:gd name="connsiteX57" fmla="*/ 1704517 w 7758545"/>
                <a:gd name="connsiteY57" fmla="*/ 878134 h 6858000"/>
                <a:gd name="connsiteX58" fmla="*/ 1729373 w 7758545"/>
                <a:gd name="connsiteY58" fmla="*/ 856944 h 6858000"/>
                <a:gd name="connsiteX59" fmla="*/ 1719186 w 7758545"/>
                <a:gd name="connsiteY59" fmla="*/ 845942 h 6858000"/>
                <a:gd name="connsiteX60" fmla="*/ 1664990 w 7758545"/>
                <a:gd name="connsiteY60" fmla="*/ 916845 h 6858000"/>
                <a:gd name="connsiteX61" fmla="*/ 1687402 w 7758545"/>
                <a:gd name="connsiteY61" fmla="*/ 904620 h 6858000"/>
                <a:gd name="connsiteX62" fmla="*/ 1698404 w 7758545"/>
                <a:gd name="connsiteY62" fmla="*/ 912363 h 6858000"/>
                <a:gd name="connsiteX63" fmla="*/ 1665805 w 7758545"/>
                <a:gd name="connsiteY63" fmla="*/ 967781 h 6858000"/>
                <a:gd name="connsiteX64" fmla="*/ 1656026 w 7758545"/>
                <a:gd name="connsiteY64" fmla="*/ 963298 h 6858000"/>
                <a:gd name="connsiteX65" fmla="*/ 1650321 w 7758545"/>
                <a:gd name="connsiteY65" fmla="*/ 938034 h 6858000"/>
                <a:gd name="connsiteX66" fmla="*/ 1589605 w 7758545"/>
                <a:gd name="connsiteY66" fmla="*/ 974301 h 6858000"/>
                <a:gd name="connsiteX67" fmla="*/ 1614869 w 7758545"/>
                <a:gd name="connsiteY67" fmla="*/ 1037054 h 6858000"/>
                <a:gd name="connsiteX68" fmla="*/ 1583086 w 7758545"/>
                <a:gd name="connsiteY68" fmla="*/ 1010567 h 6858000"/>
                <a:gd name="connsiteX69" fmla="*/ 1579826 w 7758545"/>
                <a:gd name="connsiteY69" fmla="*/ 1061910 h 6858000"/>
                <a:gd name="connsiteX70" fmla="*/ 1516258 w 7758545"/>
                <a:gd name="connsiteY70" fmla="*/ 1142185 h 6858000"/>
                <a:gd name="connsiteX71" fmla="*/ 1534187 w 7758545"/>
                <a:gd name="connsiteY71" fmla="*/ 1153187 h 6858000"/>
                <a:gd name="connsiteX72" fmla="*/ 1579826 w 7758545"/>
                <a:gd name="connsiteY72" fmla="*/ 1061910 h 6858000"/>
                <a:gd name="connsiteX73" fmla="*/ 1614055 w 7758545"/>
                <a:gd name="connsiteY73" fmla="*/ 1075765 h 6858000"/>
                <a:gd name="connsiteX74" fmla="*/ 1614055 w 7758545"/>
                <a:gd name="connsiteY74" fmla="*/ 1036239 h 6858000"/>
                <a:gd name="connsiteX75" fmla="*/ 1630761 w 7758545"/>
                <a:gd name="connsiteY75" fmla="*/ 1024829 h 6858000"/>
                <a:gd name="connsiteX76" fmla="*/ 1706961 w 7758545"/>
                <a:gd name="connsiteY76" fmla="*/ 1010567 h 6858000"/>
                <a:gd name="connsiteX77" fmla="*/ 1743635 w 7758545"/>
                <a:gd name="connsiteY77" fmla="*/ 936404 h 6858000"/>
                <a:gd name="connsiteX78" fmla="*/ 1758305 w 7758545"/>
                <a:gd name="connsiteY78" fmla="*/ 938034 h 6858000"/>
                <a:gd name="connsiteX79" fmla="*/ 1771752 w 7758545"/>
                <a:gd name="connsiteY79" fmla="*/ 982450 h 6858000"/>
                <a:gd name="connsiteX80" fmla="*/ 1828800 w 7758545"/>
                <a:gd name="connsiteY80" fmla="*/ 984488 h 6858000"/>
                <a:gd name="connsiteX81" fmla="*/ 1810056 w 7758545"/>
                <a:gd name="connsiteY81" fmla="*/ 1009752 h 6858000"/>
                <a:gd name="connsiteX82" fmla="*/ 1812093 w 7758545"/>
                <a:gd name="connsiteY82" fmla="*/ 1051723 h 6858000"/>
                <a:gd name="connsiteX83" fmla="*/ 1836542 w 7758545"/>
                <a:gd name="connsiteY83" fmla="*/ 1072505 h 6858000"/>
                <a:gd name="connsiteX84" fmla="*/ 1852434 w 7758545"/>
                <a:gd name="connsiteY84" fmla="*/ 962891 h 6858000"/>
                <a:gd name="connsiteX85" fmla="*/ 1891145 w 7758545"/>
                <a:gd name="connsiteY85" fmla="*/ 944147 h 6858000"/>
                <a:gd name="connsiteX86" fmla="*/ 1942081 w 7758545"/>
                <a:gd name="connsiteY86" fmla="*/ 929477 h 6858000"/>
                <a:gd name="connsiteX87" fmla="*/ 1960826 w 7758545"/>
                <a:gd name="connsiteY87" fmla="*/ 921735 h 6858000"/>
                <a:gd name="connsiteX88" fmla="*/ 1946564 w 7758545"/>
                <a:gd name="connsiteY88" fmla="*/ 905028 h 6858000"/>
                <a:gd name="connsiteX89" fmla="*/ 1908667 w 7758545"/>
                <a:gd name="connsiteY89" fmla="*/ 904213 h 6858000"/>
                <a:gd name="connsiteX90" fmla="*/ 1906222 w 7758545"/>
                <a:gd name="connsiteY90" fmla="*/ 894841 h 6858000"/>
                <a:gd name="connsiteX91" fmla="*/ 1931079 w 7758545"/>
                <a:gd name="connsiteY91" fmla="*/ 882616 h 6858000"/>
                <a:gd name="connsiteX92" fmla="*/ 1939636 w 7758545"/>
                <a:gd name="connsiteY92" fmla="*/ 817826 h 6858000"/>
                <a:gd name="connsiteX93" fmla="*/ 1957566 w 7758545"/>
                <a:gd name="connsiteY93" fmla="*/ 814973 h 6858000"/>
                <a:gd name="connsiteX94" fmla="*/ 1975495 w 7758545"/>
                <a:gd name="connsiteY94" fmla="*/ 866724 h 6858000"/>
                <a:gd name="connsiteX95" fmla="*/ 2009317 w 7758545"/>
                <a:gd name="connsiteY95" fmla="*/ 834533 h 6858000"/>
                <a:gd name="connsiteX96" fmla="*/ 2061882 w 7758545"/>
                <a:gd name="connsiteY96" fmla="*/ 866724 h 6858000"/>
                <a:gd name="connsiteX97" fmla="*/ 2044360 w 7758545"/>
                <a:gd name="connsiteY97" fmla="*/ 900953 h 6858000"/>
                <a:gd name="connsiteX98" fmla="*/ 2092444 w 7758545"/>
                <a:gd name="connsiteY98" fmla="*/ 942517 h 6858000"/>
                <a:gd name="connsiteX99" fmla="*/ 2082257 w 7758545"/>
                <a:gd name="connsiteY99" fmla="*/ 954741 h 6858000"/>
                <a:gd name="connsiteX100" fmla="*/ 2032543 w 7758545"/>
                <a:gd name="connsiteY100" fmla="*/ 913585 h 6858000"/>
                <a:gd name="connsiteX101" fmla="*/ 2006057 w 7758545"/>
                <a:gd name="connsiteY101" fmla="*/ 951481 h 6858000"/>
                <a:gd name="connsiteX102" fmla="*/ 2012169 w 7758545"/>
                <a:gd name="connsiteY102" fmla="*/ 977153 h 6858000"/>
                <a:gd name="connsiteX103" fmla="*/ 2034173 w 7758545"/>
                <a:gd name="connsiteY103" fmla="*/ 969411 h 6858000"/>
                <a:gd name="connsiteX104" fmla="*/ 2077367 w 7758545"/>
                <a:gd name="connsiteY104" fmla="*/ 964521 h 6858000"/>
                <a:gd name="connsiteX105" fmla="*/ 2028876 w 7758545"/>
                <a:gd name="connsiteY105" fmla="*/ 1016679 h 6858000"/>
                <a:gd name="connsiteX106" fmla="*/ 1970198 w 7758545"/>
                <a:gd name="connsiteY106" fmla="*/ 973893 h 6858000"/>
                <a:gd name="connsiteX107" fmla="*/ 1908667 w 7758545"/>
                <a:gd name="connsiteY107" fmla="*/ 1004047 h 6858000"/>
                <a:gd name="connsiteX108" fmla="*/ 1871994 w 7758545"/>
                <a:gd name="connsiteY108" fmla="*/ 1007307 h 6858000"/>
                <a:gd name="connsiteX109" fmla="*/ 1867511 w 7758545"/>
                <a:gd name="connsiteY109" fmla="*/ 1046833 h 6858000"/>
                <a:gd name="connsiteX110" fmla="*/ 1863029 w 7758545"/>
                <a:gd name="connsiteY110" fmla="*/ 1082285 h 6858000"/>
                <a:gd name="connsiteX111" fmla="*/ 1860991 w 7758545"/>
                <a:gd name="connsiteY111" fmla="*/ 1113661 h 6858000"/>
                <a:gd name="connsiteX112" fmla="*/ 1776642 w 7758545"/>
                <a:gd name="connsiteY112" fmla="*/ 1099399 h 6858000"/>
                <a:gd name="connsiteX113" fmla="*/ 1774197 w 7758545"/>
                <a:gd name="connsiteY113" fmla="*/ 1108364 h 6858000"/>
                <a:gd name="connsiteX114" fmla="*/ 1805573 w 7758545"/>
                <a:gd name="connsiteY114" fmla="*/ 1141778 h 6858000"/>
                <a:gd name="connsiteX115" fmla="*/ 1809648 w 7758545"/>
                <a:gd name="connsiteY115" fmla="*/ 1161744 h 6858000"/>
                <a:gd name="connsiteX116" fmla="*/ 1773789 w 7758545"/>
                <a:gd name="connsiteY116" fmla="*/ 1170302 h 6858000"/>
                <a:gd name="connsiteX117" fmla="*/ 1747303 w 7758545"/>
                <a:gd name="connsiteY117" fmla="*/ 1158077 h 6858000"/>
                <a:gd name="connsiteX118" fmla="*/ 1740375 w 7758545"/>
                <a:gd name="connsiteY118" fmla="*/ 1168264 h 6858000"/>
                <a:gd name="connsiteX119" fmla="*/ 1791719 w 7758545"/>
                <a:gd name="connsiteY119" fmla="*/ 1208198 h 6858000"/>
                <a:gd name="connsiteX120" fmla="*/ 1824725 w 7758545"/>
                <a:gd name="connsiteY120" fmla="*/ 1251392 h 6858000"/>
                <a:gd name="connsiteX121" fmla="*/ 1840617 w 7758545"/>
                <a:gd name="connsiteY121" fmla="*/ 1262394 h 6858000"/>
                <a:gd name="connsiteX122" fmla="*/ 1861399 w 7758545"/>
                <a:gd name="connsiteY122" fmla="*/ 1239982 h 6858000"/>
                <a:gd name="connsiteX123" fmla="*/ 1859361 w 7758545"/>
                <a:gd name="connsiteY123" fmla="*/ 1178044 h 6858000"/>
                <a:gd name="connsiteX124" fmla="*/ 1893998 w 7758545"/>
                <a:gd name="connsiteY124" fmla="*/ 1114068 h 6858000"/>
                <a:gd name="connsiteX125" fmla="*/ 1893998 w 7758545"/>
                <a:gd name="connsiteY125" fmla="*/ 1113661 h 6858000"/>
                <a:gd name="connsiteX126" fmla="*/ 1924559 w 7758545"/>
                <a:gd name="connsiteY126" fmla="*/ 1157670 h 6858000"/>
                <a:gd name="connsiteX127" fmla="*/ 1985682 w 7758545"/>
                <a:gd name="connsiteY127" fmla="*/ 1197603 h 6858000"/>
                <a:gd name="connsiteX128" fmla="*/ 1983237 w 7758545"/>
                <a:gd name="connsiteY128" fmla="*/ 1208605 h 6858000"/>
                <a:gd name="connsiteX129" fmla="*/ 1927412 w 7758545"/>
                <a:gd name="connsiteY129" fmla="*/ 1205345 h 6858000"/>
                <a:gd name="connsiteX130" fmla="*/ 1946971 w 7758545"/>
                <a:gd name="connsiteY130" fmla="*/ 1265246 h 6858000"/>
                <a:gd name="connsiteX131" fmla="*/ 1916002 w 7758545"/>
                <a:gd name="connsiteY131" fmla="*/ 1270951 h 6858000"/>
                <a:gd name="connsiteX132" fmla="*/ 1921299 w 7758545"/>
                <a:gd name="connsiteY132" fmla="*/ 1303142 h 6858000"/>
                <a:gd name="connsiteX133" fmla="*/ 1875661 w 7758545"/>
                <a:gd name="connsiteY133" fmla="*/ 1340631 h 6858000"/>
                <a:gd name="connsiteX134" fmla="*/ 1871586 w 7758545"/>
                <a:gd name="connsiteY134" fmla="*/ 1356931 h 6858000"/>
                <a:gd name="connsiteX135" fmla="*/ 1823910 w 7758545"/>
                <a:gd name="connsiteY135" fmla="*/ 1357746 h 6858000"/>
                <a:gd name="connsiteX136" fmla="*/ 1826355 w 7758545"/>
                <a:gd name="connsiteY136" fmla="*/ 1508108 h 6858000"/>
                <a:gd name="connsiteX137" fmla="*/ 1787644 w 7758545"/>
                <a:gd name="connsiteY137" fmla="*/ 1499551 h 6858000"/>
                <a:gd name="connsiteX138" fmla="*/ 1717556 w 7758545"/>
                <a:gd name="connsiteY138" fmla="*/ 1466137 h 6858000"/>
                <a:gd name="connsiteX139" fmla="*/ 1708184 w 7758545"/>
                <a:gd name="connsiteY139" fmla="*/ 1478769 h 6858000"/>
                <a:gd name="connsiteX140" fmla="*/ 1812908 w 7758545"/>
                <a:gd name="connsiteY140" fmla="*/ 1573713 h 6858000"/>
                <a:gd name="connsiteX141" fmla="*/ 1803536 w 7758545"/>
                <a:gd name="connsiteY141" fmla="*/ 1586753 h 6858000"/>
                <a:gd name="connsiteX142" fmla="*/ 1740783 w 7758545"/>
                <a:gd name="connsiteY142" fmla="*/ 1561896 h 6858000"/>
                <a:gd name="connsiteX143" fmla="*/ 1769714 w 7758545"/>
                <a:gd name="connsiteY143" fmla="*/ 1612832 h 6858000"/>
                <a:gd name="connsiteX144" fmla="*/ 1702072 w 7758545"/>
                <a:gd name="connsiteY144" fmla="*/ 1616092 h 6858000"/>
                <a:gd name="connsiteX145" fmla="*/ 1636466 w 7758545"/>
                <a:gd name="connsiteY145" fmla="*/ 1528482 h 6858000"/>
                <a:gd name="connsiteX146" fmla="*/ 1676400 w 7758545"/>
                <a:gd name="connsiteY146" fmla="*/ 1481621 h 6858000"/>
                <a:gd name="connsiteX147" fmla="*/ 1692292 w 7758545"/>
                <a:gd name="connsiteY147" fmla="*/ 1421721 h 6858000"/>
                <a:gd name="connsiteX148" fmla="*/ 1756267 w 7758545"/>
                <a:gd name="connsiteY148" fmla="*/ 1421721 h 6858000"/>
                <a:gd name="connsiteX149" fmla="*/ 1739968 w 7758545"/>
                <a:gd name="connsiteY149" fmla="*/ 1338186 h 6858000"/>
                <a:gd name="connsiteX150" fmla="*/ 1776642 w 7758545"/>
                <a:gd name="connsiteY150" fmla="*/ 1336149 h 6858000"/>
                <a:gd name="connsiteX151" fmla="*/ 1787236 w 7758545"/>
                <a:gd name="connsiteY151" fmla="*/ 1314552 h 6858000"/>
                <a:gd name="connsiteX152" fmla="*/ 1797831 w 7758545"/>
                <a:gd name="connsiteY152" fmla="*/ 1291733 h 6858000"/>
                <a:gd name="connsiteX153" fmla="*/ 1776234 w 7758545"/>
                <a:gd name="connsiteY153" fmla="*/ 1291733 h 6858000"/>
                <a:gd name="connsiteX154" fmla="*/ 1753822 w 7758545"/>
                <a:gd name="connsiteY154" fmla="*/ 1290103 h 6858000"/>
                <a:gd name="connsiteX155" fmla="*/ 1762380 w 7758545"/>
                <a:gd name="connsiteY155" fmla="*/ 1272581 h 6858000"/>
                <a:gd name="connsiteX156" fmla="*/ 1775419 w 7758545"/>
                <a:gd name="connsiteY156" fmla="*/ 1235907 h 6858000"/>
                <a:gd name="connsiteX157" fmla="*/ 1760750 w 7758545"/>
                <a:gd name="connsiteY157" fmla="*/ 1228980 h 6858000"/>
                <a:gd name="connsiteX158" fmla="*/ 1699219 w 7758545"/>
                <a:gd name="connsiteY158" fmla="*/ 1319442 h 6858000"/>
                <a:gd name="connsiteX159" fmla="*/ 1670288 w 7758545"/>
                <a:gd name="connsiteY159" fmla="*/ 1284398 h 6858000"/>
                <a:gd name="connsiteX160" fmla="*/ 1642171 w 7758545"/>
                <a:gd name="connsiteY160" fmla="*/ 1336556 h 6858000"/>
                <a:gd name="connsiteX161" fmla="*/ 1673955 w 7758545"/>
                <a:gd name="connsiteY161" fmla="*/ 1324332 h 6858000"/>
                <a:gd name="connsiteX162" fmla="*/ 1656433 w 7758545"/>
                <a:gd name="connsiteY162" fmla="*/ 1351226 h 6858000"/>
                <a:gd name="connsiteX163" fmla="*/ 1626687 w 7758545"/>
                <a:gd name="connsiteY163" fmla="*/ 1414386 h 6858000"/>
                <a:gd name="connsiteX164" fmla="*/ 1660508 w 7758545"/>
                <a:gd name="connsiteY164" fmla="*/ 1434353 h 6858000"/>
                <a:gd name="connsiteX165" fmla="*/ 1619759 w 7758545"/>
                <a:gd name="connsiteY165" fmla="*/ 1449837 h 6858000"/>
                <a:gd name="connsiteX166" fmla="*/ 1619759 w 7758545"/>
                <a:gd name="connsiteY166" fmla="*/ 1511368 h 6858000"/>
                <a:gd name="connsiteX167" fmla="*/ 1610795 w 7758545"/>
                <a:gd name="connsiteY167" fmla="*/ 1513405 h 6858000"/>
                <a:gd name="connsiteX168" fmla="*/ 1593680 w 7758545"/>
                <a:gd name="connsiteY168" fmla="*/ 1494254 h 6858000"/>
                <a:gd name="connsiteX169" fmla="*/ 1535002 w 7758545"/>
                <a:gd name="connsiteY169" fmla="*/ 1521963 h 6858000"/>
                <a:gd name="connsiteX170" fmla="*/ 1543559 w 7758545"/>
                <a:gd name="connsiteY170" fmla="*/ 1541929 h 6858000"/>
                <a:gd name="connsiteX171" fmla="*/ 1530520 w 7758545"/>
                <a:gd name="connsiteY171" fmla="*/ 1545189 h 6858000"/>
                <a:gd name="connsiteX172" fmla="*/ 1517073 w 7758545"/>
                <a:gd name="connsiteY172" fmla="*/ 1490586 h 6858000"/>
                <a:gd name="connsiteX173" fmla="*/ 1565564 w 7758545"/>
                <a:gd name="connsiteY173" fmla="*/ 1487734 h 6858000"/>
                <a:gd name="connsiteX174" fmla="*/ 1540707 w 7758545"/>
                <a:gd name="connsiteY174" fmla="*/ 1446985 h 6858000"/>
                <a:gd name="connsiteX175" fmla="*/ 1499958 w 7758545"/>
                <a:gd name="connsiteY175" fmla="*/ 1515443 h 6858000"/>
                <a:gd name="connsiteX176" fmla="*/ 1453912 w 7758545"/>
                <a:gd name="connsiteY176" fmla="*/ 1473879 h 6858000"/>
                <a:gd name="connsiteX177" fmla="*/ 1412349 w 7758545"/>
                <a:gd name="connsiteY177" fmla="*/ 1489771 h 6858000"/>
                <a:gd name="connsiteX178" fmla="*/ 1411126 w 7758545"/>
                <a:gd name="connsiteY178" fmla="*/ 1495884 h 6858000"/>
                <a:gd name="connsiteX179" fmla="*/ 1459617 w 7758545"/>
                <a:gd name="connsiteY179" fmla="*/ 1502811 h 6858000"/>
                <a:gd name="connsiteX180" fmla="*/ 1524815 w 7758545"/>
                <a:gd name="connsiteY180" fmla="*/ 1554969 h 6858000"/>
                <a:gd name="connsiteX181" fmla="*/ 1522777 w 7758545"/>
                <a:gd name="connsiteY181" fmla="*/ 1577788 h 6858000"/>
                <a:gd name="connsiteX182" fmla="*/ 1516665 w 7758545"/>
                <a:gd name="connsiteY182" fmla="*/ 1607127 h 6858000"/>
                <a:gd name="connsiteX183" fmla="*/ 1557821 w 7758545"/>
                <a:gd name="connsiteY183" fmla="*/ 1626279 h 6858000"/>
                <a:gd name="connsiteX184" fmla="*/ 1629131 w 7758545"/>
                <a:gd name="connsiteY184" fmla="*/ 1638504 h 6858000"/>
                <a:gd name="connsiteX185" fmla="*/ 1672325 w 7758545"/>
                <a:gd name="connsiteY185" fmla="*/ 1634429 h 6858000"/>
                <a:gd name="connsiteX186" fmla="*/ 1707369 w 7758545"/>
                <a:gd name="connsiteY186" fmla="*/ 1650321 h 6858000"/>
                <a:gd name="connsiteX187" fmla="*/ 1733041 w 7758545"/>
                <a:gd name="connsiteY187" fmla="*/ 1675178 h 6858000"/>
                <a:gd name="connsiteX188" fmla="*/ 1727743 w 7758545"/>
                <a:gd name="connsiteY188" fmla="*/ 1698812 h 6858000"/>
                <a:gd name="connsiteX189" fmla="*/ 1697182 w 7758545"/>
                <a:gd name="connsiteY189" fmla="*/ 1688217 h 6858000"/>
                <a:gd name="connsiteX190" fmla="*/ 1657248 w 7758545"/>
                <a:gd name="connsiteY190" fmla="*/ 1668658 h 6858000"/>
                <a:gd name="connsiteX191" fmla="*/ 1651543 w 7758545"/>
                <a:gd name="connsiteY191" fmla="*/ 1677215 h 6858000"/>
                <a:gd name="connsiteX192" fmla="*/ 1722446 w 7758545"/>
                <a:gd name="connsiteY192" fmla="*/ 1725298 h 6858000"/>
                <a:gd name="connsiteX193" fmla="*/ 1663360 w 7758545"/>
                <a:gd name="connsiteY193" fmla="*/ 1777864 h 6858000"/>
                <a:gd name="connsiteX194" fmla="*/ 1568824 w 7758545"/>
                <a:gd name="connsiteY194" fmla="*/ 1757082 h 6858000"/>
                <a:gd name="connsiteX195" fmla="*/ 1529705 w 7758545"/>
                <a:gd name="connsiteY195" fmla="*/ 1738338 h 6858000"/>
                <a:gd name="connsiteX196" fmla="*/ 1571676 w 7758545"/>
                <a:gd name="connsiteY196" fmla="*/ 1694329 h 6858000"/>
                <a:gd name="connsiteX197" fmla="*/ 1584715 w 7758545"/>
                <a:gd name="connsiteY197" fmla="*/ 1691885 h 6858000"/>
                <a:gd name="connsiteX198" fmla="*/ 1553746 w 7758545"/>
                <a:gd name="connsiteY198" fmla="*/ 1681290 h 6858000"/>
                <a:gd name="connsiteX199" fmla="*/ 1562304 w 7758545"/>
                <a:gd name="connsiteY199" fmla="*/ 1656433 h 6858000"/>
                <a:gd name="connsiteX200" fmla="*/ 1517073 w 7758545"/>
                <a:gd name="connsiteY200" fmla="*/ 1653581 h 6858000"/>
                <a:gd name="connsiteX201" fmla="*/ 1526445 w 7758545"/>
                <a:gd name="connsiteY201" fmla="*/ 1686995 h 6858000"/>
                <a:gd name="connsiteX202" fmla="*/ 1519925 w 7758545"/>
                <a:gd name="connsiteY202" fmla="*/ 1686180 h 6858000"/>
                <a:gd name="connsiteX203" fmla="*/ 1521963 w 7758545"/>
                <a:gd name="connsiteY203" fmla="*/ 1753822 h 6858000"/>
                <a:gd name="connsiteX204" fmla="*/ 1585123 w 7758545"/>
                <a:gd name="connsiteY204" fmla="*/ 1793756 h 6858000"/>
                <a:gd name="connsiteX205" fmla="*/ 1639726 w 7758545"/>
                <a:gd name="connsiteY205" fmla="*/ 1826763 h 6858000"/>
                <a:gd name="connsiteX206" fmla="*/ 1504441 w 7758545"/>
                <a:gd name="connsiteY206" fmla="*/ 1852027 h 6858000"/>
                <a:gd name="connsiteX207" fmla="*/ 1587975 w 7758545"/>
                <a:gd name="connsiteY207" fmla="*/ 1878513 h 6858000"/>
                <a:gd name="connsiteX208" fmla="*/ 1598570 w 7758545"/>
                <a:gd name="connsiteY208" fmla="*/ 1859769 h 6858000"/>
                <a:gd name="connsiteX209" fmla="*/ 1634836 w 7758545"/>
                <a:gd name="connsiteY209" fmla="*/ 1860584 h 6858000"/>
                <a:gd name="connsiteX210" fmla="*/ 1686995 w 7758545"/>
                <a:gd name="connsiteY210" fmla="*/ 1909075 h 6858000"/>
                <a:gd name="connsiteX211" fmla="*/ 1619759 w 7758545"/>
                <a:gd name="connsiteY211" fmla="*/ 1940859 h 6858000"/>
                <a:gd name="connsiteX212" fmla="*/ 1552117 w 7758545"/>
                <a:gd name="connsiteY212" fmla="*/ 1982830 h 6858000"/>
                <a:gd name="connsiteX213" fmla="*/ 1555376 w 7758545"/>
                <a:gd name="connsiteY213" fmla="*/ 1940451 h 6858000"/>
                <a:gd name="connsiteX214" fmla="*/ 1503626 w 7758545"/>
                <a:gd name="connsiteY214" fmla="*/ 1940451 h 6858000"/>
                <a:gd name="connsiteX215" fmla="*/ 1564341 w 7758545"/>
                <a:gd name="connsiteY215" fmla="*/ 2010947 h 6858000"/>
                <a:gd name="connsiteX216" fmla="*/ 1567194 w 7758545"/>
                <a:gd name="connsiteY216" fmla="*/ 2042730 h 6858000"/>
                <a:gd name="connsiteX217" fmla="*/ 1536225 w 7758545"/>
                <a:gd name="connsiteY217" fmla="*/ 2070440 h 6858000"/>
                <a:gd name="connsiteX218" fmla="*/ 1542744 w 7758545"/>
                <a:gd name="connsiteY218" fmla="*/ 2082257 h 6858000"/>
                <a:gd name="connsiteX219" fmla="*/ 1580641 w 7758545"/>
                <a:gd name="connsiteY219" fmla="*/ 2117708 h 6858000"/>
                <a:gd name="connsiteX220" fmla="*/ 1554969 w 7758545"/>
                <a:gd name="connsiteY220" fmla="*/ 2171904 h 6858000"/>
                <a:gd name="connsiteX221" fmla="*/ 1541929 w 7758545"/>
                <a:gd name="connsiteY221" fmla="*/ 2190241 h 6858000"/>
                <a:gd name="connsiteX222" fmla="*/ 1482436 w 7758545"/>
                <a:gd name="connsiteY222" fmla="*/ 2157234 h 6858000"/>
                <a:gd name="connsiteX223" fmla="*/ 1437613 w 7758545"/>
                <a:gd name="connsiteY223" fmla="*/ 2192278 h 6858000"/>
                <a:gd name="connsiteX224" fmla="*/ 1559044 w 7758545"/>
                <a:gd name="connsiteY224" fmla="*/ 2310449 h 6858000"/>
                <a:gd name="connsiteX225" fmla="*/ 1485289 w 7758545"/>
                <a:gd name="connsiteY225" fmla="*/ 2396429 h 6858000"/>
                <a:gd name="connsiteX226" fmla="*/ 1470619 w 7758545"/>
                <a:gd name="connsiteY226" fmla="*/ 2422508 h 6858000"/>
                <a:gd name="connsiteX227" fmla="*/ 1505256 w 7758545"/>
                <a:gd name="connsiteY227" fmla="*/ 2422916 h 6858000"/>
                <a:gd name="connsiteX228" fmla="*/ 1523592 w 7758545"/>
                <a:gd name="connsiteY228" fmla="*/ 2434325 h 6858000"/>
                <a:gd name="connsiteX229" fmla="*/ 1508515 w 7758545"/>
                <a:gd name="connsiteY229" fmla="*/ 2451440 h 6858000"/>
                <a:gd name="connsiteX230" fmla="*/ 1435983 w 7758545"/>
                <a:gd name="connsiteY230" fmla="*/ 2569611 h 6858000"/>
                <a:gd name="connsiteX231" fmla="*/ 1385862 w 7758545"/>
                <a:gd name="connsiteY231" fmla="*/ 2602617 h 6858000"/>
                <a:gd name="connsiteX232" fmla="*/ 1342261 w 7758545"/>
                <a:gd name="connsiteY232" fmla="*/ 2602617 h 6858000"/>
                <a:gd name="connsiteX233" fmla="*/ 1283990 w 7758545"/>
                <a:gd name="connsiteY233" fmla="*/ 2583873 h 6858000"/>
                <a:gd name="connsiteX234" fmla="*/ 1254651 w 7758545"/>
                <a:gd name="connsiteY234" fmla="*/ 2534567 h 6858000"/>
                <a:gd name="connsiteX235" fmla="*/ 1270951 w 7758545"/>
                <a:gd name="connsiteY235" fmla="*/ 2468962 h 6858000"/>
                <a:gd name="connsiteX236" fmla="*/ 1279916 w 7758545"/>
                <a:gd name="connsiteY236" fmla="*/ 2449402 h 6858000"/>
                <a:gd name="connsiteX237" fmla="*/ 1327591 w 7758545"/>
                <a:gd name="connsiteY237" fmla="*/ 2489743 h 6858000"/>
                <a:gd name="connsiteX238" fmla="*/ 1397679 w 7758545"/>
                <a:gd name="connsiteY238" fmla="*/ 2432695 h 6858000"/>
                <a:gd name="connsiteX239" fmla="*/ 1394827 w 7758545"/>
                <a:gd name="connsiteY239" fmla="*/ 2423731 h 6858000"/>
                <a:gd name="connsiteX240" fmla="*/ 1318627 w 7758545"/>
                <a:gd name="connsiteY240" fmla="*/ 2437178 h 6858000"/>
                <a:gd name="connsiteX241" fmla="*/ 1271358 w 7758545"/>
                <a:gd name="connsiteY241" fmla="*/ 2412728 h 6858000"/>
                <a:gd name="connsiteX242" fmla="*/ 1305180 w 7758545"/>
                <a:gd name="connsiteY242" fmla="*/ 2378907 h 6858000"/>
                <a:gd name="connsiteX243" fmla="*/ 1351633 w 7758545"/>
                <a:gd name="connsiteY243" fmla="*/ 2388279 h 6858000"/>
                <a:gd name="connsiteX244" fmla="*/ 1388307 w 7758545"/>
                <a:gd name="connsiteY244" fmla="*/ 2376055 h 6858000"/>
                <a:gd name="connsiteX245" fmla="*/ 1287250 w 7758545"/>
                <a:gd name="connsiteY245" fmla="*/ 2321044 h 6858000"/>
                <a:gd name="connsiteX246" fmla="*/ 1173154 w 7758545"/>
                <a:gd name="connsiteY246" fmla="*/ 2337343 h 6858000"/>
                <a:gd name="connsiteX247" fmla="*/ 1138925 w 7758545"/>
                <a:gd name="connsiteY247" fmla="*/ 2343863 h 6858000"/>
                <a:gd name="connsiteX248" fmla="*/ 1150335 w 7758545"/>
                <a:gd name="connsiteY248" fmla="*/ 2381759 h 6858000"/>
                <a:gd name="connsiteX249" fmla="*/ 1184564 w 7758545"/>
                <a:gd name="connsiteY249" fmla="*/ 2389094 h 6858000"/>
                <a:gd name="connsiteX250" fmla="*/ 1261171 w 7758545"/>
                <a:gd name="connsiteY250" fmla="*/ 2369127 h 6858000"/>
                <a:gd name="connsiteX251" fmla="*/ 1208605 w 7758545"/>
                <a:gd name="connsiteY251" fmla="*/ 2439215 h 6858000"/>
                <a:gd name="connsiteX252" fmla="*/ 1226942 w 7758545"/>
                <a:gd name="connsiteY252" fmla="*/ 2543124 h 6858000"/>
                <a:gd name="connsiteX253" fmla="*/ 1207383 w 7758545"/>
                <a:gd name="connsiteY253" fmla="*/ 2562276 h 6858000"/>
                <a:gd name="connsiteX254" fmla="*/ 1187416 w 7758545"/>
                <a:gd name="connsiteY254" fmla="*/ 2492188 h 6858000"/>
                <a:gd name="connsiteX255" fmla="*/ 1134850 w 7758545"/>
                <a:gd name="connsiteY255" fmla="*/ 2498301 h 6858000"/>
                <a:gd name="connsiteX256" fmla="*/ 1171932 w 7758545"/>
                <a:gd name="connsiteY256" fmla="*/ 2569203 h 6858000"/>
                <a:gd name="connsiteX257" fmla="*/ 1146667 w 7758545"/>
                <a:gd name="connsiteY257" fmla="*/ 2614842 h 6858000"/>
                <a:gd name="connsiteX258" fmla="*/ 1174376 w 7758545"/>
                <a:gd name="connsiteY258" fmla="*/ 2675150 h 6858000"/>
                <a:gd name="connsiteX259" fmla="*/ 1187009 w 7758545"/>
                <a:gd name="connsiteY259" fmla="*/ 2596505 h 6858000"/>
                <a:gd name="connsiteX260" fmla="*/ 1274211 w 7758545"/>
                <a:gd name="connsiteY260" fmla="*/ 2592430 h 6858000"/>
                <a:gd name="connsiteX261" fmla="*/ 1284805 w 7758545"/>
                <a:gd name="connsiteY261" fmla="*/ 2644996 h 6858000"/>
                <a:gd name="connsiteX262" fmla="*/ 1364673 w 7758545"/>
                <a:gd name="connsiteY262" fmla="*/ 2692264 h 6858000"/>
                <a:gd name="connsiteX263" fmla="*/ 1386677 w 7758545"/>
                <a:gd name="connsiteY263" fmla="*/ 2695524 h 6858000"/>
                <a:gd name="connsiteX264" fmla="*/ 1352448 w 7758545"/>
                <a:gd name="connsiteY264" fmla="*/ 2641736 h 6858000"/>
                <a:gd name="connsiteX265" fmla="*/ 1442503 w 7758545"/>
                <a:gd name="connsiteY265" fmla="*/ 2636846 h 6858000"/>
                <a:gd name="connsiteX266" fmla="*/ 1397679 w 7758545"/>
                <a:gd name="connsiteY266" fmla="*/ 2698377 h 6858000"/>
                <a:gd name="connsiteX267" fmla="*/ 1438020 w 7758545"/>
                <a:gd name="connsiteY267" fmla="*/ 2728531 h 6858000"/>
                <a:gd name="connsiteX268" fmla="*/ 1368340 w 7758545"/>
                <a:gd name="connsiteY268" fmla="*/ 2749312 h 6858000"/>
                <a:gd name="connsiteX269" fmla="*/ 1309662 w 7758545"/>
                <a:gd name="connsiteY269" fmla="*/ 2764797 h 6858000"/>
                <a:gd name="connsiteX270" fmla="*/ 1312514 w 7758545"/>
                <a:gd name="connsiteY270" fmla="*/ 2777429 h 6858000"/>
                <a:gd name="connsiteX271" fmla="*/ 1342668 w 7758545"/>
                <a:gd name="connsiteY271" fmla="*/ 2812473 h 6858000"/>
                <a:gd name="connsiteX272" fmla="*/ 1295400 w 7758545"/>
                <a:gd name="connsiteY272" fmla="*/ 2810843 h 6858000"/>
                <a:gd name="connsiteX273" fmla="*/ 1233462 w 7758545"/>
                <a:gd name="connsiteY273" fmla="*/ 2834070 h 6858000"/>
                <a:gd name="connsiteX274" fmla="*/ 1261171 w 7758545"/>
                <a:gd name="connsiteY274" fmla="*/ 2783541 h 6858000"/>
                <a:gd name="connsiteX275" fmla="*/ 1188638 w 7758545"/>
                <a:gd name="connsiteY275" fmla="*/ 2774577 h 6858000"/>
                <a:gd name="connsiteX276" fmla="*/ 1222460 w 7758545"/>
                <a:gd name="connsiteY276" fmla="*/ 2801063 h 6858000"/>
                <a:gd name="connsiteX277" fmla="*/ 1202086 w 7758545"/>
                <a:gd name="connsiteY277" fmla="*/ 2846294 h 6858000"/>
                <a:gd name="connsiteX278" fmla="*/ 1268098 w 7758545"/>
                <a:gd name="connsiteY278" fmla="*/ 2882968 h 6858000"/>
                <a:gd name="connsiteX279" fmla="*/ 1265654 w 7758545"/>
                <a:gd name="connsiteY279" fmla="*/ 2896415 h 6858000"/>
                <a:gd name="connsiteX280" fmla="*/ 1214310 w 7758545"/>
                <a:gd name="connsiteY280" fmla="*/ 2910270 h 6858000"/>
                <a:gd name="connsiteX281" fmla="*/ 1213495 w 7758545"/>
                <a:gd name="connsiteY281" fmla="*/ 2918012 h 6858000"/>
                <a:gd name="connsiteX282" fmla="*/ 1248132 w 7758545"/>
                <a:gd name="connsiteY282" fmla="*/ 2930644 h 6858000"/>
                <a:gd name="connsiteX283" fmla="*/ 1270136 w 7758545"/>
                <a:gd name="connsiteY283" fmla="*/ 2896823 h 6858000"/>
                <a:gd name="connsiteX284" fmla="*/ 1289288 w 7758545"/>
                <a:gd name="connsiteY284" fmla="*/ 2946536 h 6858000"/>
                <a:gd name="connsiteX285" fmla="*/ 1281138 w 7758545"/>
                <a:gd name="connsiteY285" fmla="*/ 2959575 h 6858000"/>
                <a:gd name="connsiteX286" fmla="*/ 1363858 w 7758545"/>
                <a:gd name="connsiteY286" fmla="*/ 2964873 h 6858000"/>
                <a:gd name="connsiteX287" fmla="*/ 1438835 w 7758545"/>
                <a:gd name="connsiteY287" fmla="*/ 3028441 h 6858000"/>
                <a:gd name="connsiteX288" fmla="*/ 1442095 w 7758545"/>
                <a:gd name="connsiteY288" fmla="*/ 3063485 h 6858000"/>
                <a:gd name="connsiteX289" fmla="*/ 1434760 w 7758545"/>
                <a:gd name="connsiteY289" fmla="*/ 3097714 h 6858000"/>
                <a:gd name="connsiteX290" fmla="*/ 1400124 w 7758545"/>
                <a:gd name="connsiteY290" fmla="*/ 3101381 h 6858000"/>
                <a:gd name="connsiteX291" fmla="*/ 1338594 w 7758545"/>
                <a:gd name="connsiteY291" fmla="*/ 3083452 h 6858000"/>
                <a:gd name="connsiteX292" fmla="*/ 1408681 w 7758545"/>
                <a:gd name="connsiteY292" fmla="*/ 3160466 h 6858000"/>
                <a:gd name="connsiteX293" fmla="*/ 1402976 w 7758545"/>
                <a:gd name="connsiteY293" fmla="*/ 3168616 h 6858000"/>
                <a:gd name="connsiteX294" fmla="*/ 1440058 w 7758545"/>
                <a:gd name="connsiteY294" fmla="*/ 3168616 h 6858000"/>
                <a:gd name="connsiteX295" fmla="*/ 1431093 w 7758545"/>
                <a:gd name="connsiteY295" fmla="*/ 3174728 h 6858000"/>
                <a:gd name="connsiteX296" fmla="*/ 1469804 w 7758545"/>
                <a:gd name="connsiteY296" fmla="*/ 3251743 h 6858000"/>
                <a:gd name="connsiteX297" fmla="*/ 1453097 w 7758545"/>
                <a:gd name="connsiteY297" fmla="*/ 3292899 h 6858000"/>
                <a:gd name="connsiteX298" fmla="*/ 1453097 w 7758545"/>
                <a:gd name="connsiteY298" fmla="*/ 3325498 h 6858000"/>
                <a:gd name="connsiteX299" fmla="*/ 1503626 w 7758545"/>
                <a:gd name="connsiteY299" fmla="*/ 3381732 h 6858000"/>
                <a:gd name="connsiteX300" fmla="*/ 1473064 w 7758545"/>
                <a:gd name="connsiteY300" fmla="*/ 3426148 h 6858000"/>
                <a:gd name="connsiteX301" fmla="*/ 1428648 w 7758545"/>
                <a:gd name="connsiteY301" fmla="*/ 3431445 h 6858000"/>
                <a:gd name="connsiteX302" fmla="*/ 1430278 w 7758545"/>
                <a:gd name="connsiteY302" fmla="*/ 3442447 h 6858000"/>
                <a:gd name="connsiteX303" fmla="*/ 1490179 w 7758545"/>
                <a:gd name="connsiteY303" fmla="*/ 3457117 h 6858000"/>
                <a:gd name="connsiteX304" fmla="*/ 1472657 w 7758545"/>
                <a:gd name="connsiteY304" fmla="*/ 3510905 h 6858000"/>
                <a:gd name="connsiteX305" fmla="*/ 1506886 w 7758545"/>
                <a:gd name="connsiteY305" fmla="*/ 3572843 h 6858000"/>
                <a:gd name="connsiteX306" fmla="*/ 1574121 w 7758545"/>
                <a:gd name="connsiteY306" fmla="*/ 3615629 h 6858000"/>
                <a:gd name="connsiteX307" fmla="*/ 1542744 w 7758545"/>
                <a:gd name="connsiteY307" fmla="*/ 3625816 h 6858000"/>
                <a:gd name="connsiteX308" fmla="*/ 1575343 w 7758545"/>
                <a:gd name="connsiteY308" fmla="*/ 3653118 h 6858000"/>
                <a:gd name="connsiteX309" fmla="*/ 1589198 w 7758545"/>
                <a:gd name="connsiteY309" fmla="*/ 3702016 h 6858000"/>
                <a:gd name="connsiteX310" fmla="*/ 1605090 w 7758545"/>
                <a:gd name="connsiteY310" fmla="*/ 3719946 h 6858000"/>
                <a:gd name="connsiteX311" fmla="*/ 1687402 w 7758545"/>
                <a:gd name="connsiteY311" fmla="*/ 3861343 h 6858000"/>
                <a:gd name="connsiteX312" fmla="*/ 1695552 w 7758545"/>
                <a:gd name="connsiteY312" fmla="*/ 3898425 h 6858000"/>
                <a:gd name="connsiteX313" fmla="*/ 1695144 w 7758545"/>
                <a:gd name="connsiteY313" fmla="*/ 3915539 h 6858000"/>
                <a:gd name="connsiteX314" fmla="*/ 1763602 w 7758545"/>
                <a:gd name="connsiteY314" fmla="*/ 3989294 h 6858000"/>
                <a:gd name="connsiteX315" fmla="*/ 1803536 w 7758545"/>
                <a:gd name="connsiteY315" fmla="*/ 4047157 h 6858000"/>
                <a:gd name="connsiteX316" fmla="*/ 1806796 w 7758545"/>
                <a:gd name="connsiteY316" fmla="*/ 4049195 h 6858000"/>
                <a:gd name="connsiteX317" fmla="*/ 1900518 w 7758545"/>
                <a:gd name="connsiteY317" fmla="*/ 4193445 h 6858000"/>
                <a:gd name="connsiteX318" fmla="*/ 1943304 w 7758545"/>
                <a:gd name="connsiteY318" fmla="*/ 4261903 h 6858000"/>
                <a:gd name="connsiteX319" fmla="*/ 1949824 w 7758545"/>
                <a:gd name="connsiteY319" fmla="*/ 4265163 h 6858000"/>
                <a:gd name="connsiteX320" fmla="*/ 1990980 w 7758545"/>
                <a:gd name="connsiteY320" fmla="*/ 4339325 h 6858000"/>
                <a:gd name="connsiteX321" fmla="*/ 2077774 w 7758545"/>
                <a:gd name="connsiteY321" fmla="*/ 4457497 h 6858000"/>
                <a:gd name="connsiteX322" fmla="*/ 2110373 w 7758545"/>
                <a:gd name="connsiteY322" fmla="*/ 4487651 h 6858000"/>
                <a:gd name="connsiteX323" fmla="*/ 2133600 w 7758545"/>
                <a:gd name="connsiteY323" fmla="*/ 4519842 h 6858000"/>
                <a:gd name="connsiteX324" fmla="*/ 2233842 w 7758545"/>
                <a:gd name="connsiteY324" fmla="*/ 4661647 h 6858000"/>
                <a:gd name="connsiteX325" fmla="*/ 2288037 w 7758545"/>
                <a:gd name="connsiteY325" fmla="*/ 4743959 h 6858000"/>
                <a:gd name="connsiteX326" fmla="*/ 2498708 w 7758545"/>
                <a:gd name="connsiteY326" fmla="*/ 4847461 h 6858000"/>
                <a:gd name="connsiteX327" fmla="*/ 2486076 w 7758545"/>
                <a:gd name="connsiteY327" fmla="*/ 4889025 h 6858000"/>
                <a:gd name="connsiteX328" fmla="*/ 2525195 w 7758545"/>
                <a:gd name="connsiteY328" fmla="*/ 4903287 h 6858000"/>
                <a:gd name="connsiteX329" fmla="*/ 2640513 w 7758545"/>
                <a:gd name="connsiteY329" fmla="*/ 4975412 h 6858000"/>
                <a:gd name="connsiteX330" fmla="*/ 2706119 w 7758545"/>
                <a:gd name="connsiteY330" fmla="*/ 5004343 h 6858000"/>
                <a:gd name="connsiteX331" fmla="*/ 2737088 w 7758545"/>
                <a:gd name="connsiteY331" fmla="*/ 5026755 h 6858000"/>
                <a:gd name="connsiteX332" fmla="*/ 2761537 w 7758545"/>
                <a:gd name="connsiteY332" fmla="*/ 5058947 h 6858000"/>
                <a:gd name="connsiteX333" fmla="*/ 2770094 w 7758545"/>
                <a:gd name="connsiteY333" fmla="*/ 5024310 h 6858000"/>
                <a:gd name="connsiteX334" fmla="*/ 2827142 w 7758545"/>
                <a:gd name="connsiteY334" fmla="*/ 5056909 h 6858000"/>
                <a:gd name="connsiteX335" fmla="*/ 2884190 w 7758545"/>
                <a:gd name="connsiteY335" fmla="*/ 5067911 h 6858000"/>
                <a:gd name="connsiteX336" fmla="*/ 2968948 w 7758545"/>
                <a:gd name="connsiteY336" fmla="*/ 5122515 h 6858000"/>
                <a:gd name="connsiteX337" fmla="*/ 3012549 w 7758545"/>
                <a:gd name="connsiteY337" fmla="*/ 5122515 h 6858000"/>
                <a:gd name="connsiteX338" fmla="*/ 3062262 w 7758545"/>
                <a:gd name="connsiteY338" fmla="*/ 5155521 h 6858000"/>
                <a:gd name="connsiteX339" fmla="*/ 3112383 w 7758545"/>
                <a:gd name="connsiteY339" fmla="*/ 5151854 h 6858000"/>
                <a:gd name="connsiteX340" fmla="*/ 3152724 w 7758545"/>
                <a:gd name="connsiteY340" fmla="*/ 5172636 h 6858000"/>
                <a:gd name="connsiteX341" fmla="*/ 3266820 w 7758545"/>
                <a:gd name="connsiteY341" fmla="*/ 5210532 h 6858000"/>
                <a:gd name="connsiteX342" fmla="*/ 3419628 w 7758545"/>
                <a:gd name="connsiteY342" fmla="*/ 5220311 h 6858000"/>
                <a:gd name="connsiteX343" fmla="*/ 3470971 w 7758545"/>
                <a:gd name="connsiteY343" fmla="*/ 5233351 h 6858000"/>
                <a:gd name="connsiteX344" fmla="*/ 3514572 w 7758545"/>
                <a:gd name="connsiteY344" fmla="*/ 5246391 h 6858000"/>
                <a:gd name="connsiteX345" fmla="*/ 3657600 w 7758545"/>
                <a:gd name="connsiteY345" fmla="*/ 5295696 h 6858000"/>
                <a:gd name="connsiteX346" fmla="*/ 3704868 w 7758545"/>
                <a:gd name="connsiteY346" fmla="*/ 5295289 h 6858000"/>
                <a:gd name="connsiteX347" fmla="*/ 3746839 w 7758545"/>
                <a:gd name="connsiteY347" fmla="*/ 5281434 h 6858000"/>
                <a:gd name="connsiteX348" fmla="*/ 3786366 w 7758545"/>
                <a:gd name="connsiteY348" fmla="*/ 5280620 h 6858000"/>
                <a:gd name="connsiteX349" fmla="*/ 3821817 w 7758545"/>
                <a:gd name="connsiteY349" fmla="*/ 5284287 h 6858000"/>
                <a:gd name="connsiteX350" fmla="*/ 3912686 w 7758545"/>
                <a:gd name="connsiteY350" fmla="*/ 5280212 h 6858000"/>
                <a:gd name="connsiteX351" fmla="*/ 3993369 w 7758545"/>
                <a:gd name="connsiteY351" fmla="*/ 5320553 h 6858000"/>
                <a:gd name="connsiteX352" fmla="*/ 4072014 w 7758545"/>
                <a:gd name="connsiteY352" fmla="*/ 5263913 h 6858000"/>
                <a:gd name="connsiteX353" fmla="*/ 4089128 w 7758545"/>
                <a:gd name="connsiteY353" fmla="*/ 5263913 h 6858000"/>
                <a:gd name="connsiteX354" fmla="*/ 4160846 w 7758545"/>
                <a:gd name="connsiteY354" fmla="*/ 5278990 h 6858000"/>
                <a:gd name="connsiteX355" fmla="*/ 4138027 w 7758545"/>
                <a:gd name="connsiteY355" fmla="*/ 5231314 h 6858000"/>
                <a:gd name="connsiteX356" fmla="*/ 4199150 w 7758545"/>
                <a:gd name="connsiteY356" fmla="*/ 5212162 h 6858000"/>
                <a:gd name="connsiteX357" fmla="*/ 4298576 w 7758545"/>
                <a:gd name="connsiteY357" fmla="*/ 5210532 h 6858000"/>
                <a:gd name="connsiteX358" fmla="*/ 4365404 w 7758545"/>
                <a:gd name="connsiteY358" fmla="*/ 5209309 h 6858000"/>
                <a:gd name="connsiteX359" fmla="*/ 4432232 w 7758545"/>
                <a:gd name="connsiteY359" fmla="*/ 5160004 h 6858000"/>
                <a:gd name="connsiteX360" fmla="*/ 4523101 w 7758545"/>
                <a:gd name="connsiteY360" fmla="*/ 5135554 h 6858000"/>
                <a:gd name="connsiteX361" fmla="*/ 4584224 w 7758545"/>
                <a:gd name="connsiteY361" fmla="*/ 5096435 h 6858000"/>
                <a:gd name="connsiteX362" fmla="*/ 4608266 w 7758545"/>
                <a:gd name="connsiteY362" fmla="*/ 5065059 h 6858000"/>
                <a:gd name="connsiteX363" fmla="*/ 4624158 w 7758545"/>
                <a:gd name="connsiteY363" fmla="*/ 5082173 h 6858000"/>
                <a:gd name="connsiteX364" fmla="*/ 4661647 w 7758545"/>
                <a:gd name="connsiteY364" fmla="*/ 5062614 h 6858000"/>
                <a:gd name="connsiteX365" fmla="*/ 4760666 w 7758545"/>
                <a:gd name="connsiteY365" fmla="*/ 5038980 h 6858000"/>
                <a:gd name="connsiteX366" fmla="*/ 4838496 w 7758545"/>
                <a:gd name="connsiteY366" fmla="*/ 4988451 h 6858000"/>
                <a:gd name="connsiteX367" fmla="*/ 4871910 w 7758545"/>
                <a:gd name="connsiteY367" fmla="*/ 4978264 h 6858000"/>
                <a:gd name="connsiteX368" fmla="*/ 4921216 w 7758545"/>
                <a:gd name="connsiteY368" fmla="*/ 4951370 h 6858000"/>
                <a:gd name="connsiteX369" fmla="*/ 4985599 w 7758545"/>
                <a:gd name="connsiteY369" fmla="*/ 4905732 h 6858000"/>
                <a:gd name="connsiteX370" fmla="*/ 5017383 w 7758545"/>
                <a:gd name="connsiteY370" fmla="*/ 4895952 h 6858000"/>
                <a:gd name="connsiteX371" fmla="*/ 5039387 w 7758545"/>
                <a:gd name="connsiteY371" fmla="*/ 4904917 h 6858000"/>
                <a:gd name="connsiteX372" fmla="*/ 5067503 w 7758545"/>
                <a:gd name="connsiteY372" fmla="*/ 4870280 h 6858000"/>
                <a:gd name="connsiteX373" fmla="*/ 5118439 w 7758545"/>
                <a:gd name="connsiteY373" fmla="*/ 4824642 h 6858000"/>
                <a:gd name="connsiteX374" fmla="*/ 5183637 w 7758545"/>
                <a:gd name="connsiteY374" fmla="*/ 4769631 h 6858000"/>
                <a:gd name="connsiteX375" fmla="*/ 5186490 w 7758545"/>
                <a:gd name="connsiteY375" fmla="*/ 4762704 h 6858000"/>
                <a:gd name="connsiteX376" fmla="*/ 5292029 w 7758545"/>
                <a:gd name="connsiteY376" fmla="*/ 4703619 h 6858000"/>
                <a:gd name="connsiteX377" fmla="*/ 5438724 w 7758545"/>
                <a:gd name="connsiteY377" fmla="*/ 4630271 h 6858000"/>
                <a:gd name="connsiteX378" fmla="*/ 5413867 w 7758545"/>
                <a:gd name="connsiteY378" fmla="*/ 4618046 h 6858000"/>
                <a:gd name="connsiteX379" fmla="*/ 5452578 w 7758545"/>
                <a:gd name="connsiteY379" fmla="*/ 4524732 h 6858000"/>
                <a:gd name="connsiteX380" fmla="*/ 5546708 w 7758545"/>
                <a:gd name="connsiteY380" fmla="*/ 4450569 h 6858000"/>
                <a:gd name="connsiteX381" fmla="*/ 5576047 w 7758545"/>
                <a:gd name="connsiteY381" fmla="*/ 4384964 h 6858000"/>
                <a:gd name="connsiteX382" fmla="*/ 5624538 w 7758545"/>
                <a:gd name="connsiteY382" fmla="*/ 4361737 h 6858000"/>
                <a:gd name="connsiteX383" fmla="*/ 5662027 w 7758545"/>
                <a:gd name="connsiteY383" fmla="*/ 4311616 h 6858000"/>
                <a:gd name="connsiteX384" fmla="*/ 5701960 w 7758545"/>
                <a:gd name="connsiteY384" fmla="*/ 4288797 h 6858000"/>
                <a:gd name="connsiteX385" fmla="*/ 5755341 w 7758545"/>
                <a:gd name="connsiteY385" fmla="*/ 4179183 h 6858000"/>
                <a:gd name="connsiteX386" fmla="*/ 5830726 w 7758545"/>
                <a:gd name="connsiteY386" fmla="*/ 4098093 h 6858000"/>
                <a:gd name="connsiteX387" fmla="*/ 5841321 w 7758545"/>
                <a:gd name="connsiteY387" fmla="*/ 4005594 h 6858000"/>
                <a:gd name="connsiteX388" fmla="*/ 5882885 w 7758545"/>
                <a:gd name="connsiteY388" fmla="*/ 3938766 h 6858000"/>
                <a:gd name="connsiteX389" fmla="*/ 5919151 w 7758545"/>
                <a:gd name="connsiteY389" fmla="*/ 3888238 h 6858000"/>
                <a:gd name="connsiteX390" fmla="*/ 5882885 w 7758545"/>
                <a:gd name="connsiteY390" fmla="*/ 3867456 h 6858000"/>
                <a:gd name="connsiteX391" fmla="*/ 5947675 w 7758545"/>
                <a:gd name="connsiteY391" fmla="*/ 3780661 h 6858000"/>
                <a:gd name="connsiteX392" fmla="*/ 5981904 w 7758545"/>
                <a:gd name="connsiteY392" fmla="*/ 3679604 h 6858000"/>
                <a:gd name="connsiteX393" fmla="*/ 6037322 w 7758545"/>
                <a:gd name="connsiteY393" fmla="*/ 3530057 h 6858000"/>
                <a:gd name="connsiteX394" fmla="*/ 6046287 w 7758545"/>
                <a:gd name="connsiteY394" fmla="*/ 3470564 h 6858000"/>
                <a:gd name="connsiteX395" fmla="*/ 6025912 w 7758545"/>
                <a:gd name="connsiteY395" fmla="*/ 3458339 h 6858000"/>
                <a:gd name="connsiteX396" fmla="*/ 6096407 w 7758545"/>
                <a:gd name="connsiteY396" fmla="*/ 3347910 h 6858000"/>
                <a:gd name="connsiteX397" fmla="*/ 6065031 w 7758545"/>
                <a:gd name="connsiteY397" fmla="*/ 3275378 h 6858000"/>
                <a:gd name="connsiteX398" fmla="*/ 6062586 w 7758545"/>
                <a:gd name="connsiteY398" fmla="*/ 3208142 h 6858000"/>
                <a:gd name="connsiteX399" fmla="*/ 6076848 w 7758545"/>
                <a:gd name="connsiteY399" fmla="*/ 3060632 h 6858000"/>
                <a:gd name="connsiteX400" fmla="*/ 6062586 w 7758545"/>
                <a:gd name="connsiteY400" fmla="*/ 2979950 h 6858000"/>
                <a:gd name="connsiteX401" fmla="*/ 6058104 w 7758545"/>
                <a:gd name="connsiteY401" fmla="*/ 2914752 h 6858000"/>
                <a:gd name="connsiteX402" fmla="*/ 6064624 w 7758545"/>
                <a:gd name="connsiteY402" fmla="*/ 2836107 h 6858000"/>
                <a:gd name="connsiteX403" fmla="*/ 6058919 w 7758545"/>
                <a:gd name="connsiteY403" fmla="*/ 2789654 h 6858000"/>
                <a:gd name="connsiteX404" fmla="*/ 6058511 w 7758545"/>
                <a:gd name="connsiteY404" fmla="*/ 2721196 h 6858000"/>
                <a:gd name="connsiteX405" fmla="*/ 6076033 w 7758545"/>
                <a:gd name="connsiteY405" fmla="*/ 2643773 h 6858000"/>
                <a:gd name="connsiteX406" fmla="*/ 6047917 w 7758545"/>
                <a:gd name="connsiteY406" fmla="*/ 2551274 h 6858000"/>
                <a:gd name="connsiteX407" fmla="*/ 6029172 w 7758545"/>
                <a:gd name="connsiteY407" fmla="*/ 2501561 h 6858000"/>
                <a:gd name="connsiteX408" fmla="*/ 6036507 w 7758545"/>
                <a:gd name="connsiteY408" fmla="*/ 2393577 h 6858000"/>
                <a:gd name="connsiteX409" fmla="*/ 5998203 w 7758545"/>
                <a:gd name="connsiteY409" fmla="*/ 2313709 h 6858000"/>
                <a:gd name="connsiteX410" fmla="*/ 5998610 w 7758545"/>
                <a:gd name="connsiteY410" fmla="*/ 2295780 h 6858000"/>
                <a:gd name="connsiteX411" fmla="*/ 5929746 w 7758545"/>
                <a:gd name="connsiteY411" fmla="*/ 2179646 h 6858000"/>
                <a:gd name="connsiteX412" fmla="*/ 5906519 w 7758545"/>
                <a:gd name="connsiteY412" fmla="*/ 2049658 h 6858000"/>
                <a:gd name="connsiteX413" fmla="*/ 5860473 w 7758545"/>
                <a:gd name="connsiteY413" fmla="*/ 1980793 h 6858000"/>
                <a:gd name="connsiteX414" fmla="*/ 5771641 w 7758545"/>
                <a:gd name="connsiteY414" fmla="*/ 1867511 h 6858000"/>
                <a:gd name="connsiteX415" fmla="*/ 5743931 w 7758545"/>
                <a:gd name="connsiteY415" fmla="*/ 1770937 h 6858000"/>
                <a:gd name="connsiteX416" fmla="*/ 5689736 w 7758545"/>
                <a:gd name="connsiteY416" fmla="*/ 1750155 h 6858000"/>
                <a:gd name="connsiteX417" fmla="*/ 5668954 w 7758545"/>
                <a:gd name="connsiteY417" fmla="*/ 1709814 h 6858000"/>
                <a:gd name="connsiteX418" fmla="*/ 5642060 w 7758545"/>
                <a:gd name="connsiteY418" fmla="*/ 1601015 h 6858000"/>
                <a:gd name="connsiteX419" fmla="*/ 5553635 w 7758545"/>
                <a:gd name="connsiteY419" fmla="*/ 1532965 h 6858000"/>
                <a:gd name="connsiteX420" fmla="*/ 5543855 w 7758545"/>
                <a:gd name="connsiteY420" fmla="*/ 1522778 h 6858000"/>
                <a:gd name="connsiteX421" fmla="*/ 5490067 w 7758545"/>
                <a:gd name="connsiteY421" fmla="*/ 1471027 h 6858000"/>
                <a:gd name="connsiteX422" fmla="*/ 5480695 w 7758545"/>
                <a:gd name="connsiteY422" fmla="*/ 1442503 h 6858000"/>
                <a:gd name="connsiteX423" fmla="*/ 5322183 w 7758545"/>
                <a:gd name="connsiteY423" fmla="*/ 1398087 h 6858000"/>
                <a:gd name="connsiteX424" fmla="*/ 5307921 w 7758545"/>
                <a:gd name="connsiteY424" fmla="*/ 1389937 h 6858000"/>
                <a:gd name="connsiteX425" fmla="*/ 5254133 w 7758545"/>
                <a:gd name="connsiteY425" fmla="*/ 1381787 h 6858000"/>
                <a:gd name="connsiteX426" fmla="*/ 5173858 w 7758545"/>
                <a:gd name="connsiteY426" fmla="*/ 1360598 h 6858000"/>
                <a:gd name="connsiteX427" fmla="*/ 5135554 w 7758545"/>
                <a:gd name="connsiteY427" fmla="*/ 1346743 h 6858000"/>
                <a:gd name="connsiteX428" fmla="*/ 5090731 w 7758545"/>
                <a:gd name="connsiteY428" fmla="*/ 1289695 h 6858000"/>
                <a:gd name="connsiteX429" fmla="*/ 5080951 w 7758545"/>
                <a:gd name="connsiteY429" fmla="*/ 1251799 h 6858000"/>
                <a:gd name="connsiteX430" fmla="*/ 5054872 w 7758545"/>
                <a:gd name="connsiteY430" fmla="*/ 1206568 h 6858000"/>
                <a:gd name="connsiteX431" fmla="*/ 5030015 w 7758545"/>
                <a:gd name="connsiteY431" fmla="*/ 1109179 h 6858000"/>
                <a:gd name="connsiteX432" fmla="*/ 5043462 w 7758545"/>
                <a:gd name="connsiteY432" fmla="*/ 1008937 h 6858000"/>
                <a:gd name="connsiteX433" fmla="*/ 5093990 w 7758545"/>
                <a:gd name="connsiteY433" fmla="*/ 844720 h 6858000"/>
                <a:gd name="connsiteX434" fmla="*/ 5170598 w 7758545"/>
                <a:gd name="connsiteY434" fmla="*/ 775447 h 6858000"/>
                <a:gd name="connsiteX435" fmla="*/ 5229683 w 7758545"/>
                <a:gd name="connsiteY435" fmla="*/ 743663 h 6858000"/>
                <a:gd name="connsiteX436" fmla="*/ 5232128 w 7758545"/>
                <a:gd name="connsiteY436" fmla="*/ 706989 h 6858000"/>
                <a:gd name="connsiteX437" fmla="*/ 5253318 w 7758545"/>
                <a:gd name="connsiteY437" fmla="*/ 662981 h 6858000"/>
                <a:gd name="connsiteX438" fmla="*/ 5283879 w 7758545"/>
                <a:gd name="connsiteY438" fmla="*/ 632827 h 6858000"/>
                <a:gd name="connsiteX439" fmla="*/ 5289992 w 7758545"/>
                <a:gd name="connsiteY439" fmla="*/ 575779 h 6858000"/>
                <a:gd name="connsiteX440" fmla="*/ 5287139 w 7758545"/>
                <a:gd name="connsiteY440" fmla="*/ 513026 h 6858000"/>
                <a:gd name="connsiteX441" fmla="*/ 5347854 w 7758545"/>
                <a:gd name="connsiteY441" fmla="*/ 429083 h 6858000"/>
                <a:gd name="connsiteX442" fmla="*/ 5295289 w 7758545"/>
                <a:gd name="connsiteY442" fmla="*/ 397299 h 6858000"/>
                <a:gd name="connsiteX443" fmla="*/ 5300994 w 7758545"/>
                <a:gd name="connsiteY443" fmla="*/ 387520 h 6858000"/>
                <a:gd name="connsiteX444" fmla="*/ 5441984 w 7758545"/>
                <a:gd name="connsiteY444" fmla="*/ 387520 h 6858000"/>
                <a:gd name="connsiteX445" fmla="*/ 5523074 w 7758545"/>
                <a:gd name="connsiteY445" fmla="*/ 290945 h 6858000"/>
                <a:gd name="connsiteX446" fmla="*/ 5510849 w 7758545"/>
                <a:gd name="connsiteY446" fmla="*/ 262014 h 6858000"/>
                <a:gd name="connsiteX447" fmla="*/ 5523481 w 7758545"/>
                <a:gd name="connsiteY447" fmla="*/ 228193 h 6858000"/>
                <a:gd name="connsiteX448" fmla="*/ 5576047 w 7758545"/>
                <a:gd name="connsiteY448" fmla="*/ 202521 h 6858000"/>
                <a:gd name="connsiteX449" fmla="*/ 5623315 w 7758545"/>
                <a:gd name="connsiteY449" fmla="*/ 173589 h 6858000"/>
                <a:gd name="connsiteX450" fmla="*/ 5642467 w 7758545"/>
                <a:gd name="connsiteY450" fmla="*/ 166255 h 6858000"/>
                <a:gd name="connsiteX451" fmla="*/ 5782642 w 7758545"/>
                <a:gd name="connsiteY451" fmla="*/ 92499 h 6858000"/>
                <a:gd name="connsiteX452" fmla="*/ 5847840 w 7758545"/>
                <a:gd name="connsiteY452" fmla="*/ 64790 h 6858000"/>
                <a:gd name="connsiteX453" fmla="*/ 5926485 w 7758545"/>
                <a:gd name="connsiteY453" fmla="*/ 62753 h 6858000"/>
                <a:gd name="connsiteX454" fmla="*/ 5994943 w 7758545"/>
                <a:gd name="connsiteY454" fmla="*/ 72940 h 6858000"/>
                <a:gd name="connsiteX455" fmla="*/ 6012872 w 7758545"/>
                <a:gd name="connsiteY455" fmla="*/ 77015 h 6858000"/>
                <a:gd name="connsiteX456" fmla="*/ 6068698 w 7758545"/>
                <a:gd name="connsiteY456" fmla="*/ 106762 h 6858000"/>
                <a:gd name="connsiteX457" fmla="*/ 6073995 w 7758545"/>
                <a:gd name="connsiteY457" fmla="*/ 99019 h 6858000"/>
                <a:gd name="connsiteX458" fmla="*/ 6079700 w 7758545"/>
                <a:gd name="connsiteY458" fmla="*/ 123876 h 6858000"/>
                <a:gd name="connsiteX459" fmla="*/ 6084590 w 7758545"/>
                <a:gd name="connsiteY459" fmla="*/ 114504 h 6858000"/>
                <a:gd name="connsiteX460" fmla="*/ 6286296 w 7758545"/>
                <a:gd name="connsiteY460" fmla="*/ 198039 h 6858000"/>
                <a:gd name="connsiteX461" fmla="*/ 6331935 w 7758545"/>
                <a:gd name="connsiteY461" fmla="*/ 273424 h 6858000"/>
                <a:gd name="connsiteX462" fmla="*/ 6390205 w 7758545"/>
                <a:gd name="connsiteY462" fmla="*/ 302355 h 6858000"/>
                <a:gd name="connsiteX463" fmla="*/ 6396725 w 7758545"/>
                <a:gd name="connsiteY463" fmla="*/ 344326 h 6858000"/>
                <a:gd name="connsiteX464" fmla="*/ 6410172 w 7758545"/>
                <a:gd name="connsiteY464" fmla="*/ 334954 h 6858000"/>
                <a:gd name="connsiteX465" fmla="*/ 6527528 w 7758545"/>
                <a:gd name="connsiteY465" fmla="*/ 381407 h 6858000"/>
                <a:gd name="connsiteX466" fmla="*/ 6612286 w 7758545"/>
                <a:gd name="connsiteY466" fmla="*/ 423786 h 6858000"/>
                <a:gd name="connsiteX467" fmla="*/ 6708860 w 7758545"/>
                <a:gd name="connsiteY467" fmla="*/ 497541 h 6858000"/>
                <a:gd name="connsiteX468" fmla="*/ 6811954 w 7758545"/>
                <a:gd name="connsiteY468" fmla="*/ 528103 h 6858000"/>
                <a:gd name="connsiteX469" fmla="*/ 6822956 w 7758545"/>
                <a:gd name="connsiteY469" fmla="*/ 528918 h 6858000"/>
                <a:gd name="connsiteX470" fmla="*/ 6910973 w 7758545"/>
                <a:gd name="connsiteY470" fmla="*/ 645459 h 6858000"/>
                <a:gd name="connsiteX471" fmla="*/ 6906491 w 7758545"/>
                <a:gd name="connsiteY471" fmla="*/ 662166 h 6858000"/>
                <a:gd name="connsiteX472" fmla="*/ 7014067 w 7758545"/>
                <a:gd name="connsiteY472" fmla="*/ 745701 h 6858000"/>
                <a:gd name="connsiteX473" fmla="*/ 7122459 w 7758545"/>
                <a:gd name="connsiteY473" fmla="*/ 851240 h 6858000"/>
                <a:gd name="connsiteX474" fmla="*/ 7109827 w 7758545"/>
                <a:gd name="connsiteY474" fmla="*/ 892803 h 6858000"/>
                <a:gd name="connsiteX475" fmla="*/ 7123681 w 7758545"/>
                <a:gd name="connsiteY475" fmla="*/ 902175 h 6858000"/>
                <a:gd name="connsiteX476" fmla="*/ 7132238 w 7758545"/>
                <a:gd name="connsiteY476" fmla="*/ 868354 h 6858000"/>
                <a:gd name="connsiteX477" fmla="*/ 7150575 w 7758545"/>
                <a:gd name="connsiteY477" fmla="*/ 871614 h 6858000"/>
                <a:gd name="connsiteX478" fmla="*/ 7317645 w 7758545"/>
                <a:gd name="connsiteY478" fmla="*/ 1170709 h 6858000"/>
                <a:gd name="connsiteX479" fmla="*/ 7500606 w 7758545"/>
                <a:gd name="connsiteY479" fmla="*/ 1461247 h 6858000"/>
                <a:gd name="connsiteX480" fmla="*/ 7498976 w 7758545"/>
                <a:gd name="connsiteY480" fmla="*/ 1523185 h 6858000"/>
                <a:gd name="connsiteX481" fmla="*/ 7514868 w 7758545"/>
                <a:gd name="connsiteY481" fmla="*/ 1563119 h 6858000"/>
                <a:gd name="connsiteX482" fmla="*/ 7554802 w 7758545"/>
                <a:gd name="connsiteY482" fmla="*/ 1651951 h 6858000"/>
                <a:gd name="connsiteX483" fmla="*/ 7563359 w 7758545"/>
                <a:gd name="connsiteY483" fmla="*/ 1687402 h 6858000"/>
                <a:gd name="connsiteX484" fmla="*/ 7573546 w 7758545"/>
                <a:gd name="connsiteY484" fmla="*/ 1757897 h 6858000"/>
                <a:gd name="connsiteX485" fmla="*/ 7571509 w 7758545"/>
                <a:gd name="connsiteY485" fmla="*/ 1768492 h 6858000"/>
                <a:gd name="connsiteX486" fmla="*/ 7627335 w 7758545"/>
                <a:gd name="connsiteY486" fmla="*/ 1874031 h 6858000"/>
                <a:gd name="connsiteX487" fmla="*/ 7636299 w 7758545"/>
                <a:gd name="connsiteY487" fmla="*/ 1938007 h 6858000"/>
                <a:gd name="connsiteX488" fmla="*/ 7655043 w 7758545"/>
                <a:gd name="connsiteY488" fmla="*/ 2065550 h 6858000"/>
                <a:gd name="connsiteX489" fmla="*/ 7642819 w 7758545"/>
                <a:gd name="connsiteY489" fmla="*/ 2138490 h 6858000"/>
                <a:gd name="connsiteX490" fmla="*/ 7645264 w 7758545"/>
                <a:gd name="connsiteY490" fmla="*/ 2174756 h 6858000"/>
                <a:gd name="connsiteX491" fmla="*/ 7662378 w 7758545"/>
                <a:gd name="connsiteY491" fmla="*/ 2255846 h 6858000"/>
                <a:gd name="connsiteX492" fmla="*/ 7667268 w 7758545"/>
                <a:gd name="connsiteY492" fmla="*/ 2280295 h 6858000"/>
                <a:gd name="connsiteX493" fmla="*/ 7699052 w 7758545"/>
                <a:gd name="connsiteY493" fmla="*/ 2419248 h 6858000"/>
                <a:gd name="connsiteX494" fmla="*/ 7724724 w 7758545"/>
                <a:gd name="connsiteY494" fmla="*/ 2513378 h 6858000"/>
                <a:gd name="connsiteX495" fmla="*/ 7694977 w 7758545"/>
                <a:gd name="connsiteY495" fmla="*/ 2630734 h 6858000"/>
                <a:gd name="connsiteX496" fmla="*/ 7730836 w 7758545"/>
                <a:gd name="connsiteY496" fmla="*/ 2673520 h 6858000"/>
                <a:gd name="connsiteX497" fmla="*/ 7716166 w 7758545"/>
                <a:gd name="connsiteY497" fmla="*/ 2712639 h 6858000"/>
                <a:gd name="connsiteX498" fmla="*/ 7732466 w 7758545"/>
                <a:gd name="connsiteY498" fmla="*/ 2782726 h 6858000"/>
                <a:gd name="connsiteX499" fmla="*/ 7725131 w 7758545"/>
                <a:gd name="connsiteY499" fmla="*/ 2826735 h 6858000"/>
                <a:gd name="connsiteX500" fmla="*/ 7761805 w 7758545"/>
                <a:gd name="connsiteY500" fmla="*/ 2932274 h 6858000"/>
                <a:gd name="connsiteX501" fmla="*/ 7728799 w 7758545"/>
                <a:gd name="connsiteY501" fmla="*/ 3030886 h 6858000"/>
                <a:gd name="connsiteX502" fmla="*/ 7749173 w 7758545"/>
                <a:gd name="connsiteY502" fmla="*/ 3157614 h 6858000"/>
                <a:gd name="connsiteX503" fmla="*/ 7755693 w 7758545"/>
                <a:gd name="connsiteY503" fmla="*/ 3175951 h 6858000"/>
                <a:gd name="connsiteX504" fmla="*/ 7753656 w 7758545"/>
                <a:gd name="connsiteY504" fmla="*/ 3213440 h 6858000"/>
                <a:gd name="connsiteX505" fmla="*/ 7714129 w 7758545"/>
                <a:gd name="connsiteY505" fmla="*/ 3356875 h 6858000"/>
                <a:gd name="connsiteX506" fmla="*/ 7732466 w 7758545"/>
                <a:gd name="connsiteY506" fmla="*/ 3388659 h 6858000"/>
                <a:gd name="connsiteX507" fmla="*/ 7714944 w 7758545"/>
                <a:gd name="connsiteY507" fmla="*/ 3496235 h 6858000"/>
                <a:gd name="connsiteX508" fmla="*/ 7681938 w 7758545"/>
                <a:gd name="connsiteY508" fmla="*/ 3554099 h 6858000"/>
                <a:gd name="connsiteX509" fmla="*/ 7673380 w 7758545"/>
                <a:gd name="connsiteY509" fmla="*/ 3631928 h 6858000"/>
                <a:gd name="connsiteX510" fmla="*/ 7642411 w 7758545"/>
                <a:gd name="connsiteY510" fmla="*/ 3727280 h 6858000"/>
                <a:gd name="connsiteX511" fmla="*/ 7619592 w 7758545"/>
                <a:gd name="connsiteY511" fmla="*/ 3812853 h 6858000"/>
                <a:gd name="connsiteX512" fmla="*/ 7601663 w 7758545"/>
                <a:gd name="connsiteY512" fmla="*/ 3942026 h 6858000"/>
                <a:gd name="connsiteX513" fmla="*/ 7564582 w 7758545"/>
                <a:gd name="connsiteY513" fmla="*/ 4029228 h 6858000"/>
                <a:gd name="connsiteX514" fmla="*/ 7533205 w 7758545"/>
                <a:gd name="connsiteY514" fmla="*/ 4080164 h 6858000"/>
                <a:gd name="connsiteX515" fmla="*/ 7512831 w 7758545"/>
                <a:gd name="connsiteY515" fmla="*/ 4179590 h 6858000"/>
                <a:gd name="connsiteX516" fmla="*/ 7473712 w 7758545"/>
                <a:gd name="connsiteY516" fmla="*/ 4279425 h 6858000"/>
                <a:gd name="connsiteX517" fmla="*/ 7469637 w 7758545"/>
                <a:gd name="connsiteY517" fmla="*/ 4320989 h 6858000"/>
                <a:gd name="connsiteX518" fmla="*/ 7468007 w 7758545"/>
                <a:gd name="connsiteY518" fmla="*/ 4330360 h 6858000"/>
                <a:gd name="connsiteX519" fmla="*/ 7476972 w 7758545"/>
                <a:gd name="connsiteY519" fmla="*/ 4368664 h 6858000"/>
                <a:gd name="connsiteX520" fmla="*/ 7430926 w 7758545"/>
                <a:gd name="connsiteY520" fmla="*/ 4402079 h 6858000"/>
                <a:gd name="connsiteX521" fmla="*/ 7428074 w 7758545"/>
                <a:gd name="connsiteY521" fmla="*/ 4449754 h 6858000"/>
                <a:gd name="connsiteX522" fmla="*/ 7378768 w 7758545"/>
                <a:gd name="connsiteY522" fmla="*/ 4533289 h 6858000"/>
                <a:gd name="connsiteX523" fmla="*/ 7299308 w 7758545"/>
                <a:gd name="connsiteY523" fmla="*/ 4650645 h 6858000"/>
                <a:gd name="connsiteX524" fmla="*/ 7290751 w 7758545"/>
                <a:gd name="connsiteY524" fmla="*/ 4667352 h 6858000"/>
                <a:gd name="connsiteX525" fmla="*/ 7247149 w 7758545"/>
                <a:gd name="connsiteY525" fmla="*/ 4779004 h 6858000"/>
                <a:gd name="connsiteX526" fmla="*/ 7211698 w 7758545"/>
                <a:gd name="connsiteY526" fmla="*/ 4901250 h 6858000"/>
                <a:gd name="connsiteX527" fmla="*/ 7124903 w 7758545"/>
                <a:gd name="connsiteY527" fmla="*/ 5018605 h 6858000"/>
                <a:gd name="connsiteX528" fmla="*/ 7031182 w 7758545"/>
                <a:gd name="connsiteY528" fmla="*/ 5115995 h 6858000"/>
                <a:gd name="connsiteX529" fmla="*/ 6974949 w 7758545"/>
                <a:gd name="connsiteY529" fmla="*/ 5237018 h 6858000"/>
                <a:gd name="connsiteX530" fmla="*/ 6898341 w 7758545"/>
                <a:gd name="connsiteY530" fmla="*/ 5283472 h 6858000"/>
                <a:gd name="connsiteX531" fmla="*/ 6884079 w 7758545"/>
                <a:gd name="connsiteY531" fmla="*/ 5294066 h 6858000"/>
                <a:gd name="connsiteX532" fmla="*/ 6803804 w 7758545"/>
                <a:gd name="connsiteY532" fmla="*/ 5399605 h 6858000"/>
                <a:gd name="connsiteX533" fmla="*/ 6739829 w 7758545"/>
                <a:gd name="connsiteY533" fmla="*/ 5496588 h 6858000"/>
                <a:gd name="connsiteX534" fmla="*/ 6696228 w 7758545"/>
                <a:gd name="connsiteY534" fmla="*/ 5507997 h 6858000"/>
                <a:gd name="connsiteX535" fmla="*/ 6692153 w 7758545"/>
                <a:gd name="connsiteY535" fmla="*/ 5533669 h 6858000"/>
                <a:gd name="connsiteX536" fmla="*/ 6594763 w 7758545"/>
                <a:gd name="connsiteY536" fmla="*/ 5696663 h 6858000"/>
                <a:gd name="connsiteX537" fmla="*/ 6547495 w 7758545"/>
                <a:gd name="connsiteY537" fmla="*/ 5746377 h 6858000"/>
                <a:gd name="connsiteX538" fmla="*/ 6532010 w 7758545"/>
                <a:gd name="connsiteY538" fmla="*/ 5767566 h 6858000"/>
                <a:gd name="connsiteX539" fmla="*/ 6505524 w 7758545"/>
                <a:gd name="connsiteY539" fmla="*/ 5783050 h 6858000"/>
                <a:gd name="connsiteX540" fmla="*/ 6460700 w 7758545"/>
                <a:gd name="connsiteY540" fmla="*/ 5820132 h 6858000"/>
                <a:gd name="connsiteX541" fmla="*/ 6422804 w 7758545"/>
                <a:gd name="connsiteY541" fmla="*/ 5877588 h 6858000"/>
                <a:gd name="connsiteX542" fmla="*/ 6317673 w 7758545"/>
                <a:gd name="connsiteY542" fmla="*/ 5955417 h 6858000"/>
                <a:gd name="connsiteX543" fmla="*/ 6206836 w 7758545"/>
                <a:gd name="connsiteY543" fmla="*/ 6054437 h 6858000"/>
                <a:gd name="connsiteX544" fmla="*/ 6122486 w 7758545"/>
                <a:gd name="connsiteY544" fmla="*/ 6114745 h 6858000"/>
                <a:gd name="connsiteX545" fmla="*/ 6087850 w 7758545"/>
                <a:gd name="connsiteY545" fmla="*/ 6143269 h 6858000"/>
                <a:gd name="connsiteX546" fmla="*/ 5948490 w 7758545"/>
                <a:gd name="connsiteY546" fmla="*/ 6225989 h 6858000"/>
                <a:gd name="connsiteX547" fmla="*/ 5888589 w 7758545"/>
                <a:gd name="connsiteY547" fmla="*/ 6227211 h 6858000"/>
                <a:gd name="connsiteX548" fmla="*/ 5843765 w 7758545"/>
                <a:gd name="connsiteY548" fmla="*/ 6294039 h 6858000"/>
                <a:gd name="connsiteX549" fmla="*/ 5785088 w 7758545"/>
                <a:gd name="connsiteY549" fmla="*/ 6331528 h 6858000"/>
                <a:gd name="connsiteX550" fmla="*/ 5757379 w 7758545"/>
                <a:gd name="connsiteY550" fmla="*/ 6355569 h 6858000"/>
                <a:gd name="connsiteX551" fmla="*/ 5760231 w 7758545"/>
                <a:gd name="connsiteY551" fmla="*/ 6358014 h 6858000"/>
                <a:gd name="connsiteX552" fmla="*/ 5724372 w 7758545"/>
                <a:gd name="connsiteY552" fmla="*/ 6397540 h 6858000"/>
                <a:gd name="connsiteX553" fmla="*/ 5631465 w 7758545"/>
                <a:gd name="connsiteY553" fmla="*/ 6444401 h 6858000"/>
                <a:gd name="connsiteX554" fmla="*/ 5618018 w 7758545"/>
                <a:gd name="connsiteY554" fmla="*/ 6450106 h 6858000"/>
                <a:gd name="connsiteX555" fmla="*/ 5466840 w 7758545"/>
                <a:gd name="connsiteY555" fmla="*/ 6470888 h 6858000"/>
                <a:gd name="connsiteX556" fmla="*/ 5435057 w 7758545"/>
                <a:gd name="connsiteY556" fmla="*/ 6504302 h 6858000"/>
                <a:gd name="connsiteX557" fmla="*/ 5292029 w 7758545"/>
                <a:gd name="connsiteY557" fmla="*/ 6582132 h 6858000"/>
                <a:gd name="connsiteX558" fmla="*/ 5107030 w 7758545"/>
                <a:gd name="connsiteY558" fmla="*/ 6643662 h 6858000"/>
                <a:gd name="connsiteX559" fmla="*/ 5051612 w 7758545"/>
                <a:gd name="connsiteY559" fmla="*/ 6674224 h 6858000"/>
                <a:gd name="connsiteX560" fmla="*/ 4868650 w 7758545"/>
                <a:gd name="connsiteY560" fmla="*/ 6717417 h 6858000"/>
                <a:gd name="connsiteX561" fmla="*/ 4796118 w 7758545"/>
                <a:gd name="connsiteY561" fmla="*/ 6736162 h 6858000"/>
                <a:gd name="connsiteX562" fmla="*/ 4705248 w 7758545"/>
                <a:gd name="connsiteY562" fmla="*/ 6747979 h 6858000"/>
                <a:gd name="connsiteX563" fmla="*/ 4626603 w 7758545"/>
                <a:gd name="connsiteY563" fmla="*/ 6763464 h 6858000"/>
                <a:gd name="connsiteX564" fmla="*/ 4582187 w 7758545"/>
                <a:gd name="connsiteY564" fmla="*/ 6781393 h 6858000"/>
                <a:gd name="connsiteX565" fmla="*/ 4550403 w 7758545"/>
                <a:gd name="connsiteY565" fmla="*/ 6789950 h 6858000"/>
                <a:gd name="connsiteX566" fmla="*/ 4439159 w 7758545"/>
                <a:gd name="connsiteY566" fmla="*/ 6820512 h 6858000"/>
                <a:gd name="connsiteX567" fmla="*/ 4432232 w 7758545"/>
                <a:gd name="connsiteY567" fmla="*/ 6823364 h 6858000"/>
                <a:gd name="connsiteX568" fmla="*/ 4321396 w 7758545"/>
                <a:gd name="connsiteY568" fmla="*/ 6832736 h 6858000"/>
                <a:gd name="connsiteX569" fmla="*/ 4261495 w 7758545"/>
                <a:gd name="connsiteY569" fmla="*/ 6849851 h 6858000"/>
                <a:gd name="connsiteX570" fmla="*/ 4170218 w 7758545"/>
                <a:gd name="connsiteY570" fmla="*/ 6839256 h 6858000"/>
                <a:gd name="connsiteX571" fmla="*/ 3922466 w 7758545"/>
                <a:gd name="connsiteY571" fmla="*/ 6844961 h 6858000"/>
                <a:gd name="connsiteX572" fmla="*/ 3737060 w 7758545"/>
                <a:gd name="connsiteY572" fmla="*/ 6855963 h 6858000"/>
                <a:gd name="connsiteX573" fmla="*/ 3713018 w 7758545"/>
                <a:gd name="connsiteY573" fmla="*/ 6855555 h 6858000"/>
                <a:gd name="connsiteX574" fmla="*/ 3622556 w 7758545"/>
                <a:gd name="connsiteY574" fmla="*/ 6836811 h 6858000"/>
                <a:gd name="connsiteX575" fmla="*/ 3623371 w 7758545"/>
                <a:gd name="connsiteY575" fmla="*/ 6839663 h 6858000"/>
                <a:gd name="connsiteX576" fmla="*/ 3550431 w 7758545"/>
                <a:gd name="connsiteY576" fmla="*/ 6838849 h 6858000"/>
                <a:gd name="connsiteX577" fmla="*/ 3379694 w 7758545"/>
                <a:gd name="connsiteY577" fmla="*/ 6825401 h 6858000"/>
                <a:gd name="connsiteX578" fmla="*/ 3303087 w 7758545"/>
                <a:gd name="connsiteY578" fmla="*/ 6803397 h 6858000"/>
                <a:gd name="connsiteX579" fmla="*/ 3278230 w 7758545"/>
                <a:gd name="connsiteY579" fmla="*/ 6807879 h 6858000"/>
                <a:gd name="connsiteX580" fmla="*/ 3123385 w 7758545"/>
                <a:gd name="connsiteY580" fmla="*/ 6781800 h 6858000"/>
                <a:gd name="connsiteX581" fmla="*/ 3065929 w 7758545"/>
                <a:gd name="connsiteY581" fmla="*/ 6779355 h 6858000"/>
                <a:gd name="connsiteX582" fmla="*/ 3039443 w 7758545"/>
                <a:gd name="connsiteY582" fmla="*/ 6779763 h 6858000"/>
                <a:gd name="connsiteX583" fmla="*/ 2911492 w 7758545"/>
                <a:gd name="connsiteY583" fmla="*/ 6734939 h 6858000"/>
                <a:gd name="connsiteX584" fmla="*/ 2868298 w 7758545"/>
                <a:gd name="connsiteY584" fmla="*/ 6710490 h 6858000"/>
                <a:gd name="connsiteX585" fmla="*/ 2685744 w 7758545"/>
                <a:gd name="connsiteY585" fmla="*/ 6670149 h 6858000"/>
                <a:gd name="connsiteX586" fmla="*/ 2559424 w 7758545"/>
                <a:gd name="connsiteY586" fmla="*/ 6629400 h 6858000"/>
                <a:gd name="connsiteX587" fmla="*/ 2518267 w 7758545"/>
                <a:gd name="connsiteY587" fmla="*/ 6627363 h 6858000"/>
                <a:gd name="connsiteX588" fmla="*/ 2427398 w 7758545"/>
                <a:gd name="connsiteY588" fmla="*/ 6596801 h 6858000"/>
                <a:gd name="connsiteX589" fmla="*/ 2368312 w 7758545"/>
                <a:gd name="connsiteY589" fmla="*/ 6579687 h 6858000"/>
                <a:gd name="connsiteX590" fmla="*/ 2226914 w 7758545"/>
                <a:gd name="connsiteY590" fmla="*/ 6513267 h 6858000"/>
                <a:gd name="connsiteX591" fmla="*/ 2194315 w 7758545"/>
                <a:gd name="connsiteY591" fmla="*/ 6500635 h 6858000"/>
                <a:gd name="connsiteX592" fmla="*/ 2078589 w 7758545"/>
                <a:gd name="connsiteY592" fmla="*/ 6450106 h 6858000"/>
                <a:gd name="connsiteX593" fmla="*/ 1986090 w 7758545"/>
                <a:gd name="connsiteY593" fmla="*/ 6407320 h 6858000"/>
                <a:gd name="connsiteX594" fmla="*/ 1954713 w 7758545"/>
                <a:gd name="connsiteY594" fmla="*/ 6388983 h 6858000"/>
                <a:gd name="connsiteX595" fmla="*/ 1816168 w 7758545"/>
                <a:gd name="connsiteY595" fmla="*/ 6304633 h 6858000"/>
                <a:gd name="connsiteX596" fmla="*/ 1737930 w 7758545"/>
                <a:gd name="connsiteY596" fmla="*/ 6257772 h 6858000"/>
                <a:gd name="connsiteX597" fmla="*/ 1626279 w 7758545"/>
                <a:gd name="connsiteY597" fmla="*/ 6158753 h 6858000"/>
                <a:gd name="connsiteX598" fmla="*/ 1546819 w 7758545"/>
                <a:gd name="connsiteY598" fmla="*/ 6118412 h 6858000"/>
                <a:gd name="connsiteX599" fmla="*/ 1528075 w 7758545"/>
                <a:gd name="connsiteY599" fmla="*/ 6106187 h 6858000"/>
                <a:gd name="connsiteX600" fmla="*/ 1416831 w 7758545"/>
                <a:gd name="connsiteY600" fmla="*/ 6012873 h 6858000"/>
                <a:gd name="connsiteX601" fmla="*/ 1290918 w 7758545"/>
                <a:gd name="connsiteY601" fmla="*/ 5919558 h 6858000"/>
                <a:gd name="connsiteX602" fmla="*/ 1219200 w 7758545"/>
                <a:gd name="connsiteY602" fmla="*/ 5864548 h 6858000"/>
                <a:gd name="connsiteX603" fmla="*/ 1207790 w 7758545"/>
                <a:gd name="connsiteY603" fmla="*/ 5846211 h 6858000"/>
                <a:gd name="connsiteX604" fmla="*/ 1121403 w 7758545"/>
                <a:gd name="connsiteY604" fmla="*/ 5761046 h 6858000"/>
                <a:gd name="connsiteX605" fmla="*/ 1052130 w 7758545"/>
                <a:gd name="connsiteY605" fmla="*/ 5695033 h 6858000"/>
                <a:gd name="connsiteX606" fmla="*/ 1028496 w 7758545"/>
                <a:gd name="connsiteY606" fmla="*/ 5659990 h 6858000"/>
                <a:gd name="connsiteX607" fmla="*/ 950666 w 7758545"/>
                <a:gd name="connsiteY607" fmla="*/ 5590309 h 6858000"/>
                <a:gd name="connsiteX608" fmla="*/ 849202 w 7758545"/>
                <a:gd name="connsiteY608" fmla="*/ 5465619 h 6858000"/>
                <a:gd name="connsiteX609" fmla="*/ 813751 w 7758545"/>
                <a:gd name="connsiteY609" fmla="*/ 5421610 h 6858000"/>
                <a:gd name="connsiteX610" fmla="*/ 722474 w 7758545"/>
                <a:gd name="connsiteY610" fmla="*/ 5287139 h 6858000"/>
                <a:gd name="connsiteX611" fmla="*/ 692320 w 7758545"/>
                <a:gd name="connsiteY611" fmla="*/ 5243538 h 6858000"/>
                <a:gd name="connsiteX612" fmla="*/ 593708 w 7758545"/>
                <a:gd name="connsiteY612" fmla="*/ 5128220 h 6858000"/>
                <a:gd name="connsiteX613" fmla="*/ 558257 w 7758545"/>
                <a:gd name="connsiteY613" fmla="*/ 5037758 h 6858000"/>
                <a:gd name="connsiteX614" fmla="*/ 544402 w 7758545"/>
                <a:gd name="connsiteY614" fmla="*/ 5018605 h 6858000"/>
                <a:gd name="connsiteX615" fmla="*/ 497949 w 7758545"/>
                <a:gd name="connsiteY615" fmla="*/ 4967262 h 6858000"/>
                <a:gd name="connsiteX616" fmla="*/ 502431 w 7758545"/>
                <a:gd name="connsiteY616" fmla="*/ 4933441 h 6858000"/>
                <a:gd name="connsiteX617" fmla="*/ 472684 w 7758545"/>
                <a:gd name="connsiteY617" fmla="*/ 4917956 h 6858000"/>
                <a:gd name="connsiteX618" fmla="*/ 481242 w 7758545"/>
                <a:gd name="connsiteY618" fmla="*/ 4911844 h 6858000"/>
                <a:gd name="connsiteX619" fmla="*/ 460052 w 7758545"/>
                <a:gd name="connsiteY619" fmla="*/ 4877615 h 6858000"/>
                <a:gd name="connsiteX620" fmla="*/ 442530 w 7758545"/>
                <a:gd name="connsiteY620" fmla="*/ 4827087 h 6858000"/>
                <a:gd name="connsiteX621" fmla="*/ 433973 w 7758545"/>
                <a:gd name="connsiteY621" fmla="*/ 4803453 h 6858000"/>
                <a:gd name="connsiteX622" fmla="*/ 350031 w 7758545"/>
                <a:gd name="connsiteY622" fmla="*/ 4672649 h 6858000"/>
                <a:gd name="connsiteX623" fmla="*/ 343104 w 7758545"/>
                <a:gd name="connsiteY623" fmla="*/ 4633123 h 6858000"/>
                <a:gd name="connsiteX624" fmla="*/ 276276 w 7758545"/>
                <a:gd name="connsiteY624" fmla="*/ 4448124 h 6858000"/>
                <a:gd name="connsiteX625" fmla="*/ 262014 w 7758545"/>
                <a:gd name="connsiteY625" fmla="*/ 4382519 h 6858000"/>
                <a:gd name="connsiteX626" fmla="*/ 283611 w 7758545"/>
                <a:gd name="connsiteY626" fmla="*/ 4346253 h 6858000"/>
                <a:gd name="connsiteX627" fmla="*/ 210263 w 7758545"/>
                <a:gd name="connsiteY627" fmla="*/ 4249678 h 6858000"/>
                <a:gd name="connsiteX628" fmla="*/ 196001 w 7758545"/>
                <a:gd name="connsiteY628" fmla="*/ 4180406 h 6858000"/>
                <a:gd name="connsiteX629" fmla="*/ 208226 w 7758545"/>
                <a:gd name="connsiteY629" fmla="*/ 4153919 h 6858000"/>
                <a:gd name="connsiteX630" fmla="*/ 169514 w 7758545"/>
                <a:gd name="connsiteY630" fmla="*/ 4042675 h 6858000"/>
                <a:gd name="connsiteX631" fmla="*/ 124283 w 7758545"/>
                <a:gd name="connsiteY631" fmla="*/ 3992554 h 6858000"/>
                <a:gd name="connsiteX632" fmla="*/ 107984 w 7758545"/>
                <a:gd name="connsiteY632" fmla="*/ 3926134 h 6858000"/>
                <a:gd name="connsiteX633" fmla="*/ 101057 w 7758545"/>
                <a:gd name="connsiteY633" fmla="*/ 3836079 h 6858000"/>
                <a:gd name="connsiteX634" fmla="*/ 66013 w 7758545"/>
                <a:gd name="connsiteY634" fmla="*/ 3664935 h 6858000"/>
                <a:gd name="connsiteX635" fmla="*/ 97389 w 7758545"/>
                <a:gd name="connsiteY635" fmla="*/ 3576918 h 6858000"/>
                <a:gd name="connsiteX636" fmla="*/ 90055 w 7758545"/>
                <a:gd name="connsiteY636" fmla="*/ 3552061 h 6858000"/>
                <a:gd name="connsiteX637" fmla="*/ 35451 w 7758545"/>
                <a:gd name="connsiteY637" fmla="*/ 3393141 h 6858000"/>
                <a:gd name="connsiteX638" fmla="*/ 61938 w 7758545"/>
                <a:gd name="connsiteY638" fmla="*/ 3375619 h 6858000"/>
                <a:gd name="connsiteX639" fmla="*/ 89647 w 7758545"/>
                <a:gd name="connsiteY639" fmla="*/ 3341798 h 6858000"/>
                <a:gd name="connsiteX640" fmla="*/ 57048 w 7758545"/>
                <a:gd name="connsiteY640" fmla="*/ 3330388 h 6858000"/>
                <a:gd name="connsiteX641" fmla="*/ 4890 w 7758545"/>
                <a:gd name="connsiteY641" fmla="*/ 3287602 h 6858000"/>
                <a:gd name="connsiteX642" fmla="*/ 53788 w 7758545"/>
                <a:gd name="connsiteY642" fmla="*/ 3157614 h 6858000"/>
                <a:gd name="connsiteX643" fmla="*/ 8965 w 7758545"/>
                <a:gd name="connsiteY643" fmla="*/ 3149464 h 6858000"/>
                <a:gd name="connsiteX644" fmla="*/ 0 w 7758545"/>
                <a:gd name="connsiteY644" fmla="*/ 3080192 h 6858000"/>
                <a:gd name="connsiteX645" fmla="*/ 66013 w 7758545"/>
                <a:gd name="connsiteY645" fmla="*/ 3057372 h 6858000"/>
                <a:gd name="connsiteX646" fmla="*/ 42786 w 7758545"/>
                <a:gd name="connsiteY646" fmla="*/ 3043110 h 6858000"/>
                <a:gd name="connsiteX647" fmla="*/ 24857 w 7758545"/>
                <a:gd name="connsiteY647" fmla="*/ 2951018 h 6858000"/>
                <a:gd name="connsiteX648" fmla="*/ 30154 w 7758545"/>
                <a:gd name="connsiteY648" fmla="*/ 2890710 h 6858000"/>
                <a:gd name="connsiteX649" fmla="*/ 65198 w 7758545"/>
                <a:gd name="connsiteY649" fmla="*/ 2811658 h 6858000"/>
                <a:gd name="connsiteX650" fmla="*/ 35859 w 7758545"/>
                <a:gd name="connsiteY650" fmla="*/ 2788024 h 6858000"/>
                <a:gd name="connsiteX651" fmla="*/ 66828 w 7758545"/>
                <a:gd name="connsiteY651" fmla="*/ 2751757 h 6858000"/>
                <a:gd name="connsiteX652" fmla="*/ 96167 w 7758545"/>
                <a:gd name="connsiteY652" fmla="*/ 2730161 h 6858000"/>
                <a:gd name="connsiteX653" fmla="*/ 84757 w 7758545"/>
                <a:gd name="connsiteY653" fmla="*/ 2702452 h 6858000"/>
                <a:gd name="connsiteX654" fmla="*/ 46861 w 7758545"/>
                <a:gd name="connsiteY654" fmla="*/ 2670260 h 6858000"/>
                <a:gd name="connsiteX655" fmla="*/ 40341 w 7758545"/>
                <a:gd name="connsiteY655" fmla="*/ 2653553 h 6858000"/>
                <a:gd name="connsiteX656" fmla="*/ 59493 w 7758545"/>
                <a:gd name="connsiteY656" fmla="*/ 2647848 h 6858000"/>
                <a:gd name="connsiteX657" fmla="*/ 88017 w 7758545"/>
                <a:gd name="connsiteY657" fmla="*/ 2618509 h 6858000"/>
                <a:gd name="connsiteX658" fmla="*/ 113281 w 7758545"/>
                <a:gd name="connsiteY658" fmla="*/ 2527640 h 6858000"/>
                <a:gd name="connsiteX659" fmla="*/ 88832 w 7758545"/>
                <a:gd name="connsiteY659" fmla="*/ 2519490 h 6858000"/>
                <a:gd name="connsiteX660" fmla="*/ 70903 w 7758545"/>
                <a:gd name="connsiteY660" fmla="*/ 2499116 h 6858000"/>
                <a:gd name="connsiteX661" fmla="*/ 94537 w 7758545"/>
                <a:gd name="connsiteY661" fmla="*/ 2489336 h 6858000"/>
                <a:gd name="connsiteX662" fmla="*/ 120616 w 7758545"/>
                <a:gd name="connsiteY662" fmla="*/ 2477111 h 6858000"/>
                <a:gd name="connsiteX663" fmla="*/ 123061 w 7758545"/>
                <a:gd name="connsiteY663" fmla="*/ 2448180 h 6858000"/>
                <a:gd name="connsiteX664" fmla="*/ 161365 w 7758545"/>
                <a:gd name="connsiteY664" fmla="*/ 2386649 h 6858000"/>
                <a:gd name="connsiteX665" fmla="*/ 187851 w 7758545"/>
                <a:gd name="connsiteY665" fmla="*/ 2374425 h 6858000"/>
                <a:gd name="connsiteX666" fmla="*/ 162995 w 7758545"/>
                <a:gd name="connsiteY666" fmla="*/ 2358125 h 6858000"/>
                <a:gd name="connsiteX667" fmla="*/ 128766 w 7758545"/>
                <a:gd name="connsiteY667" fmla="*/ 2339381 h 6858000"/>
                <a:gd name="connsiteX668" fmla="*/ 184591 w 7758545"/>
                <a:gd name="connsiteY668" fmla="*/ 2300262 h 6858000"/>
                <a:gd name="connsiteX669" fmla="*/ 169514 w 7758545"/>
                <a:gd name="connsiteY669" fmla="*/ 2218765 h 6858000"/>
                <a:gd name="connsiteX670" fmla="*/ 224118 w 7758545"/>
                <a:gd name="connsiteY670" fmla="*/ 2171496 h 6858000"/>
                <a:gd name="connsiteX671" fmla="*/ 214338 w 7758545"/>
                <a:gd name="connsiteY671" fmla="*/ 2136045 h 6858000"/>
                <a:gd name="connsiteX672" fmla="*/ 194779 w 7758545"/>
                <a:gd name="connsiteY672" fmla="*/ 2010539 h 6858000"/>
                <a:gd name="connsiteX673" fmla="*/ 229007 w 7758545"/>
                <a:gd name="connsiteY673" fmla="*/ 1982423 h 6858000"/>
                <a:gd name="connsiteX674" fmla="*/ 290538 w 7758545"/>
                <a:gd name="connsiteY674" fmla="*/ 1854472 h 6858000"/>
                <a:gd name="connsiteX675" fmla="*/ 296650 w 7758545"/>
                <a:gd name="connsiteY675" fmla="*/ 1809241 h 6858000"/>
                <a:gd name="connsiteX676" fmla="*/ 266496 w 7758545"/>
                <a:gd name="connsiteY676" fmla="*/ 1796201 h 6858000"/>
                <a:gd name="connsiteX677" fmla="*/ 305207 w 7758545"/>
                <a:gd name="connsiteY677" fmla="*/ 1677215 h 6858000"/>
                <a:gd name="connsiteX678" fmla="*/ 263236 w 7758545"/>
                <a:gd name="connsiteY678" fmla="*/ 1661323 h 6858000"/>
                <a:gd name="connsiteX679" fmla="*/ 286871 w 7758545"/>
                <a:gd name="connsiteY679" fmla="*/ 1574936 h 6858000"/>
                <a:gd name="connsiteX680" fmla="*/ 286056 w 7758545"/>
                <a:gd name="connsiteY680" fmla="*/ 1511775 h 6858000"/>
                <a:gd name="connsiteX681" fmla="*/ 350031 w 7758545"/>
                <a:gd name="connsiteY681" fmla="*/ 1477547 h 6858000"/>
                <a:gd name="connsiteX682" fmla="*/ 360218 w 7758545"/>
                <a:gd name="connsiteY682" fmla="*/ 1476324 h 6858000"/>
                <a:gd name="connsiteX683" fmla="*/ 381407 w 7758545"/>
                <a:gd name="connsiteY683" fmla="*/ 1420498 h 6858000"/>
                <a:gd name="connsiteX684" fmla="*/ 414414 w 7758545"/>
                <a:gd name="connsiteY684" fmla="*/ 1334519 h 6858000"/>
                <a:gd name="connsiteX685" fmla="*/ 411154 w 7758545"/>
                <a:gd name="connsiteY685" fmla="*/ 1304772 h 6858000"/>
                <a:gd name="connsiteX686" fmla="*/ 401782 w 7758545"/>
                <a:gd name="connsiteY686" fmla="*/ 1258726 h 6858000"/>
                <a:gd name="connsiteX687" fmla="*/ 385890 w 7758545"/>
                <a:gd name="connsiteY687" fmla="*/ 1257096 h 6858000"/>
                <a:gd name="connsiteX688" fmla="*/ 486947 w 7758545"/>
                <a:gd name="connsiteY688" fmla="*/ 1132813 h 6858000"/>
                <a:gd name="connsiteX689" fmla="*/ 552959 w 7758545"/>
                <a:gd name="connsiteY689" fmla="*/ 1026459 h 6858000"/>
                <a:gd name="connsiteX690" fmla="*/ 542365 w 7758545"/>
                <a:gd name="connsiteY690" fmla="*/ 989785 h 6858000"/>
                <a:gd name="connsiteX691" fmla="*/ 687430 w 7758545"/>
                <a:gd name="connsiteY691" fmla="*/ 903805 h 6858000"/>
                <a:gd name="connsiteX692" fmla="*/ 698025 w 7758545"/>
                <a:gd name="connsiteY692" fmla="*/ 806416 h 6858000"/>
                <a:gd name="connsiteX693" fmla="*/ 788487 w 7758545"/>
                <a:gd name="connsiteY693" fmla="*/ 773002 h 6858000"/>
                <a:gd name="connsiteX694" fmla="*/ 810083 w 7758545"/>
                <a:gd name="connsiteY694" fmla="*/ 808861 h 6858000"/>
                <a:gd name="connsiteX695" fmla="*/ 893211 w 7758545"/>
                <a:gd name="connsiteY695" fmla="*/ 658906 h 6858000"/>
                <a:gd name="connsiteX696" fmla="*/ 945776 w 7758545"/>
                <a:gd name="connsiteY696" fmla="*/ 611637 h 6858000"/>
                <a:gd name="connsiteX697" fmla="*/ 1045611 w 7758545"/>
                <a:gd name="connsiteY697" fmla="*/ 574149 h 6858000"/>
                <a:gd name="connsiteX698" fmla="*/ 1103474 w 7758545"/>
                <a:gd name="connsiteY698" fmla="*/ 522398 h 6858000"/>
                <a:gd name="connsiteX699" fmla="*/ 1155632 w 7758545"/>
                <a:gd name="connsiteY699" fmla="*/ 550514 h 6858000"/>
                <a:gd name="connsiteX700" fmla="*/ 1162967 w 7758545"/>
                <a:gd name="connsiteY700" fmla="*/ 539105 h 6858000"/>
                <a:gd name="connsiteX701" fmla="*/ 1134035 w 7758545"/>
                <a:gd name="connsiteY701" fmla="*/ 502024 h 6858000"/>
                <a:gd name="connsiteX702" fmla="*/ 1210235 w 7758545"/>
                <a:gd name="connsiteY702" fmla="*/ 421341 h 6858000"/>
                <a:gd name="connsiteX703" fmla="*/ 1222052 w 7758545"/>
                <a:gd name="connsiteY703" fmla="*/ 431936 h 6858000"/>
                <a:gd name="connsiteX704" fmla="*/ 1170709 w 7758545"/>
                <a:gd name="connsiteY704" fmla="*/ 494689 h 6858000"/>
                <a:gd name="connsiteX705" fmla="*/ 1240797 w 7758545"/>
                <a:gd name="connsiteY705" fmla="*/ 480019 h 6858000"/>
                <a:gd name="connsiteX706" fmla="*/ 1325961 w 7758545"/>
                <a:gd name="connsiteY706" fmla="*/ 501616 h 6858000"/>
                <a:gd name="connsiteX707" fmla="*/ 1330444 w 7758545"/>
                <a:gd name="connsiteY707" fmla="*/ 524435 h 6858000"/>
                <a:gd name="connsiteX708" fmla="*/ 1376082 w 7758545"/>
                <a:gd name="connsiteY708" fmla="*/ 543995 h 6858000"/>
                <a:gd name="connsiteX709" fmla="*/ 1328406 w 7758545"/>
                <a:gd name="connsiteY709" fmla="*/ 537882 h 6858000"/>
                <a:gd name="connsiteX710" fmla="*/ 1335741 w 7758545"/>
                <a:gd name="connsiteY710" fmla="*/ 590448 h 6858000"/>
                <a:gd name="connsiteX711" fmla="*/ 1295807 w 7758545"/>
                <a:gd name="connsiteY711" fmla="*/ 560294 h 6858000"/>
                <a:gd name="connsiteX712" fmla="*/ 1306810 w 7758545"/>
                <a:gd name="connsiteY712" fmla="*/ 573741 h 6858000"/>
                <a:gd name="connsiteX713" fmla="*/ 1259541 w 7758545"/>
                <a:gd name="connsiteY713" fmla="*/ 623455 h 6858000"/>
                <a:gd name="connsiteX714" fmla="*/ 1240389 w 7758545"/>
                <a:gd name="connsiteY714" fmla="*/ 613267 h 6858000"/>
                <a:gd name="connsiteX715" fmla="*/ 1268913 w 7758545"/>
                <a:gd name="connsiteY715" fmla="*/ 647904 h 6858000"/>
                <a:gd name="connsiteX716" fmla="*/ 1264023 w 7758545"/>
                <a:gd name="connsiteY716" fmla="*/ 655239 h 6858000"/>
                <a:gd name="connsiteX717" fmla="*/ 1239982 w 7758545"/>
                <a:gd name="connsiteY717" fmla="*/ 638532 h 6858000"/>
                <a:gd name="connsiteX718" fmla="*/ 1208605 w 7758545"/>
                <a:gd name="connsiteY718" fmla="*/ 621417 h 6858000"/>
                <a:gd name="connsiteX719" fmla="*/ 1204531 w 7758545"/>
                <a:gd name="connsiteY719" fmla="*/ 630382 h 6858000"/>
                <a:gd name="connsiteX720" fmla="*/ 1230202 w 7758545"/>
                <a:gd name="connsiteY720" fmla="*/ 664611 h 6858000"/>
                <a:gd name="connsiteX721" fmla="*/ 1204531 w 7758545"/>
                <a:gd name="connsiteY721" fmla="*/ 698432 h 6858000"/>
                <a:gd name="connsiteX722" fmla="*/ 1182526 w 7758545"/>
                <a:gd name="connsiteY722" fmla="*/ 745701 h 6858000"/>
                <a:gd name="connsiteX723" fmla="*/ 1208198 w 7758545"/>
                <a:gd name="connsiteY723" fmla="*/ 753035 h 6858000"/>
                <a:gd name="connsiteX724" fmla="*/ 1280730 w 7758545"/>
                <a:gd name="connsiteY724" fmla="*/ 676835 h 6858000"/>
                <a:gd name="connsiteX725" fmla="*/ 1311292 w 7758545"/>
                <a:gd name="connsiteY725" fmla="*/ 657683 h 6858000"/>
                <a:gd name="connsiteX726" fmla="*/ 1368748 w 7758545"/>
                <a:gd name="connsiteY726" fmla="*/ 601858 h 6858000"/>
                <a:gd name="connsiteX727" fmla="*/ 1374452 w 7758545"/>
                <a:gd name="connsiteY727" fmla="*/ 646274 h 6858000"/>
                <a:gd name="connsiteX728" fmla="*/ 1393197 w 7758545"/>
                <a:gd name="connsiteY728" fmla="*/ 623047 h 6858000"/>
                <a:gd name="connsiteX729" fmla="*/ 1402569 w 7758545"/>
                <a:gd name="connsiteY729" fmla="*/ 627937 h 6858000"/>
                <a:gd name="connsiteX730" fmla="*/ 1369970 w 7758545"/>
                <a:gd name="connsiteY730" fmla="*/ 680503 h 6858000"/>
                <a:gd name="connsiteX731" fmla="*/ 1415609 w 7758545"/>
                <a:gd name="connsiteY731" fmla="*/ 626714 h 6858000"/>
                <a:gd name="connsiteX732" fmla="*/ 1374452 w 7758545"/>
                <a:gd name="connsiteY732" fmla="*/ 591671 h 6858000"/>
                <a:gd name="connsiteX733" fmla="*/ 1434353 w 7758545"/>
                <a:gd name="connsiteY733" fmla="*/ 516286 h 6858000"/>
                <a:gd name="connsiteX734" fmla="*/ 1503218 w 7758545"/>
                <a:gd name="connsiteY734" fmla="*/ 466165 h 6858000"/>
                <a:gd name="connsiteX735" fmla="*/ 1548042 w 7758545"/>
                <a:gd name="connsiteY735" fmla="*/ 421749 h 6858000"/>
                <a:gd name="connsiteX736" fmla="*/ 1623019 w 7758545"/>
                <a:gd name="connsiteY736" fmla="*/ 414006 h 6858000"/>
                <a:gd name="connsiteX737" fmla="*/ 1658471 w 7758545"/>
                <a:gd name="connsiteY737" fmla="*/ 442530 h 6858000"/>
                <a:gd name="connsiteX738" fmla="*/ 1699219 w 7758545"/>
                <a:gd name="connsiteY738" fmla="*/ 350846 h 6858000"/>
                <a:gd name="connsiteX739" fmla="*/ 1655211 w 7758545"/>
                <a:gd name="connsiteY739" fmla="*/ 338214 h 6858000"/>
                <a:gd name="connsiteX740" fmla="*/ 1720001 w 7758545"/>
                <a:gd name="connsiteY740" fmla="*/ 286056 h 6858000"/>
                <a:gd name="connsiteX741" fmla="*/ 1761157 w 7758545"/>
                <a:gd name="connsiteY741" fmla="*/ 317025 h 6858000"/>
                <a:gd name="connsiteX742" fmla="*/ 1770122 w 7758545"/>
                <a:gd name="connsiteY742" fmla="*/ 307652 h 6858000"/>
                <a:gd name="connsiteX743" fmla="*/ 1746895 w 7758545"/>
                <a:gd name="connsiteY743" fmla="*/ 274646 h 6858000"/>
                <a:gd name="connsiteX744" fmla="*/ 1766455 w 7758545"/>
                <a:gd name="connsiteY744" fmla="*/ 269349 h 6858000"/>
                <a:gd name="connsiteX745" fmla="*/ 1830022 w 7758545"/>
                <a:gd name="connsiteY745" fmla="*/ 259161 h 6858000"/>
                <a:gd name="connsiteX746" fmla="*/ 1885033 w 7758545"/>
                <a:gd name="connsiteY746" fmla="*/ 219635 h 6858000"/>
                <a:gd name="connsiteX747" fmla="*/ 1964493 w 7758545"/>
                <a:gd name="connsiteY747" fmla="*/ 168699 h 6858000"/>
                <a:gd name="connsiteX748" fmla="*/ 2054547 w 7758545"/>
                <a:gd name="connsiteY748" fmla="*/ 101872 h 6858000"/>
                <a:gd name="connsiteX749" fmla="*/ 2062697 w 7758545"/>
                <a:gd name="connsiteY749" fmla="*/ 109206 h 6858000"/>
                <a:gd name="connsiteX750" fmla="*/ 2052103 w 7758545"/>
                <a:gd name="connsiteY750" fmla="*/ 138953 h 6858000"/>
                <a:gd name="connsiteX751" fmla="*/ 2062290 w 7758545"/>
                <a:gd name="connsiteY751" fmla="*/ 145065 h 6858000"/>
                <a:gd name="connsiteX752" fmla="*/ 2092444 w 7758545"/>
                <a:gd name="connsiteY752" fmla="*/ 98612 h 6858000"/>
                <a:gd name="connsiteX753" fmla="*/ 2160087 w 7758545"/>
                <a:gd name="connsiteY753" fmla="*/ 59086 h 6858000"/>
                <a:gd name="connsiteX754" fmla="*/ 2229767 w 7758545"/>
                <a:gd name="connsiteY754" fmla="*/ 20782 h 6858000"/>
                <a:gd name="connsiteX755" fmla="*/ 2324711 w 7758545"/>
                <a:gd name="connsiteY755" fmla="*/ 815 h 6858000"/>
                <a:gd name="connsiteX756" fmla="*/ 2332861 w 7758545"/>
                <a:gd name="connsiteY756" fmla="*/ 0 h 6858000"/>
                <a:gd name="connsiteX757" fmla="*/ 987340 w 7758545"/>
                <a:gd name="connsiteY757" fmla="*/ 2697154 h 6858000"/>
                <a:gd name="connsiteX758" fmla="*/ 973893 w 7758545"/>
                <a:gd name="connsiteY758" fmla="*/ 2713046 h 6858000"/>
                <a:gd name="connsiteX759" fmla="*/ 1012197 w 7758545"/>
                <a:gd name="connsiteY759" fmla="*/ 2777022 h 6858000"/>
                <a:gd name="connsiteX760" fmla="*/ 1041536 w 7758545"/>
                <a:gd name="connsiteY760" fmla="*/ 2763982 h 6858000"/>
                <a:gd name="connsiteX761" fmla="*/ 1048871 w 7758545"/>
                <a:gd name="connsiteY761" fmla="*/ 2740755 h 6858000"/>
                <a:gd name="connsiteX762" fmla="*/ 1034609 w 7758545"/>
                <a:gd name="connsiteY762" fmla="*/ 2731791 h 6858000"/>
                <a:gd name="connsiteX763" fmla="*/ 986118 w 7758545"/>
                <a:gd name="connsiteY763" fmla="*/ 2696339 h 6858000"/>
                <a:gd name="connsiteX764" fmla="*/ 1011789 w 7758545"/>
                <a:gd name="connsiteY764" fmla="*/ 2689819 h 6858000"/>
                <a:gd name="connsiteX765" fmla="*/ 981635 w 7758545"/>
                <a:gd name="connsiteY765" fmla="*/ 2609137 h 6858000"/>
                <a:gd name="connsiteX766" fmla="*/ 987340 w 7758545"/>
                <a:gd name="connsiteY766" fmla="*/ 2697154 h 6858000"/>
                <a:gd name="connsiteX767" fmla="*/ 1453505 w 7758545"/>
                <a:gd name="connsiteY767" fmla="*/ 1816575 h 6858000"/>
                <a:gd name="connsiteX768" fmla="*/ 1424981 w 7758545"/>
                <a:gd name="connsiteY768" fmla="*/ 1798646 h 6858000"/>
                <a:gd name="connsiteX769" fmla="*/ 1363450 w 7758545"/>
                <a:gd name="connsiteY769" fmla="*/ 1723669 h 6858000"/>
                <a:gd name="connsiteX770" fmla="*/ 1352448 w 7758545"/>
                <a:gd name="connsiteY770" fmla="*/ 1750970 h 6858000"/>
                <a:gd name="connsiteX771" fmla="*/ 1394012 w 7758545"/>
                <a:gd name="connsiteY771" fmla="*/ 1778679 h 6858000"/>
                <a:gd name="connsiteX772" fmla="*/ 1440873 w 7758545"/>
                <a:gd name="connsiteY772" fmla="*/ 1830430 h 6858000"/>
                <a:gd name="connsiteX773" fmla="*/ 1498328 w 7758545"/>
                <a:gd name="connsiteY773" fmla="*/ 1867511 h 6858000"/>
                <a:gd name="connsiteX774" fmla="*/ 1453505 w 7758545"/>
                <a:gd name="connsiteY774" fmla="*/ 1816575 h 6858000"/>
                <a:gd name="connsiteX775" fmla="*/ 1463285 w 7758545"/>
                <a:gd name="connsiteY775" fmla="*/ 1779087 h 6858000"/>
                <a:gd name="connsiteX776" fmla="*/ 1466544 w 7758545"/>
                <a:gd name="connsiteY776" fmla="*/ 1737116 h 6858000"/>
                <a:gd name="connsiteX777" fmla="*/ 1473472 w 7758545"/>
                <a:gd name="connsiteY777" fmla="*/ 1711444 h 6858000"/>
                <a:gd name="connsiteX778" fmla="*/ 1418868 w 7758545"/>
                <a:gd name="connsiteY778" fmla="*/ 1684957 h 6858000"/>
                <a:gd name="connsiteX779" fmla="*/ 1431093 w 7758545"/>
                <a:gd name="connsiteY779" fmla="*/ 1749340 h 6858000"/>
                <a:gd name="connsiteX780" fmla="*/ 1442503 w 7758545"/>
                <a:gd name="connsiteY780" fmla="*/ 1777864 h 6858000"/>
                <a:gd name="connsiteX781" fmla="*/ 1453505 w 7758545"/>
                <a:gd name="connsiteY781" fmla="*/ 1816575 h 6858000"/>
                <a:gd name="connsiteX782" fmla="*/ 1246502 w 7758545"/>
                <a:gd name="connsiteY782" fmla="*/ 2945721 h 6858000"/>
                <a:gd name="connsiteX783" fmla="*/ 1120996 w 7758545"/>
                <a:gd name="connsiteY783" fmla="*/ 2992174 h 6858000"/>
                <a:gd name="connsiteX784" fmla="*/ 1198011 w 7758545"/>
                <a:gd name="connsiteY784" fmla="*/ 3042703 h 6858000"/>
                <a:gd name="connsiteX785" fmla="*/ 1222460 w 7758545"/>
                <a:gd name="connsiteY785" fmla="*/ 3039035 h 6858000"/>
                <a:gd name="connsiteX786" fmla="*/ 1246502 w 7758545"/>
                <a:gd name="connsiteY786" fmla="*/ 2945721 h 6858000"/>
                <a:gd name="connsiteX787" fmla="*/ 1316997 w 7758545"/>
                <a:gd name="connsiteY787" fmla="*/ 1423758 h 6858000"/>
                <a:gd name="connsiteX788" fmla="*/ 1395642 w 7758545"/>
                <a:gd name="connsiteY788" fmla="*/ 1438428 h 6858000"/>
                <a:gd name="connsiteX789" fmla="*/ 1451467 w 7758545"/>
                <a:gd name="connsiteY789" fmla="*/ 1411126 h 6858000"/>
                <a:gd name="connsiteX790" fmla="*/ 1370785 w 7758545"/>
                <a:gd name="connsiteY790" fmla="*/ 1351226 h 6858000"/>
                <a:gd name="connsiteX791" fmla="*/ 1316997 w 7758545"/>
                <a:gd name="connsiteY791" fmla="*/ 1423758 h 6858000"/>
                <a:gd name="connsiteX792" fmla="*/ 1022384 w 7758545"/>
                <a:gd name="connsiteY792" fmla="*/ 2130340 h 6858000"/>
                <a:gd name="connsiteX793" fmla="*/ 1124256 w 7758545"/>
                <a:gd name="connsiteY793" fmla="*/ 2102224 h 6858000"/>
                <a:gd name="connsiteX794" fmla="*/ 1107956 w 7758545"/>
                <a:gd name="connsiteY794" fmla="*/ 2052510 h 6858000"/>
                <a:gd name="connsiteX795" fmla="*/ 1054575 w 7758545"/>
                <a:gd name="connsiteY795" fmla="*/ 2107928 h 6858000"/>
                <a:gd name="connsiteX796" fmla="*/ 1022791 w 7758545"/>
                <a:gd name="connsiteY796" fmla="*/ 2079404 h 6858000"/>
                <a:gd name="connsiteX797" fmla="*/ 1019532 w 7758545"/>
                <a:gd name="connsiteY797" fmla="*/ 2107521 h 6858000"/>
                <a:gd name="connsiteX798" fmla="*/ 1022384 w 7758545"/>
                <a:gd name="connsiteY798" fmla="*/ 2130340 h 6858000"/>
                <a:gd name="connsiteX799" fmla="*/ 1364673 w 7758545"/>
                <a:gd name="connsiteY799" fmla="*/ 2074107 h 6858000"/>
                <a:gd name="connsiteX800" fmla="*/ 1322294 w 7758545"/>
                <a:gd name="connsiteY800" fmla="*/ 2098964 h 6858000"/>
                <a:gd name="connsiteX801" fmla="*/ 1284805 w 7758545"/>
                <a:gd name="connsiteY801" fmla="*/ 2065957 h 6858000"/>
                <a:gd name="connsiteX802" fmla="*/ 1323109 w 7758545"/>
                <a:gd name="connsiteY802" fmla="*/ 2153160 h 6858000"/>
                <a:gd name="connsiteX803" fmla="*/ 1364673 w 7758545"/>
                <a:gd name="connsiteY803" fmla="*/ 2074107 h 6858000"/>
                <a:gd name="connsiteX804" fmla="*/ 1186601 w 7758545"/>
                <a:gd name="connsiteY804" fmla="*/ 2706934 h 6858000"/>
                <a:gd name="connsiteX805" fmla="*/ 1090842 w 7758545"/>
                <a:gd name="connsiteY805" fmla="*/ 2693894 h 6858000"/>
                <a:gd name="connsiteX806" fmla="*/ 1103474 w 7758545"/>
                <a:gd name="connsiteY806" fmla="*/ 2759500 h 6858000"/>
                <a:gd name="connsiteX807" fmla="*/ 1144630 w 7758545"/>
                <a:gd name="connsiteY807" fmla="*/ 2712639 h 6858000"/>
                <a:gd name="connsiteX808" fmla="*/ 1171117 w 7758545"/>
                <a:gd name="connsiteY808" fmla="*/ 2779466 h 6858000"/>
                <a:gd name="connsiteX809" fmla="*/ 1186601 w 7758545"/>
                <a:gd name="connsiteY809" fmla="*/ 2706934 h 6858000"/>
                <a:gd name="connsiteX810" fmla="*/ 1073727 w 7758545"/>
                <a:gd name="connsiteY810" fmla="*/ 2498708 h 6858000"/>
                <a:gd name="connsiteX811" fmla="*/ 957594 w 7758545"/>
                <a:gd name="connsiteY811" fmla="*/ 2432695 h 6858000"/>
                <a:gd name="connsiteX812" fmla="*/ 1073727 w 7758545"/>
                <a:gd name="connsiteY812" fmla="*/ 2498708 h 6858000"/>
                <a:gd name="connsiteX813" fmla="*/ 1352041 w 7758545"/>
                <a:gd name="connsiteY813" fmla="*/ 3071634 h 6858000"/>
                <a:gd name="connsiteX814" fmla="*/ 1360190 w 7758545"/>
                <a:gd name="connsiteY814" fmla="*/ 2994619 h 6858000"/>
                <a:gd name="connsiteX815" fmla="*/ 1351226 w 7758545"/>
                <a:gd name="connsiteY815" fmla="*/ 2993397 h 6858000"/>
                <a:gd name="connsiteX816" fmla="*/ 1303142 w 7758545"/>
                <a:gd name="connsiteY816" fmla="*/ 3065930 h 6858000"/>
                <a:gd name="connsiteX817" fmla="*/ 1352041 w 7758545"/>
                <a:gd name="connsiteY817" fmla="*/ 3071634 h 6858000"/>
                <a:gd name="connsiteX818" fmla="*/ 1826762 w 7758545"/>
                <a:gd name="connsiteY818" fmla="*/ 486947 h 6858000"/>
                <a:gd name="connsiteX819" fmla="*/ 1859769 w 7758545"/>
                <a:gd name="connsiteY819" fmla="*/ 513026 h 6858000"/>
                <a:gd name="connsiteX820" fmla="*/ 1899295 w 7758545"/>
                <a:gd name="connsiteY820" fmla="*/ 512211 h 6858000"/>
                <a:gd name="connsiteX821" fmla="*/ 1864659 w 7758545"/>
                <a:gd name="connsiteY821" fmla="*/ 464127 h 6858000"/>
                <a:gd name="connsiteX822" fmla="*/ 1826762 w 7758545"/>
                <a:gd name="connsiteY822" fmla="*/ 486947 h 6858000"/>
                <a:gd name="connsiteX823" fmla="*/ 1328406 w 7758545"/>
                <a:gd name="connsiteY823" fmla="*/ 1334519 h 6858000"/>
                <a:gd name="connsiteX824" fmla="*/ 1420498 w 7758545"/>
                <a:gd name="connsiteY824" fmla="*/ 1334519 h 6858000"/>
                <a:gd name="connsiteX825" fmla="*/ 1328406 w 7758545"/>
                <a:gd name="connsiteY825" fmla="*/ 1334519 h 6858000"/>
                <a:gd name="connsiteX826" fmla="*/ 944961 w 7758545"/>
                <a:gd name="connsiteY826" fmla="*/ 2726086 h 6858000"/>
                <a:gd name="connsiteX827" fmla="*/ 933552 w 7758545"/>
                <a:gd name="connsiteY827" fmla="*/ 2714676 h 6858000"/>
                <a:gd name="connsiteX828" fmla="*/ 880986 w 7758545"/>
                <a:gd name="connsiteY828" fmla="*/ 2744423 h 6858000"/>
                <a:gd name="connsiteX829" fmla="*/ 886283 w 7758545"/>
                <a:gd name="connsiteY829" fmla="*/ 2755017 h 6858000"/>
                <a:gd name="connsiteX830" fmla="*/ 928254 w 7758545"/>
                <a:gd name="connsiteY830" fmla="*/ 2771317 h 6858000"/>
                <a:gd name="connsiteX831" fmla="*/ 944961 w 7758545"/>
                <a:gd name="connsiteY831" fmla="*/ 2726086 h 6858000"/>
                <a:gd name="connsiteX832" fmla="*/ 1197196 w 7758545"/>
                <a:gd name="connsiteY832" fmla="*/ 2725271 h 6858000"/>
                <a:gd name="connsiteX833" fmla="*/ 1216755 w 7758545"/>
                <a:gd name="connsiteY833" fmla="*/ 2737903 h 6858000"/>
                <a:gd name="connsiteX834" fmla="*/ 1244057 w 7758545"/>
                <a:gd name="connsiteY834" fmla="*/ 2686967 h 6858000"/>
                <a:gd name="connsiteX835" fmla="*/ 1228980 w 7758545"/>
                <a:gd name="connsiteY835" fmla="*/ 2673520 h 6858000"/>
                <a:gd name="connsiteX836" fmla="*/ 1197196 w 7758545"/>
                <a:gd name="connsiteY836" fmla="*/ 2725271 h 6858000"/>
                <a:gd name="connsiteX837" fmla="*/ 1447800 w 7758545"/>
                <a:gd name="connsiteY837" fmla="*/ 1300290 h 6858000"/>
                <a:gd name="connsiteX838" fmla="*/ 1456357 w 7758545"/>
                <a:gd name="connsiteY838" fmla="*/ 1255059 h 6858000"/>
                <a:gd name="connsiteX839" fmla="*/ 1446985 w 7758545"/>
                <a:gd name="connsiteY839" fmla="*/ 1223682 h 6858000"/>
                <a:gd name="connsiteX840" fmla="*/ 1447800 w 7758545"/>
                <a:gd name="connsiteY840" fmla="*/ 1300290 h 6858000"/>
                <a:gd name="connsiteX841" fmla="*/ 1581863 w 7758545"/>
                <a:gd name="connsiteY841" fmla="*/ 698840 h 6858000"/>
                <a:gd name="connsiteX842" fmla="*/ 1618537 w 7758545"/>
                <a:gd name="connsiteY842" fmla="*/ 727364 h 6858000"/>
                <a:gd name="connsiteX843" fmla="*/ 1650321 w 7758545"/>
                <a:gd name="connsiteY843" fmla="*/ 684578 h 6858000"/>
                <a:gd name="connsiteX844" fmla="*/ 1581863 w 7758545"/>
                <a:gd name="connsiteY844" fmla="*/ 698840 h 6858000"/>
                <a:gd name="connsiteX845" fmla="*/ 1205753 w 7758545"/>
                <a:gd name="connsiteY845" fmla="*/ 1623427 h 6858000"/>
                <a:gd name="connsiteX846" fmla="*/ 1284805 w 7758545"/>
                <a:gd name="connsiteY846" fmla="*/ 1638096 h 6858000"/>
                <a:gd name="connsiteX847" fmla="*/ 1286843 w 7758545"/>
                <a:gd name="connsiteY847" fmla="*/ 1629947 h 6858000"/>
                <a:gd name="connsiteX848" fmla="*/ 1226535 w 7758545"/>
                <a:gd name="connsiteY848" fmla="*/ 1600607 h 6858000"/>
                <a:gd name="connsiteX849" fmla="*/ 1205753 w 7758545"/>
                <a:gd name="connsiteY849" fmla="*/ 1623427 h 6858000"/>
                <a:gd name="connsiteX850" fmla="*/ 995082 w 7758545"/>
                <a:gd name="connsiteY850" fmla="*/ 2969355 h 6858000"/>
                <a:gd name="connsiteX851" fmla="*/ 1004455 w 7758545"/>
                <a:gd name="connsiteY851" fmla="*/ 2960798 h 6858000"/>
                <a:gd name="connsiteX852" fmla="*/ 983673 w 7758545"/>
                <a:gd name="connsiteY852" fmla="*/ 2931459 h 6858000"/>
                <a:gd name="connsiteX853" fmla="*/ 951889 w 7758545"/>
                <a:gd name="connsiteY853" fmla="*/ 2936756 h 6858000"/>
                <a:gd name="connsiteX854" fmla="*/ 953111 w 7758545"/>
                <a:gd name="connsiteY854" fmla="*/ 2964873 h 6858000"/>
                <a:gd name="connsiteX855" fmla="*/ 995082 w 7758545"/>
                <a:gd name="connsiteY855" fmla="*/ 296935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</a:cxnLst>
              <a:rect l="l" t="t" r="r" b="b"/>
              <a:pathLst>
                <a:path w="7758545" h="6858000">
                  <a:moveTo>
                    <a:pt x="2332861" y="0"/>
                  </a:moveTo>
                  <a:cubicBezTo>
                    <a:pt x="2317784" y="17522"/>
                    <a:pt x="2305559" y="38711"/>
                    <a:pt x="2287223" y="52158"/>
                  </a:cubicBezTo>
                  <a:cubicBezTo>
                    <a:pt x="2257068" y="74570"/>
                    <a:pt x="2223654" y="92907"/>
                    <a:pt x="2191056" y="111244"/>
                  </a:cubicBezTo>
                  <a:cubicBezTo>
                    <a:pt x="2175979" y="119394"/>
                    <a:pt x="2156419" y="120616"/>
                    <a:pt x="2143380" y="130803"/>
                  </a:cubicBezTo>
                  <a:cubicBezTo>
                    <a:pt x="2114856" y="152807"/>
                    <a:pt x="2088776" y="178479"/>
                    <a:pt x="2056178" y="208226"/>
                  </a:cubicBezTo>
                  <a:cubicBezTo>
                    <a:pt x="2072477" y="203336"/>
                    <a:pt x="2082664" y="200483"/>
                    <a:pt x="2092851" y="197224"/>
                  </a:cubicBezTo>
                  <a:cubicBezTo>
                    <a:pt x="2061067" y="214745"/>
                    <a:pt x="2066772" y="273424"/>
                    <a:pt x="2015836" y="268534"/>
                  </a:cubicBezTo>
                  <a:cubicBezTo>
                    <a:pt x="2010946" y="268126"/>
                    <a:pt x="2004834" y="269349"/>
                    <a:pt x="2001167" y="272201"/>
                  </a:cubicBezTo>
                  <a:cubicBezTo>
                    <a:pt x="1966123" y="301133"/>
                    <a:pt x="1931079" y="330472"/>
                    <a:pt x="1895220" y="360626"/>
                  </a:cubicBezTo>
                  <a:cubicBezTo>
                    <a:pt x="1890738" y="353291"/>
                    <a:pt x="1885033" y="343511"/>
                    <a:pt x="1878921" y="333324"/>
                  </a:cubicBezTo>
                  <a:cubicBezTo>
                    <a:pt x="1876476" y="334547"/>
                    <a:pt x="1874031" y="335769"/>
                    <a:pt x="1871586" y="336991"/>
                  </a:cubicBezTo>
                  <a:cubicBezTo>
                    <a:pt x="1881366" y="365516"/>
                    <a:pt x="1890738" y="394040"/>
                    <a:pt x="1902555" y="428676"/>
                  </a:cubicBezTo>
                  <a:cubicBezTo>
                    <a:pt x="1900518" y="431936"/>
                    <a:pt x="1893590" y="442938"/>
                    <a:pt x="1886663" y="454348"/>
                  </a:cubicBezTo>
                  <a:cubicBezTo>
                    <a:pt x="1889108" y="456385"/>
                    <a:pt x="1891553" y="458422"/>
                    <a:pt x="1893998" y="460460"/>
                  </a:cubicBezTo>
                  <a:cubicBezTo>
                    <a:pt x="1948601" y="419711"/>
                    <a:pt x="2002797" y="379370"/>
                    <a:pt x="2059437" y="337399"/>
                  </a:cubicBezTo>
                  <a:cubicBezTo>
                    <a:pt x="2056178" y="333732"/>
                    <a:pt x="2049250" y="325989"/>
                    <a:pt x="2042730" y="318247"/>
                  </a:cubicBezTo>
                  <a:cubicBezTo>
                    <a:pt x="2044360" y="315395"/>
                    <a:pt x="2046398" y="312950"/>
                    <a:pt x="2048028" y="310097"/>
                  </a:cubicBezTo>
                  <a:cubicBezTo>
                    <a:pt x="2059030" y="315802"/>
                    <a:pt x="2070440" y="321507"/>
                    <a:pt x="2078589" y="325582"/>
                  </a:cubicBezTo>
                  <a:cubicBezTo>
                    <a:pt x="2106298" y="310505"/>
                    <a:pt x="2132785" y="295835"/>
                    <a:pt x="2154789" y="283611"/>
                  </a:cubicBezTo>
                  <a:cubicBezTo>
                    <a:pt x="2169866" y="309690"/>
                    <a:pt x="2182498" y="330879"/>
                    <a:pt x="2195945" y="353698"/>
                  </a:cubicBezTo>
                  <a:cubicBezTo>
                    <a:pt x="2184128" y="362663"/>
                    <a:pt x="2101816" y="365923"/>
                    <a:pt x="2094481" y="359811"/>
                  </a:cubicBezTo>
                  <a:cubicBezTo>
                    <a:pt x="2076144" y="370813"/>
                    <a:pt x="2056178" y="376925"/>
                    <a:pt x="2047620" y="389965"/>
                  </a:cubicBezTo>
                  <a:cubicBezTo>
                    <a:pt x="2039063" y="403004"/>
                    <a:pt x="2041916" y="423786"/>
                    <a:pt x="2039471" y="444975"/>
                  </a:cubicBezTo>
                  <a:cubicBezTo>
                    <a:pt x="2082664" y="414821"/>
                    <a:pt x="2118116" y="389965"/>
                    <a:pt x="2153567" y="364701"/>
                  </a:cubicBezTo>
                  <a:cubicBezTo>
                    <a:pt x="2160494" y="373665"/>
                    <a:pt x="2159272" y="373258"/>
                    <a:pt x="2139305" y="411562"/>
                  </a:cubicBezTo>
                  <a:cubicBezTo>
                    <a:pt x="2130340" y="429083"/>
                    <a:pt x="2128303" y="449865"/>
                    <a:pt x="2121783" y="473907"/>
                  </a:cubicBezTo>
                  <a:cubicBezTo>
                    <a:pt x="2134415" y="471870"/>
                    <a:pt x="2141342" y="470647"/>
                    <a:pt x="2148269" y="469425"/>
                  </a:cubicBezTo>
                  <a:lnTo>
                    <a:pt x="2147047" y="468610"/>
                  </a:lnTo>
                  <a:cubicBezTo>
                    <a:pt x="2156419" y="501209"/>
                    <a:pt x="2123820" y="488984"/>
                    <a:pt x="2113226" y="500394"/>
                  </a:cubicBezTo>
                  <a:cubicBezTo>
                    <a:pt x="2107928" y="445383"/>
                    <a:pt x="2103446" y="433973"/>
                    <a:pt x="2083479" y="429083"/>
                  </a:cubicBezTo>
                  <a:cubicBezTo>
                    <a:pt x="2081442" y="449458"/>
                    <a:pt x="2079812" y="469832"/>
                    <a:pt x="2077774" y="490206"/>
                  </a:cubicBezTo>
                  <a:cubicBezTo>
                    <a:pt x="2061067" y="486539"/>
                    <a:pt x="2046805" y="483279"/>
                    <a:pt x="2031728" y="479612"/>
                  </a:cubicBezTo>
                  <a:cubicBezTo>
                    <a:pt x="2040693" y="498764"/>
                    <a:pt x="2047620" y="513433"/>
                    <a:pt x="2054140" y="528103"/>
                  </a:cubicBezTo>
                  <a:cubicBezTo>
                    <a:pt x="2038248" y="520360"/>
                    <a:pt x="2022764" y="512211"/>
                    <a:pt x="2016651" y="509358"/>
                  </a:cubicBezTo>
                  <a:cubicBezTo>
                    <a:pt x="1986497" y="509358"/>
                    <a:pt x="1965715" y="509358"/>
                    <a:pt x="1937191" y="509358"/>
                  </a:cubicBezTo>
                  <a:cubicBezTo>
                    <a:pt x="1947786" y="495096"/>
                    <a:pt x="1951861" y="489391"/>
                    <a:pt x="1955936" y="483687"/>
                  </a:cubicBezTo>
                  <a:cubicBezTo>
                    <a:pt x="1953083" y="481649"/>
                    <a:pt x="1950231" y="480019"/>
                    <a:pt x="1947379" y="477982"/>
                  </a:cubicBezTo>
                  <a:cubicBezTo>
                    <a:pt x="1942896" y="485724"/>
                    <a:pt x="1933524" y="494281"/>
                    <a:pt x="1934339" y="501616"/>
                  </a:cubicBezTo>
                  <a:cubicBezTo>
                    <a:pt x="1941674" y="565591"/>
                    <a:pt x="1999944" y="535845"/>
                    <a:pt x="2030913" y="555404"/>
                  </a:cubicBezTo>
                  <a:cubicBezTo>
                    <a:pt x="2039878" y="544810"/>
                    <a:pt x="2046805" y="536252"/>
                    <a:pt x="2053733" y="527695"/>
                  </a:cubicBezTo>
                  <a:cubicBezTo>
                    <a:pt x="2065142" y="518323"/>
                    <a:pt x="2076959" y="509358"/>
                    <a:pt x="2088369" y="499986"/>
                  </a:cubicBezTo>
                  <a:cubicBezTo>
                    <a:pt x="2107928" y="547255"/>
                    <a:pt x="2065142" y="557849"/>
                    <a:pt x="2039878" y="577816"/>
                  </a:cubicBezTo>
                  <a:cubicBezTo>
                    <a:pt x="2050065" y="588003"/>
                    <a:pt x="2059030" y="596968"/>
                    <a:pt x="2067995" y="606340"/>
                  </a:cubicBezTo>
                  <a:cubicBezTo>
                    <a:pt x="2056992" y="613675"/>
                    <a:pt x="2045583" y="621010"/>
                    <a:pt x="2031728" y="629974"/>
                  </a:cubicBezTo>
                  <a:cubicBezTo>
                    <a:pt x="2027653" y="618565"/>
                    <a:pt x="2024394" y="608785"/>
                    <a:pt x="2019504" y="594931"/>
                  </a:cubicBezTo>
                  <a:cubicBezTo>
                    <a:pt x="1974273" y="625084"/>
                    <a:pt x="1918854" y="638124"/>
                    <a:pt x="1891145" y="690690"/>
                  </a:cubicBezTo>
                  <a:cubicBezTo>
                    <a:pt x="1891145" y="690690"/>
                    <a:pt x="1891960" y="689875"/>
                    <a:pt x="1891960" y="689875"/>
                  </a:cubicBezTo>
                  <a:cubicBezTo>
                    <a:pt x="1880143" y="695987"/>
                    <a:pt x="1868326" y="702507"/>
                    <a:pt x="1856916" y="708212"/>
                  </a:cubicBezTo>
                  <a:cubicBezTo>
                    <a:pt x="1861806" y="725326"/>
                    <a:pt x="1866289" y="739996"/>
                    <a:pt x="1871179" y="756295"/>
                  </a:cubicBezTo>
                  <a:cubicBezTo>
                    <a:pt x="1846322" y="756295"/>
                    <a:pt x="1825948" y="756295"/>
                    <a:pt x="1794979" y="756295"/>
                  </a:cubicBezTo>
                  <a:cubicBezTo>
                    <a:pt x="1808833" y="771780"/>
                    <a:pt x="1818205" y="782374"/>
                    <a:pt x="1834505" y="800711"/>
                  </a:cubicBezTo>
                  <a:cubicBezTo>
                    <a:pt x="1821058" y="812936"/>
                    <a:pt x="1805166" y="827198"/>
                    <a:pt x="1785199" y="845127"/>
                  </a:cubicBezTo>
                  <a:cubicBezTo>
                    <a:pt x="1782346" y="804786"/>
                    <a:pt x="1779902" y="773817"/>
                    <a:pt x="1777457" y="742441"/>
                  </a:cubicBezTo>
                  <a:cubicBezTo>
                    <a:pt x="1771752" y="741626"/>
                    <a:pt x="1765640" y="740403"/>
                    <a:pt x="1759935" y="739588"/>
                  </a:cubicBezTo>
                  <a:cubicBezTo>
                    <a:pt x="1773382" y="778299"/>
                    <a:pt x="1774604" y="811713"/>
                    <a:pt x="1726928" y="824345"/>
                  </a:cubicBezTo>
                  <a:cubicBezTo>
                    <a:pt x="1742005" y="835348"/>
                    <a:pt x="1753822" y="844312"/>
                    <a:pt x="1766047" y="853685"/>
                  </a:cubicBezTo>
                  <a:cubicBezTo>
                    <a:pt x="1750563" y="870391"/>
                    <a:pt x="1736301" y="885876"/>
                    <a:pt x="1720001" y="903805"/>
                  </a:cubicBezTo>
                  <a:cubicBezTo>
                    <a:pt x="1714296" y="894433"/>
                    <a:pt x="1709406" y="886283"/>
                    <a:pt x="1704517" y="878134"/>
                  </a:cubicBezTo>
                  <a:cubicBezTo>
                    <a:pt x="1713481" y="870391"/>
                    <a:pt x="1721223" y="863872"/>
                    <a:pt x="1729373" y="856944"/>
                  </a:cubicBezTo>
                  <a:cubicBezTo>
                    <a:pt x="1726113" y="853277"/>
                    <a:pt x="1722853" y="849610"/>
                    <a:pt x="1719186" y="845942"/>
                  </a:cubicBezTo>
                  <a:cubicBezTo>
                    <a:pt x="1683735" y="850832"/>
                    <a:pt x="1683327" y="892803"/>
                    <a:pt x="1664990" y="916845"/>
                  </a:cubicBezTo>
                  <a:cubicBezTo>
                    <a:pt x="1672325" y="912770"/>
                    <a:pt x="1679660" y="908695"/>
                    <a:pt x="1687402" y="904620"/>
                  </a:cubicBezTo>
                  <a:cubicBezTo>
                    <a:pt x="1691070" y="907065"/>
                    <a:pt x="1694737" y="909918"/>
                    <a:pt x="1698404" y="912363"/>
                  </a:cubicBezTo>
                  <a:cubicBezTo>
                    <a:pt x="1687402" y="930699"/>
                    <a:pt x="1676807" y="949444"/>
                    <a:pt x="1665805" y="967781"/>
                  </a:cubicBezTo>
                  <a:cubicBezTo>
                    <a:pt x="1662545" y="966151"/>
                    <a:pt x="1659285" y="964928"/>
                    <a:pt x="1656026" y="963298"/>
                  </a:cubicBezTo>
                  <a:cubicBezTo>
                    <a:pt x="1654396" y="956371"/>
                    <a:pt x="1652766" y="949036"/>
                    <a:pt x="1650321" y="938034"/>
                  </a:cubicBezTo>
                  <a:cubicBezTo>
                    <a:pt x="1629131" y="950666"/>
                    <a:pt x="1609572" y="962483"/>
                    <a:pt x="1589605" y="974301"/>
                  </a:cubicBezTo>
                  <a:cubicBezTo>
                    <a:pt x="1641356" y="984488"/>
                    <a:pt x="1618129" y="1014642"/>
                    <a:pt x="1614869" y="1037054"/>
                  </a:cubicBezTo>
                  <a:cubicBezTo>
                    <a:pt x="1604275" y="1028089"/>
                    <a:pt x="1593273" y="1019124"/>
                    <a:pt x="1583086" y="1010567"/>
                  </a:cubicBezTo>
                  <a:cubicBezTo>
                    <a:pt x="1563526" y="1028904"/>
                    <a:pt x="1615277" y="1046426"/>
                    <a:pt x="1579826" y="1061910"/>
                  </a:cubicBezTo>
                  <a:cubicBezTo>
                    <a:pt x="1558636" y="1088804"/>
                    <a:pt x="1537447" y="1115291"/>
                    <a:pt x="1516258" y="1142185"/>
                  </a:cubicBezTo>
                  <a:cubicBezTo>
                    <a:pt x="1522370" y="1145853"/>
                    <a:pt x="1528075" y="1149520"/>
                    <a:pt x="1534187" y="1153187"/>
                  </a:cubicBezTo>
                  <a:cubicBezTo>
                    <a:pt x="1549264" y="1122626"/>
                    <a:pt x="1564341" y="1092064"/>
                    <a:pt x="1579826" y="1061910"/>
                  </a:cubicBezTo>
                  <a:cubicBezTo>
                    <a:pt x="1590013" y="1065985"/>
                    <a:pt x="1600200" y="1070060"/>
                    <a:pt x="1614055" y="1075765"/>
                  </a:cubicBezTo>
                  <a:cubicBezTo>
                    <a:pt x="1614055" y="1058243"/>
                    <a:pt x="1614055" y="1047241"/>
                    <a:pt x="1614055" y="1036239"/>
                  </a:cubicBezTo>
                  <a:cubicBezTo>
                    <a:pt x="1619759" y="1032571"/>
                    <a:pt x="1628317" y="1030126"/>
                    <a:pt x="1630761" y="1024829"/>
                  </a:cubicBezTo>
                  <a:cubicBezTo>
                    <a:pt x="1646246" y="990193"/>
                    <a:pt x="1667843" y="979190"/>
                    <a:pt x="1706961" y="1010567"/>
                  </a:cubicBezTo>
                  <a:cubicBezTo>
                    <a:pt x="1719594" y="985303"/>
                    <a:pt x="1730596" y="963298"/>
                    <a:pt x="1743635" y="936404"/>
                  </a:cubicBezTo>
                  <a:cubicBezTo>
                    <a:pt x="1744043" y="936404"/>
                    <a:pt x="1755452" y="937627"/>
                    <a:pt x="1758305" y="938034"/>
                  </a:cubicBezTo>
                  <a:cubicBezTo>
                    <a:pt x="1763195" y="955964"/>
                    <a:pt x="1763195" y="977968"/>
                    <a:pt x="1771752" y="982450"/>
                  </a:cubicBezTo>
                  <a:cubicBezTo>
                    <a:pt x="1785606" y="989378"/>
                    <a:pt x="1805166" y="984488"/>
                    <a:pt x="1828800" y="984488"/>
                  </a:cubicBezTo>
                  <a:cubicBezTo>
                    <a:pt x="1819835" y="996712"/>
                    <a:pt x="1815353" y="1002825"/>
                    <a:pt x="1810056" y="1009752"/>
                  </a:cubicBezTo>
                  <a:cubicBezTo>
                    <a:pt x="1835320" y="1020347"/>
                    <a:pt x="1843877" y="1033386"/>
                    <a:pt x="1812093" y="1051723"/>
                  </a:cubicBezTo>
                  <a:cubicBezTo>
                    <a:pt x="1819835" y="1058243"/>
                    <a:pt x="1826355" y="1063948"/>
                    <a:pt x="1836542" y="1072505"/>
                  </a:cubicBezTo>
                  <a:cubicBezTo>
                    <a:pt x="1842654" y="1029719"/>
                    <a:pt x="1848359" y="990193"/>
                    <a:pt x="1852434" y="962891"/>
                  </a:cubicBezTo>
                  <a:cubicBezTo>
                    <a:pt x="1870364" y="954741"/>
                    <a:pt x="1886256" y="952704"/>
                    <a:pt x="1891145" y="944147"/>
                  </a:cubicBezTo>
                  <a:cubicBezTo>
                    <a:pt x="1904592" y="920512"/>
                    <a:pt x="1917225" y="909918"/>
                    <a:pt x="1942081" y="929477"/>
                  </a:cubicBezTo>
                  <a:cubicBezTo>
                    <a:pt x="1944526" y="931514"/>
                    <a:pt x="1954713" y="924587"/>
                    <a:pt x="1960826" y="921735"/>
                  </a:cubicBezTo>
                  <a:cubicBezTo>
                    <a:pt x="1955936" y="916030"/>
                    <a:pt x="1952268" y="906250"/>
                    <a:pt x="1946564" y="905028"/>
                  </a:cubicBezTo>
                  <a:cubicBezTo>
                    <a:pt x="1934339" y="902583"/>
                    <a:pt x="1921299" y="904213"/>
                    <a:pt x="1908667" y="904213"/>
                  </a:cubicBezTo>
                  <a:cubicBezTo>
                    <a:pt x="1907852" y="900953"/>
                    <a:pt x="1907037" y="898101"/>
                    <a:pt x="1906222" y="894841"/>
                  </a:cubicBezTo>
                  <a:cubicBezTo>
                    <a:pt x="1916410" y="889951"/>
                    <a:pt x="1926597" y="885061"/>
                    <a:pt x="1931079" y="882616"/>
                  </a:cubicBezTo>
                  <a:cubicBezTo>
                    <a:pt x="1934339" y="859389"/>
                    <a:pt x="1936784" y="838608"/>
                    <a:pt x="1939636" y="817826"/>
                  </a:cubicBezTo>
                  <a:cubicBezTo>
                    <a:pt x="1945749" y="817011"/>
                    <a:pt x="1951453" y="815788"/>
                    <a:pt x="1957566" y="814973"/>
                  </a:cubicBezTo>
                  <a:cubicBezTo>
                    <a:pt x="1963271" y="831273"/>
                    <a:pt x="1968975" y="847980"/>
                    <a:pt x="1975495" y="866724"/>
                  </a:cubicBezTo>
                  <a:cubicBezTo>
                    <a:pt x="1985275" y="857759"/>
                    <a:pt x="1999537" y="843905"/>
                    <a:pt x="2009317" y="834533"/>
                  </a:cubicBezTo>
                  <a:cubicBezTo>
                    <a:pt x="2026431" y="845127"/>
                    <a:pt x="2041916" y="854499"/>
                    <a:pt x="2061882" y="866724"/>
                  </a:cubicBezTo>
                  <a:cubicBezTo>
                    <a:pt x="2056992" y="875689"/>
                    <a:pt x="2050880" y="887913"/>
                    <a:pt x="2044360" y="900953"/>
                  </a:cubicBezTo>
                  <a:cubicBezTo>
                    <a:pt x="2059437" y="913993"/>
                    <a:pt x="2076144" y="928255"/>
                    <a:pt x="2092444" y="942517"/>
                  </a:cubicBezTo>
                  <a:cubicBezTo>
                    <a:pt x="2089184" y="946591"/>
                    <a:pt x="2085924" y="950666"/>
                    <a:pt x="2082257" y="954741"/>
                  </a:cubicBezTo>
                  <a:cubicBezTo>
                    <a:pt x="2066365" y="941702"/>
                    <a:pt x="2050065" y="928255"/>
                    <a:pt x="2032543" y="913585"/>
                  </a:cubicBezTo>
                  <a:cubicBezTo>
                    <a:pt x="2022356" y="927440"/>
                    <a:pt x="2011761" y="938442"/>
                    <a:pt x="2006057" y="951481"/>
                  </a:cubicBezTo>
                  <a:cubicBezTo>
                    <a:pt x="2003204" y="958409"/>
                    <a:pt x="2006872" y="971448"/>
                    <a:pt x="2012169" y="977153"/>
                  </a:cubicBezTo>
                  <a:cubicBezTo>
                    <a:pt x="2016651" y="981635"/>
                    <a:pt x="2033358" y="993045"/>
                    <a:pt x="2034173" y="969411"/>
                  </a:cubicBezTo>
                  <a:cubicBezTo>
                    <a:pt x="2034173" y="967781"/>
                    <a:pt x="2055363" y="966966"/>
                    <a:pt x="2077367" y="964521"/>
                  </a:cubicBezTo>
                  <a:cubicBezTo>
                    <a:pt x="2057400" y="986118"/>
                    <a:pt x="2044768" y="999565"/>
                    <a:pt x="2028876" y="1016679"/>
                  </a:cubicBezTo>
                  <a:cubicBezTo>
                    <a:pt x="2009317" y="1002010"/>
                    <a:pt x="1991387" y="984895"/>
                    <a:pt x="1970198" y="973893"/>
                  </a:cubicBezTo>
                  <a:cubicBezTo>
                    <a:pt x="1932302" y="954334"/>
                    <a:pt x="1915595" y="964521"/>
                    <a:pt x="1908667" y="1004047"/>
                  </a:cubicBezTo>
                  <a:cubicBezTo>
                    <a:pt x="1895628" y="1004862"/>
                    <a:pt x="1876883" y="1000787"/>
                    <a:pt x="1871994" y="1007307"/>
                  </a:cubicBezTo>
                  <a:cubicBezTo>
                    <a:pt x="1865066" y="1016679"/>
                    <a:pt x="1868734" y="1033386"/>
                    <a:pt x="1867511" y="1046833"/>
                  </a:cubicBezTo>
                  <a:cubicBezTo>
                    <a:pt x="1866289" y="1058650"/>
                    <a:pt x="1864251" y="1070467"/>
                    <a:pt x="1863029" y="1082285"/>
                  </a:cubicBezTo>
                  <a:cubicBezTo>
                    <a:pt x="1861806" y="1093287"/>
                    <a:pt x="1861399" y="1104696"/>
                    <a:pt x="1860991" y="1113661"/>
                  </a:cubicBezTo>
                  <a:cubicBezTo>
                    <a:pt x="1832060" y="1108771"/>
                    <a:pt x="1804351" y="1104289"/>
                    <a:pt x="1776642" y="1099399"/>
                  </a:cubicBezTo>
                  <a:cubicBezTo>
                    <a:pt x="1775827" y="1102251"/>
                    <a:pt x="1775012" y="1105511"/>
                    <a:pt x="1774197" y="1108364"/>
                  </a:cubicBezTo>
                  <a:cubicBezTo>
                    <a:pt x="1784791" y="1119366"/>
                    <a:pt x="1796201" y="1129553"/>
                    <a:pt x="1805573" y="1141778"/>
                  </a:cubicBezTo>
                  <a:cubicBezTo>
                    <a:pt x="1809241" y="1146667"/>
                    <a:pt x="1810463" y="1161337"/>
                    <a:pt x="1809648" y="1161744"/>
                  </a:cubicBezTo>
                  <a:cubicBezTo>
                    <a:pt x="1798238" y="1165819"/>
                    <a:pt x="1785606" y="1170709"/>
                    <a:pt x="1773789" y="1170302"/>
                  </a:cubicBezTo>
                  <a:cubicBezTo>
                    <a:pt x="1764825" y="1169894"/>
                    <a:pt x="1756267" y="1162559"/>
                    <a:pt x="1747303" y="1158077"/>
                  </a:cubicBezTo>
                  <a:cubicBezTo>
                    <a:pt x="1744858" y="1161337"/>
                    <a:pt x="1742820" y="1165004"/>
                    <a:pt x="1740375" y="1168264"/>
                  </a:cubicBezTo>
                  <a:cubicBezTo>
                    <a:pt x="1757490" y="1181711"/>
                    <a:pt x="1773382" y="1197603"/>
                    <a:pt x="1791719" y="1208198"/>
                  </a:cubicBezTo>
                  <a:cubicBezTo>
                    <a:pt x="1809648" y="1218385"/>
                    <a:pt x="1837765" y="1217978"/>
                    <a:pt x="1824725" y="1251392"/>
                  </a:cubicBezTo>
                  <a:cubicBezTo>
                    <a:pt x="1824318" y="1253021"/>
                    <a:pt x="1838580" y="1263616"/>
                    <a:pt x="1840617" y="1262394"/>
                  </a:cubicBezTo>
                  <a:cubicBezTo>
                    <a:pt x="1848767" y="1256281"/>
                    <a:pt x="1860584" y="1248132"/>
                    <a:pt x="1861399" y="1239982"/>
                  </a:cubicBezTo>
                  <a:cubicBezTo>
                    <a:pt x="1863436" y="1219607"/>
                    <a:pt x="1858139" y="1198826"/>
                    <a:pt x="1859361" y="1178044"/>
                  </a:cubicBezTo>
                  <a:cubicBezTo>
                    <a:pt x="1860991" y="1151965"/>
                    <a:pt x="1861399" y="1123848"/>
                    <a:pt x="1893998" y="1114068"/>
                  </a:cubicBezTo>
                  <a:lnTo>
                    <a:pt x="1893998" y="1113661"/>
                  </a:lnTo>
                  <a:cubicBezTo>
                    <a:pt x="1896443" y="1133628"/>
                    <a:pt x="1899295" y="1149927"/>
                    <a:pt x="1924559" y="1157670"/>
                  </a:cubicBezTo>
                  <a:cubicBezTo>
                    <a:pt x="1946971" y="1165004"/>
                    <a:pt x="1965715" y="1183749"/>
                    <a:pt x="1985682" y="1197603"/>
                  </a:cubicBezTo>
                  <a:cubicBezTo>
                    <a:pt x="1984867" y="1201271"/>
                    <a:pt x="1984052" y="1204938"/>
                    <a:pt x="1983237" y="1208605"/>
                  </a:cubicBezTo>
                  <a:cubicBezTo>
                    <a:pt x="1965308" y="1207383"/>
                    <a:pt x="1947379" y="1206568"/>
                    <a:pt x="1927412" y="1205345"/>
                  </a:cubicBezTo>
                  <a:cubicBezTo>
                    <a:pt x="1932709" y="1221645"/>
                    <a:pt x="1939636" y="1242019"/>
                    <a:pt x="1946971" y="1265246"/>
                  </a:cubicBezTo>
                  <a:cubicBezTo>
                    <a:pt x="1935154" y="1267283"/>
                    <a:pt x="1925782" y="1268913"/>
                    <a:pt x="1916002" y="1270951"/>
                  </a:cubicBezTo>
                  <a:cubicBezTo>
                    <a:pt x="1917632" y="1281138"/>
                    <a:pt x="1919262" y="1291325"/>
                    <a:pt x="1921299" y="1303142"/>
                  </a:cubicBezTo>
                  <a:cubicBezTo>
                    <a:pt x="1873216" y="1295808"/>
                    <a:pt x="1870364" y="1298660"/>
                    <a:pt x="1875661" y="1340631"/>
                  </a:cubicBezTo>
                  <a:cubicBezTo>
                    <a:pt x="1876476" y="1345928"/>
                    <a:pt x="1873623" y="1356931"/>
                    <a:pt x="1871586" y="1356931"/>
                  </a:cubicBezTo>
                  <a:cubicBezTo>
                    <a:pt x="1858954" y="1358560"/>
                    <a:pt x="1845914" y="1357746"/>
                    <a:pt x="1823910" y="1357746"/>
                  </a:cubicBezTo>
                  <a:cubicBezTo>
                    <a:pt x="1788866" y="1401347"/>
                    <a:pt x="1788866" y="1454727"/>
                    <a:pt x="1826355" y="1508108"/>
                  </a:cubicBezTo>
                  <a:cubicBezTo>
                    <a:pt x="1805981" y="1516258"/>
                    <a:pt x="1796609" y="1469397"/>
                    <a:pt x="1787644" y="1499551"/>
                  </a:cubicBezTo>
                  <a:cubicBezTo>
                    <a:pt x="1763195" y="1487734"/>
                    <a:pt x="1740375" y="1477139"/>
                    <a:pt x="1717556" y="1466137"/>
                  </a:cubicBezTo>
                  <a:cubicBezTo>
                    <a:pt x="1714296" y="1470212"/>
                    <a:pt x="1711036" y="1474694"/>
                    <a:pt x="1708184" y="1478769"/>
                  </a:cubicBezTo>
                  <a:cubicBezTo>
                    <a:pt x="1743228" y="1510553"/>
                    <a:pt x="1778272" y="1542337"/>
                    <a:pt x="1812908" y="1573713"/>
                  </a:cubicBezTo>
                  <a:cubicBezTo>
                    <a:pt x="1809648" y="1578196"/>
                    <a:pt x="1806796" y="1582271"/>
                    <a:pt x="1803536" y="1586753"/>
                  </a:cubicBezTo>
                  <a:cubicBezTo>
                    <a:pt x="1785606" y="1579826"/>
                    <a:pt x="1768084" y="1572898"/>
                    <a:pt x="1740783" y="1561896"/>
                  </a:cubicBezTo>
                  <a:cubicBezTo>
                    <a:pt x="1753415" y="1583901"/>
                    <a:pt x="1762380" y="1600200"/>
                    <a:pt x="1769714" y="1612832"/>
                  </a:cubicBezTo>
                  <a:cubicBezTo>
                    <a:pt x="1745673" y="1614055"/>
                    <a:pt x="1724076" y="1615277"/>
                    <a:pt x="1702072" y="1616092"/>
                  </a:cubicBezTo>
                  <a:cubicBezTo>
                    <a:pt x="1686180" y="1616907"/>
                    <a:pt x="1627909" y="1541522"/>
                    <a:pt x="1636466" y="1528482"/>
                  </a:cubicBezTo>
                  <a:cubicBezTo>
                    <a:pt x="1647468" y="1511368"/>
                    <a:pt x="1666213" y="1499143"/>
                    <a:pt x="1676400" y="1481621"/>
                  </a:cubicBezTo>
                  <a:cubicBezTo>
                    <a:pt x="1684957" y="1466544"/>
                    <a:pt x="1686180" y="1446578"/>
                    <a:pt x="1692292" y="1421721"/>
                  </a:cubicBezTo>
                  <a:cubicBezTo>
                    <a:pt x="1707776" y="1421721"/>
                    <a:pt x="1729373" y="1421721"/>
                    <a:pt x="1756267" y="1421721"/>
                  </a:cubicBezTo>
                  <a:cubicBezTo>
                    <a:pt x="1751377" y="1398087"/>
                    <a:pt x="1746080" y="1369155"/>
                    <a:pt x="1739968" y="1338186"/>
                  </a:cubicBezTo>
                  <a:cubicBezTo>
                    <a:pt x="1748525" y="1337779"/>
                    <a:pt x="1761157" y="1336964"/>
                    <a:pt x="1776642" y="1336149"/>
                  </a:cubicBezTo>
                  <a:cubicBezTo>
                    <a:pt x="1779902" y="1330036"/>
                    <a:pt x="1783569" y="1322294"/>
                    <a:pt x="1787236" y="1314552"/>
                  </a:cubicBezTo>
                  <a:cubicBezTo>
                    <a:pt x="1790496" y="1308032"/>
                    <a:pt x="1793349" y="1301920"/>
                    <a:pt x="1797831" y="1291733"/>
                  </a:cubicBezTo>
                  <a:cubicBezTo>
                    <a:pt x="1788051" y="1291733"/>
                    <a:pt x="1781939" y="1292140"/>
                    <a:pt x="1776234" y="1291733"/>
                  </a:cubicBezTo>
                  <a:cubicBezTo>
                    <a:pt x="1768899" y="1291325"/>
                    <a:pt x="1761157" y="1290510"/>
                    <a:pt x="1753822" y="1290103"/>
                  </a:cubicBezTo>
                  <a:cubicBezTo>
                    <a:pt x="1756675" y="1284398"/>
                    <a:pt x="1760342" y="1278693"/>
                    <a:pt x="1762380" y="1272581"/>
                  </a:cubicBezTo>
                  <a:cubicBezTo>
                    <a:pt x="1766862" y="1260356"/>
                    <a:pt x="1770937" y="1248132"/>
                    <a:pt x="1775419" y="1235907"/>
                  </a:cubicBezTo>
                  <a:cubicBezTo>
                    <a:pt x="1770529" y="1233462"/>
                    <a:pt x="1765640" y="1231425"/>
                    <a:pt x="1760750" y="1228980"/>
                  </a:cubicBezTo>
                  <a:cubicBezTo>
                    <a:pt x="1743228" y="1255059"/>
                    <a:pt x="1725298" y="1281138"/>
                    <a:pt x="1699219" y="1319442"/>
                  </a:cubicBezTo>
                  <a:cubicBezTo>
                    <a:pt x="1689440" y="1307625"/>
                    <a:pt x="1680882" y="1297437"/>
                    <a:pt x="1670288" y="1284398"/>
                  </a:cubicBezTo>
                  <a:cubicBezTo>
                    <a:pt x="1618944" y="1305587"/>
                    <a:pt x="1618944" y="1305587"/>
                    <a:pt x="1642171" y="1336556"/>
                  </a:cubicBezTo>
                  <a:cubicBezTo>
                    <a:pt x="1653173" y="1332074"/>
                    <a:pt x="1663768" y="1328406"/>
                    <a:pt x="1673955" y="1324332"/>
                  </a:cubicBezTo>
                  <a:cubicBezTo>
                    <a:pt x="1667843" y="1333296"/>
                    <a:pt x="1661323" y="1341853"/>
                    <a:pt x="1656433" y="1351226"/>
                  </a:cubicBezTo>
                  <a:cubicBezTo>
                    <a:pt x="1646246" y="1371600"/>
                    <a:pt x="1636874" y="1392382"/>
                    <a:pt x="1626687" y="1414386"/>
                  </a:cubicBezTo>
                  <a:cubicBezTo>
                    <a:pt x="1636059" y="1420091"/>
                    <a:pt x="1644209" y="1424573"/>
                    <a:pt x="1660508" y="1434353"/>
                  </a:cubicBezTo>
                  <a:cubicBezTo>
                    <a:pt x="1640541" y="1441688"/>
                    <a:pt x="1627909" y="1446578"/>
                    <a:pt x="1619759" y="1449837"/>
                  </a:cubicBezTo>
                  <a:cubicBezTo>
                    <a:pt x="1619759" y="1470212"/>
                    <a:pt x="1619759" y="1490586"/>
                    <a:pt x="1619759" y="1511368"/>
                  </a:cubicBezTo>
                  <a:cubicBezTo>
                    <a:pt x="1616907" y="1512183"/>
                    <a:pt x="1613647" y="1512590"/>
                    <a:pt x="1610795" y="1513405"/>
                  </a:cubicBezTo>
                  <a:cubicBezTo>
                    <a:pt x="1604275" y="1506478"/>
                    <a:pt x="1598162" y="1499143"/>
                    <a:pt x="1593680" y="1494254"/>
                  </a:cubicBezTo>
                  <a:cubicBezTo>
                    <a:pt x="1573713" y="1503626"/>
                    <a:pt x="1554969" y="1512590"/>
                    <a:pt x="1535002" y="1521963"/>
                  </a:cubicBezTo>
                  <a:cubicBezTo>
                    <a:pt x="1535410" y="1523185"/>
                    <a:pt x="1539484" y="1531742"/>
                    <a:pt x="1543559" y="1541929"/>
                  </a:cubicBezTo>
                  <a:cubicBezTo>
                    <a:pt x="1537039" y="1543559"/>
                    <a:pt x="1532965" y="1546412"/>
                    <a:pt x="1530520" y="1545189"/>
                  </a:cubicBezTo>
                  <a:cubicBezTo>
                    <a:pt x="1504033" y="1532150"/>
                    <a:pt x="1507701" y="1512183"/>
                    <a:pt x="1517073" y="1490586"/>
                  </a:cubicBezTo>
                  <a:cubicBezTo>
                    <a:pt x="1530520" y="1489771"/>
                    <a:pt x="1542337" y="1488956"/>
                    <a:pt x="1565564" y="1487734"/>
                  </a:cubicBezTo>
                  <a:cubicBezTo>
                    <a:pt x="1554561" y="1469804"/>
                    <a:pt x="1542744" y="1446578"/>
                    <a:pt x="1540707" y="1446985"/>
                  </a:cubicBezTo>
                  <a:cubicBezTo>
                    <a:pt x="1516665" y="1457580"/>
                    <a:pt x="1487734" y="1466544"/>
                    <a:pt x="1499958" y="1515443"/>
                  </a:cubicBezTo>
                  <a:cubicBezTo>
                    <a:pt x="1477547" y="1495068"/>
                    <a:pt x="1464507" y="1483251"/>
                    <a:pt x="1453912" y="1473879"/>
                  </a:cubicBezTo>
                  <a:cubicBezTo>
                    <a:pt x="1440873" y="1478769"/>
                    <a:pt x="1426611" y="1484066"/>
                    <a:pt x="1412349" y="1489771"/>
                  </a:cubicBezTo>
                  <a:cubicBezTo>
                    <a:pt x="1411941" y="1491809"/>
                    <a:pt x="1411534" y="1493846"/>
                    <a:pt x="1411126" y="1495884"/>
                  </a:cubicBezTo>
                  <a:cubicBezTo>
                    <a:pt x="1427426" y="1497921"/>
                    <a:pt x="1446578" y="1495068"/>
                    <a:pt x="1459617" y="1502811"/>
                  </a:cubicBezTo>
                  <a:cubicBezTo>
                    <a:pt x="1483251" y="1516665"/>
                    <a:pt x="1504441" y="1536225"/>
                    <a:pt x="1524815" y="1554969"/>
                  </a:cubicBezTo>
                  <a:cubicBezTo>
                    <a:pt x="1528075" y="1558229"/>
                    <a:pt x="1524000" y="1570046"/>
                    <a:pt x="1522777" y="1577788"/>
                  </a:cubicBezTo>
                  <a:cubicBezTo>
                    <a:pt x="1520740" y="1587976"/>
                    <a:pt x="1512998" y="1604275"/>
                    <a:pt x="1516665" y="1607127"/>
                  </a:cubicBezTo>
                  <a:cubicBezTo>
                    <a:pt x="1528482" y="1616500"/>
                    <a:pt x="1545597" y="1628724"/>
                    <a:pt x="1557821" y="1626279"/>
                  </a:cubicBezTo>
                  <a:cubicBezTo>
                    <a:pt x="1584715" y="1620982"/>
                    <a:pt x="1605497" y="1623834"/>
                    <a:pt x="1629131" y="1638504"/>
                  </a:cubicBezTo>
                  <a:cubicBezTo>
                    <a:pt x="1639319" y="1644616"/>
                    <a:pt x="1658878" y="1636059"/>
                    <a:pt x="1672325" y="1634429"/>
                  </a:cubicBezTo>
                  <a:cubicBezTo>
                    <a:pt x="1682920" y="1639319"/>
                    <a:pt x="1695959" y="1643394"/>
                    <a:pt x="1707369" y="1650321"/>
                  </a:cubicBezTo>
                  <a:cubicBezTo>
                    <a:pt x="1717556" y="1656841"/>
                    <a:pt x="1727336" y="1664990"/>
                    <a:pt x="1733041" y="1675178"/>
                  </a:cubicBezTo>
                  <a:cubicBezTo>
                    <a:pt x="1735893" y="1680475"/>
                    <a:pt x="1729781" y="1690662"/>
                    <a:pt x="1727743" y="1698812"/>
                  </a:cubicBezTo>
                  <a:cubicBezTo>
                    <a:pt x="1717556" y="1695144"/>
                    <a:pt x="1706961" y="1692292"/>
                    <a:pt x="1697182" y="1688217"/>
                  </a:cubicBezTo>
                  <a:cubicBezTo>
                    <a:pt x="1683735" y="1682105"/>
                    <a:pt x="1670288" y="1675178"/>
                    <a:pt x="1657248" y="1668658"/>
                  </a:cubicBezTo>
                  <a:cubicBezTo>
                    <a:pt x="1655211" y="1671510"/>
                    <a:pt x="1653581" y="1674363"/>
                    <a:pt x="1651543" y="1677215"/>
                  </a:cubicBezTo>
                  <a:cubicBezTo>
                    <a:pt x="1674363" y="1692700"/>
                    <a:pt x="1697182" y="1708184"/>
                    <a:pt x="1722446" y="1725298"/>
                  </a:cubicBezTo>
                  <a:cubicBezTo>
                    <a:pt x="1701257" y="1744450"/>
                    <a:pt x="1682512" y="1760750"/>
                    <a:pt x="1663360" y="1777864"/>
                  </a:cubicBezTo>
                  <a:cubicBezTo>
                    <a:pt x="1632799" y="1770937"/>
                    <a:pt x="1601015" y="1761157"/>
                    <a:pt x="1568824" y="1757082"/>
                  </a:cubicBezTo>
                  <a:cubicBezTo>
                    <a:pt x="1552117" y="1754638"/>
                    <a:pt x="1526852" y="1766455"/>
                    <a:pt x="1529705" y="1738338"/>
                  </a:cubicBezTo>
                  <a:cubicBezTo>
                    <a:pt x="1531742" y="1718371"/>
                    <a:pt x="1538670" y="1690662"/>
                    <a:pt x="1571676" y="1694329"/>
                  </a:cubicBezTo>
                  <a:cubicBezTo>
                    <a:pt x="1574121" y="1694737"/>
                    <a:pt x="1576566" y="1693515"/>
                    <a:pt x="1584715" y="1691885"/>
                  </a:cubicBezTo>
                  <a:cubicBezTo>
                    <a:pt x="1572083" y="1687402"/>
                    <a:pt x="1563526" y="1684550"/>
                    <a:pt x="1553746" y="1681290"/>
                  </a:cubicBezTo>
                  <a:cubicBezTo>
                    <a:pt x="1556599" y="1673140"/>
                    <a:pt x="1559451" y="1665398"/>
                    <a:pt x="1562304" y="1656433"/>
                  </a:cubicBezTo>
                  <a:cubicBezTo>
                    <a:pt x="1546004" y="1655211"/>
                    <a:pt x="1531335" y="1654396"/>
                    <a:pt x="1517073" y="1653581"/>
                  </a:cubicBezTo>
                  <a:cubicBezTo>
                    <a:pt x="1520333" y="1664583"/>
                    <a:pt x="1523185" y="1675993"/>
                    <a:pt x="1526445" y="1686995"/>
                  </a:cubicBezTo>
                  <a:cubicBezTo>
                    <a:pt x="1524408" y="1686587"/>
                    <a:pt x="1522370" y="1686587"/>
                    <a:pt x="1519925" y="1686180"/>
                  </a:cubicBezTo>
                  <a:cubicBezTo>
                    <a:pt x="1519925" y="1708999"/>
                    <a:pt x="1511775" y="1737116"/>
                    <a:pt x="1521963" y="1753822"/>
                  </a:cubicBezTo>
                  <a:cubicBezTo>
                    <a:pt x="1533780" y="1772974"/>
                    <a:pt x="1548449" y="1800683"/>
                    <a:pt x="1585123" y="1793756"/>
                  </a:cubicBezTo>
                  <a:cubicBezTo>
                    <a:pt x="1598978" y="1791311"/>
                    <a:pt x="1616907" y="1812501"/>
                    <a:pt x="1639726" y="1826763"/>
                  </a:cubicBezTo>
                  <a:cubicBezTo>
                    <a:pt x="1591643" y="1835727"/>
                    <a:pt x="1552524" y="1843062"/>
                    <a:pt x="1504441" y="1852027"/>
                  </a:cubicBezTo>
                  <a:cubicBezTo>
                    <a:pt x="1538262" y="1862621"/>
                    <a:pt x="1561081" y="1869956"/>
                    <a:pt x="1587975" y="1878513"/>
                  </a:cubicBezTo>
                  <a:cubicBezTo>
                    <a:pt x="1590420" y="1874031"/>
                    <a:pt x="1593273" y="1865881"/>
                    <a:pt x="1598570" y="1859769"/>
                  </a:cubicBezTo>
                  <a:cubicBezTo>
                    <a:pt x="1610387" y="1846730"/>
                    <a:pt x="1620574" y="1841432"/>
                    <a:pt x="1634836" y="1860584"/>
                  </a:cubicBezTo>
                  <a:cubicBezTo>
                    <a:pt x="1648283" y="1878921"/>
                    <a:pt x="1668658" y="1892775"/>
                    <a:pt x="1686995" y="1909075"/>
                  </a:cubicBezTo>
                  <a:cubicBezTo>
                    <a:pt x="1667028" y="1911927"/>
                    <a:pt x="1662545" y="1961233"/>
                    <a:pt x="1619759" y="1940859"/>
                  </a:cubicBezTo>
                  <a:cubicBezTo>
                    <a:pt x="1619352" y="1972643"/>
                    <a:pt x="1600607" y="1984867"/>
                    <a:pt x="1552117" y="1982830"/>
                  </a:cubicBezTo>
                  <a:cubicBezTo>
                    <a:pt x="1553339" y="1969383"/>
                    <a:pt x="1554154" y="1955936"/>
                    <a:pt x="1555376" y="1940451"/>
                  </a:cubicBezTo>
                  <a:cubicBezTo>
                    <a:pt x="1540707" y="1940451"/>
                    <a:pt x="1526445" y="1940451"/>
                    <a:pt x="1503626" y="1940451"/>
                  </a:cubicBezTo>
                  <a:cubicBezTo>
                    <a:pt x="1527260" y="1966938"/>
                    <a:pt x="1547227" y="1987720"/>
                    <a:pt x="1564341" y="2010947"/>
                  </a:cubicBezTo>
                  <a:cubicBezTo>
                    <a:pt x="1570046" y="2018689"/>
                    <a:pt x="1571268" y="2034173"/>
                    <a:pt x="1567194" y="2042730"/>
                  </a:cubicBezTo>
                  <a:cubicBezTo>
                    <a:pt x="1562304" y="2052918"/>
                    <a:pt x="1549264" y="2059437"/>
                    <a:pt x="1536225" y="2070440"/>
                  </a:cubicBezTo>
                  <a:cubicBezTo>
                    <a:pt x="1535817" y="2070032"/>
                    <a:pt x="1537855" y="2078997"/>
                    <a:pt x="1542744" y="2082257"/>
                  </a:cubicBezTo>
                  <a:cubicBezTo>
                    <a:pt x="1557821" y="2092037"/>
                    <a:pt x="1590013" y="2084294"/>
                    <a:pt x="1580641" y="2117708"/>
                  </a:cubicBezTo>
                  <a:cubicBezTo>
                    <a:pt x="1575343" y="2136452"/>
                    <a:pt x="1563934" y="2153974"/>
                    <a:pt x="1554969" y="2171904"/>
                  </a:cubicBezTo>
                  <a:cubicBezTo>
                    <a:pt x="1552117" y="2177201"/>
                    <a:pt x="1547634" y="2182091"/>
                    <a:pt x="1541929" y="2190241"/>
                  </a:cubicBezTo>
                  <a:cubicBezTo>
                    <a:pt x="1521148" y="2178831"/>
                    <a:pt x="1501588" y="2167829"/>
                    <a:pt x="1482436" y="2157234"/>
                  </a:cubicBezTo>
                  <a:cubicBezTo>
                    <a:pt x="1471027" y="2166199"/>
                    <a:pt x="1457172" y="2177201"/>
                    <a:pt x="1437613" y="2192278"/>
                  </a:cubicBezTo>
                  <a:cubicBezTo>
                    <a:pt x="1499551" y="2207355"/>
                    <a:pt x="1516258" y="2270923"/>
                    <a:pt x="1559044" y="2310449"/>
                  </a:cubicBezTo>
                  <a:cubicBezTo>
                    <a:pt x="1545597" y="2345493"/>
                    <a:pt x="1527260" y="2380129"/>
                    <a:pt x="1485289" y="2396429"/>
                  </a:cubicBezTo>
                  <a:cubicBezTo>
                    <a:pt x="1479176" y="2398874"/>
                    <a:pt x="1477139" y="2410691"/>
                    <a:pt x="1470619" y="2422508"/>
                  </a:cubicBezTo>
                  <a:cubicBezTo>
                    <a:pt x="1485696" y="2422508"/>
                    <a:pt x="1495883" y="2420878"/>
                    <a:pt x="1505256" y="2422916"/>
                  </a:cubicBezTo>
                  <a:cubicBezTo>
                    <a:pt x="1511775" y="2424138"/>
                    <a:pt x="1517480" y="2430250"/>
                    <a:pt x="1523592" y="2434325"/>
                  </a:cubicBezTo>
                  <a:cubicBezTo>
                    <a:pt x="1518703" y="2440030"/>
                    <a:pt x="1512998" y="2445327"/>
                    <a:pt x="1508515" y="2451440"/>
                  </a:cubicBezTo>
                  <a:cubicBezTo>
                    <a:pt x="1480399" y="2487706"/>
                    <a:pt x="1417238" y="2499931"/>
                    <a:pt x="1435983" y="2569611"/>
                  </a:cubicBezTo>
                  <a:cubicBezTo>
                    <a:pt x="1445355" y="2604655"/>
                    <a:pt x="1411534" y="2603840"/>
                    <a:pt x="1385862" y="2602617"/>
                  </a:cubicBezTo>
                  <a:cubicBezTo>
                    <a:pt x="1369563" y="2601802"/>
                    <a:pt x="1353263" y="2602617"/>
                    <a:pt x="1342261" y="2602617"/>
                  </a:cubicBezTo>
                  <a:cubicBezTo>
                    <a:pt x="1320257" y="2595690"/>
                    <a:pt x="1301105" y="2591615"/>
                    <a:pt x="1283990" y="2583873"/>
                  </a:cubicBezTo>
                  <a:cubicBezTo>
                    <a:pt x="1263209" y="2574501"/>
                    <a:pt x="1240797" y="2553311"/>
                    <a:pt x="1254651" y="2534567"/>
                  </a:cubicBezTo>
                  <a:cubicBezTo>
                    <a:pt x="1271358" y="2512155"/>
                    <a:pt x="1265246" y="2490151"/>
                    <a:pt x="1270951" y="2468962"/>
                  </a:cubicBezTo>
                  <a:cubicBezTo>
                    <a:pt x="1272173" y="2464479"/>
                    <a:pt x="1275026" y="2459997"/>
                    <a:pt x="1279916" y="2449402"/>
                  </a:cubicBezTo>
                  <a:cubicBezTo>
                    <a:pt x="1297437" y="2464479"/>
                    <a:pt x="1312514" y="2477111"/>
                    <a:pt x="1327591" y="2489743"/>
                  </a:cubicBezTo>
                  <a:cubicBezTo>
                    <a:pt x="1349188" y="2472222"/>
                    <a:pt x="1373230" y="2452255"/>
                    <a:pt x="1397679" y="2432695"/>
                  </a:cubicBezTo>
                  <a:cubicBezTo>
                    <a:pt x="1396864" y="2429843"/>
                    <a:pt x="1396049" y="2426583"/>
                    <a:pt x="1394827" y="2423731"/>
                  </a:cubicBezTo>
                  <a:cubicBezTo>
                    <a:pt x="1369563" y="2428213"/>
                    <a:pt x="1343483" y="2431065"/>
                    <a:pt x="1318627" y="2437178"/>
                  </a:cubicBezTo>
                  <a:cubicBezTo>
                    <a:pt x="1294585" y="2443290"/>
                    <a:pt x="1276656" y="2437993"/>
                    <a:pt x="1271358" y="2412728"/>
                  </a:cubicBezTo>
                  <a:cubicBezTo>
                    <a:pt x="1266061" y="2387057"/>
                    <a:pt x="1282768" y="2377685"/>
                    <a:pt x="1305180" y="2378907"/>
                  </a:cubicBezTo>
                  <a:cubicBezTo>
                    <a:pt x="1320664" y="2379722"/>
                    <a:pt x="1340631" y="2361385"/>
                    <a:pt x="1351633" y="2388279"/>
                  </a:cubicBezTo>
                  <a:cubicBezTo>
                    <a:pt x="1352041" y="2389094"/>
                    <a:pt x="1368340" y="2382982"/>
                    <a:pt x="1388307" y="2376055"/>
                  </a:cubicBezTo>
                  <a:cubicBezTo>
                    <a:pt x="1349596" y="2354865"/>
                    <a:pt x="1320257" y="2338973"/>
                    <a:pt x="1287250" y="2321044"/>
                  </a:cubicBezTo>
                  <a:cubicBezTo>
                    <a:pt x="1259134" y="2356495"/>
                    <a:pt x="1213903" y="2334491"/>
                    <a:pt x="1173154" y="2337343"/>
                  </a:cubicBezTo>
                  <a:cubicBezTo>
                    <a:pt x="1161744" y="2338158"/>
                    <a:pt x="1150335" y="2341418"/>
                    <a:pt x="1138925" y="2343863"/>
                  </a:cubicBezTo>
                  <a:cubicBezTo>
                    <a:pt x="1142593" y="2356903"/>
                    <a:pt x="1142593" y="2372795"/>
                    <a:pt x="1150335" y="2381759"/>
                  </a:cubicBezTo>
                  <a:cubicBezTo>
                    <a:pt x="1156855" y="2389094"/>
                    <a:pt x="1173562" y="2391132"/>
                    <a:pt x="1184564" y="2389094"/>
                  </a:cubicBezTo>
                  <a:cubicBezTo>
                    <a:pt x="1208605" y="2385019"/>
                    <a:pt x="1232240" y="2376870"/>
                    <a:pt x="1261171" y="2369127"/>
                  </a:cubicBezTo>
                  <a:cubicBezTo>
                    <a:pt x="1264838" y="2410284"/>
                    <a:pt x="1227350" y="2424546"/>
                    <a:pt x="1208605" y="2439215"/>
                  </a:cubicBezTo>
                  <a:cubicBezTo>
                    <a:pt x="1215940" y="2477926"/>
                    <a:pt x="1223275" y="2510118"/>
                    <a:pt x="1226942" y="2543124"/>
                  </a:cubicBezTo>
                  <a:cubicBezTo>
                    <a:pt x="1227757" y="2549236"/>
                    <a:pt x="1213495" y="2556571"/>
                    <a:pt x="1207383" y="2562276"/>
                  </a:cubicBezTo>
                  <a:cubicBezTo>
                    <a:pt x="1200048" y="2536197"/>
                    <a:pt x="1193936" y="2515823"/>
                    <a:pt x="1187416" y="2492188"/>
                  </a:cubicBezTo>
                  <a:cubicBezTo>
                    <a:pt x="1166227" y="2494633"/>
                    <a:pt x="1147890" y="2496671"/>
                    <a:pt x="1134850" y="2498301"/>
                  </a:cubicBezTo>
                  <a:cubicBezTo>
                    <a:pt x="1150742" y="2526825"/>
                    <a:pt x="1167042" y="2546792"/>
                    <a:pt x="1171932" y="2569203"/>
                  </a:cubicBezTo>
                  <a:cubicBezTo>
                    <a:pt x="1174376" y="2581021"/>
                    <a:pt x="1156855" y="2597320"/>
                    <a:pt x="1146667" y="2614842"/>
                  </a:cubicBezTo>
                  <a:cubicBezTo>
                    <a:pt x="1152780" y="2628289"/>
                    <a:pt x="1161744" y="2647848"/>
                    <a:pt x="1174376" y="2675150"/>
                  </a:cubicBezTo>
                  <a:cubicBezTo>
                    <a:pt x="1179266" y="2645811"/>
                    <a:pt x="1182526" y="2623807"/>
                    <a:pt x="1187009" y="2596505"/>
                  </a:cubicBezTo>
                  <a:cubicBezTo>
                    <a:pt x="1213495" y="2595283"/>
                    <a:pt x="1242019" y="2594060"/>
                    <a:pt x="1274211" y="2592430"/>
                  </a:cubicBezTo>
                  <a:cubicBezTo>
                    <a:pt x="1277471" y="2608322"/>
                    <a:pt x="1280730" y="2625029"/>
                    <a:pt x="1284805" y="2644996"/>
                  </a:cubicBezTo>
                  <a:cubicBezTo>
                    <a:pt x="1321887" y="2641736"/>
                    <a:pt x="1339001" y="2673927"/>
                    <a:pt x="1364673" y="2692264"/>
                  </a:cubicBezTo>
                  <a:cubicBezTo>
                    <a:pt x="1369563" y="2695524"/>
                    <a:pt x="1374860" y="2697969"/>
                    <a:pt x="1386677" y="2695524"/>
                  </a:cubicBezTo>
                  <a:cubicBezTo>
                    <a:pt x="1375267" y="2677595"/>
                    <a:pt x="1363858" y="2659665"/>
                    <a:pt x="1352448" y="2641736"/>
                  </a:cubicBezTo>
                  <a:cubicBezTo>
                    <a:pt x="1388714" y="2618917"/>
                    <a:pt x="1432723" y="2616064"/>
                    <a:pt x="1442503" y="2636846"/>
                  </a:cubicBezTo>
                  <a:cubicBezTo>
                    <a:pt x="1462877" y="2680447"/>
                    <a:pt x="1426203" y="2687782"/>
                    <a:pt x="1397679" y="2698377"/>
                  </a:cubicBezTo>
                  <a:cubicBezTo>
                    <a:pt x="1411534" y="2708564"/>
                    <a:pt x="1422943" y="2717529"/>
                    <a:pt x="1438020" y="2728531"/>
                  </a:cubicBezTo>
                  <a:cubicBezTo>
                    <a:pt x="1409496" y="2737088"/>
                    <a:pt x="1389122" y="2743608"/>
                    <a:pt x="1368340" y="2749312"/>
                  </a:cubicBezTo>
                  <a:cubicBezTo>
                    <a:pt x="1348781" y="2755017"/>
                    <a:pt x="1328814" y="2759907"/>
                    <a:pt x="1309662" y="2764797"/>
                  </a:cubicBezTo>
                  <a:cubicBezTo>
                    <a:pt x="1311292" y="2772539"/>
                    <a:pt x="1311292" y="2775391"/>
                    <a:pt x="1312514" y="2777429"/>
                  </a:cubicBezTo>
                  <a:cubicBezTo>
                    <a:pt x="1322294" y="2789246"/>
                    <a:pt x="1332481" y="2801063"/>
                    <a:pt x="1342668" y="2812473"/>
                  </a:cubicBezTo>
                  <a:cubicBezTo>
                    <a:pt x="1326777" y="2811658"/>
                    <a:pt x="1310477" y="2807583"/>
                    <a:pt x="1295400" y="2810843"/>
                  </a:cubicBezTo>
                  <a:cubicBezTo>
                    <a:pt x="1275433" y="2814918"/>
                    <a:pt x="1257096" y="2825105"/>
                    <a:pt x="1233462" y="2834070"/>
                  </a:cubicBezTo>
                  <a:cubicBezTo>
                    <a:pt x="1243242" y="2816140"/>
                    <a:pt x="1252206" y="2800248"/>
                    <a:pt x="1261171" y="2783541"/>
                  </a:cubicBezTo>
                  <a:cubicBezTo>
                    <a:pt x="1238352" y="2774984"/>
                    <a:pt x="1220830" y="2742385"/>
                    <a:pt x="1188638" y="2774577"/>
                  </a:cubicBezTo>
                  <a:cubicBezTo>
                    <a:pt x="1201678" y="2784764"/>
                    <a:pt x="1212273" y="2792914"/>
                    <a:pt x="1222460" y="2801063"/>
                  </a:cubicBezTo>
                  <a:cubicBezTo>
                    <a:pt x="1215533" y="2816140"/>
                    <a:pt x="1208605" y="2831625"/>
                    <a:pt x="1202086" y="2846294"/>
                  </a:cubicBezTo>
                  <a:cubicBezTo>
                    <a:pt x="1226127" y="2859741"/>
                    <a:pt x="1246909" y="2871151"/>
                    <a:pt x="1268098" y="2882968"/>
                  </a:cubicBezTo>
                  <a:cubicBezTo>
                    <a:pt x="1267283" y="2887450"/>
                    <a:pt x="1266468" y="2891933"/>
                    <a:pt x="1265654" y="2896415"/>
                  </a:cubicBezTo>
                  <a:cubicBezTo>
                    <a:pt x="1248539" y="2900898"/>
                    <a:pt x="1231425" y="2905787"/>
                    <a:pt x="1214310" y="2910270"/>
                  </a:cubicBezTo>
                  <a:cubicBezTo>
                    <a:pt x="1213903" y="2912715"/>
                    <a:pt x="1213903" y="2915567"/>
                    <a:pt x="1213495" y="2918012"/>
                  </a:cubicBezTo>
                  <a:cubicBezTo>
                    <a:pt x="1224905" y="2922087"/>
                    <a:pt x="1235907" y="2926569"/>
                    <a:pt x="1248132" y="2930644"/>
                  </a:cubicBezTo>
                  <a:cubicBezTo>
                    <a:pt x="1253836" y="2921679"/>
                    <a:pt x="1258319" y="2914752"/>
                    <a:pt x="1270136" y="2896823"/>
                  </a:cubicBezTo>
                  <a:cubicBezTo>
                    <a:pt x="1278693" y="2918827"/>
                    <a:pt x="1283990" y="2932681"/>
                    <a:pt x="1289288" y="2946536"/>
                  </a:cubicBezTo>
                  <a:cubicBezTo>
                    <a:pt x="1286435" y="2951018"/>
                    <a:pt x="1283583" y="2955501"/>
                    <a:pt x="1281138" y="2959575"/>
                  </a:cubicBezTo>
                  <a:cubicBezTo>
                    <a:pt x="1308847" y="2961613"/>
                    <a:pt x="1336556" y="2966503"/>
                    <a:pt x="1363858" y="2964873"/>
                  </a:cubicBezTo>
                  <a:cubicBezTo>
                    <a:pt x="1418461" y="2961613"/>
                    <a:pt x="1436798" y="2975875"/>
                    <a:pt x="1438835" y="3028441"/>
                  </a:cubicBezTo>
                  <a:cubicBezTo>
                    <a:pt x="1439243" y="3040258"/>
                    <a:pt x="1442503" y="3052075"/>
                    <a:pt x="1442095" y="3063485"/>
                  </a:cubicBezTo>
                  <a:cubicBezTo>
                    <a:pt x="1441688" y="3075302"/>
                    <a:pt x="1442095" y="3091194"/>
                    <a:pt x="1434760" y="3097714"/>
                  </a:cubicBezTo>
                  <a:cubicBezTo>
                    <a:pt x="1427833" y="3104233"/>
                    <a:pt x="1411534" y="3103418"/>
                    <a:pt x="1400124" y="3101381"/>
                  </a:cubicBezTo>
                  <a:cubicBezTo>
                    <a:pt x="1382602" y="3098529"/>
                    <a:pt x="1365488" y="3091601"/>
                    <a:pt x="1338594" y="3083452"/>
                  </a:cubicBezTo>
                  <a:cubicBezTo>
                    <a:pt x="1366710" y="3114420"/>
                    <a:pt x="1387492" y="3137647"/>
                    <a:pt x="1408681" y="3160466"/>
                  </a:cubicBezTo>
                  <a:cubicBezTo>
                    <a:pt x="1406644" y="3163319"/>
                    <a:pt x="1404606" y="3166171"/>
                    <a:pt x="1402976" y="3168616"/>
                  </a:cubicBezTo>
                  <a:cubicBezTo>
                    <a:pt x="1415201" y="3168616"/>
                    <a:pt x="1427833" y="3168616"/>
                    <a:pt x="1440058" y="3168616"/>
                  </a:cubicBezTo>
                  <a:cubicBezTo>
                    <a:pt x="1437205" y="3170654"/>
                    <a:pt x="1433945" y="3172691"/>
                    <a:pt x="1431093" y="3174728"/>
                  </a:cubicBezTo>
                  <a:cubicBezTo>
                    <a:pt x="1444540" y="3199993"/>
                    <a:pt x="1460840" y="3224442"/>
                    <a:pt x="1469804" y="3251743"/>
                  </a:cubicBezTo>
                  <a:cubicBezTo>
                    <a:pt x="1473472" y="3262746"/>
                    <a:pt x="1463285" y="3282712"/>
                    <a:pt x="1453097" y="3292899"/>
                  </a:cubicBezTo>
                  <a:cubicBezTo>
                    <a:pt x="1439650" y="3306347"/>
                    <a:pt x="1437613" y="3312051"/>
                    <a:pt x="1453097" y="3325498"/>
                  </a:cubicBezTo>
                  <a:cubicBezTo>
                    <a:pt x="1471842" y="3341798"/>
                    <a:pt x="1487734" y="3362172"/>
                    <a:pt x="1503626" y="3381732"/>
                  </a:cubicBezTo>
                  <a:cubicBezTo>
                    <a:pt x="1516258" y="3397624"/>
                    <a:pt x="1497513" y="3423703"/>
                    <a:pt x="1473064" y="3426148"/>
                  </a:cubicBezTo>
                  <a:cubicBezTo>
                    <a:pt x="1458395" y="3427778"/>
                    <a:pt x="1443318" y="3429408"/>
                    <a:pt x="1428648" y="3431445"/>
                  </a:cubicBezTo>
                  <a:cubicBezTo>
                    <a:pt x="1429056" y="3435112"/>
                    <a:pt x="1429871" y="3438780"/>
                    <a:pt x="1430278" y="3442447"/>
                  </a:cubicBezTo>
                  <a:cubicBezTo>
                    <a:pt x="1450245" y="3447337"/>
                    <a:pt x="1470212" y="3452227"/>
                    <a:pt x="1490179" y="3457117"/>
                  </a:cubicBezTo>
                  <a:cubicBezTo>
                    <a:pt x="1484474" y="3475046"/>
                    <a:pt x="1478361" y="3492976"/>
                    <a:pt x="1472657" y="3510905"/>
                  </a:cubicBezTo>
                  <a:cubicBezTo>
                    <a:pt x="1528482" y="3521907"/>
                    <a:pt x="1530927" y="3526797"/>
                    <a:pt x="1506886" y="3572843"/>
                  </a:cubicBezTo>
                  <a:cubicBezTo>
                    <a:pt x="1529297" y="3587105"/>
                    <a:pt x="1551302" y="3601367"/>
                    <a:pt x="1574121" y="3615629"/>
                  </a:cubicBezTo>
                  <a:cubicBezTo>
                    <a:pt x="1568009" y="3617666"/>
                    <a:pt x="1558229" y="3620926"/>
                    <a:pt x="1542744" y="3625816"/>
                  </a:cubicBezTo>
                  <a:cubicBezTo>
                    <a:pt x="1556599" y="3637633"/>
                    <a:pt x="1565971" y="3645375"/>
                    <a:pt x="1575343" y="3653118"/>
                  </a:cubicBezTo>
                  <a:cubicBezTo>
                    <a:pt x="1563934" y="3673899"/>
                    <a:pt x="1553746" y="3693459"/>
                    <a:pt x="1589198" y="3702016"/>
                  </a:cubicBezTo>
                  <a:cubicBezTo>
                    <a:pt x="1595718" y="3703646"/>
                    <a:pt x="1605090" y="3713833"/>
                    <a:pt x="1605090" y="3719946"/>
                  </a:cubicBezTo>
                  <a:cubicBezTo>
                    <a:pt x="1607535" y="3781883"/>
                    <a:pt x="1652358" y="3818557"/>
                    <a:pt x="1687402" y="3861343"/>
                  </a:cubicBezTo>
                  <a:cubicBezTo>
                    <a:pt x="1694329" y="3870308"/>
                    <a:pt x="1693514" y="3885793"/>
                    <a:pt x="1695552" y="3898425"/>
                  </a:cubicBezTo>
                  <a:cubicBezTo>
                    <a:pt x="1696367" y="3904129"/>
                    <a:pt x="1692292" y="3912279"/>
                    <a:pt x="1695144" y="3915539"/>
                  </a:cubicBezTo>
                  <a:cubicBezTo>
                    <a:pt x="1715519" y="3938766"/>
                    <a:pt x="1736708" y="3960770"/>
                    <a:pt x="1763602" y="3989294"/>
                  </a:cubicBezTo>
                  <a:cubicBezTo>
                    <a:pt x="1765232" y="4008039"/>
                    <a:pt x="1759935" y="4042268"/>
                    <a:pt x="1803536" y="4047157"/>
                  </a:cubicBezTo>
                  <a:cubicBezTo>
                    <a:pt x="1804758" y="4047157"/>
                    <a:pt x="1805981" y="4048380"/>
                    <a:pt x="1806796" y="4049195"/>
                  </a:cubicBezTo>
                  <a:cubicBezTo>
                    <a:pt x="1838172" y="4097278"/>
                    <a:pt x="1869549" y="4145362"/>
                    <a:pt x="1900518" y="4193445"/>
                  </a:cubicBezTo>
                  <a:cubicBezTo>
                    <a:pt x="1915187" y="4215857"/>
                    <a:pt x="1928634" y="4239084"/>
                    <a:pt x="1943304" y="4261903"/>
                  </a:cubicBezTo>
                  <a:cubicBezTo>
                    <a:pt x="1944526" y="4263533"/>
                    <a:pt x="1949008" y="4263533"/>
                    <a:pt x="1949824" y="4265163"/>
                  </a:cubicBezTo>
                  <a:cubicBezTo>
                    <a:pt x="1962863" y="4306727"/>
                    <a:pt x="1970198" y="4314061"/>
                    <a:pt x="1990980" y="4339325"/>
                  </a:cubicBezTo>
                  <a:cubicBezTo>
                    <a:pt x="2021541" y="4377221"/>
                    <a:pt x="2048028" y="4418785"/>
                    <a:pt x="2077774" y="4457497"/>
                  </a:cubicBezTo>
                  <a:cubicBezTo>
                    <a:pt x="2086739" y="4469314"/>
                    <a:pt x="2100186" y="4477056"/>
                    <a:pt x="2110373" y="4487651"/>
                  </a:cubicBezTo>
                  <a:cubicBezTo>
                    <a:pt x="2119338" y="4497430"/>
                    <a:pt x="2134007" y="4509247"/>
                    <a:pt x="2133600" y="4519842"/>
                  </a:cubicBezTo>
                  <a:cubicBezTo>
                    <a:pt x="2131563" y="4593189"/>
                    <a:pt x="2173126" y="4632308"/>
                    <a:pt x="2233842" y="4661647"/>
                  </a:cubicBezTo>
                  <a:cubicBezTo>
                    <a:pt x="2268478" y="4678354"/>
                    <a:pt x="2281925" y="4712991"/>
                    <a:pt x="2288037" y="4743959"/>
                  </a:cubicBezTo>
                  <a:cubicBezTo>
                    <a:pt x="2360978" y="4779818"/>
                    <a:pt x="2431065" y="4814455"/>
                    <a:pt x="2498708" y="4847461"/>
                  </a:cubicBezTo>
                  <a:cubicBezTo>
                    <a:pt x="2492596" y="4866205"/>
                    <a:pt x="2482408" y="4885358"/>
                    <a:pt x="2486076" y="4889025"/>
                  </a:cubicBezTo>
                  <a:cubicBezTo>
                    <a:pt x="2495448" y="4897990"/>
                    <a:pt x="2511748" y="4903287"/>
                    <a:pt x="2525195" y="4903287"/>
                  </a:cubicBezTo>
                  <a:cubicBezTo>
                    <a:pt x="2579390" y="4903287"/>
                    <a:pt x="2613212" y="4935886"/>
                    <a:pt x="2640513" y="4975412"/>
                  </a:cubicBezTo>
                  <a:cubicBezTo>
                    <a:pt x="2658035" y="5000269"/>
                    <a:pt x="2673927" y="5015346"/>
                    <a:pt x="2706119" y="5004343"/>
                  </a:cubicBezTo>
                  <a:cubicBezTo>
                    <a:pt x="2723233" y="4998231"/>
                    <a:pt x="2739533" y="4998639"/>
                    <a:pt x="2737088" y="5026755"/>
                  </a:cubicBezTo>
                  <a:cubicBezTo>
                    <a:pt x="2736273" y="5034905"/>
                    <a:pt x="2749720" y="5043870"/>
                    <a:pt x="2761537" y="5058947"/>
                  </a:cubicBezTo>
                  <a:cubicBezTo>
                    <a:pt x="2765204" y="5044685"/>
                    <a:pt x="2766834" y="5038165"/>
                    <a:pt x="2770094" y="5024310"/>
                  </a:cubicBezTo>
                  <a:cubicBezTo>
                    <a:pt x="2788431" y="5034905"/>
                    <a:pt x="2806768" y="5045092"/>
                    <a:pt x="2827142" y="5056909"/>
                  </a:cubicBezTo>
                  <a:cubicBezTo>
                    <a:pt x="2843034" y="5059762"/>
                    <a:pt x="2866261" y="5058947"/>
                    <a:pt x="2884190" y="5067911"/>
                  </a:cubicBezTo>
                  <a:cubicBezTo>
                    <a:pt x="2913937" y="5082989"/>
                    <a:pt x="2939201" y="5106623"/>
                    <a:pt x="2968948" y="5122515"/>
                  </a:cubicBezTo>
                  <a:cubicBezTo>
                    <a:pt x="2980357" y="5128627"/>
                    <a:pt x="2999509" y="5127812"/>
                    <a:pt x="3012549" y="5122515"/>
                  </a:cubicBezTo>
                  <a:cubicBezTo>
                    <a:pt x="3048407" y="5108253"/>
                    <a:pt x="3063485" y="5116402"/>
                    <a:pt x="3062262" y="5155521"/>
                  </a:cubicBezTo>
                  <a:cubicBezTo>
                    <a:pt x="3079376" y="5153891"/>
                    <a:pt x="3096898" y="5148186"/>
                    <a:pt x="3112383" y="5151854"/>
                  </a:cubicBezTo>
                  <a:cubicBezTo>
                    <a:pt x="3126645" y="5155521"/>
                    <a:pt x="3138055" y="5169376"/>
                    <a:pt x="3152724" y="5172636"/>
                  </a:cubicBezTo>
                  <a:cubicBezTo>
                    <a:pt x="3190620" y="5185268"/>
                    <a:pt x="3228517" y="5199122"/>
                    <a:pt x="3266820" y="5210532"/>
                  </a:cubicBezTo>
                  <a:cubicBezTo>
                    <a:pt x="3316941" y="5225609"/>
                    <a:pt x="3368284" y="5230906"/>
                    <a:pt x="3419628" y="5220311"/>
                  </a:cubicBezTo>
                  <a:cubicBezTo>
                    <a:pt x="3440817" y="5215829"/>
                    <a:pt x="3454672" y="5219497"/>
                    <a:pt x="3470971" y="5233351"/>
                  </a:cubicBezTo>
                  <a:cubicBezTo>
                    <a:pt x="3481973" y="5242316"/>
                    <a:pt x="3499495" y="5245576"/>
                    <a:pt x="3514572" y="5246391"/>
                  </a:cubicBezTo>
                  <a:cubicBezTo>
                    <a:pt x="3567138" y="5250465"/>
                    <a:pt x="3616851" y="5260653"/>
                    <a:pt x="3657600" y="5295696"/>
                  </a:cubicBezTo>
                  <a:cubicBezTo>
                    <a:pt x="3673084" y="5295696"/>
                    <a:pt x="3689384" y="5297326"/>
                    <a:pt x="3704868" y="5295289"/>
                  </a:cubicBezTo>
                  <a:cubicBezTo>
                    <a:pt x="3719538" y="5293252"/>
                    <a:pt x="3738690" y="5291214"/>
                    <a:pt x="3746839" y="5281434"/>
                  </a:cubicBezTo>
                  <a:cubicBezTo>
                    <a:pt x="3762324" y="5263097"/>
                    <a:pt x="3770474" y="5256985"/>
                    <a:pt x="3786366" y="5280620"/>
                  </a:cubicBezTo>
                  <a:cubicBezTo>
                    <a:pt x="3790848" y="5287139"/>
                    <a:pt x="3810407" y="5286325"/>
                    <a:pt x="3821817" y="5284287"/>
                  </a:cubicBezTo>
                  <a:cubicBezTo>
                    <a:pt x="3851563" y="5278990"/>
                    <a:pt x="3880088" y="5292437"/>
                    <a:pt x="3912686" y="5280212"/>
                  </a:cubicBezTo>
                  <a:cubicBezTo>
                    <a:pt x="3944063" y="5268395"/>
                    <a:pt x="3980737" y="5283879"/>
                    <a:pt x="3993369" y="5320553"/>
                  </a:cubicBezTo>
                  <a:cubicBezTo>
                    <a:pt x="4019855" y="5301401"/>
                    <a:pt x="4045527" y="5282250"/>
                    <a:pt x="4072014" y="5263913"/>
                  </a:cubicBezTo>
                  <a:cubicBezTo>
                    <a:pt x="4075681" y="5261467"/>
                    <a:pt x="4083423" y="5263097"/>
                    <a:pt x="4089128" y="5263913"/>
                  </a:cubicBezTo>
                  <a:cubicBezTo>
                    <a:pt x="4113985" y="5268802"/>
                    <a:pt x="4138434" y="5274100"/>
                    <a:pt x="4160846" y="5278990"/>
                  </a:cubicBezTo>
                  <a:cubicBezTo>
                    <a:pt x="4152289" y="5260653"/>
                    <a:pt x="4144954" y="5245983"/>
                    <a:pt x="4138027" y="5231314"/>
                  </a:cubicBezTo>
                  <a:cubicBezTo>
                    <a:pt x="4158808" y="5224386"/>
                    <a:pt x="4183665" y="5206049"/>
                    <a:pt x="4199150" y="5212162"/>
                  </a:cubicBezTo>
                  <a:cubicBezTo>
                    <a:pt x="4234601" y="5226424"/>
                    <a:pt x="4264347" y="5223164"/>
                    <a:pt x="4298576" y="5210532"/>
                  </a:cubicBezTo>
                  <a:cubicBezTo>
                    <a:pt x="4318136" y="5203197"/>
                    <a:pt x="4342177" y="5209309"/>
                    <a:pt x="4365404" y="5209309"/>
                  </a:cubicBezTo>
                  <a:cubicBezTo>
                    <a:pt x="4368257" y="5172228"/>
                    <a:pt x="4387816" y="5150224"/>
                    <a:pt x="4432232" y="5160004"/>
                  </a:cubicBezTo>
                  <a:cubicBezTo>
                    <a:pt x="4470536" y="5168153"/>
                    <a:pt x="4496207" y="5164079"/>
                    <a:pt x="4523101" y="5135554"/>
                  </a:cubicBezTo>
                  <a:cubicBezTo>
                    <a:pt x="4538994" y="5118440"/>
                    <a:pt x="4564665" y="5110697"/>
                    <a:pt x="4584224" y="5096435"/>
                  </a:cubicBezTo>
                  <a:cubicBezTo>
                    <a:pt x="4593597" y="5089508"/>
                    <a:pt x="4599302" y="5077284"/>
                    <a:pt x="4608266" y="5065059"/>
                  </a:cubicBezTo>
                  <a:cubicBezTo>
                    <a:pt x="4613156" y="5070357"/>
                    <a:pt x="4619676" y="5077284"/>
                    <a:pt x="4624158" y="5082173"/>
                  </a:cubicBezTo>
                  <a:cubicBezTo>
                    <a:pt x="4636790" y="5075246"/>
                    <a:pt x="4648608" y="5066282"/>
                    <a:pt x="4661647" y="5062614"/>
                  </a:cubicBezTo>
                  <a:cubicBezTo>
                    <a:pt x="4694246" y="5053649"/>
                    <a:pt x="4729290" y="5050797"/>
                    <a:pt x="4760666" y="5038980"/>
                  </a:cubicBezTo>
                  <a:cubicBezTo>
                    <a:pt x="4789190" y="5028385"/>
                    <a:pt x="4826272" y="5028385"/>
                    <a:pt x="4838496" y="4988451"/>
                  </a:cubicBezTo>
                  <a:cubicBezTo>
                    <a:pt x="4840534" y="4982339"/>
                    <a:pt x="4860501" y="4982339"/>
                    <a:pt x="4871910" y="4978264"/>
                  </a:cubicBezTo>
                  <a:cubicBezTo>
                    <a:pt x="4889432" y="4971745"/>
                    <a:pt x="4906546" y="4964410"/>
                    <a:pt x="4921216" y="4951370"/>
                  </a:cubicBezTo>
                  <a:cubicBezTo>
                    <a:pt x="4951370" y="4948518"/>
                    <a:pt x="4978264" y="4944851"/>
                    <a:pt x="4985599" y="4905732"/>
                  </a:cubicBezTo>
                  <a:cubicBezTo>
                    <a:pt x="4986821" y="4900434"/>
                    <a:pt x="5006381" y="4895952"/>
                    <a:pt x="5017383" y="4895952"/>
                  </a:cubicBezTo>
                  <a:cubicBezTo>
                    <a:pt x="5026347" y="4895952"/>
                    <a:pt x="5035312" y="4902879"/>
                    <a:pt x="5039387" y="4904917"/>
                  </a:cubicBezTo>
                  <a:cubicBezTo>
                    <a:pt x="5050797" y="4890655"/>
                    <a:pt x="5058132" y="4879245"/>
                    <a:pt x="5067503" y="4870280"/>
                  </a:cubicBezTo>
                  <a:cubicBezTo>
                    <a:pt x="5081766" y="4856018"/>
                    <a:pt x="5097250" y="4843386"/>
                    <a:pt x="5118439" y="4824642"/>
                  </a:cubicBezTo>
                  <a:cubicBezTo>
                    <a:pt x="5149816" y="4829532"/>
                    <a:pt x="5168560" y="4816900"/>
                    <a:pt x="5183637" y="4769631"/>
                  </a:cubicBezTo>
                  <a:cubicBezTo>
                    <a:pt x="5184452" y="4767186"/>
                    <a:pt x="5184860" y="4763519"/>
                    <a:pt x="5186490" y="4762704"/>
                  </a:cubicBezTo>
                  <a:cubicBezTo>
                    <a:pt x="5218681" y="4744367"/>
                    <a:pt x="5250872" y="4726438"/>
                    <a:pt x="5292029" y="4703619"/>
                  </a:cubicBezTo>
                  <a:cubicBezTo>
                    <a:pt x="5324220" y="4666945"/>
                    <a:pt x="5384528" y="4658795"/>
                    <a:pt x="5438724" y="4630271"/>
                  </a:cubicBezTo>
                  <a:cubicBezTo>
                    <a:pt x="5426907" y="4624566"/>
                    <a:pt x="5418757" y="4620491"/>
                    <a:pt x="5413867" y="4618046"/>
                  </a:cubicBezTo>
                  <a:cubicBezTo>
                    <a:pt x="5426092" y="4586262"/>
                    <a:pt x="5431797" y="4549588"/>
                    <a:pt x="5452578" y="4524732"/>
                  </a:cubicBezTo>
                  <a:cubicBezTo>
                    <a:pt x="5477435" y="4494985"/>
                    <a:pt x="5495772" y="4454237"/>
                    <a:pt x="5546708" y="4450569"/>
                  </a:cubicBezTo>
                  <a:cubicBezTo>
                    <a:pt x="5594384" y="4447309"/>
                    <a:pt x="5600904" y="4428565"/>
                    <a:pt x="5576047" y="4384964"/>
                  </a:cubicBezTo>
                  <a:cubicBezTo>
                    <a:pt x="5592346" y="4377221"/>
                    <a:pt x="5609053" y="4370702"/>
                    <a:pt x="5624538" y="4361737"/>
                  </a:cubicBezTo>
                  <a:cubicBezTo>
                    <a:pt x="5643690" y="4350735"/>
                    <a:pt x="5667324" y="4343400"/>
                    <a:pt x="5662027" y="4311616"/>
                  </a:cubicBezTo>
                  <a:cubicBezTo>
                    <a:pt x="5661212" y="4307134"/>
                    <a:pt x="5684031" y="4298984"/>
                    <a:pt x="5701960" y="4288797"/>
                  </a:cubicBezTo>
                  <a:cubicBezTo>
                    <a:pt x="5716630" y="4258643"/>
                    <a:pt x="5735782" y="4219524"/>
                    <a:pt x="5755341" y="4179183"/>
                  </a:cubicBezTo>
                  <a:cubicBezTo>
                    <a:pt x="5778976" y="4153919"/>
                    <a:pt x="5804647" y="4126210"/>
                    <a:pt x="5830726" y="4098093"/>
                  </a:cubicBezTo>
                  <a:cubicBezTo>
                    <a:pt x="5791200" y="4064679"/>
                    <a:pt x="5798535" y="4034933"/>
                    <a:pt x="5841321" y="4005594"/>
                  </a:cubicBezTo>
                  <a:cubicBezTo>
                    <a:pt x="5860880" y="3992147"/>
                    <a:pt x="5868623" y="3961178"/>
                    <a:pt x="5882885" y="3938766"/>
                  </a:cubicBezTo>
                  <a:cubicBezTo>
                    <a:pt x="5893479" y="3922059"/>
                    <a:pt x="5906111" y="3906575"/>
                    <a:pt x="5919151" y="3888238"/>
                  </a:cubicBezTo>
                  <a:cubicBezTo>
                    <a:pt x="5913446" y="3884978"/>
                    <a:pt x="5901629" y="3878458"/>
                    <a:pt x="5882885" y="3867456"/>
                  </a:cubicBezTo>
                  <a:cubicBezTo>
                    <a:pt x="5905704" y="3836894"/>
                    <a:pt x="5925263" y="3807555"/>
                    <a:pt x="5947675" y="3780661"/>
                  </a:cubicBezTo>
                  <a:cubicBezTo>
                    <a:pt x="5972532" y="3750915"/>
                    <a:pt x="5969679" y="3713018"/>
                    <a:pt x="5981904" y="3679604"/>
                  </a:cubicBezTo>
                  <a:cubicBezTo>
                    <a:pt x="5999833" y="3629484"/>
                    <a:pt x="6020207" y="3580585"/>
                    <a:pt x="6037322" y="3530057"/>
                  </a:cubicBezTo>
                  <a:cubicBezTo>
                    <a:pt x="6043434" y="3511720"/>
                    <a:pt x="6043434" y="3491346"/>
                    <a:pt x="6046287" y="3470564"/>
                  </a:cubicBezTo>
                  <a:cubicBezTo>
                    <a:pt x="6041804" y="3467711"/>
                    <a:pt x="6034469" y="3463636"/>
                    <a:pt x="6025912" y="3458339"/>
                  </a:cubicBezTo>
                  <a:cubicBezTo>
                    <a:pt x="6062179" y="3427370"/>
                    <a:pt x="6109040" y="3406588"/>
                    <a:pt x="6096407" y="3347910"/>
                  </a:cubicBezTo>
                  <a:cubicBezTo>
                    <a:pt x="6058919" y="3338131"/>
                    <a:pt x="6050769" y="3326313"/>
                    <a:pt x="6065031" y="3275378"/>
                  </a:cubicBezTo>
                  <a:cubicBezTo>
                    <a:pt x="6071958" y="3250521"/>
                    <a:pt x="6067476" y="3232592"/>
                    <a:pt x="6062586" y="3208142"/>
                  </a:cubicBezTo>
                  <a:cubicBezTo>
                    <a:pt x="6053214" y="3160466"/>
                    <a:pt x="6039359" y="3106678"/>
                    <a:pt x="6076848" y="3060632"/>
                  </a:cubicBezTo>
                  <a:cubicBezTo>
                    <a:pt x="6086220" y="3048815"/>
                    <a:pt x="6075625" y="2986470"/>
                    <a:pt x="6062586" y="2979950"/>
                  </a:cubicBezTo>
                  <a:cubicBezTo>
                    <a:pt x="6024282" y="2959983"/>
                    <a:pt x="6038952" y="2931866"/>
                    <a:pt x="6058104" y="2914752"/>
                  </a:cubicBezTo>
                  <a:cubicBezTo>
                    <a:pt x="6088257" y="2887450"/>
                    <a:pt x="6078886" y="2864631"/>
                    <a:pt x="6064624" y="2836107"/>
                  </a:cubicBezTo>
                  <a:cubicBezTo>
                    <a:pt x="6058104" y="2822660"/>
                    <a:pt x="6059326" y="2805138"/>
                    <a:pt x="6058919" y="2789654"/>
                  </a:cubicBezTo>
                  <a:cubicBezTo>
                    <a:pt x="6058511" y="2766834"/>
                    <a:pt x="6065846" y="2741570"/>
                    <a:pt x="6058511" y="2721196"/>
                  </a:cubicBezTo>
                  <a:cubicBezTo>
                    <a:pt x="6046694" y="2688597"/>
                    <a:pt x="6050769" y="2664555"/>
                    <a:pt x="6076033" y="2643773"/>
                  </a:cubicBezTo>
                  <a:cubicBezTo>
                    <a:pt x="6060549" y="2613212"/>
                    <a:pt x="6041804" y="2587540"/>
                    <a:pt x="6047917" y="2551274"/>
                  </a:cubicBezTo>
                  <a:cubicBezTo>
                    <a:pt x="6050361" y="2536197"/>
                    <a:pt x="6038137" y="2516637"/>
                    <a:pt x="6029172" y="2501561"/>
                  </a:cubicBezTo>
                  <a:cubicBezTo>
                    <a:pt x="6006353" y="2463257"/>
                    <a:pt x="6015318" y="2427805"/>
                    <a:pt x="6036507" y="2393577"/>
                  </a:cubicBezTo>
                  <a:cubicBezTo>
                    <a:pt x="6010020" y="2372387"/>
                    <a:pt x="5987201" y="2351198"/>
                    <a:pt x="5998203" y="2313709"/>
                  </a:cubicBezTo>
                  <a:cubicBezTo>
                    <a:pt x="5999833" y="2308005"/>
                    <a:pt x="6001056" y="2300262"/>
                    <a:pt x="5998610" y="2295780"/>
                  </a:cubicBezTo>
                  <a:cubicBezTo>
                    <a:pt x="5978644" y="2255439"/>
                    <a:pt x="5957454" y="2215912"/>
                    <a:pt x="5929746" y="2179646"/>
                  </a:cubicBezTo>
                  <a:cubicBezTo>
                    <a:pt x="5922411" y="2138898"/>
                    <a:pt x="5915076" y="2098149"/>
                    <a:pt x="5906519" y="2049658"/>
                  </a:cubicBezTo>
                  <a:cubicBezTo>
                    <a:pt x="5894701" y="2032543"/>
                    <a:pt x="5875142" y="2007687"/>
                    <a:pt x="5860473" y="1980793"/>
                  </a:cubicBezTo>
                  <a:cubicBezTo>
                    <a:pt x="5836838" y="1938414"/>
                    <a:pt x="5827466" y="1888293"/>
                    <a:pt x="5771641" y="1867511"/>
                  </a:cubicBezTo>
                  <a:cubicBezTo>
                    <a:pt x="5740672" y="1855694"/>
                    <a:pt x="5729262" y="1799461"/>
                    <a:pt x="5743931" y="1770937"/>
                  </a:cubicBezTo>
                  <a:cubicBezTo>
                    <a:pt x="5726002" y="1763602"/>
                    <a:pt x="5708480" y="1753008"/>
                    <a:pt x="5689736" y="1750155"/>
                  </a:cubicBezTo>
                  <a:cubicBezTo>
                    <a:pt x="5660804" y="1745673"/>
                    <a:pt x="5661212" y="1728151"/>
                    <a:pt x="5668954" y="1709814"/>
                  </a:cubicBezTo>
                  <a:cubicBezTo>
                    <a:pt x="5686883" y="1666620"/>
                    <a:pt x="5662434" y="1630354"/>
                    <a:pt x="5642060" y="1601015"/>
                  </a:cubicBezTo>
                  <a:cubicBezTo>
                    <a:pt x="5621685" y="1571676"/>
                    <a:pt x="5583789" y="1554969"/>
                    <a:pt x="5553635" y="1532965"/>
                  </a:cubicBezTo>
                  <a:cubicBezTo>
                    <a:pt x="5549968" y="1530112"/>
                    <a:pt x="5544671" y="1526445"/>
                    <a:pt x="5543855" y="1522778"/>
                  </a:cubicBezTo>
                  <a:cubicBezTo>
                    <a:pt x="5538558" y="1492216"/>
                    <a:pt x="5520222" y="1477139"/>
                    <a:pt x="5490067" y="1471027"/>
                  </a:cubicBezTo>
                  <a:cubicBezTo>
                    <a:pt x="5483955" y="1469804"/>
                    <a:pt x="5480288" y="1455542"/>
                    <a:pt x="5480695" y="1442503"/>
                  </a:cubicBezTo>
                  <a:cubicBezTo>
                    <a:pt x="5434649" y="1411941"/>
                    <a:pt x="5384121" y="1385455"/>
                    <a:pt x="5322183" y="1398087"/>
                  </a:cubicBezTo>
                  <a:cubicBezTo>
                    <a:pt x="5318108" y="1398902"/>
                    <a:pt x="5313218" y="1391159"/>
                    <a:pt x="5307921" y="1389937"/>
                  </a:cubicBezTo>
                  <a:cubicBezTo>
                    <a:pt x="5289584" y="1385862"/>
                    <a:pt x="5263505" y="1374045"/>
                    <a:pt x="5254133" y="1381787"/>
                  </a:cubicBezTo>
                  <a:cubicBezTo>
                    <a:pt x="5214199" y="1415201"/>
                    <a:pt x="5201974" y="1361820"/>
                    <a:pt x="5173858" y="1360598"/>
                  </a:cubicBezTo>
                  <a:cubicBezTo>
                    <a:pt x="5162041" y="1360190"/>
                    <a:pt x="5150223" y="1352448"/>
                    <a:pt x="5135554" y="1346743"/>
                  </a:cubicBezTo>
                  <a:cubicBezTo>
                    <a:pt x="5138406" y="1321887"/>
                    <a:pt x="5138406" y="1321887"/>
                    <a:pt x="5090731" y="1289695"/>
                  </a:cubicBezTo>
                  <a:cubicBezTo>
                    <a:pt x="5086248" y="1271358"/>
                    <a:pt x="5086248" y="1253021"/>
                    <a:pt x="5080951" y="1251799"/>
                  </a:cubicBezTo>
                  <a:cubicBezTo>
                    <a:pt x="5056094" y="1244464"/>
                    <a:pt x="5058132" y="1226535"/>
                    <a:pt x="5054872" y="1206568"/>
                  </a:cubicBezTo>
                  <a:cubicBezTo>
                    <a:pt x="5049574" y="1173562"/>
                    <a:pt x="5041832" y="1140148"/>
                    <a:pt x="5030015" y="1109179"/>
                  </a:cubicBezTo>
                  <a:cubicBezTo>
                    <a:pt x="5016160" y="1072097"/>
                    <a:pt x="5036127" y="1041536"/>
                    <a:pt x="5043462" y="1008937"/>
                  </a:cubicBezTo>
                  <a:cubicBezTo>
                    <a:pt x="5056094" y="953111"/>
                    <a:pt x="5074431" y="898508"/>
                    <a:pt x="5093990" y="844720"/>
                  </a:cubicBezTo>
                  <a:cubicBezTo>
                    <a:pt x="5106623" y="809676"/>
                    <a:pt x="5135147" y="788487"/>
                    <a:pt x="5170598" y="775447"/>
                  </a:cubicBezTo>
                  <a:cubicBezTo>
                    <a:pt x="5191380" y="767705"/>
                    <a:pt x="5212569" y="757518"/>
                    <a:pt x="5229683" y="743663"/>
                  </a:cubicBezTo>
                  <a:cubicBezTo>
                    <a:pt x="5236203" y="738366"/>
                    <a:pt x="5235796" y="718399"/>
                    <a:pt x="5232128" y="706989"/>
                  </a:cubicBezTo>
                  <a:cubicBezTo>
                    <a:pt x="5225201" y="684170"/>
                    <a:pt x="5221534" y="669501"/>
                    <a:pt x="5253318" y="662981"/>
                  </a:cubicBezTo>
                  <a:cubicBezTo>
                    <a:pt x="5267580" y="660128"/>
                    <a:pt x="5278582" y="638532"/>
                    <a:pt x="5283879" y="632827"/>
                  </a:cubicBezTo>
                  <a:cubicBezTo>
                    <a:pt x="5286731" y="608785"/>
                    <a:pt x="5289992" y="592078"/>
                    <a:pt x="5289992" y="575779"/>
                  </a:cubicBezTo>
                  <a:cubicBezTo>
                    <a:pt x="5289992" y="554589"/>
                    <a:pt x="5280619" y="531363"/>
                    <a:pt x="5287139" y="513026"/>
                  </a:cubicBezTo>
                  <a:cubicBezTo>
                    <a:pt x="5298141" y="480427"/>
                    <a:pt x="5293659" y="434788"/>
                    <a:pt x="5347854" y="429083"/>
                  </a:cubicBezTo>
                  <a:cubicBezTo>
                    <a:pt x="5327480" y="416859"/>
                    <a:pt x="5311588" y="407079"/>
                    <a:pt x="5295289" y="397299"/>
                  </a:cubicBezTo>
                  <a:cubicBezTo>
                    <a:pt x="5297326" y="394040"/>
                    <a:pt x="5298956" y="390780"/>
                    <a:pt x="5300994" y="387520"/>
                  </a:cubicBezTo>
                  <a:cubicBezTo>
                    <a:pt x="5345817" y="387520"/>
                    <a:pt x="5390233" y="387520"/>
                    <a:pt x="5441984" y="387520"/>
                  </a:cubicBezTo>
                  <a:cubicBezTo>
                    <a:pt x="5453394" y="351253"/>
                    <a:pt x="5448911" y="289723"/>
                    <a:pt x="5523074" y="290945"/>
                  </a:cubicBezTo>
                  <a:cubicBezTo>
                    <a:pt x="5518591" y="279536"/>
                    <a:pt x="5516554" y="268941"/>
                    <a:pt x="5510849" y="262014"/>
                  </a:cubicBezTo>
                  <a:cubicBezTo>
                    <a:pt x="5494957" y="242047"/>
                    <a:pt x="5499847" y="234305"/>
                    <a:pt x="5523481" y="228193"/>
                  </a:cubicBezTo>
                  <a:cubicBezTo>
                    <a:pt x="5540188" y="223710"/>
                    <a:pt x="5555673" y="212708"/>
                    <a:pt x="5576047" y="202521"/>
                  </a:cubicBezTo>
                  <a:cubicBezTo>
                    <a:pt x="5576454" y="177664"/>
                    <a:pt x="5587864" y="160142"/>
                    <a:pt x="5623315" y="173589"/>
                  </a:cubicBezTo>
                  <a:cubicBezTo>
                    <a:pt x="5628205" y="175627"/>
                    <a:pt x="5637985" y="170737"/>
                    <a:pt x="5642467" y="166255"/>
                  </a:cubicBezTo>
                  <a:cubicBezTo>
                    <a:pt x="5681179" y="125913"/>
                    <a:pt x="5725187" y="99019"/>
                    <a:pt x="5782642" y="92499"/>
                  </a:cubicBezTo>
                  <a:cubicBezTo>
                    <a:pt x="5805054" y="90055"/>
                    <a:pt x="5825021" y="69273"/>
                    <a:pt x="5847840" y="64790"/>
                  </a:cubicBezTo>
                  <a:cubicBezTo>
                    <a:pt x="5873105" y="59493"/>
                    <a:pt x="5900406" y="61123"/>
                    <a:pt x="5926485" y="62753"/>
                  </a:cubicBezTo>
                  <a:cubicBezTo>
                    <a:pt x="5949305" y="63975"/>
                    <a:pt x="5972124" y="69273"/>
                    <a:pt x="5994943" y="72940"/>
                  </a:cubicBezTo>
                  <a:cubicBezTo>
                    <a:pt x="6001056" y="73755"/>
                    <a:pt x="6007575" y="74163"/>
                    <a:pt x="6012872" y="77015"/>
                  </a:cubicBezTo>
                  <a:cubicBezTo>
                    <a:pt x="6031617" y="86387"/>
                    <a:pt x="6050361" y="96982"/>
                    <a:pt x="6068698" y="106762"/>
                  </a:cubicBezTo>
                  <a:cubicBezTo>
                    <a:pt x="6070328" y="104317"/>
                    <a:pt x="6072366" y="101464"/>
                    <a:pt x="6073995" y="99019"/>
                  </a:cubicBezTo>
                  <a:cubicBezTo>
                    <a:pt x="6076033" y="107169"/>
                    <a:pt x="6078070" y="115726"/>
                    <a:pt x="6079700" y="123876"/>
                  </a:cubicBezTo>
                  <a:cubicBezTo>
                    <a:pt x="6081330" y="120616"/>
                    <a:pt x="6082960" y="117764"/>
                    <a:pt x="6084590" y="114504"/>
                  </a:cubicBezTo>
                  <a:cubicBezTo>
                    <a:pt x="6155493" y="143843"/>
                    <a:pt x="6226396" y="173182"/>
                    <a:pt x="6286296" y="198039"/>
                  </a:cubicBezTo>
                  <a:cubicBezTo>
                    <a:pt x="6304225" y="229415"/>
                    <a:pt x="6313598" y="256717"/>
                    <a:pt x="6331935" y="273424"/>
                  </a:cubicBezTo>
                  <a:cubicBezTo>
                    <a:pt x="6347419" y="287278"/>
                    <a:pt x="6348234" y="332509"/>
                    <a:pt x="6390205" y="302355"/>
                  </a:cubicBezTo>
                  <a:cubicBezTo>
                    <a:pt x="6392650" y="319062"/>
                    <a:pt x="6394280" y="329657"/>
                    <a:pt x="6396725" y="344326"/>
                  </a:cubicBezTo>
                  <a:cubicBezTo>
                    <a:pt x="6405690" y="338214"/>
                    <a:pt x="6411802" y="333732"/>
                    <a:pt x="6410172" y="334954"/>
                  </a:cubicBezTo>
                  <a:cubicBezTo>
                    <a:pt x="6452958" y="351661"/>
                    <a:pt x="6490854" y="365516"/>
                    <a:pt x="6527528" y="381407"/>
                  </a:cubicBezTo>
                  <a:cubicBezTo>
                    <a:pt x="6556460" y="394040"/>
                    <a:pt x="6586206" y="406264"/>
                    <a:pt x="6612286" y="423786"/>
                  </a:cubicBezTo>
                  <a:cubicBezTo>
                    <a:pt x="6645699" y="446198"/>
                    <a:pt x="6673409" y="478389"/>
                    <a:pt x="6708860" y="497541"/>
                  </a:cubicBezTo>
                  <a:cubicBezTo>
                    <a:pt x="6739829" y="514248"/>
                    <a:pt x="6777318" y="518323"/>
                    <a:pt x="6811954" y="528103"/>
                  </a:cubicBezTo>
                  <a:cubicBezTo>
                    <a:pt x="6815621" y="528918"/>
                    <a:pt x="6821733" y="526880"/>
                    <a:pt x="6822956" y="528918"/>
                  </a:cubicBezTo>
                  <a:cubicBezTo>
                    <a:pt x="6852703" y="567221"/>
                    <a:pt x="6882449" y="605933"/>
                    <a:pt x="6910973" y="645459"/>
                  </a:cubicBezTo>
                  <a:cubicBezTo>
                    <a:pt x="6913010" y="648311"/>
                    <a:pt x="6908121" y="656461"/>
                    <a:pt x="6906491" y="662166"/>
                  </a:cubicBezTo>
                  <a:cubicBezTo>
                    <a:pt x="6958241" y="667871"/>
                    <a:pt x="7015697" y="717584"/>
                    <a:pt x="7014067" y="745701"/>
                  </a:cubicBezTo>
                  <a:cubicBezTo>
                    <a:pt x="7052779" y="783597"/>
                    <a:pt x="7088230" y="817826"/>
                    <a:pt x="7122459" y="851240"/>
                  </a:cubicBezTo>
                  <a:cubicBezTo>
                    <a:pt x="7118384" y="865094"/>
                    <a:pt x="7113902" y="878949"/>
                    <a:pt x="7109827" y="892803"/>
                  </a:cubicBezTo>
                  <a:cubicBezTo>
                    <a:pt x="7114309" y="896063"/>
                    <a:pt x="7119199" y="898916"/>
                    <a:pt x="7123681" y="902175"/>
                  </a:cubicBezTo>
                  <a:cubicBezTo>
                    <a:pt x="7126534" y="890766"/>
                    <a:pt x="7129386" y="879764"/>
                    <a:pt x="7132238" y="868354"/>
                  </a:cubicBezTo>
                  <a:cubicBezTo>
                    <a:pt x="7138351" y="869576"/>
                    <a:pt x="7144463" y="870391"/>
                    <a:pt x="7150575" y="871614"/>
                  </a:cubicBezTo>
                  <a:cubicBezTo>
                    <a:pt x="7185212" y="983673"/>
                    <a:pt x="7261004" y="1071282"/>
                    <a:pt x="7317645" y="1170709"/>
                  </a:cubicBezTo>
                  <a:cubicBezTo>
                    <a:pt x="7373878" y="1268913"/>
                    <a:pt x="7423184" y="1372822"/>
                    <a:pt x="7500606" y="1461247"/>
                  </a:cubicBezTo>
                  <a:cubicBezTo>
                    <a:pt x="7465562" y="1484066"/>
                    <a:pt x="7470860" y="1502403"/>
                    <a:pt x="7498976" y="1523185"/>
                  </a:cubicBezTo>
                  <a:cubicBezTo>
                    <a:pt x="7509164" y="1530520"/>
                    <a:pt x="7518535" y="1552932"/>
                    <a:pt x="7514868" y="1563119"/>
                  </a:cubicBezTo>
                  <a:cubicBezTo>
                    <a:pt x="7496124" y="1612425"/>
                    <a:pt x="7549097" y="1619759"/>
                    <a:pt x="7554802" y="1651951"/>
                  </a:cubicBezTo>
                  <a:cubicBezTo>
                    <a:pt x="7557655" y="1663768"/>
                    <a:pt x="7561322" y="1675585"/>
                    <a:pt x="7563359" y="1687402"/>
                  </a:cubicBezTo>
                  <a:cubicBezTo>
                    <a:pt x="7567434" y="1710629"/>
                    <a:pt x="7570287" y="1734263"/>
                    <a:pt x="7573546" y="1757897"/>
                  </a:cubicBezTo>
                  <a:cubicBezTo>
                    <a:pt x="7573954" y="1761565"/>
                    <a:pt x="7570287" y="1766047"/>
                    <a:pt x="7571509" y="1768492"/>
                  </a:cubicBezTo>
                  <a:cubicBezTo>
                    <a:pt x="7590253" y="1803536"/>
                    <a:pt x="7611443" y="1837765"/>
                    <a:pt x="7627335" y="1874031"/>
                  </a:cubicBezTo>
                  <a:cubicBezTo>
                    <a:pt x="7635484" y="1893183"/>
                    <a:pt x="7637522" y="1916817"/>
                    <a:pt x="7636299" y="1938007"/>
                  </a:cubicBezTo>
                  <a:cubicBezTo>
                    <a:pt x="7633854" y="1981607"/>
                    <a:pt x="7663193" y="2018281"/>
                    <a:pt x="7655043" y="2065550"/>
                  </a:cubicBezTo>
                  <a:cubicBezTo>
                    <a:pt x="7650969" y="2088776"/>
                    <a:pt x="7659934" y="2114448"/>
                    <a:pt x="7642819" y="2138490"/>
                  </a:cubicBezTo>
                  <a:cubicBezTo>
                    <a:pt x="7637114" y="2146232"/>
                    <a:pt x="7638744" y="2166607"/>
                    <a:pt x="7645264" y="2174756"/>
                  </a:cubicBezTo>
                  <a:cubicBezTo>
                    <a:pt x="7664823" y="2200021"/>
                    <a:pt x="7673380" y="2224877"/>
                    <a:pt x="7662378" y="2255846"/>
                  </a:cubicBezTo>
                  <a:cubicBezTo>
                    <a:pt x="7659934" y="2262773"/>
                    <a:pt x="7666453" y="2272145"/>
                    <a:pt x="7667268" y="2280295"/>
                  </a:cubicBezTo>
                  <a:cubicBezTo>
                    <a:pt x="7673380" y="2327156"/>
                    <a:pt x="7703942" y="2367497"/>
                    <a:pt x="7699052" y="2419248"/>
                  </a:cubicBezTo>
                  <a:cubicBezTo>
                    <a:pt x="7696200" y="2449402"/>
                    <a:pt x="7712907" y="2482816"/>
                    <a:pt x="7724724" y="2513378"/>
                  </a:cubicBezTo>
                  <a:cubicBezTo>
                    <a:pt x="7750803" y="2578575"/>
                    <a:pt x="7750395" y="2583465"/>
                    <a:pt x="7694977" y="2630734"/>
                  </a:cubicBezTo>
                  <a:cubicBezTo>
                    <a:pt x="7706795" y="2644588"/>
                    <a:pt x="7718612" y="2658850"/>
                    <a:pt x="7730836" y="2673520"/>
                  </a:cubicBezTo>
                  <a:cubicBezTo>
                    <a:pt x="7726354" y="2685337"/>
                    <a:pt x="7721057" y="2699192"/>
                    <a:pt x="7716166" y="2712639"/>
                  </a:cubicBezTo>
                  <a:cubicBezTo>
                    <a:pt x="7741431" y="2729346"/>
                    <a:pt x="7746321" y="2758277"/>
                    <a:pt x="7732466" y="2782726"/>
                  </a:cubicBezTo>
                  <a:cubicBezTo>
                    <a:pt x="7725539" y="2795358"/>
                    <a:pt x="7721057" y="2813695"/>
                    <a:pt x="7725131" y="2826735"/>
                  </a:cubicBezTo>
                  <a:cubicBezTo>
                    <a:pt x="7735726" y="2862594"/>
                    <a:pt x="7760175" y="2896415"/>
                    <a:pt x="7761805" y="2932274"/>
                  </a:cubicBezTo>
                  <a:cubicBezTo>
                    <a:pt x="7763027" y="2963650"/>
                    <a:pt x="7741431" y="2996249"/>
                    <a:pt x="7728799" y="3030886"/>
                  </a:cubicBezTo>
                  <a:cubicBezTo>
                    <a:pt x="7753656" y="3067152"/>
                    <a:pt x="7762213" y="3110346"/>
                    <a:pt x="7749173" y="3157614"/>
                  </a:cubicBezTo>
                  <a:cubicBezTo>
                    <a:pt x="7747951" y="3162911"/>
                    <a:pt x="7755693" y="3169839"/>
                    <a:pt x="7755693" y="3175951"/>
                  </a:cubicBezTo>
                  <a:cubicBezTo>
                    <a:pt x="7756508" y="3188583"/>
                    <a:pt x="7756915" y="3201623"/>
                    <a:pt x="7753656" y="3213440"/>
                  </a:cubicBezTo>
                  <a:cubicBezTo>
                    <a:pt x="7741024" y="3261523"/>
                    <a:pt x="7725131" y="3308792"/>
                    <a:pt x="7714129" y="3356875"/>
                  </a:cubicBezTo>
                  <a:cubicBezTo>
                    <a:pt x="7712092" y="3365432"/>
                    <a:pt x="7726761" y="3377657"/>
                    <a:pt x="7732466" y="3388659"/>
                  </a:cubicBezTo>
                  <a:cubicBezTo>
                    <a:pt x="7753248" y="3428185"/>
                    <a:pt x="7714944" y="3458747"/>
                    <a:pt x="7714944" y="3496235"/>
                  </a:cubicBezTo>
                  <a:cubicBezTo>
                    <a:pt x="7714944" y="3515387"/>
                    <a:pt x="7688458" y="3533317"/>
                    <a:pt x="7681938" y="3554099"/>
                  </a:cubicBezTo>
                  <a:cubicBezTo>
                    <a:pt x="7674603" y="3578548"/>
                    <a:pt x="7675010" y="3605849"/>
                    <a:pt x="7673380" y="3631928"/>
                  </a:cubicBezTo>
                  <a:cubicBezTo>
                    <a:pt x="7670936" y="3666157"/>
                    <a:pt x="7670528" y="3697941"/>
                    <a:pt x="7642411" y="3727280"/>
                  </a:cubicBezTo>
                  <a:cubicBezTo>
                    <a:pt x="7617147" y="3753359"/>
                    <a:pt x="7606145" y="3791256"/>
                    <a:pt x="7619592" y="3812853"/>
                  </a:cubicBezTo>
                  <a:cubicBezTo>
                    <a:pt x="7611850" y="3865418"/>
                    <a:pt x="7602478" y="3903722"/>
                    <a:pt x="7601663" y="3942026"/>
                  </a:cubicBezTo>
                  <a:cubicBezTo>
                    <a:pt x="7600848" y="3977885"/>
                    <a:pt x="7598811" y="4007224"/>
                    <a:pt x="7564582" y="4029228"/>
                  </a:cubicBezTo>
                  <a:cubicBezTo>
                    <a:pt x="7548690" y="4039415"/>
                    <a:pt x="7528315" y="4069569"/>
                    <a:pt x="7533205" y="4080164"/>
                  </a:cubicBezTo>
                  <a:cubicBezTo>
                    <a:pt x="7550727" y="4119283"/>
                    <a:pt x="7504681" y="4139657"/>
                    <a:pt x="7512831" y="4179590"/>
                  </a:cubicBezTo>
                  <a:cubicBezTo>
                    <a:pt x="7518943" y="4208930"/>
                    <a:pt x="7485529" y="4244788"/>
                    <a:pt x="7473712" y="4279425"/>
                  </a:cubicBezTo>
                  <a:cubicBezTo>
                    <a:pt x="7469637" y="4291242"/>
                    <a:pt x="7436631" y="4304689"/>
                    <a:pt x="7469637" y="4320989"/>
                  </a:cubicBezTo>
                  <a:cubicBezTo>
                    <a:pt x="7470452" y="4321396"/>
                    <a:pt x="7469637" y="4329546"/>
                    <a:pt x="7468007" y="4330360"/>
                  </a:cubicBezTo>
                  <a:cubicBezTo>
                    <a:pt x="7438668" y="4345438"/>
                    <a:pt x="7460673" y="4355218"/>
                    <a:pt x="7476972" y="4368664"/>
                  </a:cubicBezTo>
                  <a:cubicBezTo>
                    <a:pt x="7459450" y="4380482"/>
                    <a:pt x="7440706" y="4387816"/>
                    <a:pt x="7430926" y="4402079"/>
                  </a:cubicBezTo>
                  <a:cubicBezTo>
                    <a:pt x="7422776" y="4413895"/>
                    <a:pt x="7424814" y="4433455"/>
                    <a:pt x="7428074" y="4449754"/>
                  </a:cubicBezTo>
                  <a:cubicBezTo>
                    <a:pt x="7411774" y="4477871"/>
                    <a:pt x="7396289" y="4506395"/>
                    <a:pt x="7378768" y="4533289"/>
                  </a:cubicBezTo>
                  <a:cubicBezTo>
                    <a:pt x="7353096" y="4572815"/>
                    <a:pt x="7325795" y="4611526"/>
                    <a:pt x="7299308" y="4650645"/>
                  </a:cubicBezTo>
                  <a:cubicBezTo>
                    <a:pt x="7295640" y="4655942"/>
                    <a:pt x="7289528" y="4663277"/>
                    <a:pt x="7290751" y="4667352"/>
                  </a:cubicBezTo>
                  <a:cubicBezTo>
                    <a:pt x="7307050" y="4717065"/>
                    <a:pt x="7256114" y="4739477"/>
                    <a:pt x="7247149" y="4779004"/>
                  </a:cubicBezTo>
                  <a:cubicBezTo>
                    <a:pt x="7237778" y="4819752"/>
                    <a:pt x="7223923" y="4859686"/>
                    <a:pt x="7211698" y="4901250"/>
                  </a:cubicBezTo>
                  <a:cubicBezTo>
                    <a:pt x="7179099" y="4903287"/>
                    <a:pt x="7135498" y="4959927"/>
                    <a:pt x="7124903" y="5018605"/>
                  </a:cubicBezTo>
                  <a:cubicBezTo>
                    <a:pt x="7067448" y="5024718"/>
                    <a:pt x="7043814" y="5060984"/>
                    <a:pt x="7031182" y="5115995"/>
                  </a:cubicBezTo>
                  <a:cubicBezTo>
                    <a:pt x="7021402" y="5158781"/>
                    <a:pt x="7000620" y="5201567"/>
                    <a:pt x="6974949" y="5237018"/>
                  </a:cubicBezTo>
                  <a:cubicBezTo>
                    <a:pt x="6958649" y="5259430"/>
                    <a:pt x="6924420" y="5268395"/>
                    <a:pt x="6898341" y="5283472"/>
                  </a:cubicBezTo>
                  <a:cubicBezTo>
                    <a:pt x="6893043" y="5286325"/>
                    <a:pt x="6887746" y="5289584"/>
                    <a:pt x="6884079" y="5294066"/>
                  </a:cubicBezTo>
                  <a:cubicBezTo>
                    <a:pt x="6857185" y="5329111"/>
                    <a:pt x="6829883" y="5363747"/>
                    <a:pt x="6803804" y="5399605"/>
                  </a:cubicBezTo>
                  <a:cubicBezTo>
                    <a:pt x="6780985" y="5430982"/>
                    <a:pt x="6756128" y="5461951"/>
                    <a:pt x="6739829" y="5496588"/>
                  </a:cubicBezTo>
                  <a:cubicBezTo>
                    <a:pt x="6727604" y="5522259"/>
                    <a:pt x="6714972" y="5516147"/>
                    <a:pt x="6696228" y="5507997"/>
                  </a:cubicBezTo>
                  <a:cubicBezTo>
                    <a:pt x="6695005" y="5517369"/>
                    <a:pt x="6695820" y="5527149"/>
                    <a:pt x="6692153" y="5533669"/>
                  </a:cubicBezTo>
                  <a:cubicBezTo>
                    <a:pt x="6660369" y="5588679"/>
                    <a:pt x="6628992" y="5643690"/>
                    <a:pt x="6594763" y="5696663"/>
                  </a:cubicBezTo>
                  <a:cubicBezTo>
                    <a:pt x="6582539" y="5715408"/>
                    <a:pt x="6562979" y="5729670"/>
                    <a:pt x="6547495" y="5746377"/>
                  </a:cubicBezTo>
                  <a:cubicBezTo>
                    <a:pt x="6541383" y="5752897"/>
                    <a:pt x="6538530" y="5762269"/>
                    <a:pt x="6532010" y="5767566"/>
                  </a:cubicBezTo>
                  <a:cubicBezTo>
                    <a:pt x="6524268" y="5774493"/>
                    <a:pt x="6514489" y="5783050"/>
                    <a:pt x="6505524" y="5783050"/>
                  </a:cubicBezTo>
                  <a:cubicBezTo>
                    <a:pt x="6479037" y="5783458"/>
                    <a:pt x="6468035" y="5794053"/>
                    <a:pt x="6460700" y="5820132"/>
                  </a:cubicBezTo>
                  <a:cubicBezTo>
                    <a:pt x="6454588" y="5841321"/>
                    <a:pt x="6439919" y="5863325"/>
                    <a:pt x="6422804" y="5877588"/>
                  </a:cubicBezTo>
                  <a:cubicBezTo>
                    <a:pt x="6388983" y="5905704"/>
                    <a:pt x="6341714" y="5922004"/>
                    <a:pt x="6317673" y="5955417"/>
                  </a:cubicBezTo>
                  <a:cubicBezTo>
                    <a:pt x="6287518" y="5997389"/>
                    <a:pt x="6228026" y="5999018"/>
                    <a:pt x="6206836" y="6054437"/>
                  </a:cubicBezTo>
                  <a:cubicBezTo>
                    <a:pt x="6196649" y="6081331"/>
                    <a:pt x="6151418" y="6094778"/>
                    <a:pt x="6122486" y="6114745"/>
                  </a:cubicBezTo>
                  <a:cubicBezTo>
                    <a:pt x="6110262" y="6123302"/>
                    <a:pt x="6100482" y="6135526"/>
                    <a:pt x="6087850" y="6143269"/>
                  </a:cubicBezTo>
                  <a:cubicBezTo>
                    <a:pt x="6042212" y="6171793"/>
                    <a:pt x="5996573" y="6201539"/>
                    <a:pt x="5948490" y="6225989"/>
                  </a:cubicBezTo>
                  <a:cubicBezTo>
                    <a:pt x="5932598" y="6234138"/>
                    <a:pt x="5908963" y="6227211"/>
                    <a:pt x="5888589" y="6227211"/>
                  </a:cubicBezTo>
                  <a:cubicBezTo>
                    <a:pt x="5893887" y="6259402"/>
                    <a:pt x="5875957" y="6281407"/>
                    <a:pt x="5843765" y="6294039"/>
                  </a:cubicBezTo>
                  <a:cubicBezTo>
                    <a:pt x="5822576" y="6302188"/>
                    <a:pt x="5804239" y="6318080"/>
                    <a:pt x="5785088" y="6331528"/>
                  </a:cubicBezTo>
                  <a:cubicBezTo>
                    <a:pt x="5775308" y="6338455"/>
                    <a:pt x="5767158" y="6347012"/>
                    <a:pt x="5757379" y="6355569"/>
                  </a:cubicBezTo>
                  <a:cubicBezTo>
                    <a:pt x="5754934" y="6353532"/>
                    <a:pt x="5757379" y="6355569"/>
                    <a:pt x="5760231" y="6358014"/>
                  </a:cubicBezTo>
                  <a:cubicBezTo>
                    <a:pt x="5748414" y="6371869"/>
                    <a:pt x="5737819" y="6395910"/>
                    <a:pt x="5724372" y="6397540"/>
                  </a:cubicBezTo>
                  <a:cubicBezTo>
                    <a:pt x="5686068" y="6401615"/>
                    <a:pt x="5655914" y="6415062"/>
                    <a:pt x="5631465" y="6444401"/>
                  </a:cubicBezTo>
                  <a:cubicBezTo>
                    <a:pt x="5628613" y="6447661"/>
                    <a:pt x="5622093" y="6450514"/>
                    <a:pt x="5618018" y="6450106"/>
                  </a:cubicBezTo>
                  <a:cubicBezTo>
                    <a:pt x="5565452" y="6440734"/>
                    <a:pt x="5517776" y="6466813"/>
                    <a:pt x="5466840" y="6470888"/>
                  </a:cubicBezTo>
                  <a:cubicBezTo>
                    <a:pt x="5441576" y="6472925"/>
                    <a:pt x="5429352" y="6484335"/>
                    <a:pt x="5435057" y="6504302"/>
                  </a:cubicBezTo>
                  <a:cubicBezTo>
                    <a:pt x="5385751" y="6531604"/>
                    <a:pt x="5340927" y="6562165"/>
                    <a:pt x="5292029" y="6582132"/>
                  </a:cubicBezTo>
                  <a:cubicBezTo>
                    <a:pt x="5232128" y="6606989"/>
                    <a:pt x="5168153" y="6622065"/>
                    <a:pt x="5107030" y="6643662"/>
                  </a:cubicBezTo>
                  <a:cubicBezTo>
                    <a:pt x="5087470" y="6650589"/>
                    <a:pt x="5071578" y="6668519"/>
                    <a:pt x="5051612" y="6674224"/>
                  </a:cubicBezTo>
                  <a:cubicBezTo>
                    <a:pt x="4993749" y="6690116"/>
                    <a:pt x="4934663" y="6702341"/>
                    <a:pt x="4868650" y="6717417"/>
                  </a:cubicBezTo>
                  <a:cubicBezTo>
                    <a:pt x="4862945" y="6753684"/>
                    <a:pt x="4825864" y="6734532"/>
                    <a:pt x="4796118" y="6736162"/>
                  </a:cubicBezTo>
                  <a:cubicBezTo>
                    <a:pt x="4765556" y="6737792"/>
                    <a:pt x="4734995" y="6741459"/>
                    <a:pt x="4705248" y="6747979"/>
                  </a:cubicBezTo>
                  <a:cubicBezTo>
                    <a:pt x="4679169" y="6752869"/>
                    <a:pt x="4652682" y="6756943"/>
                    <a:pt x="4626603" y="6763464"/>
                  </a:cubicBezTo>
                  <a:cubicBezTo>
                    <a:pt x="4611118" y="6767131"/>
                    <a:pt x="4597264" y="6775688"/>
                    <a:pt x="4582187" y="6781393"/>
                  </a:cubicBezTo>
                  <a:cubicBezTo>
                    <a:pt x="4572000" y="6785060"/>
                    <a:pt x="4558961" y="6792802"/>
                    <a:pt x="4550403" y="6789950"/>
                  </a:cubicBezTo>
                  <a:cubicBezTo>
                    <a:pt x="4505172" y="6774058"/>
                    <a:pt x="4473388" y="6800952"/>
                    <a:pt x="4439159" y="6820512"/>
                  </a:cubicBezTo>
                  <a:cubicBezTo>
                    <a:pt x="4437122" y="6821734"/>
                    <a:pt x="4433454" y="6824179"/>
                    <a:pt x="4432232" y="6823364"/>
                  </a:cubicBezTo>
                  <a:cubicBezTo>
                    <a:pt x="4393113" y="6793210"/>
                    <a:pt x="4361737" y="6848220"/>
                    <a:pt x="4321396" y="6832736"/>
                  </a:cubicBezTo>
                  <a:cubicBezTo>
                    <a:pt x="4305911" y="6827031"/>
                    <a:pt x="4281870" y="6849443"/>
                    <a:pt x="4261495" y="6849851"/>
                  </a:cubicBezTo>
                  <a:cubicBezTo>
                    <a:pt x="4231341" y="6850258"/>
                    <a:pt x="4200372" y="6838033"/>
                    <a:pt x="4170218" y="6839256"/>
                  </a:cubicBezTo>
                  <a:cubicBezTo>
                    <a:pt x="4087906" y="6842923"/>
                    <a:pt x="4006001" y="6827439"/>
                    <a:pt x="3922466" y="6844961"/>
                  </a:cubicBezTo>
                  <a:cubicBezTo>
                    <a:pt x="3862566" y="6857593"/>
                    <a:pt x="3798998" y="6852295"/>
                    <a:pt x="3737060" y="6855963"/>
                  </a:cubicBezTo>
                  <a:cubicBezTo>
                    <a:pt x="3728502" y="6856370"/>
                    <a:pt x="3720353" y="6862075"/>
                    <a:pt x="3713018" y="6855555"/>
                  </a:cubicBezTo>
                  <a:cubicBezTo>
                    <a:pt x="3682864" y="6849443"/>
                    <a:pt x="3652710" y="6842923"/>
                    <a:pt x="3622556" y="6836811"/>
                  </a:cubicBezTo>
                  <a:cubicBezTo>
                    <a:pt x="3622964" y="6837626"/>
                    <a:pt x="3622964" y="6838849"/>
                    <a:pt x="3623371" y="6839663"/>
                  </a:cubicBezTo>
                  <a:cubicBezTo>
                    <a:pt x="3598922" y="6839663"/>
                    <a:pt x="3574065" y="6842923"/>
                    <a:pt x="3550431" y="6838849"/>
                  </a:cubicBezTo>
                  <a:cubicBezTo>
                    <a:pt x="3493790" y="6829884"/>
                    <a:pt x="3439187" y="6814399"/>
                    <a:pt x="3379694" y="6825401"/>
                  </a:cubicBezTo>
                  <a:cubicBezTo>
                    <a:pt x="3360542" y="6829069"/>
                    <a:pt x="3321831" y="6835588"/>
                    <a:pt x="3303087" y="6803397"/>
                  </a:cubicBezTo>
                  <a:cubicBezTo>
                    <a:pt x="3301864" y="6800952"/>
                    <a:pt x="3286380" y="6809102"/>
                    <a:pt x="3278230" y="6807879"/>
                  </a:cubicBezTo>
                  <a:cubicBezTo>
                    <a:pt x="3226479" y="6799729"/>
                    <a:pt x="3175136" y="6789950"/>
                    <a:pt x="3123385" y="6781800"/>
                  </a:cubicBezTo>
                  <a:cubicBezTo>
                    <a:pt x="3104641" y="6778948"/>
                    <a:pt x="3085081" y="6779763"/>
                    <a:pt x="3065929" y="6779355"/>
                  </a:cubicBezTo>
                  <a:cubicBezTo>
                    <a:pt x="3056965" y="6779355"/>
                    <a:pt x="3047592" y="6782208"/>
                    <a:pt x="3039443" y="6779763"/>
                  </a:cubicBezTo>
                  <a:cubicBezTo>
                    <a:pt x="2996657" y="6765908"/>
                    <a:pt x="2953871" y="6751239"/>
                    <a:pt x="2911492" y="6734939"/>
                  </a:cubicBezTo>
                  <a:cubicBezTo>
                    <a:pt x="2896415" y="6729235"/>
                    <a:pt x="2883783" y="6714565"/>
                    <a:pt x="2868298" y="6710490"/>
                  </a:cubicBezTo>
                  <a:cubicBezTo>
                    <a:pt x="2807583" y="6695413"/>
                    <a:pt x="2746460" y="6683596"/>
                    <a:pt x="2685744" y="6670149"/>
                  </a:cubicBezTo>
                  <a:cubicBezTo>
                    <a:pt x="2642551" y="6660369"/>
                    <a:pt x="2596505" y="6660777"/>
                    <a:pt x="2559424" y="6629400"/>
                  </a:cubicBezTo>
                  <a:cubicBezTo>
                    <a:pt x="2550866" y="6622473"/>
                    <a:pt x="2532122" y="6626956"/>
                    <a:pt x="2518267" y="6627363"/>
                  </a:cubicBezTo>
                  <a:cubicBezTo>
                    <a:pt x="2484446" y="6627770"/>
                    <a:pt x="2453477" y="6627770"/>
                    <a:pt x="2427398" y="6596801"/>
                  </a:cubicBezTo>
                  <a:cubicBezTo>
                    <a:pt x="2416396" y="6583762"/>
                    <a:pt x="2388687" y="6580909"/>
                    <a:pt x="2368312" y="6579687"/>
                  </a:cubicBezTo>
                  <a:cubicBezTo>
                    <a:pt x="2311264" y="6576834"/>
                    <a:pt x="2271738" y="6540568"/>
                    <a:pt x="2226914" y="6513267"/>
                  </a:cubicBezTo>
                  <a:cubicBezTo>
                    <a:pt x="2217135" y="6507154"/>
                    <a:pt x="2204910" y="6505524"/>
                    <a:pt x="2194315" y="6500635"/>
                  </a:cubicBezTo>
                  <a:cubicBezTo>
                    <a:pt x="2155604" y="6483520"/>
                    <a:pt x="2118930" y="6459478"/>
                    <a:pt x="2078589" y="6450106"/>
                  </a:cubicBezTo>
                  <a:cubicBezTo>
                    <a:pt x="2043545" y="6441956"/>
                    <a:pt x="2032136" y="6389798"/>
                    <a:pt x="1986090" y="6407320"/>
                  </a:cubicBezTo>
                  <a:cubicBezTo>
                    <a:pt x="1978755" y="6410172"/>
                    <a:pt x="1962048" y="6398355"/>
                    <a:pt x="1954713" y="6388983"/>
                  </a:cubicBezTo>
                  <a:cubicBezTo>
                    <a:pt x="1919262" y="6342530"/>
                    <a:pt x="1871994" y="6319303"/>
                    <a:pt x="1816168" y="6304633"/>
                  </a:cubicBezTo>
                  <a:cubicBezTo>
                    <a:pt x="1788051" y="6297299"/>
                    <a:pt x="1763602" y="6274072"/>
                    <a:pt x="1737930" y="6257772"/>
                  </a:cubicBezTo>
                  <a:cubicBezTo>
                    <a:pt x="1695144" y="6230878"/>
                    <a:pt x="1664583" y="6190130"/>
                    <a:pt x="1626279" y="6158753"/>
                  </a:cubicBezTo>
                  <a:cubicBezTo>
                    <a:pt x="1603867" y="6140416"/>
                    <a:pt x="1573713" y="6131859"/>
                    <a:pt x="1546819" y="6118412"/>
                  </a:cubicBezTo>
                  <a:cubicBezTo>
                    <a:pt x="1540299" y="6115152"/>
                    <a:pt x="1531742" y="6111892"/>
                    <a:pt x="1528075" y="6106187"/>
                  </a:cubicBezTo>
                  <a:cubicBezTo>
                    <a:pt x="1500366" y="6063809"/>
                    <a:pt x="1462469" y="6036100"/>
                    <a:pt x="1416831" y="6012873"/>
                  </a:cubicBezTo>
                  <a:cubicBezTo>
                    <a:pt x="1370377" y="5989239"/>
                    <a:pt x="1323517" y="5958677"/>
                    <a:pt x="1290918" y="5919558"/>
                  </a:cubicBezTo>
                  <a:cubicBezTo>
                    <a:pt x="1269321" y="5893480"/>
                    <a:pt x="1244872" y="5880847"/>
                    <a:pt x="1219200" y="5864548"/>
                  </a:cubicBezTo>
                  <a:cubicBezTo>
                    <a:pt x="1214310" y="5861695"/>
                    <a:pt x="1215940" y="5847841"/>
                    <a:pt x="1207790" y="5846211"/>
                  </a:cubicBezTo>
                  <a:cubicBezTo>
                    <a:pt x="1178859" y="5817687"/>
                    <a:pt x="1150335" y="5789163"/>
                    <a:pt x="1121403" y="5761046"/>
                  </a:cubicBezTo>
                  <a:cubicBezTo>
                    <a:pt x="1098584" y="5739042"/>
                    <a:pt x="1074542" y="5717852"/>
                    <a:pt x="1052130" y="5695033"/>
                  </a:cubicBezTo>
                  <a:cubicBezTo>
                    <a:pt x="1042351" y="5685254"/>
                    <a:pt x="1038276" y="5669769"/>
                    <a:pt x="1028496" y="5659990"/>
                  </a:cubicBezTo>
                  <a:cubicBezTo>
                    <a:pt x="1003640" y="5635540"/>
                    <a:pt x="980413" y="5606202"/>
                    <a:pt x="950666" y="5590309"/>
                  </a:cubicBezTo>
                  <a:cubicBezTo>
                    <a:pt x="897693" y="5562193"/>
                    <a:pt x="867947" y="5520221"/>
                    <a:pt x="849202" y="5465619"/>
                  </a:cubicBezTo>
                  <a:cubicBezTo>
                    <a:pt x="843497" y="5448911"/>
                    <a:pt x="828420" y="5432612"/>
                    <a:pt x="813751" y="5421610"/>
                  </a:cubicBezTo>
                  <a:cubicBezTo>
                    <a:pt x="767297" y="5386974"/>
                    <a:pt x="733476" y="5346225"/>
                    <a:pt x="722474" y="5287139"/>
                  </a:cubicBezTo>
                  <a:cubicBezTo>
                    <a:pt x="719621" y="5271247"/>
                    <a:pt x="703729" y="5256985"/>
                    <a:pt x="692320" y="5243538"/>
                  </a:cubicBezTo>
                  <a:cubicBezTo>
                    <a:pt x="659721" y="5204827"/>
                    <a:pt x="622640" y="5169376"/>
                    <a:pt x="593708" y="5128220"/>
                  </a:cubicBezTo>
                  <a:cubicBezTo>
                    <a:pt x="575779" y="5102548"/>
                    <a:pt x="570481" y="5067911"/>
                    <a:pt x="558257" y="5037758"/>
                  </a:cubicBezTo>
                  <a:cubicBezTo>
                    <a:pt x="555404" y="5030830"/>
                    <a:pt x="549699" y="5024310"/>
                    <a:pt x="544402" y="5018605"/>
                  </a:cubicBezTo>
                  <a:cubicBezTo>
                    <a:pt x="528918" y="5001491"/>
                    <a:pt x="510988" y="4986007"/>
                    <a:pt x="497949" y="4967262"/>
                  </a:cubicBezTo>
                  <a:cubicBezTo>
                    <a:pt x="493466" y="4960743"/>
                    <a:pt x="500394" y="4946073"/>
                    <a:pt x="502431" y="4933441"/>
                  </a:cubicBezTo>
                  <a:cubicBezTo>
                    <a:pt x="492651" y="4928144"/>
                    <a:pt x="482464" y="4923254"/>
                    <a:pt x="472684" y="4917956"/>
                  </a:cubicBezTo>
                  <a:cubicBezTo>
                    <a:pt x="475537" y="4915919"/>
                    <a:pt x="478389" y="4913882"/>
                    <a:pt x="481242" y="4911844"/>
                  </a:cubicBezTo>
                  <a:cubicBezTo>
                    <a:pt x="473907" y="4900434"/>
                    <a:pt x="465350" y="4889840"/>
                    <a:pt x="460052" y="4877615"/>
                  </a:cubicBezTo>
                  <a:cubicBezTo>
                    <a:pt x="453125" y="4861316"/>
                    <a:pt x="448235" y="4843794"/>
                    <a:pt x="442530" y="4827087"/>
                  </a:cubicBezTo>
                  <a:cubicBezTo>
                    <a:pt x="439678" y="4818937"/>
                    <a:pt x="438456" y="4810380"/>
                    <a:pt x="433973" y="4803453"/>
                  </a:cubicBezTo>
                  <a:cubicBezTo>
                    <a:pt x="406264" y="4759851"/>
                    <a:pt x="376518" y="4717065"/>
                    <a:pt x="350031" y="4672649"/>
                  </a:cubicBezTo>
                  <a:cubicBezTo>
                    <a:pt x="343511" y="4662055"/>
                    <a:pt x="347179" y="4645755"/>
                    <a:pt x="343104" y="4633123"/>
                  </a:cubicBezTo>
                  <a:cubicBezTo>
                    <a:pt x="322729" y="4570778"/>
                    <a:pt x="308060" y="4506802"/>
                    <a:pt x="276276" y="4448124"/>
                  </a:cubicBezTo>
                  <a:cubicBezTo>
                    <a:pt x="266089" y="4428973"/>
                    <a:pt x="263236" y="4404931"/>
                    <a:pt x="262014" y="4382519"/>
                  </a:cubicBezTo>
                  <a:cubicBezTo>
                    <a:pt x="261199" y="4373554"/>
                    <a:pt x="272609" y="4363367"/>
                    <a:pt x="283611" y="4346253"/>
                  </a:cubicBezTo>
                  <a:cubicBezTo>
                    <a:pt x="260791" y="4316914"/>
                    <a:pt x="231860" y="4285537"/>
                    <a:pt x="210263" y="4249678"/>
                  </a:cubicBezTo>
                  <a:cubicBezTo>
                    <a:pt x="198853" y="4230526"/>
                    <a:pt x="198446" y="4204040"/>
                    <a:pt x="196001" y="4180406"/>
                  </a:cubicBezTo>
                  <a:cubicBezTo>
                    <a:pt x="195186" y="4171848"/>
                    <a:pt x="204151" y="4162476"/>
                    <a:pt x="208226" y="4153919"/>
                  </a:cubicBezTo>
                  <a:cubicBezTo>
                    <a:pt x="147103" y="4116022"/>
                    <a:pt x="137730" y="4089128"/>
                    <a:pt x="169514" y="4042675"/>
                  </a:cubicBezTo>
                  <a:cubicBezTo>
                    <a:pt x="154437" y="4026375"/>
                    <a:pt x="137730" y="4010484"/>
                    <a:pt x="124283" y="3992554"/>
                  </a:cubicBezTo>
                  <a:cubicBezTo>
                    <a:pt x="110021" y="3973402"/>
                    <a:pt x="95759" y="3957918"/>
                    <a:pt x="107984" y="3926134"/>
                  </a:cubicBezTo>
                  <a:cubicBezTo>
                    <a:pt x="117764" y="3900870"/>
                    <a:pt x="119801" y="3868271"/>
                    <a:pt x="101057" y="3836079"/>
                  </a:cubicBezTo>
                  <a:cubicBezTo>
                    <a:pt x="71310" y="3785144"/>
                    <a:pt x="47676" y="3731763"/>
                    <a:pt x="66013" y="3664935"/>
                  </a:cubicBezTo>
                  <a:cubicBezTo>
                    <a:pt x="74570" y="3633966"/>
                    <a:pt x="74570" y="3602589"/>
                    <a:pt x="97389" y="3576918"/>
                  </a:cubicBezTo>
                  <a:cubicBezTo>
                    <a:pt x="100649" y="3573250"/>
                    <a:pt x="95759" y="3556543"/>
                    <a:pt x="90055" y="3552061"/>
                  </a:cubicBezTo>
                  <a:cubicBezTo>
                    <a:pt x="46046" y="3519462"/>
                    <a:pt x="17929" y="3443670"/>
                    <a:pt x="35451" y="3393141"/>
                  </a:cubicBezTo>
                  <a:cubicBezTo>
                    <a:pt x="38304" y="3384992"/>
                    <a:pt x="54603" y="3382954"/>
                    <a:pt x="61938" y="3375619"/>
                  </a:cubicBezTo>
                  <a:cubicBezTo>
                    <a:pt x="72125" y="3365432"/>
                    <a:pt x="80275" y="3353208"/>
                    <a:pt x="89647" y="3341798"/>
                  </a:cubicBezTo>
                  <a:cubicBezTo>
                    <a:pt x="79052" y="3337723"/>
                    <a:pt x="68458" y="3332018"/>
                    <a:pt x="57048" y="3330388"/>
                  </a:cubicBezTo>
                  <a:cubicBezTo>
                    <a:pt x="28524" y="3325906"/>
                    <a:pt x="16299" y="3315311"/>
                    <a:pt x="4890" y="3287602"/>
                  </a:cubicBezTo>
                  <a:cubicBezTo>
                    <a:pt x="22819" y="3239926"/>
                    <a:pt x="37489" y="3201215"/>
                    <a:pt x="53788" y="3157614"/>
                  </a:cubicBezTo>
                  <a:cubicBezTo>
                    <a:pt x="37081" y="3154762"/>
                    <a:pt x="24042" y="3152317"/>
                    <a:pt x="8965" y="3149464"/>
                  </a:cubicBezTo>
                  <a:cubicBezTo>
                    <a:pt x="6112" y="3127460"/>
                    <a:pt x="3260" y="3104641"/>
                    <a:pt x="0" y="3080192"/>
                  </a:cubicBezTo>
                  <a:cubicBezTo>
                    <a:pt x="20374" y="3073264"/>
                    <a:pt x="40341" y="3066337"/>
                    <a:pt x="66013" y="3057372"/>
                  </a:cubicBezTo>
                  <a:cubicBezTo>
                    <a:pt x="54603" y="3050445"/>
                    <a:pt x="48898" y="3046370"/>
                    <a:pt x="42786" y="3043110"/>
                  </a:cubicBezTo>
                  <a:cubicBezTo>
                    <a:pt x="-2445" y="3018661"/>
                    <a:pt x="-10595" y="2988100"/>
                    <a:pt x="24857" y="2951018"/>
                  </a:cubicBezTo>
                  <a:cubicBezTo>
                    <a:pt x="46046" y="2929014"/>
                    <a:pt x="38304" y="2908640"/>
                    <a:pt x="30154" y="2890710"/>
                  </a:cubicBezTo>
                  <a:cubicBezTo>
                    <a:pt x="10595" y="2847924"/>
                    <a:pt x="17522" y="2826327"/>
                    <a:pt x="65198" y="2811658"/>
                  </a:cubicBezTo>
                  <a:cubicBezTo>
                    <a:pt x="54196" y="2803101"/>
                    <a:pt x="37081" y="2796581"/>
                    <a:pt x="35859" y="2788024"/>
                  </a:cubicBezTo>
                  <a:cubicBezTo>
                    <a:pt x="33006" y="2768872"/>
                    <a:pt x="36674" y="2749312"/>
                    <a:pt x="66828" y="2751757"/>
                  </a:cubicBezTo>
                  <a:cubicBezTo>
                    <a:pt x="76607" y="2752572"/>
                    <a:pt x="90462" y="2740348"/>
                    <a:pt x="96167" y="2730161"/>
                  </a:cubicBezTo>
                  <a:cubicBezTo>
                    <a:pt x="99427" y="2724863"/>
                    <a:pt x="91684" y="2709786"/>
                    <a:pt x="84757" y="2702452"/>
                  </a:cubicBezTo>
                  <a:cubicBezTo>
                    <a:pt x="73755" y="2690227"/>
                    <a:pt x="59086" y="2681670"/>
                    <a:pt x="46861" y="2670260"/>
                  </a:cubicBezTo>
                  <a:cubicBezTo>
                    <a:pt x="42786" y="2666593"/>
                    <a:pt x="42379" y="2659258"/>
                    <a:pt x="40341" y="2653553"/>
                  </a:cubicBezTo>
                  <a:cubicBezTo>
                    <a:pt x="46861" y="2651516"/>
                    <a:pt x="54603" y="2646218"/>
                    <a:pt x="59493" y="2647848"/>
                  </a:cubicBezTo>
                  <a:cubicBezTo>
                    <a:pt x="93314" y="2660480"/>
                    <a:pt x="94537" y="2631141"/>
                    <a:pt x="88017" y="2618509"/>
                  </a:cubicBezTo>
                  <a:cubicBezTo>
                    <a:pt x="68458" y="2580206"/>
                    <a:pt x="88017" y="2554941"/>
                    <a:pt x="113281" y="2527640"/>
                  </a:cubicBezTo>
                  <a:cubicBezTo>
                    <a:pt x="102687" y="2524380"/>
                    <a:pt x="94537" y="2523565"/>
                    <a:pt x="88832" y="2519490"/>
                  </a:cubicBezTo>
                  <a:cubicBezTo>
                    <a:pt x="81905" y="2514193"/>
                    <a:pt x="77015" y="2506043"/>
                    <a:pt x="70903" y="2499116"/>
                  </a:cubicBezTo>
                  <a:cubicBezTo>
                    <a:pt x="78645" y="2495856"/>
                    <a:pt x="86795" y="2492596"/>
                    <a:pt x="94537" y="2489336"/>
                  </a:cubicBezTo>
                  <a:cubicBezTo>
                    <a:pt x="103502" y="2485669"/>
                    <a:pt x="115726" y="2484039"/>
                    <a:pt x="120616" y="2477111"/>
                  </a:cubicBezTo>
                  <a:cubicBezTo>
                    <a:pt x="125506" y="2469776"/>
                    <a:pt x="126321" y="2456329"/>
                    <a:pt x="123061" y="2448180"/>
                  </a:cubicBezTo>
                  <a:cubicBezTo>
                    <a:pt x="110836" y="2418026"/>
                    <a:pt x="128766" y="2389094"/>
                    <a:pt x="161365" y="2386649"/>
                  </a:cubicBezTo>
                  <a:cubicBezTo>
                    <a:pt x="170329" y="2385834"/>
                    <a:pt x="179294" y="2378500"/>
                    <a:pt x="187851" y="2374425"/>
                  </a:cubicBezTo>
                  <a:cubicBezTo>
                    <a:pt x="179702" y="2369127"/>
                    <a:pt x="171552" y="2363015"/>
                    <a:pt x="162995" y="2358125"/>
                  </a:cubicBezTo>
                  <a:cubicBezTo>
                    <a:pt x="152807" y="2352013"/>
                    <a:pt x="142213" y="2346308"/>
                    <a:pt x="128766" y="2339381"/>
                  </a:cubicBezTo>
                  <a:cubicBezTo>
                    <a:pt x="153622" y="2321859"/>
                    <a:pt x="173997" y="2307189"/>
                    <a:pt x="184591" y="2300262"/>
                  </a:cubicBezTo>
                  <a:cubicBezTo>
                    <a:pt x="177257" y="2266441"/>
                    <a:pt x="162587" y="2239139"/>
                    <a:pt x="169514" y="2218765"/>
                  </a:cubicBezTo>
                  <a:cubicBezTo>
                    <a:pt x="175627" y="2199613"/>
                    <a:pt x="204151" y="2187388"/>
                    <a:pt x="224118" y="2171496"/>
                  </a:cubicBezTo>
                  <a:cubicBezTo>
                    <a:pt x="221265" y="2162939"/>
                    <a:pt x="209856" y="2145417"/>
                    <a:pt x="214338" y="2136045"/>
                  </a:cubicBezTo>
                  <a:cubicBezTo>
                    <a:pt x="238380" y="2089184"/>
                    <a:pt x="214745" y="2051695"/>
                    <a:pt x="194779" y="2010539"/>
                  </a:cubicBezTo>
                  <a:cubicBezTo>
                    <a:pt x="205781" y="2001574"/>
                    <a:pt x="217598" y="1991795"/>
                    <a:pt x="229007" y="1982423"/>
                  </a:cubicBezTo>
                  <a:cubicBezTo>
                    <a:pt x="194779" y="1937599"/>
                    <a:pt x="228600" y="1867104"/>
                    <a:pt x="290538" y="1854472"/>
                  </a:cubicBezTo>
                  <a:cubicBezTo>
                    <a:pt x="292575" y="1840210"/>
                    <a:pt x="294613" y="1825540"/>
                    <a:pt x="296650" y="1809241"/>
                  </a:cubicBezTo>
                  <a:cubicBezTo>
                    <a:pt x="288093" y="1805573"/>
                    <a:pt x="279128" y="1801498"/>
                    <a:pt x="266496" y="1796201"/>
                  </a:cubicBezTo>
                  <a:cubicBezTo>
                    <a:pt x="279536" y="1756675"/>
                    <a:pt x="292168" y="1717556"/>
                    <a:pt x="305207" y="1677215"/>
                  </a:cubicBezTo>
                  <a:cubicBezTo>
                    <a:pt x="289723" y="1671510"/>
                    <a:pt x="277498" y="1667028"/>
                    <a:pt x="263236" y="1661323"/>
                  </a:cubicBezTo>
                  <a:cubicBezTo>
                    <a:pt x="303985" y="1629947"/>
                    <a:pt x="304800" y="1612832"/>
                    <a:pt x="286871" y="1574936"/>
                  </a:cubicBezTo>
                  <a:cubicBezTo>
                    <a:pt x="278313" y="1556599"/>
                    <a:pt x="275868" y="1519110"/>
                    <a:pt x="286056" y="1511775"/>
                  </a:cubicBezTo>
                  <a:cubicBezTo>
                    <a:pt x="303985" y="1498736"/>
                    <a:pt x="312135" y="1456357"/>
                    <a:pt x="350031" y="1477547"/>
                  </a:cubicBezTo>
                  <a:cubicBezTo>
                    <a:pt x="354921" y="1480399"/>
                    <a:pt x="363886" y="1475509"/>
                    <a:pt x="360218" y="1476324"/>
                  </a:cubicBezTo>
                  <a:cubicBezTo>
                    <a:pt x="369183" y="1452690"/>
                    <a:pt x="375295" y="1436390"/>
                    <a:pt x="381407" y="1420498"/>
                  </a:cubicBezTo>
                  <a:cubicBezTo>
                    <a:pt x="392410" y="1391974"/>
                    <a:pt x="405042" y="1363858"/>
                    <a:pt x="414414" y="1334519"/>
                  </a:cubicBezTo>
                  <a:cubicBezTo>
                    <a:pt x="417266" y="1325962"/>
                    <a:pt x="412784" y="1314552"/>
                    <a:pt x="411154" y="1304772"/>
                  </a:cubicBezTo>
                  <a:cubicBezTo>
                    <a:pt x="408709" y="1291733"/>
                    <a:pt x="405857" y="1279101"/>
                    <a:pt x="401782" y="1258726"/>
                  </a:cubicBezTo>
                  <a:cubicBezTo>
                    <a:pt x="405449" y="1259134"/>
                    <a:pt x="397707" y="1258319"/>
                    <a:pt x="385890" y="1257096"/>
                  </a:cubicBezTo>
                  <a:cubicBezTo>
                    <a:pt x="418489" y="1213495"/>
                    <a:pt x="427861" y="1160115"/>
                    <a:pt x="486947" y="1132813"/>
                  </a:cubicBezTo>
                  <a:cubicBezTo>
                    <a:pt x="519545" y="1117736"/>
                    <a:pt x="548885" y="1072912"/>
                    <a:pt x="552959" y="1026459"/>
                  </a:cubicBezTo>
                  <a:cubicBezTo>
                    <a:pt x="553774" y="1016679"/>
                    <a:pt x="547255" y="1006084"/>
                    <a:pt x="542365" y="989785"/>
                  </a:cubicBezTo>
                  <a:cubicBezTo>
                    <a:pt x="590041" y="969411"/>
                    <a:pt x="612045" y="901768"/>
                    <a:pt x="687430" y="903805"/>
                  </a:cubicBezTo>
                  <a:cubicBezTo>
                    <a:pt x="654831" y="864687"/>
                    <a:pt x="678873" y="838200"/>
                    <a:pt x="698025" y="806416"/>
                  </a:cubicBezTo>
                  <a:cubicBezTo>
                    <a:pt x="720029" y="769742"/>
                    <a:pt x="752220" y="771780"/>
                    <a:pt x="788487" y="773002"/>
                  </a:cubicBezTo>
                  <a:cubicBezTo>
                    <a:pt x="792562" y="779929"/>
                    <a:pt x="799489" y="791339"/>
                    <a:pt x="810083" y="808861"/>
                  </a:cubicBezTo>
                  <a:cubicBezTo>
                    <a:pt x="852869" y="763223"/>
                    <a:pt x="895248" y="724919"/>
                    <a:pt x="893211" y="658906"/>
                  </a:cubicBezTo>
                  <a:cubicBezTo>
                    <a:pt x="891581" y="618157"/>
                    <a:pt x="906658" y="607970"/>
                    <a:pt x="945776" y="611637"/>
                  </a:cubicBezTo>
                  <a:cubicBezTo>
                    <a:pt x="983673" y="614897"/>
                    <a:pt x="1016679" y="598598"/>
                    <a:pt x="1045611" y="574149"/>
                  </a:cubicBezTo>
                  <a:cubicBezTo>
                    <a:pt x="1066800" y="556219"/>
                    <a:pt x="1087174" y="537067"/>
                    <a:pt x="1103474" y="522398"/>
                  </a:cubicBezTo>
                  <a:cubicBezTo>
                    <a:pt x="1119366" y="530955"/>
                    <a:pt x="1137295" y="540735"/>
                    <a:pt x="1155632" y="550514"/>
                  </a:cubicBezTo>
                  <a:cubicBezTo>
                    <a:pt x="1158077" y="546847"/>
                    <a:pt x="1160522" y="543180"/>
                    <a:pt x="1162967" y="539105"/>
                  </a:cubicBezTo>
                  <a:cubicBezTo>
                    <a:pt x="1154002" y="527288"/>
                    <a:pt x="1144630" y="515878"/>
                    <a:pt x="1134035" y="502024"/>
                  </a:cubicBezTo>
                  <a:cubicBezTo>
                    <a:pt x="1156855" y="473092"/>
                    <a:pt x="1175191" y="438456"/>
                    <a:pt x="1210235" y="421341"/>
                  </a:cubicBezTo>
                  <a:cubicBezTo>
                    <a:pt x="1214310" y="425009"/>
                    <a:pt x="1217978" y="428268"/>
                    <a:pt x="1222052" y="431936"/>
                  </a:cubicBezTo>
                  <a:cubicBezTo>
                    <a:pt x="1204938" y="452718"/>
                    <a:pt x="1187824" y="473907"/>
                    <a:pt x="1170709" y="494689"/>
                  </a:cubicBezTo>
                  <a:cubicBezTo>
                    <a:pt x="1202493" y="522398"/>
                    <a:pt x="1209828" y="520768"/>
                    <a:pt x="1240797" y="480019"/>
                  </a:cubicBezTo>
                  <a:cubicBezTo>
                    <a:pt x="1254244" y="462497"/>
                    <a:pt x="1315774" y="477574"/>
                    <a:pt x="1325961" y="501616"/>
                  </a:cubicBezTo>
                  <a:cubicBezTo>
                    <a:pt x="1328814" y="508543"/>
                    <a:pt x="1329221" y="516693"/>
                    <a:pt x="1330444" y="524435"/>
                  </a:cubicBezTo>
                  <a:cubicBezTo>
                    <a:pt x="1367118" y="504061"/>
                    <a:pt x="1375675" y="507321"/>
                    <a:pt x="1376082" y="543995"/>
                  </a:cubicBezTo>
                  <a:cubicBezTo>
                    <a:pt x="1358968" y="541957"/>
                    <a:pt x="1341853" y="539512"/>
                    <a:pt x="1328406" y="537882"/>
                  </a:cubicBezTo>
                  <a:cubicBezTo>
                    <a:pt x="1330444" y="553367"/>
                    <a:pt x="1332481" y="567221"/>
                    <a:pt x="1335741" y="590448"/>
                  </a:cubicBezTo>
                  <a:cubicBezTo>
                    <a:pt x="1315367" y="574964"/>
                    <a:pt x="1305587" y="567629"/>
                    <a:pt x="1295807" y="560294"/>
                  </a:cubicBezTo>
                  <a:cubicBezTo>
                    <a:pt x="1299475" y="564777"/>
                    <a:pt x="1303142" y="569259"/>
                    <a:pt x="1306810" y="573741"/>
                  </a:cubicBezTo>
                  <a:cubicBezTo>
                    <a:pt x="1290918" y="590448"/>
                    <a:pt x="1275026" y="606748"/>
                    <a:pt x="1259541" y="623455"/>
                  </a:cubicBezTo>
                  <a:cubicBezTo>
                    <a:pt x="1253021" y="620195"/>
                    <a:pt x="1246909" y="616527"/>
                    <a:pt x="1240389" y="613267"/>
                  </a:cubicBezTo>
                  <a:cubicBezTo>
                    <a:pt x="1249761" y="624677"/>
                    <a:pt x="1259541" y="636494"/>
                    <a:pt x="1268913" y="647904"/>
                  </a:cubicBezTo>
                  <a:cubicBezTo>
                    <a:pt x="1267283" y="650349"/>
                    <a:pt x="1265654" y="652794"/>
                    <a:pt x="1264023" y="655239"/>
                  </a:cubicBezTo>
                  <a:cubicBezTo>
                    <a:pt x="1255874" y="649534"/>
                    <a:pt x="1248132" y="643421"/>
                    <a:pt x="1239982" y="638532"/>
                  </a:cubicBezTo>
                  <a:cubicBezTo>
                    <a:pt x="1229795" y="632419"/>
                    <a:pt x="1219200" y="627122"/>
                    <a:pt x="1208605" y="621417"/>
                  </a:cubicBezTo>
                  <a:cubicBezTo>
                    <a:pt x="1207383" y="624270"/>
                    <a:pt x="1205753" y="627122"/>
                    <a:pt x="1204531" y="630382"/>
                  </a:cubicBezTo>
                  <a:cubicBezTo>
                    <a:pt x="1213903" y="641791"/>
                    <a:pt x="1230202" y="653201"/>
                    <a:pt x="1230202" y="664611"/>
                  </a:cubicBezTo>
                  <a:cubicBezTo>
                    <a:pt x="1230202" y="676020"/>
                    <a:pt x="1211865" y="686207"/>
                    <a:pt x="1204531" y="698432"/>
                  </a:cubicBezTo>
                  <a:cubicBezTo>
                    <a:pt x="1195566" y="713102"/>
                    <a:pt x="1184971" y="728994"/>
                    <a:pt x="1182526" y="745701"/>
                  </a:cubicBezTo>
                  <a:cubicBezTo>
                    <a:pt x="1180081" y="761593"/>
                    <a:pt x="1192713" y="764445"/>
                    <a:pt x="1208198" y="753035"/>
                  </a:cubicBezTo>
                  <a:cubicBezTo>
                    <a:pt x="1236722" y="731846"/>
                    <a:pt x="1268098" y="714324"/>
                    <a:pt x="1280730" y="676835"/>
                  </a:cubicBezTo>
                  <a:cubicBezTo>
                    <a:pt x="1283583" y="668278"/>
                    <a:pt x="1301920" y="665833"/>
                    <a:pt x="1311292" y="657683"/>
                  </a:cubicBezTo>
                  <a:cubicBezTo>
                    <a:pt x="1329629" y="641384"/>
                    <a:pt x="1346743" y="623455"/>
                    <a:pt x="1368748" y="601858"/>
                  </a:cubicBezTo>
                  <a:cubicBezTo>
                    <a:pt x="1370785" y="618972"/>
                    <a:pt x="1372415" y="629159"/>
                    <a:pt x="1374452" y="646274"/>
                  </a:cubicBezTo>
                  <a:cubicBezTo>
                    <a:pt x="1382602" y="636087"/>
                    <a:pt x="1387899" y="629567"/>
                    <a:pt x="1393197" y="623047"/>
                  </a:cubicBezTo>
                  <a:cubicBezTo>
                    <a:pt x="1396457" y="624677"/>
                    <a:pt x="1399309" y="626307"/>
                    <a:pt x="1402569" y="627937"/>
                  </a:cubicBezTo>
                  <a:cubicBezTo>
                    <a:pt x="1392382" y="644644"/>
                    <a:pt x="1381787" y="661758"/>
                    <a:pt x="1369970" y="680503"/>
                  </a:cubicBezTo>
                  <a:cubicBezTo>
                    <a:pt x="1401347" y="681318"/>
                    <a:pt x="1431093" y="645051"/>
                    <a:pt x="1415609" y="626714"/>
                  </a:cubicBezTo>
                  <a:cubicBezTo>
                    <a:pt x="1401754" y="610415"/>
                    <a:pt x="1382602" y="598190"/>
                    <a:pt x="1374452" y="591671"/>
                  </a:cubicBezTo>
                  <a:cubicBezTo>
                    <a:pt x="1396457" y="563147"/>
                    <a:pt x="1413164" y="537067"/>
                    <a:pt x="1434353" y="516286"/>
                  </a:cubicBezTo>
                  <a:cubicBezTo>
                    <a:pt x="1454727" y="496726"/>
                    <a:pt x="1480806" y="483687"/>
                    <a:pt x="1503218" y="466165"/>
                  </a:cubicBezTo>
                  <a:cubicBezTo>
                    <a:pt x="1519518" y="453125"/>
                    <a:pt x="1537855" y="439271"/>
                    <a:pt x="1548042" y="421749"/>
                  </a:cubicBezTo>
                  <a:cubicBezTo>
                    <a:pt x="1568824" y="386297"/>
                    <a:pt x="1592865" y="382630"/>
                    <a:pt x="1623019" y="414006"/>
                  </a:cubicBezTo>
                  <a:cubicBezTo>
                    <a:pt x="1632799" y="424194"/>
                    <a:pt x="1645431" y="432343"/>
                    <a:pt x="1658471" y="442530"/>
                  </a:cubicBezTo>
                  <a:cubicBezTo>
                    <a:pt x="1673140" y="409524"/>
                    <a:pt x="1685772" y="381407"/>
                    <a:pt x="1699219" y="350846"/>
                  </a:cubicBezTo>
                  <a:cubicBezTo>
                    <a:pt x="1689440" y="347994"/>
                    <a:pt x="1676807" y="344326"/>
                    <a:pt x="1655211" y="338214"/>
                  </a:cubicBezTo>
                  <a:cubicBezTo>
                    <a:pt x="1681697" y="317025"/>
                    <a:pt x="1702887" y="299910"/>
                    <a:pt x="1720001" y="286056"/>
                  </a:cubicBezTo>
                  <a:cubicBezTo>
                    <a:pt x="1736708" y="298688"/>
                    <a:pt x="1748933" y="308060"/>
                    <a:pt x="1761157" y="317025"/>
                  </a:cubicBezTo>
                  <a:cubicBezTo>
                    <a:pt x="1764010" y="313765"/>
                    <a:pt x="1767269" y="310912"/>
                    <a:pt x="1770122" y="307652"/>
                  </a:cubicBezTo>
                  <a:cubicBezTo>
                    <a:pt x="1762787" y="297465"/>
                    <a:pt x="1755860" y="287278"/>
                    <a:pt x="1746895" y="274646"/>
                  </a:cubicBezTo>
                  <a:cubicBezTo>
                    <a:pt x="1753822" y="272609"/>
                    <a:pt x="1763602" y="267311"/>
                    <a:pt x="1766455" y="269349"/>
                  </a:cubicBezTo>
                  <a:cubicBezTo>
                    <a:pt x="1792126" y="293390"/>
                    <a:pt x="1812093" y="287686"/>
                    <a:pt x="1830022" y="259161"/>
                  </a:cubicBezTo>
                  <a:cubicBezTo>
                    <a:pt x="1841025" y="241640"/>
                    <a:pt x="1844692" y="213523"/>
                    <a:pt x="1885033" y="219635"/>
                  </a:cubicBezTo>
                  <a:cubicBezTo>
                    <a:pt x="1908667" y="222895"/>
                    <a:pt x="1938414" y="187444"/>
                    <a:pt x="1964493" y="168699"/>
                  </a:cubicBezTo>
                  <a:cubicBezTo>
                    <a:pt x="1995055" y="147103"/>
                    <a:pt x="2024394" y="124283"/>
                    <a:pt x="2054547" y="101872"/>
                  </a:cubicBezTo>
                  <a:cubicBezTo>
                    <a:pt x="2057400" y="104317"/>
                    <a:pt x="2059845" y="106762"/>
                    <a:pt x="2062697" y="109206"/>
                  </a:cubicBezTo>
                  <a:cubicBezTo>
                    <a:pt x="2059030" y="118986"/>
                    <a:pt x="2055363" y="129173"/>
                    <a:pt x="2052103" y="138953"/>
                  </a:cubicBezTo>
                  <a:cubicBezTo>
                    <a:pt x="2055363" y="140990"/>
                    <a:pt x="2059030" y="143028"/>
                    <a:pt x="2062290" y="145065"/>
                  </a:cubicBezTo>
                  <a:cubicBezTo>
                    <a:pt x="2072069" y="129988"/>
                    <a:pt x="2081849" y="114911"/>
                    <a:pt x="2092444" y="98612"/>
                  </a:cubicBezTo>
                  <a:cubicBezTo>
                    <a:pt x="2134822" y="108799"/>
                    <a:pt x="2136860" y="101872"/>
                    <a:pt x="2160087" y="59086"/>
                  </a:cubicBezTo>
                  <a:cubicBezTo>
                    <a:pt x="2170681" y="39526"/>
                    <a:pt x="2204503" y="29339"/>
                    <a:pt x="2229767" y="20782"/>
                  </a:cubicBezTo>
                  <a:cubicBezTo>
                    <a:pt x="2260328" y="10595"/>
                    <a:pt x="2292927" y="6927"/>
                    <a:pt x="2324711" y="815"/>
                  </a:cubicBezTo>
                  <a:lnTo>
                    <a:pt x="2332861" y="0"/>
                  </a:lnTo>
                  <a:close/>
                  <a:moveTo>
                    <a:pt x="987340" y="2697154"/>
                  </a:moveTo>
                  <a:cubicBezTo>
                    <a:pt x="982858" y="2702452"/>
                    <a:pt x="973078" y="2710601"/>
                    <a:pt x="973893" y="2713046"/>
                  </a:cubicBezTo>
                  <a:cubicBezTo>
                    <a:pt x="985710" y="2735458"/>
                    <a:pt x="999565" y="2756647"/>
                    <a:pt x="1012197" y="2777022"/>
                  </a:cubicBezTo>
                  <a:cubicBezTo>
                    <a:pt x="1025644" y="2771317"/>
                    <a:pt x="1035831" y="2769687"/>
                    <a:pt x="1041536" y="2763982"/>
                  </a:cubicBezTo>
                  <a:cubicBezTo>
                    <a:pt x="1046833" y="2758685"/>
                    <a:pt x="1048871" y="2748497"/>
                    <a:pt x="1048871" y="2740755"/>
                  </a:cubicBezTo>
                  <a:cubicBezTo>
                    <a:pt x="1048871" y="2737495"/>
                    <a:pt x="1037868" y="2730161"/>
                    <a:pt x="1034609" y="2731791"/>
                  </a:cubicBezTo>
                  <a:cubicBezTo>
                    <a:pt x="997935" y="2747275"/>
                    <a:pt x="997120" y="2715083"/>
                    <a:pt x="986118" y="2696339"/>
                  </a:cubicBezTo>
                  <a:cubicBezTo>
                    <a:pt x="994675" y="2694302"/>
                    <a:pt x="1003232" y="2691857"/>
                    <a:pt x="1011789" y="2689819"/>
                  </a:cubicBezTo>
                  <a:cubicBezTo>
                    <a:pt x="956371" y="2679225"/>
                    <a:pt x="1005270" y="2633994"/>
                    <a:pt x="981635" y="2609137"/>
                  </a:cubicBezTo>
                  <a:cubicBezTo>
                    <a:pt x="966558" y="2643366"/>
                    <a:pt x="960853" y="2671075"/>
                    <a:pt x="987340" y="2697154"/>
                  </a:cubicBezTo>
                  <a:close/>
                  <a:moveTo>
                    <a:pt x="1453505" y="1816575"/>
                  </a:moveTo>
                  <a:cubicBezTo>
                    <a:pt x="1443725" y="1810871"/>
                    <a:pt x="1432316" y="1806796"/>
                    <a:pt x="1424981" y="1798646"/>
                  </a:cubicBezTo>
                  <a:cubicBezTo>
                    <a:pt x="1403384" y="1774604"/>
                    <a:pt x="1383825" y="1748933"/>
                    <a:pt x="1363450" y="1723669"/>
                  </a:cubicBezTo>
                  <a:cubicBezTo>
                    <a:pt x="1353263" y="1735893"/>
                    <a:pt x="1348781" y="1748118"/>
                    <a:pt x="1352448" y="1750970"/>
                  </a:cubicBezTo>
                  <a:cubicBezTo>
                    <a:pt x="1364673" y="1761972"/>
                    <a:pt x="1380972" y="1768492"/>
                    <a:pt x="1394012" y="1778679"/>
                  </a:cubicBezTo>
                  <a:cubicBezTo>
                    <a:pt x="1413164" y="1793349"/>
                    <a:pt x="1437613" y="1818613"/>
                    <a:pt x="1440873" y="1830430"/>
                  </a:cubicBezTo>
                  <a:cubicBezTo>
                    <a:pt x="1450652" y="1866289"/>
                    <a:pt x="1477547" y="1858954"/>
                    <a:pt x="1498328" y="1867511"/>
                  </a:cubicBezTo>
                  <a:cubicBezTo>
                    <a:pt x="1483251" y="1850804"/>
                    <a:pt x="1467767" y="1833690"/>
                    <a:pt x="1453505" y="1816575"/>
                  </a:cubicBezTo>
                  <a:cubicBezTo>
                    <a:pt x="1484474" y="1811686"/>
                    <a:pt x="1482844" y="1794164"/>
                    <a:pt x="1463285" y="1779087"/>
                  </a:cubicBezTo>
                  <a:cubicBezTo>
                    <a:pt x="1440058" y="1760750"/>
                    <a:pt x="1428241" y="1749748"/>
                    <a:pt x="1466544" y="1737116"/>
                  </a:cubicBezTo>
                  <a:cubicBezTo>
                    <a:pt x="1471842" y="1735486"/>
                    <a:pt x="1471842" y="1717556"/>
                    <a:pt x="1473472" y="1711444"/>
                  </a:cubicBezTo>
                  <a:cubicBezTo>
                    <a:pt x="1452282" y="1701257"/>
                    <a:pt x="1435575" y="1693107"/>
                    <a:pt x="1418868" y="1684957"/>
                  </a:cubicBezTo>
                  <a:cubicBezTo>
                    <a:pt x="1440873" y="1704517"/>
                    <a:pt x="1455135" y="1721631"/>
                    <a:pt x="1431093" y="1749340"/>
                  </a:cubicBezTo>
                  <a:cubicBezTo>
                    <a:pt x="1427833" y="1753008"/>
                    <a:pt x="1439243" y="1767677"/>
                    <a:pt x="1442503" y="1777864"/>
                  </a:cubicBezTo>
                  <a:cubicBezTo>
                    <a:pt x="1446985" y="1790496"/>
                    <a:pt x="1449837" y="1803536"/>
                    <a:pt x="1453505" y="1816575"/>
                  </a:cubicBezTo>
                  <a:close/>
                  <a:moveTo>
                    <a:pt x="1246502" y="2945721"/>
                  </a:moveTo>
                  <a:cubicBezTo>
                    <a:pt x="1201678" y="2962428"/>
                    <a:pt x="1162967" y="2976690"/>
                    <a:pt x="1120996" y="2992174"/>
                  </a:cubicBezTo>
                  <a:cubicBezTo>
                    <a:pt x="1149520" y="3011326"/>
                    <a:pt x="1173154" y="3028441"/>
                    <a:pt x="1198011" y="3042703"/>
                  </a:cubicBezTo>
                  <a:cubicBezTo>
                    <a:pt x="1204123" y="3045963"/>
                    <a:pt x="1221237" y="3043110"/>
                    <a:pt x="1222460" y="3039035"/>
                  </a:cubicBezTo>
                  <a:cubicBezTo>
                    <a:pt x="1231017" y="3012549"/>
                    <a:pt x="1236722" y="2984840"/>
                    <a:pt x="1246502" y="2945721"/>
                  </a:cubicBezTo>
                  <a:close/>
                  <a:moveTo>
                    <a:pt x="1316997" y="1423758"/>
                  </a:moveTo>
                  <a:cubicBezTo>
                    <a:pt x="1352448" y="1431093"/>
                    <a:pt x="1374860" y="1440465"/>
                    <a:pt x="1395642" y="1438428"/>
                  </a:cubicBezTo>
                  <a:cubicBezTo>
                    <a:pt x="1414794" y="1436390"/>
                    <a:pt x="1432316" y="1420906"/>
                    <a:pt x="1451467" y="1411126"/>
                  </a:cubicBezTo>
                  <a:cubicBezTo>
                    <a:pt x="1427426" y="1393197"/>
                    <a:pt x="1401754" y="1374452"/>
                    <a:pt x="1370785" y="1351226"/>
                  </a:cubicBezTo>
                  <a:cubicBezTo>
                    <a:pt x="1353671" y="1373638"/>
                    <a:pt x="1337371" y="1396049"/>
                    <a:pt x="1316997" y="1423758"/>
                  </a:cubicBezTo>
                  <a:close/>
                  <a:moveTo>
                    <a:pt x="1022384" y="2130340"/>
                  </a:moveTo>
                  <a:cubicBezTo>
                    <a:pt x="1059058" y="2120153"/>
                    <a:pt x="1091249" y="2111596"/>
                    <a:pt x="1124256" y="2102224"/>
                  </a:cubicBezTo>
                  <a:cubicBezTo>
                    <a:pt x="1118143" y="2083887"/>
                    <a:pt x="1112846" y="2067995"/>
                    <a:pt x="1107956" y="2052510"/>
                  </a:cubicBezTo>
                  <a:cubicBezTo>
                    <a:pt x="1067207" y="2047213"/>
                    <a:pt x="1062318" y="2078182"/>
                    <a:pt x="1054575" y="2107928"/>
                  </a:cubicBezTo>
                  <a:cubicBezTo>
                    <a:pt x="1042758" y="2097334"/>
                    <a:pt x="1034609" y="2089999"/>
                    <a:pt x="1022791" y="2079404"/>
                  </a:cubicBezTo>
                  <a:cubicBezTo>
                    <a:pt x="1021161" y="2092851"/>
                    <a:pt x="1019532" y="2100186"/>
                    <a:pt x="1019532" y="2107521"/>
                  </a:cubicBezTo>
                  <a:cubicBezTo>
                    <a:pt x="1018717" y="2112411"/>
                    <a:pt x="1020346" y="2117301"/>
                    <a:pt x="1022384" y="2130340"/>
                  </a:cubicBezTo>
                  <a:close/>
                  <a:moveTo>
                    <a:pt x="1364673" y="2074107"/>
                  </a:moveTo>
                  <a:cubicBezTo>
                    <a:pt x="1349188" y="2083479"/>
                    <a:pt x="1333296" y="2092851"/>
                    <a:pt x="1322294" y="2098964"/>
                  </a:cubicBezTo>
                  <a:cubicBezTo>
                    <a:pt x="1307625" y="2086332"/>
                    <a:pt x="1298660" y="2078182"/>
                    <a:pt x="1284805" y="2065957"/>
                  </a:cubicBezTo>
                  <a:cubicBezTo>
                    <a:pt x="1284805" y="2109558"/>
                    <a:pt x="1305587" y="2152345"/>
                    <a:pt x="1323109" y="2153160"/>
                  </a:cubicBezTo>
                  <a:cubicBezTo>
                    <a:pt x="1346336" y="2154382"/>
                    <a:pt x="1364673" y="2119338"/>
                    <a:pt x="1364673" y="2074107"/>
                  </a:cubicBezTo>
                  <a:close/>
                  <a:moveTo>
                    <a:pt x="1186601" y="2706934"/>
                  </a:moveTo>
                  <a:cubicBezTo>
                    <a:pt x="1151965" y="2702044"/>
                    <a:pt x="1122218" y="2697969"/>
                    <a:pt x="1090842" y="2693894"/>
                  </a:cubicBezTo>
                  <a:cubicBezTo>
                    <a:pt x="1094102" y="2710601"/>
                    <a:pt x="1098176" y="2732605"/>
                    <a:pt x="1103474" y="2759500"/>
                  </a:cubicBezTo>
                  <a:cubicBezTo>
                    <a:pt x="1118958" y="2741978"/>
                    <a:pt x="1129960" y="2729346"/>
                    <a:pt x="1144630" y="2712639"/>
                  </a:cubicBezTo>
                  <a:cubicBezTo>
                    <a:pt x="1153187" y="2734235"/>
                    <a:pt x="1160114" y="2751757"/>
                    <a:pt x="1171117" y="2779466"/>
                  </a:cubicBezTo>
                  <a:cubicBezTo>
                    <a:pt x="1177636" y="2747682"/>
                    <a:pt x="1182526" y="2726086"/>
                    <a:pt x="1186601" y="2706934"/>
                  </a:cubicBezTo>
                  <a:close/>
                  <a:moveTo>
                    <a:pt x="1073727" y="2498708"/>
                  </a:moveTo>
                  <a:cubicBezTo>
                    <a:pt x="1059058" y="2449810"/>
                    <a:pt x="1019939" y="2424953"/>
                    <a:pt x="957594" y="2432695"/>
                  </a:cubicBezTo>
                  <a:cubicBezTo>
                    <a:pt x="1001602" y="2457552"/>
                    <a:pt x="1037461" y="2477926"/>
                    <a:pt x="1073727" y="2498708"/>
                  </a:cubicBezTo>
                  <a:close/>
                  <a:moveTo>
                    <a:pt x="1352041" y="3071634"/>
                  </a:moveTo>
                  <a:cubicBezTo>
                    <a:pt x="1354893" y="3043925"/>
                    <a:pt x="1357745" y="3019476"/>
                    <a:pt x="1360190" y="2994619"/>
                  </a:cubicBezTo>
                  <a:cubicBezTo>
                    <a:pt x="1357338" y="2994212"/>
                    <a:pt x="1354078" y="2993804"/>
                    <a:pt x="1351226" y="2993397"/>
                  </a:cubicBezTo>
                  <a:cubicBezTo>
                    <a:pt x="1335334" y="3017439"/>
                    <a:pt x="1319034" y="3041480"/>
                    <a:pt x="1303142" y="3065930"/>
                  </a:cubicBezTo>
                  <a:cubicBezTo>
                    <a:pt x="1318627" y="3067559"/>
                    <a:pt x="1334519" y="3069189"/>
                    <a:pt x="1352041" y="3071634"/>
                  </a:cubicBezTo>
                  <a:close/>
                  <a:moveTo>
                    <a:pt x="1826762" y="486947"/>
                  </a:moveTo>
                  <a:cubicBezTo>
                    <a:pt x="1839395" y="496726"/>
                    <a:pt x="1849989" y="504468"/>
                    <a:pt x="1859769" y="513026"/>
                  </a:cubicBezTo>
                  <a:cubicBezTo>
                    <a:pt x="1883811" y="533400"/>
                    <a:pt x="1883811" y="533400"/>
                    <a:pt x="1899295" y="512211"/>
                  </a:cubicBezTo>
                  <a:cubicBezTo>
                    <a:pt x="1886663" y="494689"/>
                    <a:pt x="1876068" y="480019"/>
                    <a:pt x="1864659" y="464127"/>
                  </a:cubicBezTo>
                  <a:cubicBezTo>
                    <a:pt x="1855694" y="469425"/>
                    <a:pt x="1843062" y="477167"/>
                    <a:pt x="1826762" y="486947"/>
                  </a:cubicBezTo>
                  <a:close/>
                  <a:moveTo>
                    <a:pt x="1328406" y="1334519"/>
                  </a:moveTo>
                  <a:cubicBezTo>
                    <a:pt x="1358560" y="1334519"/>
                    <a:pt x="1388714" y="1334519"/>
                    <a:pt x="1420498" y="1334519"/>
                  </a:cubicBezTo>
                  <a:cubicBezTo>
                    <a:pt x="1407459" y="1308032"/>
                    <a:pt x="1376490" y="1306402"/>
                    <a:pt x="1328406" y="1334519"/>
                  </a:cubicBezTo>
                  <a:close/>
                  <a:moveTo>
                    <a:pt x="944961" y="2726086"/>
                  </a:moveTo>
                  <a:cubicBezTo>
                    <a:pt x="941294" y="2722418"/>
                    <a:pt x="937627" y="2718343"/>
                    <a:pt x="933552" y="2714676"/>
                  </a:cubicBezTo>
                  <a:cubicBezTo>
                    <a:pt x="916030" y="2724456"/>
                    <a:pt x="898508" y="2734235"/>
                    <a:pt x="880986" y="2744423"/>
                  </a:cubicBezTo>
                  <a:cubicBezTo>
                    <a:pt x="882616" y="2748090"/>
                    <a:pt x="884653" y="2751350"/>
                    <a:pt x="886283" y="2755017"/>
                  </a:cubicBezTo>
                  <a:cubicBezTo>
                    <a:pt x="899730" y="2760315"/>
                    <a:pt x="913585" y="2765612"/>
                    <a:pt x="928254" y="2771317"/>
                  </a:cubicBezTo>
                  <a:cubicBezTo>
                    <a:pt x="934774" y="2755017"/>
                    <a:pt x="939664" y="2740348"/>
                    <a:pt x="944961" y="2726086"/>
                  </a:cubicBezTo>
                  <a:close/>
                  <a:moveTo>
                    <a:pt x="1197196" y="2725271"/>
                  </a:moveTo>
                  <a:cubicBezTo>
                    <a:pt x="1203715" y="2729346"/>
                    <a:pt x="1210235" y="2733828"/>
                    <a:pt x="1216755" y="2737903"/>
                  </a:cubicBezTo>
                  <a:cubicBezTo>
                    <a:pt x="1226127" y="2721196"/>
                    <a:pt x="1235907" y="2704489"/>
                    <a:pt x="1244057" y="2686967"/>
                  </a:cubicBezTo>
                  <a:cubicBezTo>
                    <a:pt x="1244872" y="2685337"/>
                    <a:pt x="1234277" y="2678410"/>
                    <a:pt x="1228980" y="2673520"/>
                  </a:cubicBezTo>
                  <a:cubicBezTo>
                    <a:pt x="1218385" y="2691042"/>
                    <a:pt x="1207790" y="2708156"/>
                    <a:pt x="1197196" y="2725271"/>
                  </a:cubicBezTo>
                  <a:close/>
                  <a:moveTo>
                    <a:pt x="1447800" y="1300290"/>
                  </a:moveTo>
                  <a:cubicBezTo>
                    <a:pt x="1441688" y="1281546"/>
                    <a:pt x="1424573" y="1267283"/>
                    <a:pt x="1456357" y="1255059"/>
                  </a:cubicBezTo>
                  <a:cubicBezTo>
                    <a:pt x="1477139" y="1246909"/>
                    <a:pt x="1470619" y="1228980"/>
                    <a:pt x="1446985" y="1223682"/>
                  </a:cubicBezTo>
                  <a:cubicBezTo>
                    <a:pt x="1416424" y="1295400"/>
                    <a:pt x="1416424" y="1295400"/>
                    <a:pt x="1447800" y="1300290"/>
                  </a:cubicBezTo>
                  <a:close/>
                  <a:moveTo>
                    <a:pt x="1581863" y="698840"/>
                  </a:moveTo>
                  <a:cubicBezTo>
                    <a:pt x="1599793" y="712694"/>
                    <a:pt x="1609165" y="720029"/>
                    <a:pt x="1618537" y="727364"/>
                  </a:cubicBezTo>
                  <a:cubicBezTo>
                    <a:pt x="1627094" y="715954"/>
                    <a:pt x="1635651" y="704544"/>
                    <a:pt x="1650321" y="684578"/>
                  </a:cubicBezTo>
                  <a:cubicBezTo>
                    <a:pt x="1623834" y="689875"/>
                    <a:pt x="1609980" y="693135"/>
                    <a:pt x="1581863" y="698840"/>
                  </a:cubicBezTo>
                  <a:close/>
                  <a:moveTo>
                    <a:pt x="1205753" y="1623427"/>
                  </a:moveTo>
                  <a:cubicBezTo>
                    <a:pt x="1236722" y="1629132"/>
                    <a:pt x="1260764" y="1633614"/>
                    <a:pt x="1284805" y="1638096"/>
                  </a:cubicBezTo>
                  <a:cubicBezTo>
                    <a:pt x="1285620" y="1635244"/>
                    <a:pt x="1286028" y="1632799"/>
                    <a:pt x="1286843" y="1629947"/>
                  </a:cubicBezTo>
                  <a:cubicBezTo>
                    <a:pt x="1267283" y="1620574"/>
                    <a:pt x="1248132" y="1611202"/>
                    <a:pt x="1226535" y="1600607"/>
                  </a:cubicBezTo>
                  <a:cubicBezTo>
                    <a:pt x="1222867" y="1605090"/>
                    <a:pt x="1216348" y="1612017"/>
                    <a:pt x="1205753" y="1623427"/>
                  </a:cubicBezTo>
                  <a:close/>
                  <a:moveTo>
                    <a:pt x="995082" y="2969355"/>
                  </a:moveTo>
                  <a:cubicBezTo>
                    <a:pt x="998342" y="2966503"/>
                    <a:pt x="1001602" y="2963650"/>
                    <a:pt x="1004455" y="2960798"/>
                  </a:cubicBezTo>
                  <a:cubicBezTo>
                    <a:pt x="997935" y="2950611"/>
                    <a:pt x="993045" y="2936349"/>
                    <a:pt x="983673" y="2931459"/>
                  </a:cubicBezTo>
                  <a:cubicBezTo>
                    <a:pt x="975523" y="2927384"/>
                    <a:pt x="960038" y="2931051"/>
                    <a:pt x="951889" y="2936756"/>
                  </a:cubicBezTo>
                  <a:cubicBezTo>
                    <a:pt x="947814" y="2939609"/>
                    <a:pt x="952296" y="2955093"/>
                    <a:pt x="953111" y="2964873"/>
                  </a:cubicBezTo>
                  <a:cubicBezTo>
                    <a:pt x="971041" y="2938794"/>
                    <a:pt x="983265" y="2944498"/>
                    <a:pt x="995082" y="2969355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chemeClr val="accent2"/>
                </a:gs>
                <a:gs pos="100000">
                  <a:schemeClr val="accent2">
                    <a:lumMod val="60000"/>
                    <a:lumOff val="40000"/>
                    <a:alpha val="0"/>
                  </a:schemeClr>
                </a:gs>
              </a:gsLst>
              <a:lin ang="13500000" scaled="1"/>
              <a:tileRect/>
            </a:gradFill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3B35613-4D48-DB66-68D7-8B39644900D0}"/>
                </a:ext>
              </a:extLst>
            </p:cNvPr>
            <p:cNvSpPr txBox="1"/>
            <p:nvPr/>
          </p:nvSpPr>
          <p:spPr>
            <a:xfrm>
              <a:off x="5683250" y="1148834"/>
              <a:ext cx="8255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latin typeface="+mj-ea"/>
                  <a:ea typeface="+mj-ea"/>
                  <a:cs typeface="+mn-ea"/>
                  <a:sym typeface="+mn-lt"/>
                </a:rPr>
                <a:t>3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A8B603EA-0372-07D3-1A87-12B8A55B0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152" y="390784"/>
            <a:ext cx="2249681" cy="22496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7B63B2E-B057-A2CA-C6A3-58771F57BF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b="47281"/>
          <a:stretch/>
        </p:blipFill>
        <p:spPr>
          <a:xfrm>
            <a:off x="8805685" y="0"/>
            <a:ext cx="3386315" cy="342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298B0D2-3702-EBD5-CFD5-5070B6807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42" y="3253780"/>
            <a:ext cx="4011199" cy="401119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05C8F19-7A98-6687-5EAE-13907E3A6701}"/>
              </a:ext>
            </a:extLst>
          </p:cNvPr>
          <p:cNvSpPr txBox="1"/>
          <p:nvPr/>
        </p:nvSpPr>
        <p:spPr>
          <a:xfrm>
            <a:off x="1963227" y="2806071"/>
            <a:ext cx="8265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Go Terms Were Translated</a:t>
            </a:r>
            <a:endParaRPr lang="zh-CN" altLang="en-US" sz="4000" dirty="0">
              <a:effectLst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731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6A63FB69-BAC1-3BB9-06CC-F1D773E8D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35" y="982997"/>
            <a:ext cx="5248695" cy="524869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C6185F19-23F3-9831-EC10-454D98419515}"/>
              </a:ext>
            </a:extLst>
          </p:cNvPr>
          <p:cNvGrpSpPr/>
          <p:nvPr/>
        </p:nvGrpSpPr>
        <p:grpSpPr>
          <a:xfrm>
            <a:off x="138621" y="237328"/>
            <a:ext cx="6903202" cy="865955"/>
            <a:chOff x="138621" y="237328"/>
            <a:chExt cx="6903202" cy="86595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CF7D189-60C1-665A-1D3F-3EFB170B3A28}"/>
                </a:ext>
              </a:extLst>
            </p:cNvPr>
            <p:cNvGrpSpPr/>
            <p:nvPr/>
          </p:nvGrpSpPr>
          <p:grpSpPr>
            <a:xfrm>
              <a:off x="138621" y="237328"/>
              <a:ext cx="764239" cy="675534"/>
              <a:chOff x="5368818" y="904432"/>
              <a:chExt cx="1378161" cy="1218197"/>
            </a:xfrm>
          </p:grpSpPr>
          <p:sp>
            <p:nvSpPr>
              <p:cNvPr id="11" name="isḻíḑè">
                <a:extLst>
                  <a:ext uri="{FF2B5EF4-FFF2-40B4-BE49-F238E27FC236}">
                    <a16:creationId xmlns:a16="http://schemas.microsoft.com/office/drawing/2014/main" id="{D6615D9B-61A2-ABE9-B366-4D507448E3B0}"/>
                  </a:ext>
                </a:extLst>
              </p:cNvPr>
              <p:cNvSpPr/>
              <p:nvPr/>
            </p:nvSpPr>
            <p:spPr>
              <a:xfrm rot="8846007">
                <a:off x="5368818" y="904432"/>
                <a:ext cx="1378161" cy="1218197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90B6F88-B79B-24F6-E42D-85636B6D6C44}"/>
                  </a:ext>
                </a:extLst>
              </p:cNvPr>
              <p:cNvSpPr txBox="1"/>
              <p:nvPr/>
            </p:nvSpPr>
            <p:spPr>
              <a:xfrm>
                <a:off x="5683251" y="1148833"/>
                <a:ext cx="825500" cy="943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2800" b="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CA445FC-333B-28FE-D2DA-14B413B8B20E}"/>
                </a:ext>
              </a:extLst>
            </p:cNvPr>
            <p:cNvSpPr txBox="1"/>
            <p:nvPr/>
          </p:nvSpPr>
          <p:spPr>
            <a:xfrm>
              <a:off x="456293" y="518508"/>
              <a:ext cx="658553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1" dirty="0">
                  <a:effectLst/>
                </a:rPr>
                <a:t>Japanese-based Phonetic Translations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1B9C378-2731-F4F5-1ED7-D51E5F21944F}"/>
              </a:ext>
            </a:extLst>
          </p:cNvPr>
          <p:cNvSpPr txBox="1"/>
          <p:nvPr/>
        </p:nvSpPr>
        <p:spPr>
          <a:xfrm>
            <a:off x="456293" y="1537042"/>
            <a:ext cx="5206918" cy="427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围棋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碁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贴目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コミ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Joseki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定式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定石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Atari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打吃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たり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劫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8032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75F9C-9ECC-8AE8-676F-4523E2429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819AA16C-2638-18F2-D767-5C7EAEE5A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39" y="976663"/>
            <a:ext cx="5248695" cy="524869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758E1F4-9AB1-33B8-4D27-9C3D5884C19C}"/>
              </a:ext>
            </a:extLst>
          </p:cNvPr>
          <p:cNvGrpSpPr/>
          <p:nvPr/>
        </p:nvGrpSpPr>
        <p:grpSpPr>
          <a:xfrm>
            <a:off x="138621" y="237328"/>
            <a:ext cx="7572504" cy="865955"/>
            <a:chOff x="138621" y="237328"/>
            <a:chExt cx="7572504" cy="86595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63EF8BD-F98B-30AB-4C65-CE5899A11D4C}"/>
                </a:ext>
              </a:extLst>
            </p:cNvPr>
            <p:cNvGrpSpPr/>
            <p:nvPr/>
          </p:nvGrpSpPr>
          <p:grpSpPr>
            <a:xfrm>
              <a:off x="138621" y="237328"/>
              <a:ext cx="764239" cy="675534"/>
              <a:chOff x="5368818" y="904432"/>
              <a:chExt cx="1378161" cy="1218197"/>
            </a:xfrm>
          </p:grpSpPr>
          <p:sp>
            <p:nvSpPr>
              <p:cNvPr id="11" name="isḻíḑè">
                <a:extLst>
                  <a:ext uri="{FF2B5EF4-FFF2-40B4-BE49-F238E27FC236}">
                    <a16:creationId xmlns:a16="http://schemas.microsoft.com/office/drawing/2014/main" id="{3F75EB35-C92E-4FD6-5C57-013D84A47952}"/>
                  </a:ext>
                </a:extLst>
              </p:cNvPr>
              <p:cNvSpPr/>
              <p:nvPr/>
            </p:nvSpPr>
            <p:spPr>
              <a:xfrm rot="8846007">
                <a:off x="5368818" y="904432"/>
                <a:ext cx="1378161" cy="1218197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5A4605-7E47-8C98-C899-8EF7CA79ACB3}"/>
                  </a:ext>
                </a:extLst>
              </p:cNvPr>
              <p:cNvSpPr txBox="1"/>
              <p:nvPr/>
            </p:nvSpPr>
            <p:spPr>
              <a:xfrm>
                <a:off x="5683251" y="1148833"/>
                <a:ext cx="825500" cy="943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2800" b="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2B4D903-8443-D9CE-A400-938D789DCBC5}"/>
                </a:ext>
              </a:extLst>
            </p:cNvPr>
            <p:cNvSpPr txBox="1"/>
            <p:nvPr/>
          </p:nvSpPr>
          <p:spPr>
            <a:xfrm>
              <a:off x="456292" y="518508"/>
              <a:ext cx="725483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1" dirty="0">
                  <a:effectLst/>
                </a:rPr>
                <a:t>Borrowing from Chess and Other Games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B5B33EC-A95C-91F6-51E9-21EDD2DBCF3F}"/>
              </a:ext>
            </a:extLst>
          </p:cNvPr>
          <p:cNvSpPr txBox="1"/>
          <p:nvPr/>
        </p:nvSpPr>
        <p:spPr>
          <a:xfrm>
            <a:off x="520740" y="1654036"/>
            <a:ext cx="5386417" cy="389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/ White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黑棋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白棋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棋盘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手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Resign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认输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Handicap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让子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Endgame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官子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16489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9E4D3-378E-E5B5-DE2B-731137D17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F15620B-8FA4-8EDA-E487-FEE48A478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20" y="810895"/>
            <a:ext cx="5248695" cy="524869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FD2217D-F6B9-6241-BFEE-3DC01D939410}"/>
              </a:ext>
            </a:extLst>
          </p:cNvPr>
          <p:cNvGrpSpPr/>
          <p:nvPr/>
        </p:nvGrpSpPr>
        <p:grpSpPr>
          <a:xfrm>
            <a:off x="138621" y="237328"/>
            <a:ext cx="7572504" cy="865955"/>
            <a:chOff x="138621" y="237328"/>
            <a:chExt cx="7572504" cy="86595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4E67D2E-2B81-CDF8-56F1-66A74B69F16A}"/>
                </a:ext>
              </a:extLst>
            </p:cNvPr>
            <p:cNvGrpSpPr/>
            <p:nvPr/>
          </p:nvGrpSpPr>
          <p:grpSpPr>
            <a:xfrm>
              <a:off x="138621" y="237328"/>
              <a:ext cx="764239" cy="675534"/>
              <a:chOff x="5368818" y="904432"/>
              <a:chExt cx="1378161" cy="1218197"/>
            </a:xfrm>
          </p:grpSpPr>
          <p:sp>
            <p:nvSpPr>
              <p:cNvPr id="11" name="isḻíḑè">
                <a:extLst>
                  <a:ext uri="{FF2B5EF4-FFF2-40B4-BE49-F238E27FC236}">
                    <a16:creationId xmlns:a16="http://schemas.microsoft.com/office/drawing/2014/main" id="{34B9D6E3-9803-37A0-B3D2-85D648DFA3A4}"/>
                  </a:ext>
                </a:extLst>
              </p:cNvPr>
              <p:cNvSpPr/>
              <p:nvPr/>
            </p:nvSpPr>
            <p:spPr>
              <a:xfrm rot="8846007">
                <a:off x="5368818" y="904432"/>
                <a:ext cx="1378161" cy="1218197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4AF07F-52A9-BA33-3199-ADFE0C5A909E}"/>
                  </a:ext>
                </a:extLst>
              </p:cNvPr>
              <p:cNvSpPr txBox="1"/>
              <p:nvPr/>
            </p:nvSpPr>
            <p:spPr>
              <a:xfrm>
                <a:off x="5683251" y="1148833"/>
                <a:ext cx="825500" cy="943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2800" b="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F9F1D08-8810-2107-F44B-D27AA52586ED}"/>
                </a:ext>
              </a:extLst>
            </p:cNvPr>
            <p:cNvSpPr txBox="1"/>
            <p:nvPr/>
          </p:nvSpPr>
          <p:spPr>
            <a:xfrm>
              <a:off x="456292" y="518508"/>
              <a:ext cx="725483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1" dirty="0">
                  <a:effectLst/>
                </a:rPr>
                <a:t>Combination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7CB262BF-6678-1A11-1138-87DFEDDB1B03}"/>
              </a:ext>
            </a:extLst>
          </p:cNvPr>
          <p:cNvSpPr txBox="1"/>
          <p:nvPr/>
        </p:nvSpPr>
        <p:spPr>
          <a:xfrm>
            <a:off x="541869" y="2004844"/>
            <a:ext cx="5386417" cy="662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 Fight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打劫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70363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47FD8-DEE3-93F9-D681-F98BF0505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83032AF-D643-B12B-9862-F49DD408C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42" y="1136775"/>
            <a:ext cx="5286186" cy="528618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CACF2B62-2988-4146-B30C-D26D2965DB11}"/>
              </a:ext>
            </a:extLst>
          </p:cNvPr>
          <p:cNvGrpSpPr/>
          <p:nvPr/>
        </p:nvGrpSpPr>
        <p:grpSpPr>
          <a:xfrm>
            <a:off x="138621" y="237328"/>
            <a:ext cx="9712745" cy="865955"/>
            <a:chOff x="138621" y="237328"/>
            <a:chExt cx="9712745" cy="86595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A457071-2182-B718-7856-78D83F5F2BD1}"/>
                </a:ext>
              </a:extLst>
            </p:cNvPr>
            <p:cNvGrpSpPr/>
            <p:nvPr/>
          </p:nvGrpSpPr>
          <p:grpSpPr>
            <a:xfrm>
              <a:off x="138621" y="237328"/>
              <a:ext cx="764239" cy="675534"/>
              <a:chOff x="5368818" y="904432"/>
              <a:chExt cx="1378161" cy="1218197"/>
            </a:xfrm>
          </p:grpSpPr>
          <p:sp>
            <p:nvSpPr>
              <p:cNvPr id="11" name="isḻíḑè">
                <a:extLst>
                  <a:ext uri="{FF2B5EF4-FFF2-40B4-BE49-F238E27FC236}">
                    <a16:creationId xmlns:a16="http://schemas.microsoft.com/office/drawing/2014/main" id="{96342906-0835-01CF-EDB6-9247170EA98D}"/>
                  </a:ext>
                </a:extLst>
              </p:cNvPr>
              <p:cNvSpPr/>
              <p:nvPr/>
            </p:nvSpPr>
            <p:spPr>
              <a:xfrm rot="8846007">
                <a:off x="5368818" y="904432"/>
                <a:ext cx="1378161" cy="1218197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C33D06F-60FD-2882-21F3-95D58C807423}"/>
                  </a:ext>
                </a:extLst>
              </p:cNvPr>
              <p:cNvSpPr txBox="1"/>
              <p:nvPr/>
            </p:nvSpPr>
            <p:spPr>
              <a:xfrm>
                <a:off x="5683251" y="1148833"/>
                <a:ext cx="825500" cy="943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2800" b="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CC5C68C-E8B5-FD6C-CBCE-F38512EF475D}"/>
                </a:ext>
              </a:extLst>
            </p:cNvPr>
            <p:cNvSpPr txBox="1"/>
            <p:nvPr/>
          </p:nvSpPr>
          <p:spPr>
            <a:xfrm>
              <a:off x="456292" y="518508"/>
              <a:ext cx="93950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1" dirty="0">
                  <a:effectLst/>
                </a:rPr>
                <a:t>Key Terms from the AlphaGo vs. Lee Sedol Match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E7620BA7-DCCE-DA14-9246-FE26A8AB85CE}"/>
              </a:ext>
            </a:extLst>
          </p:cNvPr>
          <p:cNvSpPr txBox="1"/>
          <p:nvPr/>
        </p:nvSpPr>
        <p:spPr>
          <a:xfrm>
            <a:off x="168993" y="1537042"/>
            <a:ext cx="7059943" cy="44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37 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Game 2, AlphaGo played an unexpected move at step 37, surprising experts and changing Go strategy.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Divine Move 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神之一手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Originally, this phrase meant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perfect, god-like move.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Game 4,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 Sedol’s move at step 78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turned the game around and was called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"The Divine Move of Humans."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95286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6F088-5412-CF8B-AC0E-267C06912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4B73A3D-B0D4-3441-55C7-9915149EED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64E96732-FFF3-ED4C-4E99-22CF4906E8CB}"/>
              </a:ext>
            </a:extLst>
          </p:cNvPr>
          <p:cNvGrpSpPr/>
          <p:nvPr/>
        </p:nvGrpSpPr>
        <p:grpSpPr>
          <a:xfrm>
            <a:off x="5406920" y="1247332"/>
            <a:ext cx="1378161" cy="1218197"/>
            <a:chOff x="5368818" y="904432"/>
            <a:chExt cx="1378161" cy="1218197"/>
          </a:xfrm>
        </p:grpSpPr>
        <p:sp>
          <p:nvSpPr>
            <p:cNvPr id="10" name="isḻíḑè">
              <a:extLst>
                <a:ext uri="{FF2B5EF4-FFF2-40B4-BE49-F238E27FC236}">
                  <a16:creationId xmlns:a16="http://schemas.microsoft.com/office/drawing/2014/main" id="{6961B68F-EB3F-E5CB-ADCE-0CBF359C9081}"/>
                </a:ext>
              </a:extLst>
            </p:cNvPr>
            <p:cNvSpPr/>
            <p:nvPr/>
          </p:nvSpPr>
          <p:spPr>
            <a:xfrm rot="8846007">
              <a:off x="5368818" y="904432"/>
              <a:ext cx="1378161" cy="1218197"/>
            </a:xfrm>
            <a:custGeom>
              <a:avLst/>
              <a:gdLst>
                <a:gd name="connsiteX0" fmla="*/ 2332861 w 7758545"/>
                <a:gd name="connsiteY0" fmla="*/ 0 h 6858000"/>
                <a:gd name="connsiteX1" fmla="*/ 2287223 w 7758545"/>
                <a:gd name="connsiteY1" fmla="*/ 52158 h 6858000"/>
                <a:gd name="connsiteX2" fmla="*/ 2191056 w 7758545"/>
                <a:gd name="connsiteY2" fmla="*/ 111244 h 6858000"/>
                <a:gd name="connsiteX3" fmla="*/ 2143380 w 7758545"/>
                <a:gd name="connsiteY3" fmla="*/ 130803 h 6858000"/>
                <a:gd name="connsiteX4" fmla="*/ 2056178 w 7758545"/>
                <a:gd name="connsiteY4" fmla="*/ 208226 h 6858000"/>
                <a:gd name="connsiteX5" fmla="*/ 2092851 w 7758545"/>
                <a:gd name="connsiteY5" fmla="*/ 197224 h 6858000"/>
                <a:gd name="connsiteX6" fmla="*/ 2015836 w 7758545"/>
                <a:gd name="connsiteY6" fmla="*/ 268534 h 6858000"/>
                <a:gd name="connsiteX7" fmla="*/ 2001167 w 7758545"/>
                <a:gd name="connsiteY7" fmla="*/ 272201 h 6858000"/>
                <a:gd name="connsiteX8" fmla="*/ 1895220 w 7758545"/>
                <a:gd name="connsiteY8" fmla="*/ 360626 h 6858000"/>
                <a:gd name="connsiteX9" fmla="*/ 1878921 w 7758545"/>
                <a:gd name="connsiteY9" fmla="*/ 333324 h 6858000"/>
                <a:gd name="connsiteX10" fmla="*/ 1871586 w 7758545"/>
                <a:gd name="connsiteY10" fmla="*/ 336991 h 6858000"/>
                <a:gd name="connsiteX11" fmla="*/ 1902555 w 7758545"/>
                <a:gd name="connsiteY11" fmla="*/ 428676 h 6858000"/>
                <a:gd name="connsiteX12" fmla="*/ 1886663 w 7758545"/>
                <a:gd name="connsiteY12" fmla="*/ 454348 h 6858000"/>
                <a:gd name="connsiteX13" fmla="*/ 1893998 w 7758545"/>
                <a:gd name="connsiteY13" fmla="*/ 460460 h 6858000"/>
                <a:gd name="connsiteX14" fmla="*/ 2059437 w 7758545"/>
                <a:gd name="connsiteY14" fmla="*/ 337399 h 6858000"/>
                <a:gd name="connsiteX15" fmla="*/ 2042730 w 7758545"/>
                <a:gd name="connsiteY15" fmla="*/ 318247 h 6858000"/>
                <a:gd name="connsiteX16" fmla="*/ 2048028 w 7758545"/>
                <a:gd name="connsiteY16" fmla="*/ 310097 h 6858000"/>
                <a:gd name="connsiteX17" fmla="*/ 2078589 w 7758545"/>
                <a:gd name="connsiteY17" fmla="*/ 325582 h 6858000"/>
                <a:gd name="connsiteX18" fmla="*/ 2154789 w 7758545"/>
                <a:gd name="connsiteY18" fmla="*/ 283611 h 6858000"/>
                <a:gd name="connsiteX19" fmla="*/ 2195945 w 7758545"/>
                <a:gd name="connsiteY19" fmla="*/ 353698 h 6858000"/>
                <a:gd name="connsiteX20" fmla="*/ 2094481 w 7758545"/>
                <a:gd name="connsiteY20" fmla="*/ 359811 h 6858000"/>
                <a:gd name="connsiteX21" fmla="*/ 2047620 w 7758545"/>
                <a:gd name="connsiteY21" fmla="*/ 389965 h 6858000"/>
                <a:gd name="connsiteX22" fmla="*/ 2039471 w 7758545"/>
                <a:gd name="connsiteY22" fmla="*/ 444975 h 6858000"/>
                <a:gd name="connsiteX23" fmla="*/ 2153567 w 7758545"/>
                <a:gd name="connsiteY23" fmla="*/ 364701 h 6858000"/>
                <a:gd name="connsiteX24" fmla="*/ 2139305 w 7758545"/>
                <a:gd name="connsiteY24" fmla="*/ 411562 h 6858000"/>
                <a:gd name="connsiteX25" fmla="*/ 2121783 w 7758545"/>
                <a:gd name="connsiteY25" fmla="*/ 473907 h 6858000"/>
                <a:gd name="connsiteX26" fmla="*/ 2148269 w 7758545"/>
                <a:gd name="connsiteY26" fmla="*/ 469425 h 6858000"/>
                <a:gd name="connsiteX27" fmla="*/ 2147047 w 7758545"/>
                <a:gd name="connsiteY27" fmla="*/ 468610 h 6858000"/>
                <a:gd name="connsiteX28" fmla="*/ 2113226 w 7758545"/>
                <a:gd name="connsiteY28" fmla="*/ 500394 h 6858000"/>
                <a:gd name="connsiteX29" fmla="*/ 2083479 w 7758545"/>
                <a:gd name="connsiteY29" fmla="*/ 429083 h 6858000"/>
                <a:gd name="connsiteX30" fmla="*/ 2077774 w 7758545"/>
                <a:gd name="connsiteY30" fmla="*/ 490206 h 6858000"/>
                <a:gd name="connsiteX31" fmla="*/ 2031728 w 7758545"/>
                <a:gd name="connsiteY31" fmla="*/ 479612 h 6858000"/>
                <a:gd name="connsiteX32" fmla="*/ 2054140 w 7758545"/>
                <a:gd name="connsiteY32" fmla="*/ 528103 h 6858000"/>
                <a:gd name="connsiteX33" fmla="*/ 2016651 w 7758545"/>
                <a:gd name="connsiteY33" fmla="*/ 509358 h 6858000"/>
                <a:gd name="connsiteX34" fmla="*/ 1937191 w 7758545"/>
                <a:gd name="connsiteY34" fmla="*/ 509358 h 6858000"/>
                <a:gd name="connsiteX35" fmla="*/ 1955936 w 7758545"/>
                <a:gd name="connsiteY35" fmla="*/ 483687 h 6858000"/>
                <a:gd name="connsiteX36" fmla="*/ 1947379 w 7758545"/>
                <a:gd name="connsiteY36" fmla="*/ 477982 h 6858000"/>
                <a:gd name="connsiteX37" fmla="*/ 1934339 w 7758545"/>
                <a:gd name="connsiteY37" fmla="*/ 501616 h 6858000"/>
                <a:gd name="connsiteX38" fmla="*/ 2030913 w 7758545"/>
                <a:gd name="connsiteY38" fmla="*/ 555404 h 6858000"/>
                <a:gd name="connsiteX39" fmla="*/ 2053733 w 7758545"/>
                <a:gd name="connsiteY39" fmla="*/ 527695 h 6858000"/>
                <a:gd name="connsiteX40" fmla="*/ 2088369 w 7758545"/>
                <a:gd name="connsiteY40" fmla="*/ 499986 h 6858000"/>
                <a:gd name="connsiteX41" fmla="*/ 2039878 w 7758545"/>
                <a:gd name="connsiteY41" fmla="*/ 577816 h 6858000"/>
                <a:gd name="connsiteX42" fmla="*/ 2067995 w 7758545"/>
                <a:gd name="connsiteY42" fmla="*/ 606340 h 6858000"/>
                <a:gd name="connsiteX43" fmla="*/ 2031728 w 7758545"/>
                <a:gd name="connsiteY43" fmla="*/ 629974 h 6858000"/>
                <a:gd name="connsiteX44" fmla="*/ 2019504 w 7758545"/>
                <a:gd name="connsiteY44" fmla="*/ 594931 h 6858000"/>
                <a:gd name="connsiteX45" fmla="*/ 1891145 w 7758545"/>
                <a:gd name="connsiteY45" fmla="*/ 690690 h 6858000"/>
                <a:gd name="connsiteX46" fmla="*/ 1891960 w 7758545"/>
                <a:gd name="connsiteY46" fmla="*/ 689875 h 6858000"/>
                <a:gd name="connsiteX47" fmla="*/ 1856916 w 7758545"/>
                <a:gd name="connsiteY47" fmla="*/ 708212 h 6858000"/>
                <a:gd name="connsiteX48" fmla="*/ 1871179 w 7758545"/>
                <a:gd name="connsiteY48" fmla="*/ 756295 h 6858000"/>
                <a:gd name="connsiteX49" fmla="*/ 1794979 w 7758545"/>
                <a:gd name="connsiteY49" fmla="*/ 756295 h 6858000"/>
                <a:gd name="connsiteX50" fmla="*/ 1834505 w 7758545"/>
                <a:gd name="connsiteY50" fmla="*/ 800711 h 6858000"/>
                <a:gd name="connsiteX51" fmla="*/ 1785199 w 7758545"/>
                <a:gd name="connsiteY51" fmla="*/ 845127 h 6858000"/>
                <a:gd name="connsiteX52" fmla="*/ 1777457 w 7758545"/>
                <a:gd name="connsiteY52" fmla="*/ 742441 h 6858000"/>
                <a:gd name="connsiteX53" fmla="*/ 1759935 w 7758545"/>
                <a:gd name="connsiteY53" fmla="*/ 739588 h 6858000"/>
                <a:gd name="connsiteX54" fmla="*/ 1726928 w 7758545"/>
                <a:gd name="connsiteY54" fmla="*/ 824345 h 6858000"/>
                <a:gd name="connsiteX55" fmla="*/ 1766047 w 7758545"/>
                <a:gd name="connsiteY55" fmla="*/ 853685 h 6858000"/>
                <a:gd name="connsiteX56" fmla="*/ 1720001 w 7758545"/>
                <a:gd name="connsiteY56" fmla="*/ 903805 h 6858000"/>
                <a:gd name="connsiteX57" fmla="*/ 1704517 w 7758545"/>
                <a:gd name="connsiteY57" fmla="*/ 878134 h 6858000"/>
                <a:gd name="connsiteX58" fmla="*/ 1729373 w 7758545"/>
                <a:gd name="connsiteY58" fmla="*/ 856944 h 6858000"/>
                <a:gd name="connsiteX59" fmla="*/ 1719186 w 7758545"/>
                <a:gd name="connsiteY59" fmla="*/ 845942 h 6858000"/>
                <a:gd name="connsiteX60" fmla="*/ 1664990 w 7758545"/>
                <a:gd name="connsiteY60" fmla="*/ 916845 h 6858000"/>
                <a:gd name="connsiteX61" fmla="*/ 1687402 w 7758545"/>
                <a:gd name="connsiteY61" fmla="*/ 904620 h 6858000"/>
                <a:gd name="connsiteX62" fmla="*/ 1698404 w 7758545"/>
                <a:gd name="connsiteY62" fmla="*/ 912363 h 6858000"/>
                <a:gd name="connsiteX63" fmla="*/ 1665805 w 7758545"/>
                <a:gd name="connsiteY63" fmla="*/ 967781 h 6858000"/>
                <a:gd name="connsiteX64" fmla="*/ 1656026 w 7758545"/>
                <a:gd name="connsiteY64" fmla="*/ 963298 h 6858000"/>
                <a:gd name="connsiteX65" fmla="*/ 1650321 w 7758545"/>
                <a:gd name="connsiteY65" fmla="*/ 938034 h 6858000"/>
                <a:gd name="connsiteX66" fmla="*/ 1589605 w 7758545"/>
                <a:gd name="connsiteY66" fmla="*/ 974301 h 6858000"/>
                <a:gd name="connsiteX67" fmla="*/ 1614869 w 7758545"/>
                <a:gd name="connsiteY67" fmla="*/ 1037054 h 6858000"/>
                <a:gd name="connsiteX68" fmla="*/ 1583086 w 7758545"/>
                <a:gd name="connsiteY68" fmla="*/ 1010567 h 6858000"/>
                <a:gd name="connsiteX69" fmla="*/ 1579826 w 7758545"/>
                <a:gd name="connsiteY69" fmla="*/ 1061910 h 6858000"/>
                <a:gd name="connsiteX70" fmla="*/ 1516258 w 7758545"/>
                <a:gd name="connsiteY70" fmla="*/ 1142185 h 6858000"/>
                <a:gd name="connsiteX71" fmla="*/ 1534187 w 7758545"/>
                <a:gd name="connsiteY71" fmla="*/ 1153187 h 6858000"/>
                <a:gd name="connsiteX72" fmla="*/ 1579826 w 7758545"/>
                <a:gd name="connsiteY72" fmla="*/ 1061910 h 6858000"/>
                <a:gd name="connsiteX73" fmla="*/ 1614055 w 7758545"/>
                <a:gd name="connsiteY73" fmla="*/ 1075765 h 6858000"/>
                <a:gd name="connsiteX74" fmla="*/ 1614055 w 7758545"/>
                <a:gd name="connsiteY74" fmla="*/ 1036239 h 6858000"/>
                <a:gd name="connsiteX75" fmla="*/ 1630761 w 7758545"/>
                <a:gd name="connsiteY75" fmla="*/ 1024829 h 6858000"/>
                <a:gd name="connsiteX76" fmla="*/ 1706961 w 7758545"/>
                <a:gd name="connsiteY76" fmla="*/ 1010567 h 6858000"/>
                <a:gd name="connsiteX77" fmla="*/ 1743635 w 7758545"/>
                <a:gd name="connsiteY77" fmla="*/ 936404 h 6858000"/>
                <a:gd name="connsiteX78" fmla="*/ 1758305 w 7758545"/>
                <a:gd name="connsiteY78" fmla="*/ 938034 h 6858000"/>
                <a:gd name="connsiteX79" fmla="*/ 1771752 w 7758545"/>
                <a:gd name="connsiteY79" fmla="*/ 982450 h 6858000"/>
                <a:gd name="connsiteX80" fmla="*/ 1828800 w 7758545"/>
                <a:gd name="connsiteY80" fmla="*/ 984488 h 6858000"/>
                <a:gd name="connsiteX81" fmla="*/ 1810056 w 7758545"/>
                <a:gd name="connsiteY81" fmla="*/ 1009752 h 6858000"/>
                <a:gd name="connsiteX82" fmla="*/ 1812093 w 7758545"/>
                <a:gd name="connsiteY82" fmla="*/ 1051723 h 6858000"/>
                <a:gd name="connsiteX83" fmla="*/ 1836542 w 7758545"/>
                <a:gd name="connsiteY83" fmla="*/ 1072505 h 6858000"/>
                <a:gd name="connsiteX84" fmla="*/ 1852434 w 7758545"/>
                <a:gd name="connsiteY84" fmla="*/ 962891 h 6858000"/>
                <a:gd name="connsiteX85" fmla="*/ 1891145 w 7758545"/>
                <a:gd name="connsiteY85" fmla="*/ 944147 h 6858000"/>
                <a:gd name="connsiteX86" fmla="*/ 1942081 w 7758545"/>
                <a:gd name="connsiteY86" fmla="*/ 929477 h 6858000"/>
                <a:gd name="connsiteX87" fmla="*/ 1960826 w 7758545"/>
                <a:gd name="connsiteY87" fmla="*/ 921735 h 6858000"/>
                <a:gd name="connsiteX88" fmla="*/ 1946564 w 7758545"/>
                <a:gd name="connsiteY88" fmla="*/ 905028 h 6858000"/>
                <a:gd name="connsiteX89" fmla="*/ 1908667 w 7758545"/>
                <a:gd name="connsiteY89" fmla="*/ 904213 h 6858000"/>
                <a:gd name="connsiteX90" fmla="*/ 1906222 w 7758545"/>
                <a:gd name="connsiteY90" fmla="*/ 894841 h 6858000"/>
                <a:gd name="connsiteX91" fmla="*/ 1931079 w 7758545"/>
                <a:gd name="connsiteY91" fmla="*/ 882616 h 6858000"/>
                <a:gd name="connsiteX92" fmla="*/ 1939636 w 7758545"/>
                <a:gd name="connsiteY92" fmla="*/ 817826 h 6858000"/>
                <a:gd name="connsiteX93" fmla="*/ 1957566 w 7758545"/>
                <a:gd name="connsiteY93" fmla="*/ 814973 h 6858000"/>
                <a:gd name="connsiteX94" fmla="*/ 1975495 w 7758545"/>
                <a:gd name="connsiteY94" fmla="*/ 866724 h 6858000"/>
                <a:gd name="connsiteX95" fmla="*/ 2009317 w 7758545"/>
                <a:gd name="connsiteY95" fmla="*/ 834533 h 6858000"/>
                <a:gd name="connsiteX96" fmla="*/ 2061882 w 7758545"/>
                <a:gd name="connsiteY96" fmla="*/ 866724 h 6858000"/>
                <a:gd name="connsiteX97" fmla="*/ 2044360 w 7758545"/>
                <a:gd name="connsiteY97" fmla="*/ 900953 h 6858000"/>
                <a:gd name="connsiteX98" fmla="*/ 2092444 w 7758545"/>
                <a:gd name="connsiteY98" fmla="*/ 942517 h 6858000"/>
                <a:gd name="connsiteX99" fmla="*/ 2082257 w 7758545"/>
                <a:gd name="connsiteY99" fmla="*/ 954741 h 6858000"/>
                <a:gd name="connsiteX100" fmla="*/ 2032543 w 7758545"/>
                <a:gd name="connsiteY100" fmla="*/ 913585 h 6858000"/>
                <a:gd name="connsiteX101" fmla="*/ 2006057 w 7758545"/>
                <a:gd name="connsiteY101" fmla="*/ 951481 h 6858000"/>
                <a:gd name="connsiteX102" fmla="*/ 2012169 w 7758545"/>
                <a:gd name="connsiteY102" fmla="*/ 977153 h 6858000"/>
                <a:gd name="connsiteX103" fmla="*/ 2034173 w 7758545"/>
                <a:gd name="connsiteY103" fmla="*/ 969411 h 6858000"/>
                <a:gd name="connsiteX104" fmla="*/ 2077367 w 7758545"/>
                <a:gd name="connsiteY104" fmla="*/ 964521 h 6858000"/>
                <a:gd name="connsiteX105" fmla="*/ 2028876 w 7758545"/>
                <a:gd name="connsiteY105" fmla="*/ 1016679 h 6858000"/>
                <a:gd name="connsiteX106" fmla="*/ 1970198 w 7758545"/>
                <a:gd name="connsiteY106" fmla="*/ 973893 h 6858000"/>
                <a:gd name="connsiteX107" fmla="*/ 1908667 w 7758545"/>
                <a:gd name="connsiteY107" fmla="*/ 1004047 h 6858000"/>
                <a:gd name="connsiteX108" fmla="*/ 1871994 w 7758545"/>
                <a:gd name="connsiteY108" fmla="*/ 1007307 h 6858000"/>
                <a:gd name="connsiteX109" fmla="*/ 1867511 w 7758545"/>
                <a:gd name="connsiteY109" fmla="*/ 1046833 h 6858000"/>
                <a:gd name="connsiteX110" fmla="*/ 1863029 w 7758545"/>
                <a:gd name="connsiteY110" fmla="*/ 1082285 h 6858000"/>
                <a:gd name="connsiteX111" fmla="*/ 1860991 w 7758545"/>
                <a:gd name="connsiteY111" fmla="*/ 1113661 h 6858000"/>
                <a:gd name="connsiteX112" fmla="*/ 1776642 w 7758545"/>
                <a:gd name="connsiteY112" fmla="*/ 1099399 h 6858000"/>
                <a:gd name="connsiteX113" fmla="*/ 1774197 w 7758545"/>
                <a:gd name="connsiteY113" fmla="*/ 1108364 h 6858000"/>
                <a:gd name="connsiteX114" fmla="*/ 1805573 w 7758545"/>
                <a:gd name="connsiteY114" fmla="*/ 1141778 h 6858000"/>
                <a:gd name="connsiteX115" fmla="*/ 1809648 w 7758545"/>
                <a:gd name="connsiteY115" fmla="*/ 1161744 h 6858000"/>
                <a:gd name="connsiteX116" fmla="*/ 1773789 w 7758545"/>
                <a:gd name="connsiteY116" fmla="*/ 1170302 h 6858000"/>
                <a:gd name="connsiteX117" fmla="*/ 1747303 w 7758545"/>
                <a:gd name="connsiteY117" fmla="*/ 1158077 h 6858000"/>
                <a:gd name="connsiteX118" fmla="*/ 1740375 w 7758545"/>
                <a:gd name="connsiteY118" fmla="*/ 1168264 h 6858000"/>
                <a:gd name="connsiteX119" fmla="*/ 1791719 w 7758545"/>
                <a:gd name="connsiteY119" fmla="*/ 1208198 h 6858000"/>
                <a:gd name="connsiteX120" fmla="*/ 1824725 w 7758545"/>
                <a:gd name="connsiteY120" fmla="*/ 1251392 h 6858000"/>
                <a:gd name="connsiteX121" fmla="*/ 1840617 w 7758545"/>
                <a:gd name="connsiteY121" fmla="*/ 1262394 h 6858000"/>
                <a:gd name="connsiteX122" fmla="*/ 1861399 w 7758545"/>
                <a:gd name="connsiteY122" fmla="*/ 1239982 h 6858000"/>
                <a:gd name="connsiteX123" fmla="*/ 1859361 w 7758545"/>
                <a:gd name="connsiteY123" fmla="*/ 1178044 h 6858000"/>
                <a:gd name="connsiteX124" fmla="*/ 1893998 w 7758545"/>
                <a:gd name="connsiteY124" fmla="*/ 1114068 h 6858000"/>
                <a:gd name="connsiteX125" fmla="*/ 1893998 w 7758545"/>
                <a:gd name="connsiteY125" fmla="*/ 1113661 h 6858000"/>
                <a:gd name="connsiteX126" fmla="*/ 1924559 w 7758545"/>
                <a:gd name="connsiteY126" fmla="*/ 1157670 h 6858000"/>
                <a:gd name="connsiteX127" fmla="*/ 1985682 w 7758545"/>
                <a:gd name="connsiteY127" fmla="*/ 1197603 h 6858000"/>
                <a:gd name="connsiteX128" fmla="*/ 1983237 w 7758545"/>
                <a:gd name="connsiteY128" fmla="*/ 1208605 h 6858000"/>
                <a:gd name="connsiteX129" fmla="*/ 1927412 w 7758545"/>
                <a:gd name="connsiteY129" fmla="*/ 1205345 h 6858000"/>
                <a:gd name="connsiteX130" fmla="*/ 1946971 w 7758545"/>
                <a:gd name="connsiteY130" fmla="*/ 1265246 h 6858000"/>
                <a:gd name="connsiteX131" fmla="*/ 1916002 w 7758545"/>
                <a:gd name="connsiteY131" fmla="*/ 1270951 h 6858000"/>
                <a:gd name="connsiteX132" fmla="*/ 1921299 w 7758545"/>
                <a:gd name="connsiteY132" fmla="*/ 1303142 h 6858000"/>
                <a:gd name="connsiteX133" fmla="*/ 1875661 w 7758545"/>
                <a:gd name="connsiteY133" fmla="*/ 1340631 h 6858000"/>
                <a:gd name="connsiteX134" fmla="*/ 1871586 w 7758545"/>
                <a:gd name="connsiteY134" fmla="*/ 1356931 h 6858000"/>
                <a:gd name="connsiteX135" fmla="*/ 1823910 w 7758545"/>
                <a:gd name="connsiteY135" fmla="*/ 1357746 h 6858000"/>
                <a:gd name="connsiteX136" fmla="*/ 1826355 w 7758545"/>
                <a:gd name="connsiteY136" fmla="*/ 1508108 h 6858000"/>
                <a:gd name="connsiteX137" fmla="*/ 1787644 w 7758545"/>
                <a:gd name="connsiteY137" fmla="*/ 1499551 h 6858000"/>
                <a:gd name="connsiteX138" fmla="*/ 1717556 w 7758545"/>
                <a:gd name="connsiteY138" fmla="*/ 1466137 h 6858000"/>
                <a:gd name="connsiteX139" fmla="*/ 1708184 w 7758545"/>
                <a:gd name="connsiteY139" fmla="*/ 1478769 h 6858000"/>
                <a:gd name="connsiteX140" fmla="*/ 1812908 w 7758545"/>
                <a:gd name="connsiteY140" fmla="*/ 1573713 h 6858000"/>
                <a:gd name="connsiteX141" fmla="*/ 1803536 w 7758545"/>
                <a:gd name="connsiteY141" fmla="*/ 1586753 h 6858000"/>
                <a:gd name="connsiteX142" fmla="*/ 1740783 w 7758545"/>
                <a:gd name="connsiteY142" fmla="*/ 1561896 h 6858000"/>
                <a:gd name="connsiteX143" fmla="*/ 1769714 w 7758545"/>
                <a:gd name="connsiteY143" fmla="*/ 1612832 h 6858000"/>
                <a:gd name="connsiteX144" fmla="*/ 1702072 w 7758545"/>
                <a:gd name="connsiteY144" fmla="*/ 1616092 h 6858000"/>
                <a:gd name="connsiteX145" fmla="*/ 1636466 w 7758545"/>
                <a:gd name="connsiteY145" fmla="*/ 1528482 h 6858000"/>
                <a:gd name="connsiteX146" fmla="*/ 1676400 w 7758545"/>
                <a:gd name="connsiteY146" fmla="*/ 1481621 h 6858000"/>
                <a:gd name="connsiteX147" fmla="*/ 1692292 w 7758545"/>
                <a:gd name="connsiteY147" fmla="*/ 1421721 h 6858000"/>
                <a:gd name="connsiteX148" fmla="*/ 1756267 w 7758545"/>
                <a:gd name="connsiteY148" fmla="*/ 1421721 h 6858000"/>
                <a:gd name="connsiteX149" fmla="*/ 1739968 w 7758545"/>
                <a:gd name="connsiteY149" fmla="*/ 1338186 h 6858000"/>
                <a:gd name="connsiteX150" fmla="*/ 1776642 w 7758545"/>
                <a:gd name="connsiteY150" fmla="*/ 1336149 h 6858000"/>
                <a:gd name="connsiteX151" fmla="*/ 1787236 w 7758545"/>
                <a:gd name="connsiteY151" fmla="*/ 1314552 h 6858000"/>
                <a:gd name="connsiteX152" fmla="*/ 1797831 w 7758545"/>
                <a:gd name="connsiteY152" fmla="*/ 1291733 h 6858000"/>
                <a:gd name="connsiteX153" fmla="*/ 1776234 w 7758545"/>
                <a:gd name="connsiteY153" fmla="*/ 1291733 h 6858000"/>
                <a:gd name="connsiteX154" fmla="*/ 1753822 w 7758545"/>
                <a:gd name="connsiteY154" fmla="*/ 1290103 h 6858000"/>
                <a:gd name="connsiteX155" fmla="*/ 1762380 w 7758545"/>
                <a:gd name="connsiteY155" fmla="*/ 1272581 h 6858000"/>
                <a:gd name="connsiteX156" fmla="*/ 1775419 w 7758545"/>
                <a:gd name="connsiteY156" fmla="*/ 1235907 h 6858000"/>
                <a:gd name="connsiteX157" fmla="*/ 1760750 w 7758545"/>
                <a:gd name="connsiteY157" fmla="*/ 1228980 h 6858000"/>
                <a:gd name="connsiteX158" fmla="*/ 1699219 w 7758545"/>
                <a:gd name="connsiteY158" fmla="*/ 1319442 h 6858000"/>
                <a:gd name="connsiteX159" fmla="*/ 1670288 w 7758545"/>
                <a:gd name="connsiteY159" fmla="*/ 1284398 h 6858000"/>
                <a:gd name="connsiteX160" fmla="*/ 1642171 w 7758545"/>
                <a:gd name="connsiteY160" fmla="*/ 1336556 h 6858000"/>
                <a:gd name="connsiteX161" fmla="*/ 1673955 w 7758545"/>
                <a:gd name="connsiteY161" fmla="*/ 1324332 h 6858000"/>
                <a:gd name="connsiteX162" fmla="*/ 1656433 w 7758545"/>
                <a:gd name="connsiteY162" fmla="*/ 1351226 h 6858000"/>
                <a:gd name="connsiteX163" fmla="*/ 1626687 w 7758545"/>
                <a:gd name="connsiteY163" fmla="*/ 1414386 h 6858000"/>
                <a:gd name="connsiteX164" fmla="*/ 1660508 w 7758545"/>
                <a:gd name="connsiteY164" fmla="*/ 1434353 h 6858000"/>
                <a:gd name="connsiteX165" fmla="*/ 1619759 w 7758545"/>
                <a:gd name="connsiteY165" fmla="*/ 1449837 h 6858000"/>
                <a:gd name="connsiteX166" fmla="*/ 1619759 w 7758545"/>
                <a:gd name="connsiteY166" fmla="*/ 1511368 h 6858000"/>
                <a:gd name="connsiteX167" fmla="*/ 1610795 w 7758545"/>
                <a:gd name="connsiteY167" fmla="*/ 1513405 h 6858000"/>
                <a:gd name="connsiteX168" fmla="*/ 1593680 w 7758545"/>
                <a:gd name="connsiteY168" fmla="*/ 1494254 h 6858000"/>
                <a:gd name="connsiteX169" fmla="*/ 1535002 w 7758545"/>
                <a:gd name="connsiteY169" fmla="*/ 1521963 h 6858000"/>
                <a:gd name="connsiteX170" fmla="*/ 1543559 w 7758545"/>
                <a:gd name="connsiteY170" fmla="*/ 1541929 h 6858000"/>
                <a:gd name="connsiteX171" fmla="*/ 1530520 w 7758545"/>
                <a:gd name="connsiteY171" fmla="*/ 1545189 h 6858000"/>
                <a:gd name="connsiteX172" fmla="*/ 1517073 w 7758545"/>
                <a:gd name="connsiteY172" fmla="*/ 1490586 h 6858000"/>
                <a:gd name="connsiteX173" fmla="*/ 1565564 w 7758545"/>
                <a:gd name="connsiteY173" fmla="*/ 1487734 h 6858000"/>
                <a:gd name="connsiteX174" fmla="*/ 1540707 w 7758545"/>
                <a:gd name="connsiteY174" fmla="*/ 1446985 h 6858000"/>
                <a:gd name="connsiteX175" fmla="*/ 1499958 w 7758545"/>
                <a:gd name="connsiteY175" fmla="*/ 1515443 h 6858000"/>
                <a:gd name="connsiteX176" fmla="*/ 1453912 w 7758545"/>
                <a:gd name="connsiteY176" fmla="*/ 1473879 h 6858000"/>
                <a:gd name="connsiteX177" fmla="*/ 1412349 w 7758545"/>
                <a:gd name="connsiteY177" fmla="*/ 1489771 h 6858000"/>
                <a:gd name="connsiteX178" fmla="*/ 1411126 w 7758545"/>
                <a:gd name="connsiteY178" fmla="*/ 1495884 h 6858000"/>
                <a:gd name="connsiteX179" fmla="*/ 1459617 w 7758545"/>
                <a:gd name="connsiteY179" fmla="*/ 1502811 h 6858000"/>
                <a:gd name="connsiteX180" fmla="*/ 1524815 w 7758545"/>
                <a:gd name="connsiteY180" fmla="*/ 1554969 h 6858000"/>
                <a:gd name="connsiteX181" fmla="*/ 1522777 w 7758545"/>
                <a:gd name="connsiteY181" fmla="*/ 1577788 h 6858000"/>
                <a:gd name="connsiteX182" fmla="*/ 1516665 w 7758545"/>
                <a:gd name="connsiteY182" fmla="*/ 1607127 h 6858000"/>
                <a:gd name="connsiteX183" fmla="*/ 1557821 w 7758545"/>
                <a:gd name="connsiteY183" fmla="*/ 1626279 h 6858000"/>
                <a:gd name="connsiteX184" fmla="*/ 1629131 w 7758545"/>
                <a:gd name="connsiteY184" fmla="*/ 1638504 h 6858000"/>
                <a:gd name="connsiteX185" fmla="*/ 1672325 w 7758545"/>
                <a:gd name="connsiteY185" fmla="*/ 1634429 h 6858000"/>
                <a:gd name="connsiteX186" fmla="*/ 1707369 w 7758545"/>
                <a:gd name="connsiteY186" fmla="*/ 1650321 h 6858000"/>
                <a:gd name="connsiteX187" fmla="*/ 1733041 w 7758545"/>
                <a:gd name="connsiteY187" fmla="*/ 1675178 h 6858000"/>
                <a:gd name="connsiteX188" fmla="*/ 1727743 w 7758545"/>
                <a:gd name="connsiteY188" fmla="*/ 1698812 h 6858000"/>
                <a:gd name="connsiteX189" fmla="*/ 1697182 w 7758545"/>
                <a:gd name="connsiteY189" fmla="*/ 1688217 h 6858000"/>
                <a:gd name="connsiteX190" fmla="*/ 1657248 w 7758545"/>
                <a:gd name="connsiteY190" fmla="*/ 1668658 h 6858000"/>
                <a:gd name="connsiteX191" fmla="*/ 1651543 w 7758545"/>
                <a:gd name="connsiteY191" fmla="*/ 1677215 h 6858000"/>
                <a:gd name="connsiteX192" fmla="*/ 1722446 w 7758545"/>
                <a:gd name="connsiteY192" fmla="*/ 1725298 h 6858000"/>
                <a:gd name="connsiteX193" fmla="*/ 1663360 w 7758545"/>
                <a:gd name="connsiteY193" fmla="*/ 1777864 h 6858000"/>
                <a:gd name="connsiteX194" fmla="*/ 1568824 w 7758545"/>
                <a:gd name="connsiteY194" fmla="*/ 1757082 h 6858000"/>
                <a:gd name="connsiteX195" fmla="*/ 1529705 w 7758545"/>
                <a:gd name="connsiteY195" fmla="*/ 1738338 h 6858000"/>
                <a:gd name="connsiteX196" fmla="*/ 1571676 w 7758545"/>
                <a:gd name="connsiteY196" fmla="*/ 1694329 h 6858000"/>
                <a:gd name="connsiteX197" fmla="*/ 1584715 w 7758545"/>
                <a:gd name="connsiteY197" fmla="*/ 1691885 h 6858000"/>
                <a:gd name="connsiteX198" fmla="*/ 1553746 w 7758545"/>
                <a:gd name="connsiteY198" fmla="*/ 1681290 h 6858000"/>
                <a:gd name="connsiteX199" fmla="*/ 1562304 w 7758545"/>
                <a:gd name="connsiteY199" fmla="*/ 1656433 h 6858000"/>
                <a:gd name="connsiteX200" fmla="*/ 1517073 w 7758545"/>
                <a:gd name="connsiteY200" fmla="*/ 1653581 h 6858000"/>
                <a:gd name="connsiteX201" fmla="*/ 1526445 w 7758545"/>
                <a:gd name="connsiteY201" fmla="*/ 1686995 h 6858000"/>
                <a:gd name="connsiteX202" fmla="*/ 1519925 w 7758545"/>
                <a:gd name="connsiteY202" fmla="*/ 1686180 h 6858000"/>
                <a:gd name="connsiteX203" fmla="*/ 1521963 w 7758545"/>
                <a:gd name="connsiteY203" fmla="*/ 1753822 h 6858000"/>
                <a:gd name="connsiteX204" fmla="*/ 1585123 w 7758545"/>
                <a:gd name="connsiteY204" fmla="*/ 1793756 h 6858000"/>
                <a:gd name="connsiteX205" fmla="*/ 1639726 w 7758545"/>
                <a:gd name="connsiteY205" fmla="*/ 1826763 h 6858000"/>
                <a:gd name="connsiteX206" fmla="*/ 1504441 w 7758545"/>
                <a:gd name="connsiteY206" fmla="*/ 1852027 h 6858000"/>
                <a:gd name="connsiteX207" fmla="*/ 1587975 w 7758545"/>
                <a:gd name="connsiteY207" fmla="*/ 1878513 h 6858000"/>
                <a:gd name="connsiteX208" fmla="*/ 1598570 w 7758545"/>
                <a:gd name="connsiteY208" fmla="*/ 1859769 h 6858000"/>
                <a:gd name="connsiteX209" fmla="*/ 1634836 w 7758545"/>
                <a:gd name="connsiteY209" fmla="*/ 1860584 h 6858000"/>
                <a:gd name="connsiteX210" fmla="*/ 1686995 w 7758545"/>
                <a:gd name="connsiteY210" fmla="*/ 1909075 h 6858000"/>
                <a:gd name="connsiteX211" fmla="*/ 1619759 w 7758545"/>
                <a:gd name="connsiteY211" fmla="*/ 1940859 h 6858000"/>
                <a:gd name="connsiteX212" fmla="*/ 1552117 w 7758545"/>
                <a:gd name="connsiteY212" fmla="*/ 1982830 h 6858000"/>
                <a:gd name="connsiteX213" fmla="*/ 1555376 w 7758545"/>
                <a:gd name="connsiteY213" fmla="*/ 1940451 h 6858000"/>
                <a:gd name="connsiteX214" fmla="*/ 1503626 w 7758545"/>
                <a:gd name="connsiteY214" fmla="*/ 1940451 h 6858000"/>
                <a:gd name="connsiteX215" fmla="*/ 1564341 w 7758545"/>
                <a:gd name="connsiteY215" fmla="*/ 2010947 h 6858000"/>
                <a:gd name="connsiteX216" fmla="*/ 1567194 w 7758545"/>
                <a:gd name="connsiteY216" fmla="*/ 2042730 h 6858000"/>
                <a:gd name="connsiteX217" fmla="*/ 1536225 w 7758545"/>
                <a:gd name="connsiteY217" fmla="*/ 2070440 h 6858000"/>
                <a:gd name="connsiteX218" fmla="*/ 1542744 w 7758545"/>
                <a:gd name="connsiteY218" fmla="*/ 2082257 h 6858000"/>
                <a:gd name="connsiteX219" fmla="*/ 1580641 w 7758545"/>
                <a:gd name="connsiteY219" fmla="*/ 2117708 h 6858000"/>
                <a:gd name="connsiteX220" fmla="*/ 1554969 w 7758545"/>
                <a:gd name="connsiteY220" fmla="*/ 2171904 h 6858000"/>
                <a:gd name="connsiteX221" fmla="*/ 1541929 w 7758545"/>
                <a:gd name="connsiteY221" fmla="*/ 2190241 h 6858000"/>
                <a:gd name="connsiteX222" fmla="*/ 1482436 w 7758545"/>
                <a:gd name="connsiteY222" fmla="*/ 2157234 h 6858000"/>
                <a:gd name="connsiteX223" fmla="*/ 1437613 w 7758545"/>
                <a:gd name="connsiteY223" fmla="*/ 2192278 h 6858000"/>
                <a:gd name="connsiteX224" fmla="*/ 1559044 w 7758545"/>
                <a:gd name="connsiteY224" fmla="*/ 2310449 h 6858000"/>
                <a:gd name="connsiteX225" fmla="*/ 1485289 w 7758545"/>
                <a:gd name="connsiteY225" fmla="*/ 2396429 h 6858000"/>
                <a:gd name="connsiteX226" fmla="*/ 1470619 w 7758545"/>
                <a:gd name="connsiteY226" fmla="*/ 2422508 h 6858000"/>
                <a:gd name="connsiteX227" fmla="*/ 1505256 w 7758545"/>
                <a:gd name="connsiteY227" fmla="*/ 2422916 h 6858000"/>
                <a:gd name="connsiteX228" fmla="*/ 1523592 w 7758545"/>
                <a:gd name="connsiteY228" fmla="*/ 2434325 h 6858000"/>
                <a:gd name="connsiteX229" fmla="*/ 1508515 w 7758545"/>
                <a:gd name="connsiteY229" fmla="*/ 2451440 h 6858000"/>
                <a:gd name="connsiteX230" fmla="*/ 1435983 w 7758545"/>
                <a:gd name="connsiteY230" fmla="*/ 2569611 h 6858000"/>
                <a:gd name="connsiteX231" fmla="*/ 1385862 w 7758545"/>
                <a:gd name="connsiteY231" fmla="*/ 2602617 h 6858000"/>
                <a:gd name="connsiteX232" fmla="*/ 1342261 w 7758545"/>
                <a:gd name="connsiteY232" fmla="*/ 2602617 h 6858000"/>
                <a:gd name="connsiteX233" fmla="*/ 1283990 w 7758545"/>
                <a:gd name="connsiteY233" fmla="*/ 2583873 h 6858000"/>
                <a:gd name="connsiteX234" fmla="*/ 1254651 w 7758545"/>
                <a:gd name="connsiteY234" fmla="*/ 2534567 h 6858000"/>
                <a:gd name="connsiteX235" fmla="*/ 1270951 w 7758545"/>
                <a:gd name="connsiteY235" fmla="*/ 2468962 h 6858000"/>
                <a:gd name="connsiteX236" fmla="*/ 1279916 w 7758545"/>
                <a:gd name="connsiteY236" fmla="*/ 2449402 h 6858000"/>
                <a:gd name="connsiteX237" fmla="*/ 1327591 w 7758545"/>
                <a:gd name="connsiteY237" fmla="*/ 2489743 h 6858000"/>
                <a:gd name="connsiteX238" fmla="*/ 1397679 w 7758545"/>
                <a:gd name="connsiteY238" fmla="*/ 2432695 h 6858000"/>
                <a:gd name="connsiteX239" fmla="*/ 1394827 w 7758545"/>
                <a:gd name="connsiteY239" fmla="*/ 2423731 h 6858000"/>
                <a:gd name="connsiteX240" fmla="*/ 1318627 w 7758545"/>
                <a:gd name="connsiteY240" fmla="*/ 2437178 h 6858000"/>
                <a:gd name="connsiteX241" fmla="*/ 1271358 w 7758545"/>
                <a:gd name="connsiteY241" fmla="*/ 2412728 h 6858000"/>
                <a:gd name="connsiteX242" fmla="*/ 1305180 w 7758545"/>
                <a:gd name="connsiteY242" fmla="*/ 2378907 h 6858000"/>
                <a:gd name="connsiteX243" fmla="*/ 1351633 w 7758545"/>
                <a:gd name="connsiteY243" fmla="*/ 2388279 h 6858000"/>
                <a:gd name="connsiteX244" fmla="*/ 1388307 w 7758545"/>
                <a:gd name="connsiteY244" fmla="*/ 2376055 h 6858000"/>
                <a:gd name="connsiteX245" fmla="*/ 1287250 w 7758545"/>
                <a:gd name="connsiteY245" fmla="*/ 2321044 h 6858000"/>
                <a:gd name="connsiteX246" fmla="*/ 1173154 w 7758545"/>
                <a:gd name="connsiteY246" fmla="*/ 2337343 h 6858000"/>
                <a:gd name="connsiteX247" fmla="*/ 1138925 w 7758545"/>
                <a:gd name="connsiteY247" fmla="*/ 2343863 h 6858000"/>
                <a:gd name="connsiteX248" fmla="*/ 1150335 w 7758545"/>
                <a:gd name="connsiteY248" fmla="*/ 2381759 h 6858000"/>
                <a:gd name="connsiteX249" fmla="*/ 1184564 w 7758545"/>
                <a:gd name="connsiteY249" fmla="*/ 2389094 h 6858000"/>
                <a:gd name="connsiteX250" fmla="*/ 1261171 w 7758545"/>
                <a:gd name="connsiteY250" fmla="*/ 2369127 h 6858000"/>
                <a:gd name="connsiteX251" fmla="*/ 1208605 w 7758545"/>
                <a:gd name="connsiteY251" fmla="*/ 2439215 h 6858000"/>
                <a:gd name="connsiteX252" fmla="*/ 1226942 w 7758545"/>
                <a:gd name="connsiteY252" fmla="*/ 2543124 h 6858000"/>
                <a:gd name="connsiteX253" fmla="*/ 1207383 w 7758545"/>
                <a:gd name="connsiteY253" fmla="*/ 2562276 h 6858000"/>
                <a:gd name="connsiteX254" fmla="*/ 1187416 w 7758545"/>
                <a:gd name="connsiteY254" fmla="*/ 2492188 h 6858000"/>
                <a:gd name="connsiteX255" fmla="*/ 1134850 w 7758545"/>
                <a:gd name="connsiteY255" fmla="*/ 2498301 h 6858000"/>
                <a:gd name="connsiteX256" fmla="*/ 1171932 w 7758545"/>
                <a:gd name="connsiteY256" fmla="*/ 2569203 h 6858000"/>
                <a:gd name="connsiteX257" fmla="*/ 1146667 w 7758545"/>
                <a:gd name="connsiteY257" fmla="*/ 2614842 h 6858000"/>
                <a:gd name="connsiteX258" fmla="*/ 1174376 w 7758545"/>
                <a:gd name="connsiteY258" fmla="*/ 2675150 h 6858000"/>
                <a:gd name="connsiteX259" fmla="*/ 1187009 w 7758545"/>
                <a:gd name="connsiteY259" fmla="*/ 2596505 h 6858000"/>
                <a:gd name="connsiteX260" fmla="*/ 1274211 w 7758545"/>
                <a:gd name="connsiteY260" fmla="*/ 2592430 h 6858000"/>
                <a:gd name="connsiteX261" fmla="*/ 1284805 w 7758545"/>
                <a:gd name="connsiteY261" fmla="*/ 2644996 h 6858000"/>
                <a:gd name="connsiteX262" fmla="*/ 1364673 w 7758545"/>
                <a:gd name="connsiteY262" fmla="*/ 2692264 h 6858000"/>
                <a:gd name="connsiteX263" fmla="*/ 1386677 w 7758545"/>
                <a:gd name="connsiteY263" fmla="*/ 2695524 h 6858000"/>
                <a:gd name="connsiteX264" fmla="*/ 1352448 w 7758545"/>
                <a:gd name="connsiteY264" fmla="*/ 2641736 h 6858000"/>
                <a:gd name="connsiteX265" fmla="*/ 1442503 w 7758545"/>
                <a:gd name="connsiteY265" fmla="*/ 2636846 h 6858000"/>
                <a:gd name="connsiteX266" fmla="*/ 1397679 w 7758545"/>
                <a:gd name="connsiteY266" fmla="*/ 2698377 h 6858000"/>
                <a:gd name="connsiteX267" fmla="*/ 1438020 w 7758545"/>
                <a:gd name="connsiteY267" fmla="*/ 2728531 h 6858000"/>
                <a:gd name="connsiteX268" fmla="*/ 1368340 w 7758545"/>
                <a:gd name="connsiteY268" fmla="*/ 2749312 h 6858000"/>
                <a:gd name="connsiteX269" fmla="*/ 1309662 w 7758545"/>
                <a:gd name="connsiteY269" fmla="*/ 2764797 h 6858000"/>
                <a:gd name="connsiteX270" fmla="*/ 1312514 w 7758545"/>
                <a:gd name="connsiteY270" fmla="*/ 2777429 h 6858000"/>
                <a:gd name="connsiteX271" fmla="*/ 1342668 w 7758545"/>
                <a:gd name="connsiteY271" fmla="*/ 2812473 h 6858000"/>
                <a:gd name="connsiteX272" fmla="*/ 1295400 w 7758545"/>
                <a:gd name="connsiteY272" fmla="*/ 2810843 h 6858000"/>
                <a:gd name="connsiteX273" fmla="*/ 1233462 w 7758545"/>
                <a:gd name="connsiteY273" fmla="*/ 2834070 h 6858000"/>
                <a:gd name="connsiteX274" fmla="*/ 1261171 w 7758545"/>
                <a:gd name="connsiteY274" fmla="*/ 2783541 h 6858000"/>
                <a:gd name="connsiteX275" fmla="*/ 1188638 w 7758545"/>
                <a:gd name="connsiteY275" fmla="*/ 2774577 h 6858000"/>
                <a:gd name="connsiteX276" fmla="*/ 1222460 w 7758545"/>
                <a:gd name="connsiteY276" fmla="*/ 2801063 h 6858000"/>
                <a:gd name="connsiteX277" fmla="*/ 1202086 w 7758545"/>
                <a:gd name="connsiteY277" fmla="*/ 2846294 h 6858000"/>
                <a:gd name="connsiteX278" fmla="*/ 1268098 w 7758545"/>
                <a:gd name="connsiteY278" fmla="*/ 2882968 h 6858000"/>
                <a:gd name="connsiteX279" fmla="*/ 1265654 w 7758545"/>
                <a:gd name="connsiteY279" fmla="*/ 2896415 h 6858000"/>
                <a:gd name="connsiteX280" fmla="*/ 1214310 w 7758545"/>
                <a:gd name="connsiteY280" fmla="*/ 2910270 h 6858000"/>
                <a:gd name="connsiteX281" fmla="*/ 1213495 w 7758545"/>
                <a:gd name="connsiteY281" fmla="*/ 2918012 h 6858000"/>
                <a:gd name="connsiteX282" fmla="*/ 1248132 w 7758545"/>
                <a:gd name="connsiteY282" fmla="*/ 2930644 h 6858000"/>
                <a:gd name="connsiteX283" fmla="*/ 1270136 w 7758545"/>
                <a:gd name="connsiteY283" fmla="*/ 2896823 h 6858000"/>
                <a:gd name="connsiteX284" fmla="*/ 1289288 w 7758545"/>
                <a:gd name="connsiteY284" fmla="*/ 2946536 h 6858000"/>
                <a:gd name="connsiteX285" fmla="*/ 1281138 w 7758545"/>
                <a:gd name="connsiteY285" fmla="*/ 2959575 h 6858000"/>
                <a:gd name="connsiteX286" fmla="*/ 1363858 w 7758545"/>
                <a:gd name="connsiteY286" fmla="*/ 2964873 h 6858000"/>
                <a:gd name="connsiteX287" fmla="*/ 1438835 w 7758545"/>
                <a:gd name="connsiteY287" fmla="*/ 3028441 h 6858000"/>
                <a:gd name="connsiteX288" fmla="*/ 1442095 w 7758545"/>
                <a:gd name="connsiteY288" fmla="*/ 3063485 h 6858000"/>
                <a:gd name="connsiteX289" fmla="*/ 1434760 w 7758545"/>
                <a:gd name="connsiteY289" fmla="*/ 3097714 h 6858000"/>
                <a:gd name="connsiteX290" fmla="*/ 1400124 w 7758545"/>
                <a:gd name="connsiteY290" fmla="*/ 3101381 h 6858000"/>
                <a:gd name="connsiteX291" fmla="*/ 1338594 w 7758545"/>
                <a:gd name="connsiteY291" fmla="*/ 3083452 h 6858000"/>
                <a:gd name="connsiteX292" fmla="*/ 1408681 w 7758545"/>
                <a:gd name="connsiteY292" fmla="*/ 3160466 h 6858000"/>
                <a:gd name="connsiteX293" fmla="*/ 1402976 w 7758545"/>
                <a:gd name="connsiteY293" fmla="*/ 3168616 h 6858000"/>
                <a:gd name="connsiteX294" fmla="*/ 1440058 w 7758545"/>
                <a:gd name="connsiteY294" fmla="*/ 3168616 h 6858000"/>
                <a:gd name="connsiteX295" fmla="*/ 1431093 w 7758545"/>
                <a:gd name="connsiteY295" fmla="*/ 3174728 h 6858000"/>
                <a:gd name="connsiteX296" fmla="*/ 1469804 w 7758545"/>
                <a:gd name="connsiteY296" fmla="*/ 3251743 h 6858000"/>
                <a:gd name="connsiteX297" fmla="*/ 1453097 w 7758545"/>
                <a:gd name="connsiteY297" fmla="*/ 3292899 h 6858000"/>
                <a:gd name="connsiteX298" fmla="*/ 1453097 w 7758545"/>
                <a:gd name="connsiteY298" fmla="*/ 3325498 h 6858000"/>
                <a:gd name="connsiteX299" fmla="*/ 1503626 w 7758545"/>
                <a:gd name="connsiteY299" fmla="*/ 3381732 h 6858000"/>
                <a:gd name="connsiteX300" fmla="*/ 1473064 w 7758545"/>
                <a:gd name="connsiteY300" fmla="*/ 3426148 h 6858000"/>
                <a:gd name="connsiteX301" fmla="*/ 1428648 w 7758545"/>
                <a:gd name="connsiteY301" fmla="*/ 3431445 h 6858000"/>
                <a:gd name="connsiteX302" fmla="*/ 1430278 w 7758545"/>
                <a:gd name="connsiteY302" fmla="*/ 3442447 h 6858000"/>
                <a:gd name="connsiteX303" fmla="*/ 1490179 w 7758545"/>
                <a:gd name="connsiteY303" fmla="*/ 3457117 h 6858000"/>
                <a:gd name="connsiteX304" fmla="*/ 1472657 w 7758545"/>
                <a:gd name="connsiteY304" fmla="*/ 3510905 h 6858000"/>
                <a:gd name="connsiteX305" fmla="*/ 1506886 w 7758545"/>
                <a:gd name="connsiteY305" fmla="*/ 3572843 h 6858000"/>
                <a:gd name="connsiteX306" fmla="*/ 1574121 w 7758545"/>
                <a:gd name="connsiteY306" fmla="*/ 3615629 h 6858000"/>
                <a:gd name="connsiteX307" fmla="*/ 1542744 w 7758545"/>
                <a:gd name="connsiteY307" fmla="*/ 3625816 h 6858000"/>
                <a:gd name="connsiteX308" fmla="*/ 1575343 w 7758545"/>
                <a:gd name="connsiteY308" fmla="*/ 3653118 h 6858000"/>
                <a:gd name="connsiteX309" fmla="*/ 1589198 w 7758545"/>
                <a:gd name="connsiteY309" fmla="*/ 3702016 h 6858000"/>
                <a:gd name="connsiteX310" fmla="*/ 1605090 w 7758545"/>
                <a:gd name="connsiteY310" fmla="*/ 3719946 h 6858000"/>
                <a:gd name="connsiteX311" fmla="*/ 1687402 w 7758545"/>
                <a:gd name="connsiteY311" fmla="*/ 3861343 h 6858000"/>
                <a:gd name="connsiteX312" fmla="*/ 1695552 w 7758545"/>
                <a:gd name="connsiteY312" fmla="*/ 3898425 h 6858000"/>
                <a:gd name="connsiteX313" fmla="*/ 1695144 w 7758545"/>
                <a:gd name="connsiteY313" fmla="*/ 3915539 h 6858000"/>
                <a:gd name="connsiteX314" fmla="*/ 1763602 w 7758545"/>
                <a:gd name="connsiteY314" fmla="*/ 3989294 h 6858000"/>
                <a:gd name="connsiteX315" fmla="*/ 1803536 w 7758545"/>
                <a:gd name="connsiteY315" fmla="*/ 4047157 h 6858000"/>
                <a:gd name="connsiteX316" fmla="*/ 1806796 w 7758545"/>
                <a:gd name="connsiteY316" fmla="*/ 4049195 h 6858000"/>
                <a:gd name="connsiteX317" fmla="*/ 1900518 w 7758545"/>
                <a:gd name="connsiteY317" fmla="*/ 4193445 h 6858000"/>
                <a:gd name="connsiteX318" fmla="*/ 1943304 w 7758545"/>
                <a:gd name="connsiteY318" fmla="*/ 4261903 h 6858000"/>
                <a:gd name="connsiteX319" fmla="*/ 1949824 w 7758545"/>
                <a:gd name="connsiteY319" fmla="*/ 4265163 h 6858000"/>
                <a:gd name="connsiteX320" fmla="*/ 1990980 w 7758545"/>
                <a:gd name="connsiteY320" fmla="*/ 4339325 h 6858000"/>
                <a:gd name="connsiteX321" fmla="*/ 2077774 w 7758545"/>
                <a:gd name="connsiteY321" fmla="*/ 4457497 h 6858000"/>
                <a:gd name="connsiteX322" fmla="*/ 2110373 w 7758545"/>
                <a:gd name="connsiteY322" fmla="*/ 4487651 h 6858000"/>
                <a:gd name="connsiteX323" fmla="*/ 2133600 w 7758545"/>
                <a:gd name="connsiteY323" fmla="*/ 4519842 h 6858000"/>
                <a:gd name="connsiteX324" fmla="*/ 2233842 w 7758545"/>
                <a:gd name="connsiteY324" fmla="*/ 4661647 h 6858000"/>
                <a:gd name="connsiteX325" fmla="*/ 2288037 w 7758545"/>
                <a:gd name="connsiteY325" fmla="*/ 4743959 h 6858000"/>
                <a:gd name="connsiteX326" fmla="*/ 2498708 w 7758545"/>
                <a:gd name="connsiteY326" fmla="*/ 4847461 h 6858000"/>
                <a:gd name="connsiteX327" fmla="*/ 2486076 w 7758545"/>
                <a:gd name="connsiteY327" fmla="*/ 4889025 h 6858000"/>
                <a:gd name="connsiteX328" fmla="*/ 2525195 w 7758545"/>
                <a:gd name="connsiteY328" fmla="*/ 4903287 h 6858000"/>
                <a:gd name="connsiteX329" fmla="*/ 2640513 w 7758545"/>
                <a:gd name="connsiteY329" fmla="*/ 4975412 h 6858000"/>
                <a:gd name="connsiteX330" fmla="*/ 2706119 w 7758545"/>
                <a:gd name="connsiteY330" fmla="*/ 5004343 h 6858000"/>
                <a:gd name="connsiteX331" fmla="*/ 2737088 w 7758545"/>
                <a:gd name="connsiteY331" fmla="*/ 5026755 h 6858000"/>
                <a:gd name="connsiteX332" fmla="*/ 2761537 w 7758545"/>
                <a:gd name="connsiteY332" fmla="*/ 5058947 h 6858000"/>
                <a:gd name="connsiteX333" fmla="*/ 2770094 w 7758545"/>
                <a:gd name="connsiteY333" fmla="*/ 5024310 h 6858000"/>
                <a:gd name="connsiteX334" fmla="*/ 2827142 w 7758545"/>
                <a:gd name="connsiteY334" fmla="*/ 5056909 h 6858000"/>
                <a:gd name="connsiteX335" fmla="*/ 2884190 w 7758545"/>
                <a:gd name="connsiteY335" fmla="*/ 5067911 h 6858000"/>
                <a:gd name="connsiteX336" fmla="*/ 2968948 w 7758545"/>
                <a:gd name="connsiteY336" fmla="*/ 5122515 h 6858000"/>
                <a:gd name="connsiteX337" fmla="*/ 3012549 w 7758545"/>
                <a:gd name="connsiteY337" fmla="*/ 5122515 h 6858000"/>
                <a:gd name="connsiteX338" fmla="*/ 3062262 w 7758545"/>
                <a:gd name="connsiteY338" fmla="*/ 5155521 h 6858000"/>
                <a:gd name="connsiteX339" fmla="*/ 3112383 w 7758545"/>
                <a:gd name="connsiteY339" fmla="*/ 5151854 h 6858000"/>
                <a:gd name="connsiteX340" fmla="*/ 3152724 w 7758545"/>
                <a:gd name="connsiteY340" fmla="*/ 5172636 h 6858000"/>
                <a:gd name="connsiteX341" fmla="*/ 3266820 w 7758545"/>
                <a:gd name="connsiteY341" fmla="*/ 5210532 h 6858000"/>
                <a:gd name="connsiteX342" fmla="*/ 3419628 w 7758545"/>
                <a:gd name="connsiteY342" fmla="*/ 5220311 h 6858000"/>
                <a:gd name="connsiteX343" fmla="*/ 3470971 w 7758545"/>
                <a:gd name="connsiteY343" fmla="*/ 5233351 h 6858000"/>
                <a:gd name="connsiteX344" fmla="*/ 3514572 w 7758545"/>
                <a:gd name="connsiteY344" fmla="*/ 5246391 h 6858000"/>
                <a:gd name="connsiteX345" fmla="*/ 3657600 w 7758545"/>
                <a:gd name="connsiteY345" fmla="*/ 5295696 h 6858000"/>
                <a:gd name="connsiteX346" fmla="*/ 3704868 w 7758545"/>
                <a:gd name="connsiteY346" fmla="*/ 5295289 h 6858000"/>
                <a:gd name="connsiteX347" fmla="*/ 3746839 w 7758545"/>
                <a:gd name="connsiteY347" fmla="*/ 5281434 h 6858000"/>
                <a:gd name="connsiteX348" fmla="*/ 3786366 w 7758545"/>
                <a:gd name="connsiteY348" fmla="*/ 5280620 h 6858000"/>
                <a:gd name="connsiteX349" fmla="*/ 3821817 w 7758545"/>
                <a:gd name="connsiteY349" fmla="*/ 5284287 h 6858000"/>
                <a:gd name="connsiteX350" fmla="*/ 3912686 w 7758545"/>
                <a:gd name="connsiteY350" fmla="*/ 5280212 h 6858000"/>
                <a:gd name="connsiteX351" fmla="*/ 3993369 w 7758545"/>
                <a:gd name="connsiteY351" fmla="*/ 5320553 h 6858000"/>
                <a:gd name="connsiteX352" fmla="*/ 4072014 w 7758545"/>
                <a:gd name="connsiteY352" fmla="*/ 5263913 h 6858000"/>
                <a:gd name="connsiteX353" fmla="*/ 4089128 w 7758545"/>
                <a:gd name="connsiteY353" fmla="*/ 5263913 h 6858000"/>
                <a:gd name="connsiteX354" fmla="*/ 4160846 w 7758545"/>
                <a:gd name="connsiteY354" fmla="*/ 5278990 h 6858000"/>
                <a:gd name="connsiteX355" fmla="*/ 4138027 w 7758545"/>
                <a:gd name="connsiteY355" fmla="*/ 5231314 h 6858000"/>
                <a:gd name="connsiteX356" fmla="*/ 4199150 w 7758545"/>
                <a:gd name="connsiteY356" fmla="*/ 5212162 h 6858000"/>
                <a:gd name="connsiteX357" fmla="*/ 4298576 w 7758545"/>
                <a:gd name="connsiteY357" fmla="*/ 5210532 h 6858000"/>
                <a:gd name="connsiteX358" fmla="*/ 4365404 w 7758545"/>
                <a:gd name="connsiteY358" fmla="*/ 5209309 h 6858000"/>
                <a:gd name="connsiteX359" fmla="*/ 4432232 w 7758545"/>
                <a:gd name="connsiteY359" fmla="*/ 5160004 h 6858000"/>
                <a:gd name="connsiteX360" fmla="*/ 4523101 w 7758545"/>
                <a:gd name="connsiteY360" fmla="*/ 5135554 h 6858000"/>
                <a:gd name="connsiteX361" fmla="*/ 4584224 w 7758545"/>
                <a:gd name="connsiteY361" fmla="*/ 5096435 h 6858000"/>
                <a:gd name="connsiteX362" fmla="*/ 4608266 w 7758545"/>
                <a:gd name="connsiteY362" fmla="*/ 5065059 h 6858000"/>
                <a:gd name="connsiteX363" fmla="*/ 4624158 w 7758545"/>
                <a:gd name="connsiteY363" fmla="*/ 5082173 h 6858000"/>
                <a:gd name="connsiteX364" fmla="*/ 4661647 w 7758545"/>
                <a:gd name="connsiteY364" fmla="*/ 5062614 h 6858000"/>
                <a:gd name="connsiteX365" fmla="*/ 4760666 w 7758545"/>
                <a:gd name="connsiteY365" fmla="*/ 5038980 h 6858000"/>
                <a:gd name="connsiteX366" fmla="*/ 4838496 w 7758545"/>
                <a:gd name="connsiteY366" fmla="*/ 4988451 h 6858000"/>
                <a:gd name="connsiteX367" fmla="*/ 4871910 w 7758545"/>
                <a:gd name="connsiteY367" fmla="*/ 4978264 h 6858000"/>
                <a:gd name="connsiteX368" fmla="*/ 4921216 w 7758545"/>
                <a:gd name="connsiteY368" fmla="*/ 4951370 h 6858000"/>
                <a:gd name="connsiteX369" fmla="*/ 4985599 w 7758545"/>
                <a:gd name="connsiteY369" fmla="*/ 4905732 h 6858000"/>
                <a:gd name="connsiteX370" fmla="*/ 5017383 w 7758545"/>
                <a:gd name="connsiteY370" fmla="*/ 4895952 h 6858000"/>
                <a:gd name="connsiteX371" fmla="*/ 5039387 w 7758545"/>
                <a:gd name="connsiteY371" fmla="*/ 4904917 h 6858000"/>
                <a:gd name="connsiteX372" fmla="*/ 5067503 w 7758545"/>
                <a:gd name="connsiteY372" fmla="*/ 4870280 h 6858000"/>
                <a:gd name="connsiteX373" fmla="*/ 5118439 w 7758545"/>
                <a:gd name="connsiteY373" fmla="*/ 4824642 h 6858000"/>
                <a:gd name="connsiteX374" fmla="*/ 5183637 w 7758545"/>
                <a:gd name="connsiteY374" fmla="*/ 4769631 h 6858000"/>
                <a:gd name="connsiteX375" fmla="*/ 5186490 w 7758545"/>
                <a:gd name="connsiteY375" fmla="*/ 4762704 h 6858000"/>
                <a:gd name="connsiteX376" fmla="*/ 5292029 w 7758545"/>
                <a:gd name="connsiteY376" fmla="*/ 4703619 h 6858000"/>
                <a:gd name="connsiteX377" fmla="*/ 5438724 w 7758545"/>
                <a:gd name="connsiteY377" fmla="*/ 4630271 h 6858000"/>
                <a:gd name="connsiteX378" fmla="*/ 5413867 w 7758545"/>
                <a:gd name="connsiteY378" fmla="*/ 4618046 h 6858000"/>
                <a:gd name="connsiteX379" fmla="*/ 5452578 w 7758545"/>
                <a:gd name="connsiteY379" fmla="*/ 4524732 h 6858000"/>
                <a:gd name="connsiteX380" fmla="*/ 5546708 w 7758545"/>
                <a:gd name="connsiteY380" fmla="*/ 4450569 h 6858000"/>
                <a:gd name="connsiteX381" fmla="*/ 5576047 w 7758545"/>
                <a:gd name="connsiteY381" fmla="*/ 4384964 h 6858000"/>
                <a:gd name="connsiteX382" fmla="*/ 5624538 w 7758545"/>
                <a:gd name="connsiteY382" fmla="*/ 4361737 h 6858000"/>
                <a:gd name="connsiteX383" fmla="*/ 5662027 w 7758545"/>
                <a:gd name="connsiteY383" fmla="*/ 4311616 h 6858000"/>
                <a:gd name="connsiteX384" fmla="*/ 5701960 w 7758545"/>
                <a:gd name="connsiteY384" fmla="*/ 4288797 h 6858000"/>
                <a:gd name="connsiteX385" fmla="*/ 5755341 w 7758545"/>
                <a:gd name="connsiteY385" fmla="*/ 4179183 h 6858000"/>
                <a:gd name="connsiteX386" fmla="*/ 5830726 w 7758545"/>
                <a:gd name="connsiteY386" fmla="*/ 4098093 h 6858000"/>
                <a:gd name="connsiteX387" fmla="*/ 5841321 w 7758545"/>
                <a:gd name="connsiteY387" fmla="*/ 4005594 h 6858000"/>
                <a:gd name="connsiteX388" fmla="*/ 5882885 w 7758545"/>
                <a:gd name="connsiteY388" fmla="*/ 3938766 h 6858000"/>
                <a:gd name="connsiteX389" fmla="*/ 5919151 w 7758545"/>
                <a:gd name="connsiteY389" fmla="*/ 3888238 h 6858000"/>
                <a:gd name="connsiteX390" fmla="*/ 5882885 w 7758545"/>
                <a:gd name="connsiteY390" fmla="*/ 3867456 h 6858000"/>
                <a:gd name="connsiteX391" fmla="*/ 5947675 w 7758545"/>
                <a:gd name="connsiteY391" fmla="*/ 3780661 h 6858000"/>
                <a:gd name="connsiteX392" fmla="*/ 5981904 w 7758545"/>
                <a:gd name="connsiteY392" fmla="*/ 3679604 h 6858000"/>
                <a:gd name="connsiteX393" fmla="*/ 6037322 w 7758545"/>
                <a:gd name="connsiteY393" fmla="*/ 3530057 h 6858000"/>
                <a:gd name="connsiteX394" fmla="*/ 6046287 w 7758545"/>
                <a:gd name="connsiteY394" fmla="*/ 3470564 h 6858000"/>
                <a:gd name="connsiteX395" fmla="*/ 6025912 w 7758545"/>
                <a:gd name="connsiteY395" fmla="*/ 3458339 h 6858000"/>
                <a:gd name="connsiteX396" fmla="*/ 6096407 w 7758545"/>
                <a:gd name="connsiteY396" fmla="*/ 3347910 h 6858000"/>
                <a:gd name="connsiteX397" fmla="*/ 6065031 w 7758545"/>
                <a:gd name="connsiteY397" fmla="*/ 3275378 h 6858000"/>
                <a:gd name="connsiteX398" fmla="*/ 6062586 w 7758545"/>
                <a:gd name="connsiteY398" fmla="*/ 3208142 h 6858000"/>
                <a:gd name="connsiteX399" fmla="*/ 6076848 w 7758545"/>
                <a:gd name="connsiteY399" fmla="*/ 3060632 h 6858000"/>
                <a:gd name="connsiteX400" fmla="*/ 6062586 w 7758545"/>
                <a:gd name="connsiteY400" fmla="*/ 2979950 h 6858000"/>
                <a:gd name="connsiteX401" fmla="*/ 6058104 w 7758545"/>
                <a:gd name="connsiteY401" fmla="*/ 2914752 h 6858000"/>
                <a:gd name="connsiteX402" fmla="*/ 6064624 w 7758545"/>
                <a:gd name="connsiteY402" fmla="*/ 2836107 h 6858000"/>
                <a:gd name="connsiteX403" fmla="*/ 6058919 w 7758545"/>
                <a:gd name="connsiteY403" fmla="*/ 2789654 h 6858000"/>
                <a:gd name="connsiteX404" fmla="*/ 6058511 w 7758545"/>
                <a:gd name="connsiteY404" fmla="*/ 2721196 h 6858000"/>
                <a:gd name="connsiteX405" fmla="*/ 6076033 w 7758545"/>
                <a:gd name="connsiteY405" fmla="*/ 2643773 h 6858000"/>
                <a:gd name="connsiteX406" fmla="*/ 6047917 w 7758545"/>
                <a:gd name="connsiteY406" fmla="*/ 2551274 h 6858000"/>
                <a:gd name="connsiteX407" fmla="*/ 6029172 w 7758545"/>
                <a:gd name="connsiteY407" fmla="*/ 2501561 h 6858000"/>
                <a:gd name="connsiteX408" fmla="*/ 6036507 w 7758545"/>
                <a:gd name="connsiteY408" fmla="*/ 2393577 h 6858000"/>
                <a:gd name="connsiteX409" fmla="*/ 5998203 w 7758545"/>
                <a:gd name="connsiteY409" fmla="*/ 2313709 h 6858000"/>
                <a:gd name="connsiteX410" fmla="*/ 5998610 w 7758545"/>
                <a:gd name="connsiteY410" fmla="*/ 2295780 h 6858000"/>
                <a:gd name="connsiteX411" fmla="*/ 5929746 w 7758545"/>
                <a:gd name="connsiteY411" fmla="*/ 2179646 h 6858000"/>
                <a:gd name="connsiteX412" fmla="*/ 5906519 w 7758545"/>
                <a:gd name="connsiteY412" fmla="*/ 2049658 h 6858000"/>
                <a:gd name="connsiteX413" fmla="*/ 5860473 w 7758545"/>
                <a:gd name="connsiteY413" fmla="*/ 1980793 h 6858000"/>
                <a:gd name="connsiteX414" fmla="*/ 5771641 w 7758545"/>
                <a:gd name="connsiteY414" fmla="*/ 1867511 h 6858000"/>
                <a:gd name="connsiteX415" fmla="*/ 5743931 w 7758545"/>
                <a:gd name="connsiteY415" fmla="*/ 1770937 h 6858000"/>
                <a:gd name="connsiteX416" fmla="*/ 5689736 w 7758545"/>
                <a:gd name="connsiteY416" fmla="*/ 1750155 h 6858000"/>
                <a:gd name="connsiteX417" fmla="*/ 5668954 w 7758545"/>
                <a:gd name="connsiteY417" fmla="*/ 1709814 h 6858000"/>
                <a:gd name="connsiteX418" fmla="*/ 5642060 w 7758545"/>
                <a:gd name="connsiteY418" fmla="*/ 1601015 h 6858000"/>
                <a:gd name="connsiteX419" fmla="*/ 5553635 w 7758545"/>
                <a:gd name="connsiteY419" fmla="*/ 1532965 h 6858000"/>
                <a:gd name="connsiteX420" fmla="*/ 5543855 w 7758545"/>
                <a:gd name="connsiteY420" fmla="*/ 1522778 h 6858000"/>
                <a:gd name="connsiteX421" fmla="*/ 5490067 w 7758545"/>
                <a:gd name="connsiteY421" fmla="*/ 1471027 h 6858000"/>
                <a:gd name="connsiteX422" fmla="*/ 5480695 w 7758545"/>
                <a:gd name="connsiteY422" fmla="*/ 1442503 h 6858000"/>
                <a:gd name="connsiteX423" fmla="*/ 5322183 w 7758545"/>
                <a:gd name="connsiteY423" fmla="*/ 1398087 h 6858000"/>
                <a:gd name="connsiteX424" fmla="*/ 5307921 w 7758545"/>
                <a:gd name="connsiteY424" fmla="*/ 1389937 h 6858000"/>
                <a:gd name="connsiteX425" fmla="*/ 5254133 w 7758545"/>
                <a:gd name="connsiteY425" fmla="*/ 1381787 h 6858000"/>
                <a:gd name="connsiteX426" fmla="*/ 5173858 w 7758545"/>
                <a:gd name="connsiteY426" fmla="*/ 1360598 h 6858000"/>
                <a:gd name="connsiteX427" fmla="*/ 5135554 w 7758545"/>
                <a:gd name="connsiteY427" fmla="*/ 1346743 h 6858000"/>
                <a:gd name="connsiteX428" fmla="*/ 5090731 w 7758545"/>
                <a:gd name="connsiteY428" fmla="*/ 1289695 h 6858000"/>
                <a:gd name="connsiteX429" fmla="*/ 5080951 w 7758545"/>
                <a:gd name="connsiteY429" fmla="*/ 1251799 h 6858000"/>
                <a:gd name="connsiteX430" fmla="*/ 5054872 w 7758545"/>
                <a:gd name="connsiteY430" fmla="*/ 1206568 h 6858000"/>
                <a:gd name="connsiteX431" fmla="*/ 5030015 w 7758545"/>
                <a:gd name="connsiteY431" fmla="*/ 1109179 h 6858000"/>
                <a:gd name="connsiteX432" fmla="*/ 5043462 w 7758545"/>
                <a:gd name="connsiteY432" fmla="*/ 1008937 h 6858000"/>
                <a:gd name="connsiteX433" fmla="*/ 5093990 w 7758545"/>
                <a:gd name="connsiteY433" fmla="*/ 844720 h 6858000"/>
                <a:gd name="connsiteX434" fmla="*/ 5170598 w 7758545"/>
                <a:gd name="connsiteY434" fmla="*/ 775447 h 6858000"/>
                <a:gd name="connsiteX435" fmla="*/ 5229683 w 7758545"/>
                <a:gd name="connsiteY435" fmla="*/ 743663 h 6858000"/>
                <a:gd name="connsiteX436" fmla="*/ 5232128 w 7758545"/>
                <a:gd name="connsiteY436" fmla="*/ 706989 h 6858000"/>
                <a:gd name="connsiteX437" fmla="*/ 5253318 w 7758545"/>
                <a:gd name="connsiteY437" fmla="*/ 662981 h 6858000"/>
                <a:gd name="connsiteX438" fmla="*/ 5283879 w 7758545"/>
                <a:gd name="connsiteY438" fmla="*/ 632827 h 6858000"/>
                <a:gd name="connsiteX439" fmla="*/ 5289992 w 7758545"/>
                <a:gd name="connsiteY439" fmla="*/ 575779 h 6858000"/>
                <a:gd name="connsiteX440" fmla="*/ 5287139 w 7758545"/>
                <a:gd name="connsiteY440" fmla="*/ 513026 h 6858000"/>
                <a:gd name="connsiteX441" fmla="*/ 5347854 w 7758545"/>
                <a:gd name="connsiteY441" fmla="*/ 429083 h 6858000"/>
                <a:gd name="connsiteX442" fmla="*/ 5295289 w 7758545"/>
                <a:gd name="connsiteY442" fmla="*/ 397299 h 6858000"/>
                <a:gd name="connsiteX443" fmla="*/ 5300994 w 7758545"/>
                <a:gd name="connsiteY443" fmla="*/ 387520 h 6858000"/>
                <a:gd name="connsiteX444" fmla="*/ 5441984 w 7758545"/>
                <a:gd name="connsiteY444" fmla="*/ 387520 h 6858000"/>
                <a:gd name="connsiteX445" fmla="*/ 5523074 w 7758545"/>
                <a:gd name="connsiteY445" fmla="*/ 290945 h 6858000"/>
                <a:gd name="connsiteX446" fmla="*/ 5510849 w 7758545"/>
                <a:gd name="connsiteY446" fmla="*/ 262014 h 6858000"/>
                <a:gd name="connsiteX447" fmla="*/ 5523481 w 7758545"/>
                <a:gd name="connsiteY447" fmla="*/ 228193 h 6858000"/>
                <a:gd name="connsiteX448" fmla="*/ 5576047 w 7758545"/>
                <a:gd name="connsiteY448" fmla="*/ 202521 h 6858000"/>
                <a:gd name="connsiteX449" fmla="*/ 5623315 w 7758545"/>
                <a:gd name="connsiteY449" fmla="*/ 173589 h 6858000"/>
                <a:gd name="connsiteX450" fmla="*/ 5642467 w 7758545"/>
                <a:gd name="connsiteY450" fmla="*/ 166255 h 6858000"/>
                <a:gd name="connsiteX451" fmla="*/ 5782642 w 7758545"/>
                <a:gd name="connsiteY451" fmla="*/ 92499 h 6858000"/>
                <a:gd name="connsiteX452" fmla="*/ 5847840 w 7758545"/>
                <a:gd name="connsiteY452" fmla="*/ 64790 h 6858000"/>
                <a:gd name="connsiteX453" fmla="*/ 5926485 w 7758545"/>
                <a:gd name="connsiteY453" fmla="*/ 62753 h 6858000"/>
                <a:gd name="connsiteX454" fmla="*/ 5994943 w 7758545"/>
                <a:gd name="connsiteY454" fmla="*/ 72940 h 6858000"/>
                <a:gd name="connsiteX455" fmla="*/ 6012872 w 7758545"/>
                <a:gd name="connsiteY455" fmla="*/ 77015 h 6858000"/>
                <a:gd name="connsiteX456" fmla="*/ 6068698 w 7758545"/>
                <a:gd name="connsiteY456" fmla="*/ 106762 h 6858000"/>
                <a:gd name="connsiteX457" fmla="*/ 6073995 w 7758545"/>
                <a:gd name="connsiteY457" fmla="*/ 99019 h 6858000"/>
                <a:gd name="connsiteX458" fmla="*/ 6079700 w 7758545"/>
                <a:gd name="connsiteY458" fmla="*/ 123876 h 6858000"/>
                <a:gd name="connsiteX459" fmla="*/ 6084590 w 7758545"/>
                <a:gd name="connsiteY459" fmla="*/ 114504 h 6858000"/>
                <a:gd name="connsiteX460" fmla="*/ 6286296 w 7758545"/>
                <a:gd name="connsiteY460" fmla="*/ 198039 h 6858000"/>
                <a:gd name="connsiteX461" fmla="*/ 6331935 w 7758545"/>
                <a:gd name="connsiteY461" fmla="*/ 273424 h 6858000"/>
                <a:gd name="connsiteX462" fmla="*/ 6390205 w 7758545"/>
                <a:gd name="connsiteY462" fmla="*/ 302355 h 6858000"/>
                <a:gd name="connsiteX463" fmla="*/ 6396725 w 7758545"/>
                <a:gd name="connsiteY463" fmla="*/ 344326 h 6858000"/>
                <a:gd name="connsiteX464" fmla="*/ 6410172 w 7758545"/>
                <a:gd name="connsiteY464" fmla="*/ 334954 h 6858000"/>
                <a:gd name="connsiteX465" fmla="*/ 6527528 w 7758545"/>
                <a:gd name="connsiteY465" fmla="*/ 381407 h 6858000"/>
                <a:gd name="connsiteX466" fmla="*/ 6612286 w 7758545"/>
                <a:gd name="connsiteY466" fmla="*/ 423786 h 6858000"/>
                <a:gd name="connsiteX467" fmla="*/ 6708860 w 7758545"/>
                <a:gd name="connsiteY467" fmla="*/ 497541 h 6858000"/>
                <a:gd name="connsiteX468" fmla="*/ 6811954 w 7758545"/>
                <a:gd name="connsiteY468" fmla="*/ 528103 h 6858000"/>
                <a:gd name="connsiteX469" fmla="*/ 6822956 w 7758545"/>
                <a:gd name="connsiteY469" fmla="*/ 528918 h 6858000"/>
                <a:gd name="connsiteX470" fmla="*/ 6910973 w 7758545"/>
                <a:gd name="connsiteY470" fmla="*/ 645459 h 6858000"/>
                <a:gd name="connsiteX471" fmla="*/ 6906491 w 7758545"/>
                <a:gd name="connsiteY471" fmla="*/ 662166 h 6858000"/>
                <a:gd name="connsiteX472" fmla="*/ 7014067 w 7758545"/>
                <a:gd name="connsiteY472" fmla="*/ 745701 h 6858000"/>
                <a:gd name="connsiteX473" fmla="*/ 7122459 w 7758545"/>
                <a:gd name="connsiteY473" fmla="*/ 851240 h 6858000"/>
                <a:gd name="connsiteX474" fmla="*/ 7109827 w 7758545"/>
                <a:gd name="connsiteY474" fmla="*/ 892803 h 6858000"/>
                <a:gd name="connsiteX475" fmla="*/ 7123681 w 7758545"/>
                <a:gd name="connsiteY475" fmla="*/ 902175 h 6858000"/>
                <a:gd name="connsiteX476" fmla="*/ 7132238 w 7758545"/>
                <a:gd name="connsiteY476" fmla="*/ 868354 h 6858000"/>
                <a:gd name="connsiteX477" fmla="*/ 7150575 w 7758545"/>
                <a:gd name="connsiteY477" fmla="*/ 871614 h 6858000"/>
                <a:gd name="connsiteX478" fmla="*/ 7317645 w 7758545"/>
                <a:gd name="connsiteY478" fmla="*/ 1170709 h 6858000"/>
                <a:gd name="connsiteX479" fmla="*/ 7500606 w 7758545"/>
                <a:gd name="connsiteY479" fmla="*/ 1461247 h 6858000"/>
                <a:gd name="connsiteX480" fmla="*/ 7498976 w 7758545"/>
                <a:gd name="connsiteY480" fmla="*/ 1523185 h 6858000"/>
                <a:gd name="connsiteX481" fmla="*/ 7514868 w 7758545"/>
                <a:gd name="connsiteY481" fmla="*/ 1563119 h 6858000"/>
                <a:gd name="connsiteX482" fmla="*/ 7554802 w 7758545"/>
                <a:gd name="connsiteY482" fmla="*/ 1651951 h 6858000"/>
                <a:gd name="connsiteX483" fmla="*/ 7563359 w 7758545"/>
                <a:gd name="connsiteY483" fmla="*/ 1687402 h 6858000"/>
                <a:gd name="connsiteX484" fmla="*/ 7573546 w 7758545"/>
                <a:gd name="connsiteY484" fmla="*/ 1757897 h 6858000"/>
                <a:gd name="connsiteX485" fmla="*/ 7571509 w 7758545"/>
                <a:gd name="connsiteY485" fmla="*/ 1768492 h 6858000"/>
                <a:gd name="connsiteX486" fmla="*/ 7627335 w 7758545"/>
                <a:gd name="connsiteY486" fmla="*/ 1874031 h 6858000"/>
                <a:gd name="connsiteX487" fmla="*/ 7636299 w 7758545"/>
                <a:gd name="connsiteY487" fmla="*/ 1938007 h 6858000"/>
                <a:gd name="connsiteX488" fmla="*/ 7655043 w 7758545"/>
                <a:gd name="connsiteY488" fmla="*/ 2065550 h 6858000"/>
                <a:gd name="connsiteX489" fmla="*/ 7642819 w 7758545"/>
                <a:gd name="connsiteY489" fmla="*/ 2138490 h 6858000"/>
                <a:gd name="connsiteX490" fmla="*/ 7645264 w 7758545"/>
                <a:gd name="connsiteY490" fmla="*/ 2174756 h 6858000"/>
                <a:gd name="connsiteX491" fmla="*/ 7662378 w 7758545"/>
                <a:gd name="connsiteY491" fmla="*/ 2255846 h 6858000"/>
                <a:gd name="connsiteX492" fmla="*/ 7667268 w 7758545"/>
                <a:gd name="connsiteY492" fmla="*/ 2280295 h 6858000"/>
                <a:gd name="connsiteX493" fmla="*/ 7699052 w 7758545"/>
                <a:gd name="connsiteY493" fmla="*/ 2419248 h 6858000"/>
                <a:gd name="connsiteX494" fmla="*/ 7724724 w 7758545"/>
                <a:gd name="connsiteY494" fmla="*/ 2513378 h 6858000"/>
                <a:gd name="connsiteX495" fmla="*/ 7694977 w 7758545"/>
                <a:gd name="connsiteY495" fmla="*/ 2630734 h 6858000"/>
                <a:gd name="connsiteX496" fmla="*/ 7730836 w 7758545"/>
                <a:gd name="connsiteY496" fmla="*/ 2673520 h 6858000"/>
                <a:gd name="connsiteX497" fmla="*/ 7716166 w 7758545"/>
                <a:gd name="connsiteY497" fmla="*/ 2712639 h 6858000"/>
                <a:gd name="connsiteX498" fmla="*/ 7732466 w 7758545"/>
                <a:gd name="connsiteY498" fmla="*/ 2782726 h 6858000"/>
                <a:gd name="connsiteX499" fmla="*/ 7725131 w 7758545"/>
                <a:gd name="connsiteY499" fmla="*/ 2826735 h 6858000"/>
                <a:gd name="connsiteX500" fmla="*/ 7761805 w 7758545"/>
                <a:gd name="connsiteY500" fmla="*/ 2932274 h 6858000"/>
                <a:gd name="connsiteX501" fmla="*/ 7728799 w 7758545"/>
                <a:gd name="connsiteY501" fmla="*/ 3030886 h 6858000"/>
                <a:gd name="connsiteX502" fmla="*/ 7749173 w 7758545"/>
                <a:gd name="connsiteY502" fmla="*/ 3157614 h 6858000"/>
                <a:gd name="connsiteX503" fmla="*/ 7755693 w 7758545"/>
                <a:gd name="connsiteY503" fmla="*/ 3175951 h 6858000"/>
                <a:gd name="connsiteX504" fmla="*/ 7753656 w 7758545"/>
                <a:gd name="connsiteY504" fmla="*/ 3213440 h 6858000"/>
                <a:gd name="connsiteX505" fmla="*/ 7714129 w 7758545"/>
                <a:gd name="connsiteY505" fmla="*/ 3356875 h 6858000"/>
                <a:gd name="connsiteX506" fmla="*/ 7732466 w 7758545"/>
                <a:gd name="connsiteY506" fmla="*/ 3388659 h 6858000"/>
                <a:gd name="connsiteX507" fmla="*/ 7714944 w 7758545"/>
                <a:gd name="connsiteY507" fmla="*/ 3496235 h 6858000"/>
                <a:gd name="connsiteX508" fmla="*/ 7681938 w 7758545"/>
                <a:gd name="connsiteY508" fmla="*/ 3554099 h 6858000"/>
                <a:gd name="connsiteX509" fmla="*/ 7673380 w 7758545"/>
                <a:gd name="connsiteY509" fmla="*/ 3631928 h 6858000"/>
                <a:gd name="connsiteX510" fmla="*/ 7642411 w 7758545"/>
                <a:gd name="connsiteY510" fmla="*/ 3727280 h 6858000"/>
                <a:gd name="connsiteX511" fmla="*/ 7619592 w 7758545"/>
                <a:gd name="connsiteY511" fmla="*/ 3812853 h 6858000"/>
                <a:gd name="connsiteX512" fmla="*/ 7601663 w 7758545"/>
                <a:gd name="connsiteY512" fmla="*/ 3942026 h 6858000"/>
                <a:gd name="connsiteX513" fmla="*/ 7564582 w 7758545"/>
                <a:gd name="connsiteY513" fmla="*/ 4029228 h 6858000"/>
                <a:gd name="connsiteX514" fmla="*/ 7533205 w 7758545"/>
                <a:gd name="connsiteY514" fmla="*/ 4080164 h 6858000"/>
                <a:gd name="connsiteX515" fmla="*/ 7512831 w 7758545"/>
                <a:gd name="connsiteY515" fmla="*/ 4179590 h 6858000"/>
                <a:gd name="connsiteX516" fmla="*/ 7473712 w 7758545"/>
                <a:gd name="connsiteY516" fmla="*/ 4279425 h 6858000"/>
                <a:gd name="connsiteX517" fmla="*/ 7469637 w 7758545"/>
                <a:gd name="connsiteY517" fmla="*/ 4320989 h 6858000"/>
                <a:gd name="connsiteX518" fmla="*/ 7468007 w 7758545"/>
                <a:gd name="connsiteY518" fmla="*/ 4330360 h 6858000"/>
                <a:gd name="connsiteX519" fmla="*/ 7476972 w 7758545"/>
                <a:gd name="connsiteY519" fmla="*/ 4368664 h 6858000"/>
                <a:gd name="connsiteX520" fmla="*/ 7430926 w 7758545"/>
                <a:gd name="connsiteY520" fmla="*/ 4402079 h 6858000"/>
                <a:gd name="connsiteX521" fmla="*/ 7428074 w 7758545"/>
                <a:gd name="connsiteY521" fmla="*/ 4449754 h 6858000"/>
                <a:gd name="connsiteX522" fmla="*/ 7378768 w 7758545"/>
                <a:gd name="connsiteY522" fmla="*/ 4533289 h 6858000"/>
                <a:gd name="connsiteX523" fmla="*/ 7299308 w 7758545"/>
                <a:gd name="connsiteY523" fmla="*/ 4650645 h 6858000"/>
                <a:gd name="connsiteX524" fmla="*/ 7290751 w 7758545"/>
                <a:gd name="connsiteY524" fmla="*/ 4667352 h 6858000"/>
                <a:gd name="connsiteX525" fmla="*/ 7247149 w 7758545"/>
                <a:gd name="connsiteY525" fmla="*/ 4779004 h 6858000"/>
                <a:gd name="connsiteX526" fmla="*/ 7211698 w 7758545"/>
                <a:gd name="connsiteY526" fmla="*/ 4901250 h 6858000"/>
                <a:gd name="connsiteX527" fmla="*/ 7124903 w 7758545"/>
                <a:gd name="connsiteY527" fmla="*/ 5018605 h 6858000"/>
                <a:gd name="connsiteX528" fmla="*/ 7031182 w 7758545"/>
                <a:gd name="connsiteY528" fmla="*/ 5115995 h 6858000"/>
                <a:gd name="connsiteX529" fmla="*/ 6974949 w 7758545"/>
                <a:gd name="connsiteY529" fmla="*/ 5237018 h 6858000"/>
                <a:gd name="connsiteX530" fmla="*/ 6898341 w 7758545"/>
                <a:gd name="connsiteY530" fmla="*/ 5283472 h 6858000"/>
                <a:gd name="connsiteX531" fmla="*/ 6884079 w 7758545"/>
                <a:gd name="connsiteY531" fmla="*/ 5294066 h 6858000"/>
                <a:gd name="connsiteX532" fmla="*/ 6803804 w 7758545"/>
                <a:gd name="connsiteY532" fmla="*/ 5399605 h 6858000"/>
                <a:gd name="connsiteX533" fmla="*/ 6739829 w 7758545"/>
                <a:gd name="connsiteY533" fmla="*/ 5496588 h 6858000"/>
                <a:gd name="connsiteX534" fmla="*/ 6696228 w 7758545"/>
                <a:gd name="connsiteY534" fmla="*/ 5507997 h 6858000"/>
                <a:gd name="connsiteX535" fmla="*/ 6692153 w 7758545"/>
                <a:gd name="connsiteY535" fmla="*/ 5533669 h 6858000"/>
                <a:gd name="connsiteX536" fmla="*/ 6594763 w 7758545"/>
                <a:gd name="connsiteY536" fmla="*/ 5696663 h 6858000"/>
                <a:gd name="connsiteX537" fmla="*/ 6547495 w 7758545"/>
                <a:gd name="connsiteY537" fmla="*/ 5746377 h 6858000"/>
                <a:gd name="connsiteX538" fmla="*/ 6532010 w 7758545"/>
                <a:gd name="connsiteY538" fmla="*/ 5767566 h 6858000"/>
                <a:gd name="connsiteX539" fmla="*/ 6505524 w 7758545"/>
                <a:gd name="connsiteY539" fmla="*/ 5783050 h 6858000"/>
                <a:gd name="connsiteX540" fmla="*/ 6460700 w 7758545"/>
                <a:gd name="connsiteY540" fmla="*/ 5820132 h 6858000"/>
                <a:gd name="connsiteX541" fmla="*/ 6422804 w 7758545"/>
                <a:gd name="connsiteY541" fmla="*/ 5877588 h 6858000"/>
                <a:gd name="connsiteX542" fmla="*/ 6317673 w 7758545"/>
                <a:gd name="connsiteY542" fmla="*/ 5955417 h 6858000"/>
                <a:gd name="connsiteX543" fmla="*/ 6206836 w 7758545"/>
                <a:gd name="connsiteY543" fmla="*/ 6054437 h 6858000"/>
                <a:gd name="connsiteX544" fmla="*/ 6122486 w 7758545"/>
                <a:gd name="connsiteY544" fmla="*/ 6114745 h 6858000"/>
                <a:gd name="connsiteX545" fmla="*/ 6087850 w 7758545"/>
                <a:gd name="connsiteY545" fmla="*/ 6143269 h 6858000"/>
                <a:gd name="connsiteX546" fmla="*/ 5948490 w 7758545"/>
                <a:gd name="connsiteY546" fmla="*/ 6225989 h 6858000"/>
                <a:gd name="connsiteX547" fmla="*/ 5888589 w 7758545"/>
                <a:gd name="connsiteY547" fmla="*/ 6227211 h 6858000"/>
                <a:gd name="connsiteX548" fmla="*/ 5843765 w 7758545"/>
                <a:gd name="connsiteY548" fmla="*/ 6294039 h 6858000"/>
                <a:gd name="connsiteX549" fmla="*/ 5785088 w 7758545"/>
                <a:gd name="connsiteY549" fmla="*/ 6331528 h 6858000"/>
                <a:gd name="connsiteX550" fmla="*/ 5757379 w 7758545"/>
                <a:gd name="connsiteY550" fmla="*/ 6355569 h 6858000"/>
                <a:gd name="connsiteX551" fmla="*/ 5760231 w 7758545"/>
                <a:gd name="connsiteY551" fmla="*/ 6358014 h 6858000"/>
                <a:gd name="connsiteX552" fmla="*/ 5724372 w 7758545"/>
                <a:gd name="connsiteY552" fmla="*/ 6397540 h 6858000"/>
                <a:gd name="connsiteX553" fmla="*/ 5631465 w 7758545"/>
                <a:gd name="connsiteY553" fmla="*/ 6444401 h 6858000"/>
                <a:gd name="connsiteX554" fmla="*/ 5618018 w 7758545"/>
                <a:gd name="connsiteY554" fmla="*/ 6450106 h 6858000"/>
                <a:gd name="connsiteX555" fmla="*/ 5466840 w 7758545"/>
                <a:gd name="connsiteY555" fmla="*/ 6470888 h 6858000"/>
                <a:gd name="connsiteX556" fmla="*/ 5435057 w 7758545"/>
                <a:gd name="connsiteY556" fmla="*/ 6504302 h 6858000"/>
                <a:gd name="connsiteX557" fmla="*/ 5292029 w 7758545"/>
                <a:gd name="connsiteY557" fmla="*/ 6582132 h 6858000"/>
                <a:gd name="connsiteX558" fmla="*/ 5107030 w 7758545"/>
                <a:gd name="connsiteY558" fmla="*/ 6643662 h 6858000"/>
                <a:gd name="connsiteX559" fmla="*/ 5051612 w 7758545"/>
                <a:gd name="connsiteY559" fmla="*/ 6674224 h 6858000"/>
                <a:gd name="connsiteX560" fmla="*/ 4868650 w 7758545"/>
                <a:gd name="connsiteY560" fmla="*/ 6717417 h 6858000"/>
                <a:gd name="connsiteX561" fmla="*/ 4796118 w 7758545"/>
                <a:gd name="connsiteY561" fmla="*/ 6736162 h 6858000"/>
                <a:gd name="connsiteX562" fmla="*/ 4705248 w 7758545"/>
                <a:gd name="connsiteY562" fmla="*/ 6747979 h 6858000"/>
                <a:gd name="connsiteX563" fmla="*/ 4626603 w 7758545"/>
                <a:gd name="connsiteY563" fmla="*/ 6763464 h 6858000"/>
                <a:gd name="connsiteX564" fmla="*/ 4582187 w 7758545"/>
                <a:gd name="connsiteY564" fmla="*/ 6781393 h 6858000"/>
                <a:gd name="connsiteX565" fmla="*/ 4550403 w 7758545"/>
                <a:gd name="connsiteY565" fmla="*/ 6789950 h 6858000"/>
                <a:gd name="connsiteX566" fmla="*/ 4439159 w 7758545"/>
                <a:gd name="connsiteY566" fmla="*/ 6820512 h 6858000"/>
                <a:gd name="connsiteX567" fmla="*/ 4432232 w 7758545"/>
                <a:gd name="connsiteY567" fmla="*/ 6823364 h 6858000"/>
                <a:gd name="connsiteX568" fmla="*/ 4321396 w 7758545"/>
                <a:gd name="connsiteY568" fmla="*/ 6832736 h 6858000"/>
                <a:gd name="connsiteX569" fmla="*/ 4261495 w 7758545"/>
                <a:gd name="connsiteY569" fmla="*/ 6849851 h 6858000"/>
                <a:gd name="connsiteX570" fmla="*/ 4170218 w 7758545"/>
                <a:gd name="connsiteY570" fmla="*/ 6839256 h 6858000"/>
                <a:gd name="connsiteX571" fmla="*/ 3922466 w 7758545"/>
                <a:gd name="connsiteY571" fmla="*/ 6844961 h 6858000"/>
                <a:gd name="connsiteX572" fmla="*/ 3737060 w 7758545"/>
                <a:gd name="connsiteY572" fmla="*/ 6855963 h 6858000"/>
                <a:gd name="connsiteX573" fmla="*/ 3713018 w 7758545"/>
                <a:gd name="connsiteY573" fmla="*/ 6855555 h 6858000"/>
                <a:gd name="connsiteX574" fmla="*/ 3622556 w 7758545"/>
                <a:gd name="connsiteY574" fmla="*/ 6836811 h 6858000"/>
                <a:gd name="connsiteX575" fmla="*/ 3623371 w 7758545"/>
                <a:gd name="connsiteY575" fmla="*/ 6839663 h 6858000"/>
                <a:gd name="connsiteX576" fmla="*/ 3550431 w 7758545"/>
                <a:gd name="connsiteY576" fmla="*/ 6838849 h 6858000"/>
                <a:gd name="connsiteX577" fmla="*/ 3379694 w 7758545"/>
                <a:gd name="connsiteY577" fmla="*/ 6825401 h 6858000"/>
                <a:gd name="connsiteX578" fmla="*/ 3303087 w 7758545"/>
                <a:gd name="connsiteY578" fmla="*/ 6803397 h 6858000"/>
                <a:gd name="connsiteX579" fmla="*/ 3278230 w 7758545"/>
                <a:gd name="connsiteY579" fmla="*/ 6807879 h 6858000"/>
                <a:gd name="connsiteX580" fmla="*/ 3123385 w 7758545"/>
                <a:gd name="connsiteY580" fmla="*/ 6781800 h 6858000"/>
                <a:gd name="connsiteX581" fmla="*/ 3065929 w 7758545"/>
                <a:gd name="connsiteY581" fmla="*/ 6779355 h 6858000"/>
                <a:gd name="connsiteX582" fmla="*/ 3039443 w 7758545"/>
                <a:gd name="connsiteY582" fmla="*/ 6779763 h 6858000"/>
                <a:gd name="connsiteX583" fmla="*/ 2911492 w 7758545"/>
                <a:gd name="connsiteY583" fmla="*/ 6734939 h 6858000"/>
                <a:gd name="connsiteX584" fmla="*/ 2868298 w 7758545"/>
                <a:gd name="connsiteY584" fmla="*/ 6710490 h 6858000"/>
                <a:gd name="connsiteX585" fmla="*/ 2685744 w 7758545"/>
                <a:gd name="connsiteY585" fmla="*/ 6670149 h 6858000"/>
                <a:gd name="connsiteX586" fmla="*/ 2559424 w 7758545"/>
                <a:gd name="connsiteY586" fmla="*/ 6629400 h 6858000"/>
                <a:gd name="connsiteX587" fmla="*/ 2518267 w 7758545"/>
                <a:gd name="connsiteY587" fmla="*/ 6627363 h 6858000"/>
                <a:gd name="connsiteX588" fmla="*/ 2427398 w 7758545"/>
                <a:gd name="connsiteY588" fmla="*/ 6596801 h 6858000"/>
                <a:gd name="connsiteX589" fmla="*/ 2368312 w 7758545"/>
                <a:gd name="connsiteY589" fmla="*/ 6579687 h 6858000"/>
                <a:gd name="connsiteX590" fmla="*/ 2226914 w 7758545"/>
                <a:gd name="connsiteY590" fmla="*/ 6513267 h 6858000"/>
                <a:gd name="connsiteX591" fmla="*/ 2194315 w 7758545"/>
                <a:gd name="connsiteY591" fmla="*/ 6500635 h 6858000"/>
                <a:gd name="connsiteX592" fmla="*/ 2078589 w 7758545"/>
                <a:gd name="connsiteY592" fmla="*/ 6450106 h 6858000"/>
                <a:gd name="connsiteX593" fmla="*/ 1986090 w 7758545"/>
                <a:gd name="connsiteY593" fmla="*/ 6407320 h 6858000"/>
                <a:gd name="connsiteX594" fmla="*/ 1954713 w 7758545"/>
                <a:gd name="connsiteY594" fmla="*/ 6388983 h 6858000"/>
                <a:gd name="connsiteX595" fmla="*/ 1816168 w 7758545"/>
                <a:gd name="connsiteY595" fmla="*/ 6304633 h 6858000"/>
                <a:gd name="connsiteX596" fmla="*/ 1737930 w 7758545"/>
                <a:gd name="connsiteY596" fmla="*/ 6257772 h 6858000"/>
                <a:gd name="connsiteX597" fmla="*/ 1626279 w 7758545"/>
                <a:gd name="connsiteY597" fmla="*/ 6158753 h 6858000"/>
                <a:gd name="connsiteX598" fmla="*/ 1546819 w 7758545"/>
                <a:gd name="connsiteY598" fmla="*/ 6118412 h 6858000"/>
                <a:gd name="connsiteX599" fmla="*/ 1528075 w 7758545"/>
                <a:gd name="connsiteY599" fmla="*/ 6106187 h 6858000"/>
                <a:gd name="connsiteX600" fmla="*/ 1416831 w 7758545"/>
                <a:gd name="connsiteY600" fmla="*/ 6012873 h 6858000"/>
                <a:gd name="connsiteX601" fmla="*/ 1290918 w 7758545"/>
                <a:gd name="connsiteY601" fmla="*/ 5919558 h 6858000"/>
                <a:gd name="connsiteX602" fmla="*/ 1219200 w 7758545"/>
                <a:gd name="connsiteY602" fmla="*/ 5864548 h 6858000"/>
                <a:gd name="connsiteX603" fmla="*/ 1207790 w 7758545"/>
                <a:gd name="connsiteY603" fmla="*/ 5846211 h 6858000"/>
                <a:gd name="connsiteX604" fmla="*/ 1121403 w 7758545"/>
                <a:gd name="connsiteY604" fmla="*/ 5761046 h 6858000"/>
                <a:gd name="connsiteX605" fmla="*/ 1052130 w 7758545"/>
                <a:gd name="connsiteY605" fmla="*/ 5695033 h 6858000"/>
                <a:gd name="connsiteX606" fmla="*/ 1028496 w 7758545"/>
                <a:gd name="connsiteY606" fmla="*/ 5659990 h 6858000"/>
                <a:gd name="connsiteX607" fmla="*/ 950666 w 7758545"/>
                <a:gd name="connsiteY607" fmla="*/ 5590309 h 6858000"/>
                <a:gd name="connsiteX608" fmla="*/ 849202 w 7758545"/>
                <a:gd name="connsiteY608" fmla="*/ 5465619 h 6858000"/>
                <a:gd name="connsiteX609" fmla="*/ 813751 w 7758545"/>
                <a:gd name="connsiteY609" fmla="*/ 5421610 h 6858000"/>
                <a:gd name="connsiteX610" fmla="*/ 722474 w 7758545"/>
                <a:gd name="connsiteY610" fmla="*/ 5287139 h 6858000"/>
                <a:gd name="connsiteX611" fmla="*/ 692320 w 7758545"/>
                <a:gd name="connsiteY611" fmla="*/ 5243538 h 6858000"/>
                <a:gd name="connsiteX612" fmla="*/ 593708 w 7758545"/>
                <a:gd name="connsiteY612" fmla="*/ 5128220 h 6858000"/>
                <a:gd name="connsiteX613" fmla="*/ 558257 w 7758545"/>
                <a:gd name="connsiteY613" fmla="*/ 5037758 h 6858000"/>
                <a:gd name="connsiteX614" fmla="*/ 544402 w 7758545"/>
                <a:gd name="connsiteY614" fmla="*/ 5018605 h 6858000"/>
                <a:gd name="connsiteX615" fmla="*/ 497949 w 7758545"/>
                <a:gd name="connsiteY615" fmla="*/ 4967262 h 6858000"/>
                <a:gd name="connsiteX616" fmla="*/ 502431 w 7758545"/>
                <a:gd name="connsiteY616" fmla="*/ 4933441 h 6858000"/>
                <a:gd name="connsiteX617" fmla="*/ 472684 w 7758545"/>
                <a:gd name="connsiteY617" fmla="*/ 4917956 h 6858000"/>
                <a:gd name="connsiteX618" fmla="*/ 481242 w 7758545"/>
                <a:gd name="connsiteY618" fmla="*/ 4911844 h 6858000"/>
                <a:gd name="connsiteX619" fmla="*/ 460052 w 7758545"/>
                <a:gd name="connsiteY619" fmla="*/ 4877615 h 6858000"/>
                <a:gd name="connsiteX620" fmla="*/ 442530 w 7758545"/>
                <a:gd name="connsiteY620" fmla="*/ 4827087 h 6858000"/>
                <a:gd name="connsiteX621" fmla="*/ 433973 w 7758545"/>
                <a:gd name="connsiteY621" fmla="*/ 4803453 h 6858000"/>
                <a:gd name="connsiteX622" fmla="*/ 350031 w 7758545"/>
                <a:gd name="connsiteY622" fmla="*/ 4672649 h 6858000"/>
                <a:gd name="connsiteX623" fmla="*/ 343104 w 7758545"/>
                <a:gd name="connsiteY623" fmla="*/ 4633123 h 6858000"/>
                <a:gd name="connsiteX624" fmla="*/ 276276 w 7758545"/>
                <a:gd name="connsiteY624" fmla="*/ 4448124 h 6858000"/>
                <a:gd name="connsiteX625" fmla="*/ 262014 w 7758545"/>
                <a:gd name="connsiteY625" fmla="*/ 4382519 h 6858000"/>
                <a:gd name="connsiteX626" fmla="*/ 283611 w 7758545"/>
                <a:gd name="connsiteY626" fmla="*/ 4346253 h 6858000"/>
                <a:gd name="connsiteX627" fmla="*/ 210263 w 7758545"/>
                <a:gd name="connsiteY627" fmla="*/ 4249678 h 6858000"/>
                <a:gd name="connsiteX628" fmla="*/ 196001 w 7758545"/>
                <a:gd name="connsiteY628" fmla="*/ 4180406 h 6858000"/>
                <a:gd name="connsiteX629" fmla="*/ 208226 w 7758545"/>
                <a:gd name="connsiteY629" fmla="*/ 4153919 h 6858000"/>
                <a:gd name="connsiteX630" fmla="*/ 169514 w 7758545"/>
                <a:gd name="connsiteY630" fmla="*/ 4042675 h 6858000"/>
                <a:gd name="connsiteX631" fmla="*/ 124283 w 7758545"/>
                <a:gd name="connsiteY631" fmla="*/ 3992554 h 6858000"/>
                <a:gd name="connsiteX632" fmla="*/ 107984 w 7758545"/>
                <a:gd name="connsiteY632" fmla="*/ 3926134 h 6858000"/>
                <a:gd name="connsiteX633" fmla="*/ 101057 w 7758545"/>
                <a:gd name="connsiteY633" fmla="*/ 3836079 h 6858000"/>
                <a:gd name="connsiteX634" fmla="*/ 66013 w 7758545"/>
                <a:gd name="connsiteY634" fmla="*/ 3664935 h 6858000"/>
                <a:gd name="connsiteX635" fmla="*/ 97389 w 7758545"/>
                <a:gd name="connsiteY635" fmla="*/ 3576918 h 6858000"/>
                <a:gd name="connsiteX636" fmla="*/ 90055 w 7758545"/>
                <a:gd name="connsiteY636" fmla="*/ 3552061 h 6858000"/>
                <a:gd name="connsiteX637" fmla="*/ 35451 w 7758545"/>
                <a:gd name="connsiteY637" fmla="*/ 3393141 h 6858000"/>
                <a:gd name="connsiteX638" fmla="*/ 61938 w 7758545"/>
                <a:gd name="connsiteY638" fmla="*/ 3375619 h 6858000"/>
                <a:gd name="connsiteX639" fmla="*/ 89647 w 7758545"/>
                <a:gd name="connsiteY639" fmla="*/ 3341798 h 6858000"/>
                <a:gd name="connsiteX640" fmla="*/ 57048 w 7758545"/>
                <a:gd name="connsiteY640" fmla="*/ 3330388 h 6858000"/>
                <a:gd name="connsiteX641" fmla="*/ 4890 w 7758545"/>
                <a:gd name="connsiteY641" fmla="*/ 3287602 h 6858000"/>
                <a:gd name="connsiteX642" fmla="*/ 53788 w 7758545"/>
                <a:gd name="connsiteY642" fmla="*/ 3157614 h 6858000"/>
                <a:gd name="connsiteX643" fmla="*/ 8965 w 7758545"/>
                <a:gd name="connsiteY643" fmla="*/ 3149464 h 6858000"/>
                <a:gd name="connsiteX644" fmla="*/ 0 w 7758545"/>
                <a:gd name="connsiteY644" fmla="*/ 3080192 h 6858000"/>
                <a:gd name="connsiteX645" fmla="*/ 66013 w 7758545"/>
                <a:gd name="connsiteY645" fmla="*/ 3057372 h 6858000"/>
                <a:gd name="connsiteX646" fmla="*/ 42786 w 7758545"/>
                <a:gd name="connsiteY646" fmla="*/ 3043110 h 6858000"/>
                <a:gd name="connsiteX647" fmla="*/ 24857 w 7758545"/>
                <a:gd name="connsiteY647" fmla="*/ 2951018 h 6858000"/>
                <a:gd name="connsiteX648" fmla="*/ 30154 w 7758545"/>
                <a:gd name="connsiteY648" fmla="*/ 2890710 h 6858000"/>
                <a:gd name="connsiteX649" fmla="*/ 65198 w 7758545"/>
                <a:gd name="connsiteY649" fmla="*/ 2811658 h 6858000"/>
                <a:gd name="connsiteX650" fmla="*/ 35859 w 7758545"/>
                <a:gd name="connsiteY650" fmla="*/ 2788024 h 6858000"/>
                <a:gd name="connsiteX651" fmla="*/ 66828 w 7758545"/>
                <a:gd name="connsiteY651" fmla="*/ 2751757 h 6858000"/>
                <a:gd name="connsiteX652" fmla="*/ 96167 w 7758545"/>
                <a:gd name="connsiteY652" fmla="*/ 2730161 h 6858000"/>
                <a:gd name="connsiteX653" fmla="*/ 84757 w 7758545"/>
                <a:gd name="connsiteY653" fmla="*/ 2702452 h 6858000"/>
                <a:gd name="connsiteX654" fmla="*/ 46861 w 7758545"/>
                <a:gd name="connsiteY654" fmla="*/ 2670260 h 6858000"/>
                <a:gd name="connsiteX655" fmla="*/ 40341 w 7758545"/>
                <a:gd name="connsiteY655" fmla="*/ 2653553 h 6858000"/>
                <a:gd name="connsiteX656" fmla="*/ 59493 w 7758545"/>
                <a:gd name="connsiteY656" fmla="*/ 2647848 h 6858000"/>
                <a:gd name="connsiteX657" fmla="*/ 88017 w 7758545"/>
                <a:gd name="connsiteY657" fmla="*/ 2618509 h 6858000"/>
                <a:gd name="connsiteX658" fmla="*/ 113281 w 7758545"/>
                <a:gd name="connsiteY658" fmla="*/ 2527640 h 6858000"/>
                <a:gd name="connsiteX659" fmla="*/ 88832 w 7758545"/>
                <a:gd name="connsiteY659" fmla="*/ 2519490 h 6858000"/>
                <a:gd name="connsiteX660" fmla="*/ 70903 w 7758545"/>
                <a:gd name="connsiteY660" fmla="*/ 2499116 h 6858000"/>
                <a:gd name="connsiteX661" fmla="*/ 94537 w 7758545"/>
                <a:gd name="connsiteY661" fmla="*/ 2489336 h 6858000"/>
                <a:gd name="connsiteX662" fmla="*/ 120616 w 7758545"/>
                <a:gd name="connsiteY662" fmla="*/ 2477111 h 6858000"/>
                <a:gd name="connsiteX663" fmla="*/ 123061 w 7758545"/>
                <a:gd name="connsiteY663" fmla="*/ 2448180 h 6858000"/>
                <a:gd name="connsiteX664" fmla="*/ 161365 w 7758545"/>
                <a:gd name="connsiteY664" fmla="*/ 2386649 h 6858000"/>
                <a:gd name="connsiteX665" fmla="*/ 187851 w 7758545"/>
                <a:gd name="connsiteY665" fmla="*/ 2374425 h 6858000"/>
                <a:gd name="connsiteX666" fmla="*/ 162995 w 7758545"/>
                <a:gd name="connsiteY666" fmla="*/ 2358125 h 6858000"/>
                <a:gd name="connsiteX667" fmla="*/ 128766 w 7758545"/>
                <a:gd name="connsiteY667" fmla="*/ 2339381 h 6858000"/>
                <a:gd name="connsiteX668" fmla="*/ 184591 w 7758545"/>
                <a:gd name="connsiteY668" fmla="*/ 2300262 h 6858000"/>
                <a:gd name="connsiteX669" fmla="*/ 169514 w 7758545"/>
                <a:gd name="connsiteY669" fmla="*/ 2218765 h 6858000"/>
                <a:gd name="connsiteX670" fmla="*/ 224118 w 7758545"/>
                <a:gd name="connsiteY670" fmla="*/ 2171496 h 6858000"/>
                <a:gd name="connsiteX671" fmla="*/ 214338 w 7758545"/>
                <a:gd name="connsiteY671" fmla="*/ 2136045 h 6858000"/>
                <a:gd name="connsiteX672" fmla="*/ 194779 w 7758545"/>
                <a:gd name="connsiteY672" fmla="*/ 2010539 h 6858000"/>
                <a:gd name="connsiteX673" fmla="*/ 229007 w 7758545"/>
                <a:gd name="connsiteY673" fmla="*/ 1982423 h 6858000"/>
                <a:gd name="connsiteX674" fmla="*/ 290538 w 7758545"/>
                <a:gd name="connsiteY674" fmla="*/ 1854472 h 6858000"/>
                <a:gd name="connsiteX675" fmla="*/ 296650 w 7758545"/>
                <a:gd name="connsiteY675" fmla="*/ 1809241 h 6858000"/>
                <a:gd name="connsiteX676" fmla="*/ 266496 w 7758545"/>
                <a:gd name="connsiteY676" fmla="*/ 1796201 h 6858000"/>
                <a:gd name="connsiteX677" fmla="*/ 305207 w 7758545"/>
                <a:gd name="connsiteY677" fmla="*/ 1677215 h 6858000"/>
                <a:gd name="connsiteX678" fmla="*/ 263236 w 7758545"/>
                <a:gd name="connsiteY678" fmla="*/ 1661323 h 6858000"/>
                <a:gd name="connsiteX679" fmla="*/ 286871 w 7758545"/>
                <a:gd name="connsiteY679" fmla="*/ 1574936 h 6858000"/>
                <a:gd name="connsiteX680" fmla="*/ 286056 w 7758545"/>
                <a:gd name="connsiteY680" fmla="*/ 1511775 h 6858000"/>
                <a:gd name="connsiteX681" fmla="*/ 350031 w 7758545"/>
                <a:gd name="connsiteY681" fmla="*/ 1477547 h 6858000"/>
                <a:gd name="connsiteX682" fmla="*/ 360218 w 7758545"/>
                <a:gd name="connsiteY682" fmla="*/ 1476324 h 6858000"/>
                <a:gd name="connsiteX683" fmla="*/ 381407 w 7758545"/>
                <a:gd name="connsiteY683" fmla="*/ 1420498 h 6858000"/>
                <a:gd name="connsiteX684" fmla="*/ 414414 w 7758545"/>
                <a:gd name="connsiteY684" fmla="*/ 1334519 h 6858000"/>
                <a:gd name="connsiteX685" fmla="*/ 411154 w 7758545"/>
                <a:gd name="connsiteY685" fmla="*/ 1304772 h 6858000"/>
                <a:gd name="connsiteX686" fmla="*/ 401782 w 7758545"/>
                <a:gd name="connsiteY686" fmla="*/ 1258726 h 6858000"/>
                <a:gd name="connsiteX687" fmla="*/ 385890 w 7758545"/>
                <a:gd name="connsiteY687" fmla="*/ 1257096 h 6858000"/>
                <a:gd name="connsiteX688" fmla="*/ 486947 w 7758545"/>
                <a:gd name="connsiteY688" fmla="*/ 1132813 h 6858000"/>
                <a:gd name="connsiteX689" fmla="*/ 552959 w 7758545"/>
                <a:gd name="connsiteY689" fmla="*/ 1026459 h 6858000"/>
                <a:gd name="connsiteX690" fmla="*/ 542365 w 7758545"/>
                <a:gd name="connsiteY690" fmla="*/ 989785 h 6858000"/>
                <a:gd name="connsiteX691" fmla="*/ 687430 w 7758545"/>
                <a:gd name="connsiteY691" fmla="*/ 903805 h 6858000"/>
                <a:gd name="connsiteX692" fmla="*/ 698025 w 7758545"/>
                <a:gd name="connsiteY692" fmla="*/ 806416 h 6858000"/>
                <a:gd name="connsiteX693" fmla="*/ 788487 w 7758545"/>
                <a:gd name="connsiteY693" fmla="*/ 773002 h 6858000"/>
                <a:gd name="connsiteX694" fmla="*/ 810083 w 7758545"/>
                <a:gd name="connsiteY694" fmla="*/ 808861 h 6858000"/>
                <a:gd name="connsiteX695" fmla="*/ 893211 w 7758545"/>
                <a:gd name="connsiteY695" fmla="*/ 658906 h 6858000"/>
                <a:gd name="connsiteX696" fmla="*/ 945776 w 7758545"/>
                <a:gd name="connsiteY696" fmla="*/ 611637 h 6858000"/>
                <a:gd name="connsiteX697" fmla="*/ 1045611 w 7758545"/>
                <a:gd name="connsiteY697" fmla="*/ 574149 h 6858000"/>
                <a:gd name="connsiteX698" fmla="*/ 1103474 w 7758545"/>
                <a:gd name="connsiteY698" fmla="*/ 522398 h 6858000"/>
                <a:gd name="connsiteX699" fmla="*/ 1155632 w 7758545"/>
                <a:gd name="connsiteY699" fmla="*/ 550514 h 6858000"/>
                <a:gd name="connsiteX700" fmla="*/ 1162967 w 7758545"/>
                <a:gd name="connsiteY700" fmla="*/ 539105 h 6858000"/>
                <a:gd name="connsiteX701" fmla="*/ 1134035 w 7758545"/>
                <a:gd name="connsiteY701" fmla="*/ 502024 h 6858000"/>
                <a:gd name="connsiteX702" fmla="*/ 1210235 w 7758545"/>
                <a:gd name="connsiteY702" fmla="*/ 421341 h 6858000"/>
                <a:gd name="connsiteX703" fmla="*/ 1222052 w 7758545"/>
                <a:gd name="connsiteY703" fmla="*/ 431936 h 6858000"/>
                <a:gd name="connsiteX704" fmla="*/ 1170709 w 7758545"/>
                <a:gd name="connsiteY704" fmla="*/ 494689 h 6858000"/>
                <a:gd name="connsiteX705" fmla="*/ 1240797 w 7758545"/>
                <a:gd name="connsiteY705" fmla="*/ 480019 h 6858000"/>
                <a:gd name="connsiteX706" fmla="*/ 1325961 w 7758545"/>
                <a:gd name="connsiteY706" fmla="*/ 501616 h 6858000"/>
                <a:gd name="connsiteX707" fmla="*/ 1330444 w 7758545"/>
                <a:gd name="connsiteY707" fmla="*/ 524435 h 6858000"/>
                <a:gd name="connsiteX708" fmla="*/ 1376082 w 7758545"/>
                <a:gd name="connsiteY708" fmla="*/ 543995 h 6858000"/>
                <a:gd name="connsiteX709" fmla="*/ 1328406 w 7758545"/>
                <a:gd name="connsiteY709" fmla="*/ 537882 h 6858000"/>
                <a:gd name="connsiteX710" fmla="*/ 1335741 w 7758545"/>
                <a:gd name="connsiteY710" fmla="*/ 590448 h 6858000"/>
                <a:gd name="connsiteX711" fmla="*/ 1295807 w 7758545"/>
                <a:gd name="connsiteY711" fmla="*/ 560294 h 6858000"/>
                <a:gd name="connsiteX712" fmla="*/ 1306810 w 7758545"/>
                <a:gd name="connsiteY712" fmla="*/ 573741 h 6858000"/>
                <a:gd name="connsiteX713" fmla="*/ 1259541 w 7758545"/>
                <a:gd name="connsiteY713" fmla="*/ 623455 h 6858000"/>
                <a:gd name="connsiteX714" fmla="*/ 1240389 w 7758545"/>
                <a:gd name="connsiteY714" fmla="*/ 613267 h 6858000"/>
                <a:gd name="connsiteX715" fmla="*/ 1268913 w 7758545"/>
                <a:gd name="connsiteY715" fmla="*/ 647904 h 6858000"/>
                <a:gd name="connsiteX716" fmla="*/ 1264023 w 7758545"/>
                <a:gd name="connsiteY716" fmla="*/ 655239 h 6858000"/>
                <a:gd name="connsiteX717" fmla="*/ 1239982 w 7758545"/>
                <a:gd name="connsiteY717" fmla="*/ 638532 h 6858000"/>
                <a:gd name="connsiteX718" fmla="*/ 1208605 w 7758545"/>
                <a:gd name="connsiteY718" fmla="*/ 621417 h 6858000"/>
                <a:gd name="connsiteX719" fmla="*/ 1204531 w 7758545"/>
                <a:gd name="connsiteY719" fmla="*/ 630382 h 6858000"/>
                <a:gd name="connsiteX720" fmla="*/ 1230202 w 7758545"/>
                <a:gd name="connsiteY720" fmla="*/ 664611 h 6858000"/>
                <a:gd name="connsiteX721" fmla="*/ 1204531 w 7758545"/>
                <a:gd name="connsiteY721" fmla="*/ 698432 h 6858000"/>
                <a:gd name="connsiteX722" fmla="*/ 1182526 w 7758545"/>
                <a:gd name="connsiteY722" fmla="*/ 745701 h 6858000"/>
                <a:gd name="connsiteX723" fmla="*/ 1208198 w 7758545"/>
                <a:gd name="connsiteY723" fmla="*/ 753035 h 6858000"/>
                <a:gd name="connsiteX724" fmla="*/ 1280730 w 7758545"/>
                <a:gd name="connsiteY724" fmla="*/ 676835 h 6858000"/>
                <a:gd name="connsiteX725" fmla="*/ 1311292 w 7758545"/>
                <a:gd name="connsiteY725" fmla="*/ 657683 h 6858000"/>
                <a:gd name="connsiteX726" fmla="*/ 1368748 w 7758545"/>
                <a:gd name="connsiteY726" fmla="*/ 601858 h 6858000"/>
                <a:gd name="connsiteX727" fmla="*/ 1374452 w 7758545"/>
                <a:gd name="connsiteY727" fmla="*/ 646274 h 6858000"/>
                <a:gd name="connsiteX728" fmla="*/ 1393197 w 7758545"/>
                <a:gd name="connsiteY728" fmla="*/ 623047 h 6858000"/>
                <a:gd name="connsiteX729" fmla="*/ 1402569 w 7758545"/>
                <a:gd name="connsiteY729" fmla="*/ 627937 h 6858000"/>
                <a:gd name="connsiteX730" fmla="*/ 1369970 w 7758545"/>
                <a:gd name="connsiteY730" fmla="*/ 680503 h 6858000"/>
                <a:gd name="connsiteX731" fmla="*/ 1415609 w 7758545"/>
                <a:gd name="connsiteY731" fmla="*/ 626714 h 6858000"/>
                <a:gd name="connsiteX732" fmla="*/ 1374452 w 7758545"/>
                <a:gd name="connsiteY732" fmla="*/ 591671 h 6858000"/>
                <a:gd name="connsiteX733" fmla="*/ 1434353 w 7758545"/>
                <a:gd name="connsiteY733" fmla="*/ 516286 h 6858000"/>
                <a:gd name="connsiteX734" fmla="*/ 1503218 w 7758545"/>
                <a:gd name="connsiteY734" fmla="*/ 466165 h 6858000"/>
                <a:gd name="connsiteX735" fmla="*/ 1548042 w 7758545"/>
                <a:gd name="connsiteY735" fmla="*/ 421749 h 6858000"/>
                <a:gd name="connsiteX736" fmla="*/ 1623019 w 7758545"/>
                <a:gd name="connsiteY736" fmla="*/ 414006 h 6858000"/>
                <a:gd name="connsiteX737" fmla="*/ 1658471 w 7758545"/>
                <a:gd name="connsiteY737" fmla="*/ 442530 h 6858000"/>
                <a:gd name="connsiteX738" fmla="*/ 1699219 w 7758545"/>
                <a:gd name="connsiteY738" fmla="*/ 350846 h 6858000"/>
                <a:gd name="connsiteX739" fmla="*/ 1655211 w 7758545"/>
                <a:gd name="connsiteY739" fmla="*/ 338214 h 6858000"/>
                <a:gd name="connsiteX740" fmla="*/ 1720001 w 7758545"/>
                <a:gd name="connsiteY740" fmla="*/ 286056 h 6858000"/>
                <a:gd name="connsiteX741" fmla="*/ 1761157 w 7758545"/>
                <a:gd name="connsiteY741" fmla="*/ 317025 h 6858000"/>
                <a:gd name="connsiteX742" fmla="*/ 1770122 w 7758545"/>
                <a:gd name="connsiteY742" fmla="*/ 307652 h 6858000"/>
                <a:gd name="connsiteX743" fmla="*/ 1746895 w 7758545"/>
                <a:gd name="connsiteY743" fmla="*/ 274646 h 6858000"/>
                <a:gd name="connsiteX744" fmla="*/ 1766455 w 7758545"/>
                <a:gd name="connsiteY744" fmla="*/ 269349 h 6858000"/>
                <a:gd name="connsiteX745" fmla="*/ 1830022 w 7758545"/>
                <a:gd name="connsiteY745" fmla="*/ 259161 h 6858000"/>
                <a:gd name="connsiteX746" fmla="*/ 1885033 w 7758545"/>
                <a:gd name="connsiteY746" fmla="*/ 219635 h 6858000"/>
                <a:gd name="connsiteX747" fmla="*/ 1964493 w 7758545"/>
                <a:gd name="connsiteY747" fmla="*/ 168699 h 6858000"/>
                <a:gd name="connsiteX748" fmla="*/ 2054547 w 7758545"/>
                <a:gd name="connsiteY748" fmla="*/ 101872 h 6858000"/>
                <a:gd name="connsiteX749" fmla="*/ 2062697 w 7758545"/>
                <a:gd name="connsiteY749" fmla="*/ 109206 h 6858000"/>
                <a:gd name="connsiteX750" fmla="*/ 2052103 w 7758545"/>
                <a:gd name="connsiteY750" fmla="*/ 138953 h 6858000"/>
                <a:gd name="connsiteX751" fmla="*/ 2062290 w 7758545"/>
                <a:gd name="connsiteY751" fmla="*/ 145065 h 6858000"/>
                <a:gd name="connsiteX752" fmla="*/ 2092444 w 7758545"/>
                <a:gd name="connsiteY752" fmla="*/ 98612 h 6858000"/>
                <a:gd name="connsiteX753" fmla="*/ 2160087 w 7758545"/>
                <a:gd name="connsiteY753" fmla="*/ 59086 h 6858000"/>
                <a:gd name="connsiteX754" fmla="*/ 2229767 w 7758545"/>
                <a:gd name="connsiteY754" fmla="*/ 20782 h 6858000"/>
                <a:gd name="connsiteX755" fmla="*/ 2324711 w 7758545"/>
                <a:gd name="connsiteY755" fmla="*/ 815 h 6858000"/>
                <a:gd name="connsiteX756" fmla="*/ 2332861 w 7758545"/>
                <a:gd name="connsiteY756" fmla="*/ 0 h 6858000"/>
                <a:gd name="connsiteX757" fmla="*/ 987340 w 7758545"/>
                <a:gd name="connsiteY757" fmla="*/ 2697154 h 6858000"/>
                <a:gd name="connsiteX758" fmla="*/ 973893 w 7758545"/>
                <a:gd name="connsiteY758" fmla="*/ 2713046 h 6858000"/>
                <a:gd name="connsiteX759" fmla="*/ 1012197 w 7758545"/>
                <a:gd name="connsiteY759" fmla="*/ 2777022 h 6858000"/>
                <a:gd name="connsiteX760" fmla="*/ 1041536 w 7758545"/>
                <a:gd name="connsiteY760" fmla="*/ 2763982 h 6858000"/>
                <a:gd name="connsiteX761" fmla="*/ 1048871 w 7758545"/>
                <a:gd name="connsiteY761" fmla="*/ 2740755 h 6858000"/>
                <a:gd name="connsiteX762" fmla="*/ 1034609 w 7758545"/>
                <a:gd name="connsiteY762" fmla="*/ 2731791 h 6858000"/>
                <a:gd name="connsiteX763" fmla="*/ 986118 w 7758545"/>
                <a:gd name="connsiteY763" fmla="*/ 2696339 h 6858000"/>
                <a:gd name="connsiteX764" fmla="*/ 1011789 w 7758545"/>
                <a:gd name="connsiteY764" fmla="*/ 2689819 h 6858000"/>
                <a:gd name="connsiteX765" fmla="*/ 981635 w 7758545"/>
                <a:gd name="connsiteY765" fmla="*/ 2609137 h 6858000"/>
                <a:gd name="connsiteX766" fmla="*/ 987340 w 7758545"/>
                <a:gd name="connsiteY766" fmla="*/ 2697154 h 6858000"/>
                <a:gd name="connsiteX767" fmla="*/ 1453505 w 7758545"/>
                <a:gd name="connsiteY767" fmla="*/ 1816575 h 6858000"/>
                <a:gd name="connsiteX768" fmla="*/ 1424981 w 7758545"/>
                <a:gd name="connsiteY768" fmla="*/ 1798646 h 6858000"/>
                <a:gd name="connsiteX769" fmla="*/ 1363450 w 7758545"/>
                <a:gd name="connsiteY769" fmla="*/ 1723669 h 6858000"/>
                <a:gd name="connsiteX770" fmla="*/ 1352448 w 7758545"/>
                <a:gd name="connsiteY770" fmla="*/ 1750970 h 6858000"/>
                <a:gd name="connsiteX771" fmla="*/ 1394012 w 7758545"/>
                <a:gd name="connsiteY771" fmla="*/ 1778679 h 6858000"/>
                <a:gd name="connsiteX772" fmla="*/ 1440873 w 7758545"/>
                <a:gd name="connsiteY772" fmla="*/ 1830430 h 6858000"/>
                <a:gd name="connsiteX773" fmla="*/ 1498328 w 7758545"/>
                <a:gd name="connsiteY773" fmla="*/ 1867511 h 6858000"/>
                <a:gd name="connsiteX774" fmla="*/ 1453505 w 7758545"/>
                <a:gd name="connsiteY774" fmla="*/ 1816575 h 6858000"/>
                <a:gd name="connsiteX775" fmla="*/ 1463285 w 7758545"/>
                <a:gd name="connsiteY775" fmla="*/ 1779087 h 6858000"/>
                <a:gd name="connsiteX776" fmla="*/ 1466544 w 7758545"/>
                <a:gd name="connsiteY776" fmla="*/ 1737116 h 6858000"/>
                <a:gd name="connsiteX777" fmla="*/ 1473472 w 7758545"/>
                <a:gd name="connsiteY777" fmla="*/ 1711444 h 6858000"/>
                <a:gd name="connsiteX778" fmla="*/ 1418868 w 7758545"/>
                <a:gd name="connsiteY778" fmla="*/ 1684957 h 6858000"/>
                <a:gd name="connsiteX779" fmla="*/ 1431093 w 7758545"/>
                <a:gd name="connsiteY779" fmla="*/ 1749340 h 6858000"/>
                <a:gd name="connsiteX780" fmla="*/ 1442503 w 7758545"/>
                <a:gd name="connsiteY780" fmla="*/ 1777864 h 6858000"/>
                <a:gd name="connsiteX781" fmla="*/ 1453505 w 7758545"/>
                <a:gd name="connsiteY781" fmla="*/ 1816575 h 6858000"/>
                <a:gd name="connsiteX782" fmla="*/ 1246502 w 7758545"/>
                <a:gd name="connsiteY782" fmla="*/ 2945721 h 6858000"/>
                <a:gd name="connsiteX783" fmla="*/ 1120996 w 7758545"/>
                <a:gd name="connsiteY783" fmla="*/ 2992174 h 6858000"/>
                <a:gd name="connsiteX784" fmla="*/ 1198011 w 7758545"/>
                <a:gd name="connsiteY784" fmla="*/ 3042703 h 6858000"/>
                <a:gd name="connsiteX785" fmla="*/ 1222460 w 7758545"/>
                <a:gd name="connsiteY785" fmla="*/ 3039035 h 6858000"/>
                <a:gd name="connsiteX786" fmla="*/ 1246502 w 7758545"/>
                <a:gd name="connsiteY786" fmla="*/ 2945721 h 6858000"/>
                <a:gd name="connsiteX787" fmla="*/ 1316997 w 7758545"/>
                <a:gd name="connsiteY787" fmla="*/ 1423758 h 6858000"/>
                <a:gd name="connsiteX788" fmla="*/ 1395642 w 7758545"/>
                <a:gd name="connsiteY788" fmla="*/ 1438428 h 6858000"/>
                <a:gd name="connsiteX789" fmla="*/ 1451467 w 7758545"/>
                <a:gd name="connsiteY789" fmla="*/ 1411126 h 6858000"/>
                <a:gd name="connsiteX790" fmla="*/ 1370785 w 7758545"/>
                <a:gd name="connsiteY790" fmla="*/ 1351226 h 6858000"/>
                <a:gd name="connsiteX791" fmla="*/ 1316997 w 7758545"/>
                <a:gd name="connsiteY791" fmla="*/ 1423758 h 6858000"/>
                <a:gd name="connsiteX792" fmla="*/ 1022384 w 7758545"/>
                <a:gd name="connsiteY792" fmla="*/ 2130340 h 6858000"/>
                <a:gd name="connsiteX793" fmla="*/ 1124256 w 7758545"/>
                <a:gd name="connsiteY793" fmla="*/ 2102224 h 6858000"/>
                <a:gd name="connsiteX794" fmla="*/ 1107956 w 7758545"/>
                <a:gd name="connsiteY794" fmla="*/ 2052510 h 6858000"/>
                <a:gd name="connsiteX795" fmla="*/ 1054575 w 7758545"/>
                <a:gd name="connsiteY795" fmla="*/ 2107928 h 6858000"/>
                <a:gd name="connsiteX796" fmla="*/ 1022791 w 7758545"/>
                <a:gd name="connsiteY796" fmla="*/ 2079404 h 6858000"/>
                <a:gd name="connsiteX797" fmla="*/ 1019532 w 7758545"/>
                <a:gd name="connsiteY797" fmla="*/ 2107521 h 6858000"/>
                <a:gd name="connsiteX798" fmla="*/ 1022384 w 7758545"/>
                <a:gd name="connsiteY798" fmla="*/ 2130340 h 6858000"/>
                <a:gd name="connsiteX799" fmla="*/ 1364673 w 7758545"/>
                <a:gd name="connsiteY799" fmla="*/ 2074107 h 6858000"/>
                <a:gd name="connsiteX800" fmla="*/ 1322294 w 7758545"/>
                <a:gd name="connsiteY800" fmla="*/ 2098964 h 6858000"/>
                <a:gd name="connsiteX801" fmla="*/ 1284805 w 7758545"/>
                <a:gd name="connsiteY801" fmla="*/ 2065957 h 6858000"/>
                <a:gd name="connsiteX802" fmla="*/ 1323109 w 7758545"/>
                <a:gd name="connsiteY802" fmla="*/ 2153160 h 6858000"/>
                <a:gd name="connsiteX803" fmla="*/ 1364673 w 7758545"/>
                <a:gd name="connsiteY803" fmla="*/ 2074107 h 6858000"/>
                <a:gd name="connsiteX804" fmla="*/ 1186601 w 7758545"/>
                <a:gd name="connsiteY804" fmla="*/ 2706934 h 6858000"/>
                <a:gd name="connsiteX805" fmla="*/ 1090842 w 7758545"/>
                <a:gd name="connsiteY805" fmla="*/ 2693894 h 6858000"/>
                <a:gd name="connsiteX806" fmla="*/ 1103474 w 7758545"/>
                <a:gd name="connsiteY806" fmla="*/ 2759500 h 6858000"/>
                <a:gd name="connsiteX807" fmla="*/ 1144630 w 7758545"/>
                <a:gd name="connsiteY807" fmla="*/ 2712639 h 6858000"/>
                <a:gd name="connsiteX808" fmla="*/ 1171117 w 7758545"/>
                <a:gd name="connsiteY808" fmla="*/ 2779466 h 6858000"/>
                <a:gd name="connsiteX809" fmla="*/ 1186601 w 7758545"/>
                <a:gd name="connsiteY809" fmla="*/ 2706934 h 6858000"/>
                <a:gd name="connsiteX810" fmla="*/ 1073727 w 7758545"/>
                <a:gd name="connsiteY810" fmla="*/ 2498708 h 6858000"/>
                <a:gd name="connsiteX811" fmla="*/ 957594 w 7758545"/>
                <a:gd name="connsiteY811" fmla="*/ 2432695 h 6858000"/>
                <a:gd name="connsiteX812" fmla="*/ 1073727 w 7758545"/>
                <a:gd name="connsiteY812" fmla="*/ 2498708 h 6858000"/>
                <a:gd name="connsiteX813" fmla="*/ 1352041 w 7758545"/>
                <a:gd name="connsiteY813" fmla="*/ 3071634 h 6858000"/>
                <a:gd name="connsiteX814" fmla="*/ 1360190 w 7758545"/>
                <a:gd name="connsiteY814" fmla="*/ 2994619 h 6858000"/>
                <a:gd name="connsiteX815" fmla="*/ 1351226 w 7758545"/>
                <a:gd name="connsiteY815" fmla="*/ 2993397 h 6858000"/>
                <a:gd name="connsiteX816" fmla="*/ 1303142 w 7758545"/>
                <a:gd name="connsiteY816" fmla="*/ 3065930 h 6858000"/>
                <a:gd name="connsiteX817" fmla="*/ 1352041 w 7758545"/>
                <a:gd name="connsiteY817" fmla="*/ 3071634 h 6858000"/>
                <a:gd name="connsiteX818" fmla="*/ 1826762 w 7758545"/>
                <a:gd name="connsiteY818" fmla="*/ 486947 h 6858000"/>
                <a:gd name="connsiteX819" fmla="*/ 1859769 w 7758545"/>
                <a:gd name="connsiteY819" fmla="*/ 513026 h 6858000"/>
                <a:gd name="connsiteX820" fmla="*/ 1899295 w 7758545"/>
                <a:gd name="connsiteY820" fmla="*/ 512211 h 6858000"/>
                <a:gd name="connsiteX821" fmla="*/ 1864659 w 7758545"/>
                <a:gd name="connsiteY821" fmla="*/ 464127 h 6858000"/>
                <a:gd name="connsiteX822" fmla="*/ 1826762 w 7758545"/>
                <a:gd name="connsiteY822" fmla="*/ 486947 h 6858000"/>
                <a:gd name="connsiteX823" fmla="*/ 1328406 w 7758545"/>
                <a:gd name="connsiteY823" fmla="*/ 1334519 h 6858000"/>
                <a:gd name="connsiteX824" fmla="*/ 1420498 w 7758545"/>
                <a:gd name="connsiteY824" fmla="*/ 1334519 h 6858000"/>
                <a:gd name="connsiteX825" fmla="*/ 1328406 w 7758545"/>
                <a:gd name="connsiteY825" fmla="*/ 1334519 h 6858000"/>
                <a:gd name="connsiteX826" fmla="*/ 944961 w 7758545"/>
                <a:gd name="connsiteY826" fmla="*/ 2726086 h 6858000"/>
                <a:gd name="connsiteX827" fmla="*/ 933552 w 7758545"/>
                <a:gd name="connsiteY827" fmla="*/ 2714676 h 6858000"/>
                <a:gd name="connsiteX828" fmla="*/ 880986 w 7758545"/>
                <a:gd name="connsiteY828" fmla="*/ 2744423 h 6858000"/>
                <a:gd name="connsiteX829" fmla="*/ 886283 w 7758545"/>
                <a:gd name="connsiteY829" fmla="*/ 2755017 h 6858000"/>
                <a:gd name="connsiteX830" fmla="*/ 928254 w 7758545"/>
                <a:gd name="connsiteY830" fmla="*/ 2771317 h 6858000"/>
                <a:gd name="connsiteX831" fmla="*/ 944961 w 7758545"/>
                <a:gd name="connsiteY831" fmla="*/ 2726086 h 6858000"/>
                <a:gd name="connsiteX832" fmla="*/ 1197196 w 7758545"/>
                <a:gd name="connsiteY832" fmla="*/ 2725271 h 6858000"/>
                <a:gd name="connsiteX833" fmla="*/ 1216755 w 7758545"/>
                <a:gd name="connsiteY833" fmla="*/ 2737903 h 6858000"/>
                <a:gd name="connsiteX834" fmla="*/ 1244057 w 7758545"/>
                <a:gd name="connsiteY834" fmla="*/ 2686967 h 6858000"/>
                <a:gd name="connsiteX835" fmla="*/ 1228980 w 7758545"/>
                <a:gd name="connsiteY835" fmla="*/ 2673520 h 6858000"/>
                <a:gd name="connsiteX836" fmla="*/ 1197196 w 7758545"/>
                <a:gd name="connsiteY836" fmla="*/ 2725271 h 6858000"/>
                <a:gd name="connsiteX837" fmla="*/ 1447800 w 7758545"/>
                <a:gd name="connsiteY837" fmla="*/ 1300290 h 6858000"/>
                <a:gd name="connsiteX838" fmla="*/ 1456357 w 7758545"/>
                <a:gd name="connsiteY838" fmla="*/ 1255059 h 6858000"/>
                <a:gd name="connsiteX839" fmla="*/ 1446985 w 7758545"/>
                <a:gd name="connsiteY839" fmla="*/ 1223682 h 6858000"/>
                <a:gd name="connsiteX840" fmla="*/ 1447800 w 7758545"/>
                <a:gd name="connsiteY840" fmla="*/ 1300290 h 6858000"/>
                <a:gd name="connsiteX841" fmla="*/ 1581863 w 7758545"/>
                <a:gd name="connsiteY841" fmla="*/ 698840 h 6858000"/>
                <a:gd name="connsiteX842" fmla="*/ 1618537 w 7758545"/>
                <a:gd name="connsiteY842" fmla="*/ 727364 h 6858000"/>
                <a:gd name="connsiteX843" fmla="*/ 1650321 w 7758545"/>
                <a:gd name="connsiteY843" fmla="*/ 684578 h 6858000"/>
                <a:gd name="connsiteX844" fmla="*/ 1581863 w 7758545"/>
                <a:gd name="connsiteY844" fmla="*/ 698840 h 6858000"/>
                <a:gd name="connsiteX845" fmla="*/ 1205753 w 7758545"/>
                <a:gd name="connsiteY845" fmla="*/ 1623427 h 6858000"/>
                <a:gd name="connsiteX846" fmla="*/ 1284805 w 7758545"/>
                <a:gd name="connsiteY846" fmla="*/ 1638096 h 6858000"/>
                <a:gd name="connsiteX847" fmla="*/ 1286843 w 7758545"/>
                <a:gd name="connsiteY847" fmla="*/ 1629947 h 6858000"/>
                <a:gd name="connsiteX848" fmla="*/ 1226535 w 7758545"/>
                <a:gd name="connsiteY848" fmla="*/ 1600607 h 6858000"/>
                <a:gd name="connsiteX849" fmla="*/ 1205753 w 7758545"/>
                <a:gd name="connsiteY849" fmla="*/ 1623427 h 6858000"/>
                <a:gd name="connsiteX850" fmla="*/ 995082 w 7758545"/>
                <a:gd name="connsiteY850" fmla="*/ 2969355 h 6858000"/>
                <a:gd name="connsiteX851" fmla="*/ 1004455 w 7758545"/>
                <a:gd name="connsiteY851" fmla="*/ 2960798 h 6858000"/>
                <a:gd name="connsiteX852" fmla="*/ 983673 w 7758545"/>
                <a:gd name="connsiteY852" fmla="*/ 2931459 h 6858000"/>
                <a:gd name="connsiteX853" fmla="*/ 951889 w 7758545"/>
                <a:gd name="connsiteY853" fmla="*/ 2936756 h 6858000"/>
                <a:gd name="connsiteX854" fmla="*/ 953111 w 7758545"/>
                <a:gd name="connsiteY854" fmla="*/ 2964873 h 6858000"/>
                <a:gd name="connsiteX855" fmla="*/ 995082 w 7758545"/>
                <a:gd name="connsiteY855" fmla="*/ 296935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</a:cxnLst>
              <a:rect l="l" t="t" r="r" b="b"/>
              <a:pathLst>
                <a:path w="7758545" h="6858000">
                  <a:moveTo>
                    <a:pt x="2332861" y="0"/>
                  </a:moveTo>
                  <a:cubicBezTo>
                    <a:pt x="2317784" y="17522"/>
                    <a:pt x="2305559" y="38711"/>
                    <a:pt x="2287223" y="52158"/>
                  </a:cubicBezTo>
                  <a:cubicBezTo>
                    <a:pt x="2257068" y="74570"/>
                    <a:pt x="2223654" y="92907"/>
                    <a:pt x="2191056" y="111244"/>
                  </a:cubicBezTo>
                  <a:cubicBezTo>
                    <a:pt x="2175979" y="119394"/>
                    <a:pt x="2156419" y="120616"/>
                    <a:pt x="2143380" y="130803"/>
                  </a:cubicBezTo>
                  <a:cubicBezTo>
                    <a:pt x="2114856" y="152807"/>
                    <a:pt x="2088776" y="178479"/>
                    <a:pt x="2056178" y="208226"/>
                  </a:cubicBezTo>
                  <a:cubicBezTo>
                    <a:pt x="2072477" y="203336"/>
                    <a:pt x="2082664" y="200483"/>
                    <a:pt x="2092851" y="197224"/>
                  </a:cubicBezTo>
                  <a:cubicBezTo>
                    <a:pt x="2061067" y="214745"/>
                    <a:pt x="2066772" y="273424"/>
                    <a:pt x="2015836" y="268534"/>
                  </a:cubicBezTo>
                  <a:cubicBezTo>
                    <a:pt x="2010946" y="268126"/>
                    <a:pt x="2004834" y="269349"/>
                    <a:pt x="2001167" y="272201"/>
                  </a:cubicBezTo>
                  <a:cubicBezTo>
                    <a:pt x="1966123" y="301133"/>
                    <a:pt x="1931079" y="330472"/>
                    <a:pt x="1895220" y="360626"/>
                  </a:cubicBezTo>
                  <a:cubicBezTo>
                    <a:pt x="1890738" y="353291"/>
                    <a:pt x="1885033" y="343511"/>
                    <a:pt x="1878921" y="333324"/>
                  </a:cubicBezTo>
                  <a:cubicBezTo>
                    <a:pt x="1876476" y="334547"/>
                    <a:pt x="1874031" y="335769"/>
                    <a:pt x="1871586" y="336991"/>
                  </a:cubicBezTo>
                  <a:cubicBezTo>
                    <a:pt x="1881366" y="365516"/>
                    <a:pt x="1890738" y="394040"/>
                    <a:pt x="1902555" y="428676"/>
                  </a:cubicBezTo>
                  <a:cubicBezTo>
                    <a:pt x="1900518" y="431936"/>
                    <a:pt x="1893590" y="442938"/>
                    <a:pt x="1886663" y="454348"/>
                  </a:cubicBezTo>
                  <a:cubicBezTo>
                    <a:pt x="1889108" y="456385"/>
                    <a:pt x="1891553" y="458422"/>
                    <a:pt x="1893998" y="460460"/>
                  </a:cubicBezTo>
                  <a:cubicBezTo>
                    <a:pt x="1948601" y="419711"/>
                    <a:pt x="2002797" y="379370"/>
                    <a:pt x="2059437" y="337399"/>
                  </a:cubicBezTo>
                  <a:cubicBezTo>
                    <a:pt x="2056178" y="333732"/>
                    <a:pt x="2049250" y="325989"/>
                    <a:pt x="2042730" y="318247"/>
                  </a:cubicBezTo>
                  <a:cubicBezTo>
                    <a:pt x="2044360" y="315395"/>
                    <a:pt x="2046398" y="312950"/>
                    <a:pt x="2048028" y="310097"/>
                  </a:cubicBezTo>
                  <a:cubicBezTo>
                    <a:pt x="2059030" y="315802"/>
                    <a:pt x="2070440" y="321507"/>
                    <a:pt x="2078589" y="325582"/>
                  </a:cubicBezTo>
                  <a:cubicBezTo>
                    <a:pt x="2106298" y="310505"/>
                    <a:pt x="2132785" y="295835"/>
                    <a:pt x="2154789" y="283611"/>
                  </a:cubicBezTo>
                  <a:cubicBezTo>
                    <a:pt x="2169866" y="309690"/>
                    <a:pt x="2182498" y="330879"/>
                    <a:pt x="2195945" y="353698"/>
                  </a:cubicBezTo>
                  <a:cubicBezTo>
                    <a:pt x="2184128" y="362663"/>
                    <a:pt x="2101816" y="365923"/>
                    <a:pt x="2094481" y="359811"/>
                  </a:cubicBezTo>
                  <a:cubicBezTo>
                    <a:pt x="2076144" y="370813"/>
                    <a:pt x="2056178" y="376925"/>
                    <a:pt x="2047620" y="389965"/>
                  </a:cubicBezTo>
                  <a:cubicBezTo>
                    <a:pt x="2039063" y="403004"/>
                    <a:pt x="2041916" y="423786"/>
                    <a:pt x="2039471" y="444975"/>
                  </a:cubicBezTo>
                  <a:cubicBezTo>
                    <a:pt x="2082664" y="414821"/>
                    <a:pt x="2118116" y="389965"/>
                    <a:pt x="2153567" y="364701"/>
                  </a:cubicBezTo>
                  <a:cubicBezTo>
                    <a:pt x="2160494" y="373665"/>
                    <a:pt x="2159272" y="373258"/>
                    <a:pt x="2139305" y="411562"/>
                  </a:cubicBezTo>
                  <a:cubicBezTo>
                    <a:pt x="2130340" y="429083"/>
                    <a:pt x="2128303" y="449865"/>
                    <a:pt x="2121783" y="473907"/>
                  </a:cubicBezTo>
                  <a:cubicBezTo>
                    <a:pt x="2134415" y="471870"/>
                    <a:pt x="2141342" y="470647"/>
                    <a:pt x="2148269" y="469425"/>
                  </a:cubicBezTo>
                  <a:lnTo>
                    <a:pt x="2147047" y="468610"/>
                  </a:lnTo>
                  <a:cubicBezTo>
                    <a:pt x="2156419" y="501209"/>
                    <a:pt x="2123820" y="488984"/>
                    <a:pt x="2113226" y="500394"/>
                  </a:cubicBezTo>
                  <a:cubicBezTo>
                    <a:pt x="2107928" y="445383"/>
                    <a:pt x="2103446" y="433973"/>
                    <a:pt x="2083479" y="429083"/>
                  </a:cubicBezTo>
                  <a:cubicBezTo>
                    <a:pt x="2081442" y="449458"/>
                    <a:pt x="2079812" y="469832"/>
                    <a:pt x="2077774" y="490206"/>
                  </a:cubicBezTo>
                  <a:cubicBezTo>
                    <a:pt x="2061067" y="486539"/>
                    <a:pt x="2046805" y="483279"/>
                    <a:pt x="2031728" y="479612"/>
                  </a:cubicBezTo>
                  <a:cubicBezTo>
                    <a:pt x="2040693" y="498764"/>
                    <a:pt x="2047620" y="513433"/>
                    <a:pt x="2054140" y="528103"/>
                  </a:cubicBezTo>
                  <a:cubicBezTo>
                    <a:pt x="2038248" y="520360"/>
                    <a:pt x="2022764" y="512211"/>
                    <a:pt x="2016651" y="509358"/>
                  </a:cubicBezTo>
                  <a:cubicBezTo>
                    <a:pt x="1986497" y="509358"/>
                    <a:pt x="1965715" y="509358"/>
                    <a:pt x="1937191" y="509358"/>
                  </a:cubicBezTo>
                  <a:cubicBezTo>
                    <a:pt x="1947786" y="495096"/>
                    <a:pt x="1951861" y="489391"/>
                    <a:pt x="1955936" y="483687"/>
                  </a:cubicBezTo>
                  <a:cubicBezTo>
                    <a:pt x="1953083" y="481649"/>
                    <a:pt x="1950231" y="480019"/>
                    <a:pt x="1947379" y="477982"/>
                  </a:cubicBezTo>
                  <a:cubicBezTo>
                    <a:pt x="1942896" y="485724"/>
                    <a:pt x="1933524" y="494281"/>
                    <a:pt x="1934339" y="501616"/>
                  </a:cubicBezTo>
                  <a:cubicBezTo>
                    <a:pt x="1941674" y="565591"/>
                    <a:pt x="1999944" y="535845"/>
                    <a:pt x="2030913" y="555404"/>
                  </a:cubicBezTo>
                  <a:cubicBezTo>
                    <a:pt x="2039878" y="544810"/>
                    <a:pt x="2046805" y="536252"/>
                    <a:pt x="2053733" y="527695"/>
                  </a:cubicBezTo>
                  <a:cubicBezTo>
                    <a:pt x="2065142" y="518323"/>
                    <a:pt x="2076959" y="509358"/>
                    <a:pt x="2088369" y="499986"/>
                  </a:cubicBezTo>
                  <a:cubicBezTo>
                    <a:pt x="2107928" y="547255"/>
                    <a:pt x="2065142" y="557849"/>
                    <a:pt x="2039878" y="577816"/>
                  </a:cubicBezTo>
                  <a:cubicBezTo>
                    <a:pt x="2050065" y="588003"/>
                    <a:pt x="2059030" y="596968"/>
                    <a:pt x="2067995" y="606340"/>
                  </a:cubicBezTo>
                  <a:cubicBezTo>
                    <a:pt x="2056992" y="613675"/>
                    <a:pt x="2045583" y="621010"/>
                    <a:pt x="2031728" y="629974"/>
                  </a:cubicBezTo>
                  <a:cubicBezTo>
                    <a:pt x="2027653" y="618565"/>
                    <a:pt x="2024394" y="608785"/>
                    <a:pt x="2019504" y="594931"/>
                  </a:cubicBezTo>
                  <a:cubicBezTo>
                    <a:pt x="1974273" y="625084"/>
                    <a:pt x="1918854" y="638124"/>
                    <a:pt x="1891145" y="690690"/>
                  </a:cubicBezTo>
                  <a:cubicBezTo>
                    <a:pt x="1891145" y="690690"/>
                    <a:pt x="1891960" y="689875"/>
                    <a:pt x="1891960" y="689875"/>
                  </a:cubicBezTo>
                  <a:cubicBezTo>
                    <a:pt x="1880143" y="695987"/>
                    <a:pt x="1868326" y="702507"/>
                    <a:pt x="1856916" y="708212"/>
                  </a:cubicBezTo>
                  <a:cubicBezTo>
                    <a:pt x="1861806" y="725326"/>
                    <a:pt x="1866289" y="739996"/>
                    <a:pt x="1871179" y="756295"/>
                  </a:cubicBezTo>
                  <a:cubicBezTo>
                    <a:pt x="1846322" y="756295"/>
                    <a:pt x="1825948" y="756295"/>
                    <a:pt x="1794979" y="756295"/>
                  </a:cubicBezTo>
                  <a:cubicBezTo>
                    <a:pt x="1808833" y="771780"/>
                    <a:pt x="1818205" y="782374"/>
                    <a:pt x="1834505" y="800711"/>
                  </a:cubicBezTo>
                  <a:cubicBezTo>
                    <a:pt x="1821058" y="812936"/>
                    <a:pt x="1805166" y="827198"/>
                    <a:pt x="1785199" y="845127"/>
                  </a:cubicBezTo>
                  <a:cubicBezTo>
                    <a:pt x="1782346" y="804786"/>
                    <a:pt x="1779902" y="773817"/>
                    <a:pt x="1777457" y="742441"/>
                  </a:cubicBezTo>
                  <a:cubicBezTo>
                    <a:pt x="1771752" y="741626"/>
                    <a:pt x="1765640" y="740403"/>
                    <a:pt x="1759935" y="739588"/>
                  </a:cubicBezTo>
                  <a:cubicBezTo>
                    <a:pt x="1773382" y="778299"/>
                    <a:pt x="1774604" y="811713"/>
                    <a:pt x="1726928" y="824345"/>
                  </a:cubicBezTo>
                  <a:cubicBezTo>
                    <a:pt x="1742005" y="835348"/>
                    <a:pt x="1753822" y="844312"/>
                    <a:pt x="1766047" y="853685"/>
                  </a:cubicBezTo>
                  <a:cubicBezTo>
                    <a:pt x="1750563" y="870391"/>
                    <a:pt x="1736301" y="885876"/>
                    <a:pt x="1720001" y="903805"/>
                  </a:cubicBezTo>
                  <a:cubicBezTo>
                    <a:pt x="1714296" y="894433"/>
                    <a:pt x="1709406" y="886283"/>
                    <a:pt x="1704517" y="878134"/>
                  </a:cubicBezTo>
                  <a:cubicBezTo>
                    <a:pt x="1713481" y="870391"/>
                    <a:pt x="1721223" y="863872"/>
                    <a:pt x="1729373" y="856944"/>
                  </a:cubicBezTo>
                  <a:cubicBezTo>
                    <a:pt x="1726113" y="853277"/>
                    <a:pt x="1722853" y="849610"/>
                    <a:pt x="1719186" y="845942"/>
                  </a:cubicBezTo>
                  <a:cubicBezTo>
                    <a:pt x="1683735" y="850832"/>
                    <a:pt x="1683327" y="892803"/>
                    <a:pt x="1664990" y="916845"/>
                  </a:cubicBezTo>
                  <a:cubicBezTo>
                    <a:pt x="1672325" y="912770"/>
                    <a:pt x="1679660" y="908695"/>
                    <a:pt x="1687402" y="904620"/>
                  </a:cubicBezTo>
                  <a:cubicBezTo>
                    <a:pt x="1691070" y="907065"/>
                    <a:pt x="1694737" y="909918"/>
                    <a:pt x="1698404" y="912363"/>
                  </a:cubicBezTo>
                  <a:cubicBezTo>
                    <a:pt x="1687402" y="930699"/>
                    <a:pt x="1676807" y="949444"/>
                    <a:pt x="1665805" y="967781"/>
                  </a:cubicBezTo>
                  <a:cubicBezTo>
                    <a:pt x="1662545" y="966151"/>
                    <a:pt x="1659285" y="964928"/>
                    <a:pt x="1656026" y="963298"/>
                  </a:cubicBezTo>
                  <a:cubicBezTo>
                    <a:pt x="1654396" y="956371"/>
                    <a:pt x="1652766" y="949036"/>
                    <a:pt x="1650321" y="938034"/>
                  </a:cubicBezTo>
                  <a:cubicBezTo>
                    <a:pt x="1629131" y="950666"/>
                    <a:pt x="1609572" y="962483"/>
                    <a:pt x="1589605" y="974301"/>
                  </a:cubicBezTo>
                  <a:cubicBezTo>
                    <a:pt x="1641356" y="984488"/>
                    <a:pt x="1618129" y="1014642"/>
                    <a:pt x="1614869" y="1037054"/>
                  </a:cubicBezTo>
                  <a:cubicBezTo>
                    <a:pt x="1604275" y="1028089"/>
                    <a:pt x="1593273" y="1019124"/>
                    <a:pt x="1583086" y="1010567"/>
                  </a:cubicBezTo>
                  <a:cubicBezTo>
                    <a:pt x="1563526" y="1028904"/>
                    <a:pt x="1615277" y="1046426"/>
                    <a:pt x="1579826" y="1061910"/>
                  </a:cubicBezTo>
                  <a:cubicBezTo>
                    <a:pt x="1558636" y="1088804"/>
                    <a:pt x="1537447" y="1115291"/>
                    <a:pt x="1516258" y="1142185"/>
                  </a:cubicBezTo>
                  <a:cubicBezTo>
                    <a:pt x="1522370" y="1145853"/>
                    <a:pt x="1528075" y="1149520"/>
                    <a:pt x="1534187" y="1153187"/>
                  </a:cubicBezTo>
                  <a:cubicBezTo>
                    <a:pt x="1549264" y="1122626"/>
                    <a:pt x="1564341" y="1092064"/>
                    <a:pt x="1579826" y="1061910"/>
                  </a:cubicBezTo>
                  <a:cubicBezTo>
                    <a:pt x="1590013" y="1065985"/>
                    <a:pt x="1600200" y="1070060"/>
                    <a:pt x="1614055" y="1075765"/>
                  </a:cubicBezTo>
                  <a:cubicBezTo>
                    <a:pt x="1614055" y="1058243"/>
                    <a:pt x="1614055" y="1047241"/>
                    <a:pt x="1614055" y="1036239"/>
                  </a:cubicBezTo>
                  <a:cubicBezTo>
                    <a:pt x="1619759" y="1032571"/>
                    <a:pt x="1628317" y="1030126"/>
                    <a:pt x="1630761" y="1024829"/>
                  </a:cubicBezTo>
                  <a:cubicBezTo>
                    <a:pt x="1646246" y="990193"/>
                    <a:pt x="1667843" y="979190"/>
                    <a:pt x="1706961" y="1010567"/>
                  </a:cubicBezTo>
                  <a:cubicBezTo>
                    <a:pt x="1719594" y="985303"/>
                    <a:pt x="1730596" y="963298"/>
                    <a:pt x="1743635" y="936404"/>
                  </a:cubicBezTo>
                  <a:cubicBezTo>
                    <a:pt x="1744043" y="936404"/>
                    <a:pt x="1755452" y="937627"/>
                    <a:pt x="1758305" y="938034"/>
                  </a:cubicBezTo>
                  <a:cubicBezTo>
                    <a:pt x="1763195" y="955964"/>
                    <a:pt x="1763195" y="977968"/>
                    <a:pt x="1771752" y="982450"/>
                  </a:cubicBezTo>
                  <a:cubicBezTo>
                    <a:pt x="1785606" y="989378"/>
                    <a:pt x="1805166" y="984488"/>
                    <a:pt x="1828800" y="984488"/>
                  </a:cubicBezTo>
                  <a:cubicBezTo>
                    <a:pt x="1819835" y="996712"/>
                    <a:pt x="1815353" y="1002825"/>
                    <a:pt x="1810056" y="1009752"/>
                  </a:cubicBezTo>
                  <a:cubicBezTo>
                    <a:pt x="1835320" y="1020347"/>
                    <a:pt x="1843877" y="1033386"/>
                    <a:pt x="1812093" y="1051723"/>
                  </a:cubicBezTo>
                  <a:cubicBezTo>
                    <a:pt x="1819835" y="1058243"/>
                    <a:pt x="1826355" y="1063948"/>
                    <a:pt x="1836542" y="1072505"/>
                  </a:cubicBezTo>
                  <a:cubicBezTo>
                    <a:pt x="1842654" y="1029719"/>
                    <a:pt x="1848359" y="990193"/>
                    <a:pt x="1852434" y="962891"/>
                  </a:cubicBezTo>
                  <a:cubicBezTo>
                    <a:pt x="1870364" y="954741"/>
                    <a:pt x="1886256" y="952704"/>
                    <a:pt x="1891145" y="944147"/>
                  </a:cubicBezTo>
                  <a:cubicBezTo>
                    <a:pt x="1904592" y="920512"/>
                    <a:pt x="1917225" y="909918"/>
                    <a:pt x="1942081" y="929477"/>
                  </a:cubicBezTo>
                  <a:cubicBezTo>
                    <a:pt x="1944526" y="931514"/>
                    <a:pt x="1954713" y="924587"/>
                    <a:pt x="1960826" y="921735"/>
                  </a:cubicBezTo>
                  <a:cubicBezTo>
                    <a:pt x="1955936" y="916030"/>
                    <a:pt x="1952268" y="906250"/>
                    <a:pt x="1946564" y="905028"/>
                  </a:cubicBezTo>
                  <a:cubicBezTo>
                    <a:pt x="1934339" y="902583"/>
                    <a:pt x="1921299" y="904213"/>
                    <a:pt x="1908667" y="904213"/>
                  </a:cubicBezTo>
                  <a:cubicBezTo>
                    <a:pt x="1907852" y="900953"/>
                    <a:pt x="1907037" y="898101"/>
                    <a:pt x="1906222" y="894841"/>
                  </a:cubicBezTo>
                  <a:cubicBezTo>
                    <a:pt x="1916410" y="889951"/>
                    <a:pt x="1926597" y="885061"/>
                    <a:pt x="1931079" y="882616"/>
                  </a:cubicBezTo>
                  <a:cubicBezTo>
                    <a:pt x="1934339" y="859389"/>
                    <a:pt x="1936784" y="838608"/>
                    <a:pt x="1939636" y="817826"/>
                  </a:cubicBezTo>
                  <a:cubicBezTo>
                    <a:pt x="1945749" y="817011"/>
                    <a:pt x="1951453" y="815788"/>
                    <a:pt x="1957566" y="814973"/>
                  </a:cubicBezTo>
                  <a:cubicBezTo>
                    <a:pt x="1963271" y="831273"/>
                    <a:pt x="1968975" y="847980"/>
                    <a:pt x="1975495" y="866724"/>
                  </a:cubicBezTo>
                  <a:cubicBezTo>
                    <a:pt x="1985275" y="857759"/>
                    <a:pt x="1999537" y="843905"/>
                    <a:pt x="2009317" y="834533"/>
                  </a:cubicBezTo>
                  <a:cubicBezTo>
                    <a:pt x="2026431" y="845127"/>
                    <a:pt x="2041916" y="854499"/>
                    <a:pt x="2061882" y="866724"/>
                  </a:cubicBezTo>
                  <a:cubicBezTo>
                    <a:pt x="2056992" y="875689"/>
                    <a:pt x="2050880" y="887913"/>
                    <a:pt x="2044360" y="900953"/>
                  </a:cubicBezTo>
                  <a:cubicBezTo>
                    <a:pt x="2059437" y="913993"/>
                    <a:pt x="2076144" y="928255"/>
                    <a:pt x="2092444" y="942517"/>
                  </a:cubicBezTo>
                  <a:cubicBezTo>
                    <a:pt x="2089184" y="946591"/>
                    <a:pt x="2085924" y="950666"/>
                    <a:pt x="2082257" y="954741"/>
                  </a:cubicBezTo>
                  <a:cubicBezTo>
                    <a:pt x="2066365" y="941702"/>
                    <a:pt x="2050065" y="928255"/>
                    <a:pt x="2032543" y="913585"/>
                  </a:cubicBezTo>
                  <a:cubicBezTo>
                    <a:pt x="2022356" y="927440"/>
                    <a:pt x="2011761" y="938442"/>
                    <a:pt x="2006057" y="951481"/>
                  </a:cubicBezTo>
                  <a:cubicBezTo>
                    <a:pt x="2003204" y="958409"/>
                    <a:pt x="2006872" y="971448"/>
                    <a:pt x="2012169" y="977153"/>
                  </a:cubicBezTo>
                  <a:cubicBezTo>
                    <a:pt x="2016651" y="981635"/>
                    <a:pt x="2033358" y="993045"/>
                    <a:pt x="2034173" y="969411"/>
                  </a:cubicBezTo>
                  <a:cubicBezTo>
                    <a:pt x="2034173" y="967781"/>
                    <a:pt x="2055363" y="966966"/>
                    <a:pt x="2077367" y="964521"/>
                  </a:cubicBezTo>
                  <a:cubicBezTo>
                    <a:pt x="2057400" y="986118"/>
                    <a:pt x="2044768" y="999565"/>
                    <a:pt x="2028876" y="1016679"/>
                  </a:cubicBezTo>
                  <a:cubicBezTo>
                    <a:pt x="2009317" y="1002010"/>
                    <a:pt x="1991387" y="984895"/>
                    <a:pt x="1970198" y="973893"/>
                  </a:cubicBezTo>
                  <a:cubicBezTo>
                    <a:pt x="1932302" y="954334"/>
                    <a:pt x="1915595" y="964521"/>
                    <a:pt x="1908667" y="1004047"/>
                  </a:cubicBezTo>
                  <a:cubicBezTo>
                    <a:pt x="1895628" y="1004862"/>
                    <a:pt x="1876883" y="1000787"/>
                    <a:pt x="1871994" y="1007307"/>
                  </a:cubicBezTo>
                  <a:cubicBezTo>
                    <a:pt x="1865066" y="1016679"/>
                    <a:pt x="1868734" y="1033386"/>
                    <a:pt x="1867511" y="1046833"/>
                  </a:cubicBezTo>
                  <a:cubicBezTo>
                    <a:pt x="1866289" y="1058650"/>
                    <a:pt x="1864251" y="1070467"/>
                    <a:pt x="1863029" y="1082285"/>
                  </a:cubicBezTo>
                  <a:cubicBezTo>
                    <a:pt x="1861806" y="1093287"/>
                    <a:pt x="1861399" y="1104696"/>
                    <a:pt x="1860991" y="1113661"/>
                  </a:cubicBezTo>
                  <a:cubicBezTo>
                    <a:pt x="1832060" y="1108771"/>
                    <a:pt x="1804351" y="1104289"/>
                    <a:pt x="1776642" y="1099399"/>
                  </a:cubicBezTo>
                  <a:cubicBezTo>
                    <a:pt x="1775827" y="1102251"/>
                    <a:pt x="1775012" y="1105511"/>
                    <a:pt x="1774197" y="1108364"/>
                  </a:cubicBezTo>
                  <a:cubicBezTo>
                    <a:pt x="1784791" y="1119366"/>
                    <a:pt x="1796201" y="1129553"/>
                    <a:pt x="1805573" y="1141778"/>
                  </a:cubicBezTo>
                  <a:cubicBezTo>
                    <a:pt x="1809241" y="1146667"/>
                    <a:pt x="1810463" y="1161337"/>
                    <a:pt x="1809648" y="1161744"/>
                  </a:cubicBezTo>
                  <a:cubicBezTo>
                    <a:pt x="1798238" y="1165819"/>
                    <a:pt x="1785606" y="1170709"/>
                    <a:pt x="1773789" y="1170302"/>
                  </a:cubicBezTo>
                  <a:cubicBezTo>
                    <a:pt x="1764825" y="1169894"/>
                    <a:pt x="1756267" y="1162559"/>
                    <a:pt x="1747303" y="1158077"/>
                  </a:cubicBezTo>
                  <a:cubicBezTo>
                    <a:pt x="1744858" y="1161337"/>
                    <a:pt x="1742820" y="1165004"/>
                    <a:pt x="1740375" y="1168264"/>
                  </a:cubicBezTo>
                  <a:cubicBezTo>
                    <a:pt x="1757490" y="1181711"/>
                    <a:pt x="1773382" y="1197603"/>
                    <a:pt x="1791719" y="1208198"/>
                  </a:cubicBezTo>
                  <a:cubicBezTo>
                    <a:pt x="1809648" y="1218385"/>
                    <a:pt x="1837765" y="1217978"/>
                    <a:pt x="1824725" y="1251392"/>
                  </a:cubicBezTo>
                  <a:cubicBezTo>
                    <a:pt x="1824318" y="1253021"/>
                    <a:pt x="1838580" y="1263616"/>
                    <a:pt x="1840617" y="1262394"/>
                  </a:cubicBezTo>
                  <a:cubicBezTo>
                    <a:pt x="1848767" y="1256281"/>
                    <a:pt x="1860584" y="1248132"/>
                    <a:pt x="1861399" y="1239982"/>
                  </a:cubicBezTo>
                  <a:cubicBezTo>
                    <a:pt x="1863436" y="1219607"/>
                    <a:pt x="1858139" y="1198826"/>
                    <a:pt x="1859361" y="1178044"/>
                  </a:cubicBezTo>
                  <a:cubicBezTo>
                    <a:pt x="1860991" y="1151965"/>
                    <a:pt x="1861399" y="1123848"/>
                    <a:pt x="1893998" y="1114068"/>
                  </a:cubicBezTo>
                  <a:lnTo>
                    <a:pt x="1893998" y="1113661"/>
                  </a:lnTo>
                  <a:cubicBezTo>
                    <a:pt x="1896443" y="1133628"/>
                    <a:pt x="1899295" y="1149927"/>
                    <a:pt x="1924559" y="1157670"/>
                  </a:cubicBezTo>
                  <a:cubicBezTo>
                    <a:pt x="1946971" y="1165004"/>
                    <a:pt x="1965715" y="1183749"/>
                    <a:pt x="1985682" y="1197603"/>
                  </a:cubicBezTo>
                  <a:cubicBezTo>
                    <a:pt x="1984867" y="1201271"/>
                    <a:pt x="1984052" y="1204938"/>
                    <a:pt x="1983237" y="1208605"/>
                  </a:cubicBezTo>
                  <a:cubicBezTo>
                    <a:pt x="1965308" y="1207383"/>
                    <a:pt x="1947379" y="1206568"/>
                    <a:pt x="1927412" y="1205345"/>
                  </a:cubicBezTo>
                  <a:cubicBezTo>
                    <a:pt x="1932709" y="1221645"/>
                    <a:pt x="1939636" y="1242019"/>
                    <a:pt x="1946971" y="1265246"/>
                  </a:cubicBezTo>
                  <a:cubicBezTo>
                    <a:pt x="1935154" y="1267283"/>
                    <a:pt x="1925782" y="1268913"/>
                    <a:pt x="1916002" y="1270951"/>
                  </a:cubicBezTo>
                  <a:cubicBezTo>
                    <a:pt x="1917632" y="1281138"/>
                    <a:pt x="1919262" y="1291325"/>
                    <a:pt x="1921299" y="1303142"/>
                  </a:cubicBezTo>
                  <a:cubicBezTo>
                    <a:pt x="1873216" y="1295808"/>
                    <a:pt x="1870364" y="1298660"/>
                    <a:pt x="1875661" y="1340631"/>
                  </a:cubicBezTo>
                  <a:cubicBezTo>
                    <a:pt x="1876476" y="1345928"/>
                    <a:pt x="1873623" y="1356931"/>
                    <a:pt x="1871586" y="1356931"/>
                  </a:cubicBezTo>
                  <a:cubicBezTo>
                    <a:pt x="1858954" y="1358560"/>
                    <a:pt x="1845914" y="1357746"/>
                    <a:pt x="1823910" y="1357746"/>
                  </a:cubicBezTo>
                  <a:cubicBezTo>
                    <a:pt x="1788866" y="1401347"/>
                    <a:pt x="1788866" y="1454727"/>
                    <a:pt x="1826355" y="1508108"/>
                  </a:cubicBezTo>
                  <a:cubicBezTo>
                    <a:pt x="1805981" y="1516258"/>
                    <a:pt x="1796609" y="1469397"/>
                    <a:pt x="1787644" y="1499551"/>
                  </a:cubicBezTo>
                  <a:cubicBezTo>
                    <a:pt x="1763195" y="1487734"/>
                    <a:pt x="1740375" y="1477139"/>
                    <a:pt x="1717556" y="1466137"/>
                  </a:cubicBezTo>
                  <a:cubicBezTo>
                    <a:pt x="1714296" y="1470212"/>
                    <a:pt x="1711036" y="1474694"/>
                    <a:pt x="1708184" y="1478769"/>
                  </a:cubicBezTo>
                  <a:cubicBezTo>
                    <a:pt x="1743228" y="1510553"/>
                    <a:pt x="1778272" y="1542337"/>
                    <a:pt x="1812908" y="1573713"/>
                  </a:cubicBezTo>
                  <a:cubicBezTo>
                    <a:pt x="1809648" y="1578196"/>
                    <a:pt x="1806796" y="1582271"/>
                    <a:pt x="1803536" y="1586753"/>
                  </a:cubicBezTo>
                  <a:cubicBezTo>
                    <a:pt x="1785606" y="1579826"/>
                    <a:pt x="1768084" y="1572898"/>
                    <a:pt x="1740783" y="1561896"/>
                  </a:cubicBezTo>
                  <a:cubicBezTo>
                    <a:pt x="1753415" y="1583901"/>
                    <a:pt x="1762380" y="1600200"/>
                    <a:pt x="1769714" y="1612832"/>
                  </a:cubicBezTo>
                  <a:cubicBezTo>
                    <a:pt x="1745673" y="1614055"/>
                    <a:pt x="1724076" y="1615277"/>
                    <a:pt x="1702072" y="1616092"/>
                  </a:cubicBezTo>
                  <a:cubicBezTo>
                    <a:pt x="1686180" y="1616907"/>
                    <a:pt x="1627909" y="1541522"/>
                    <a:pt x="1636466" y="1528482"/>
                  </a:cubicBezTo>
                  <a:cubicBezTo>
                    <a:pt x="1647468" y="1511368"/>
                    <a:pt x="1666213" y="1499143"/>
                    <a:pt x="1676400" y="1481621"/>
                  </a:cubicBezTo>
                  <a:cubicBezTo>
                    <a:pt x="1684957" y="1466544"/>
                    <a:pt x="1686180" y="1446578"/>
                    <a:pt x="1692292" y="1421721"/>
                  </a:cubicBezTo>
                  <a:cubicBezTo>
                    <a:pt x="1707776" y="1421721"/>
                    <a:pt x="1729373" y="1421721"/>
                    <a:pt x="1756267" y="1421721"/>
                  </a:cubicBezTo>
                  <a:cubicBezTo>
                    <a:pt x="1751377" y="1398087"/>
                    <a:pt x="1746080" y="1369155"/>
                    <a:pt x="1739968" y="1338186"/>
                  </a:cubicBezTo>
                  <a:cubicBezTo>
                    <a:pt x="1748525" y="1337779"/>
                    <a:pt x="1761157" y="1336964"/>
                    <a:pt x="1776642" y="1336149"/>
                  </a:cubicBezTo>
                  <a:cubicBezTo>
                    <a:pt x="1779902" y="1330036"/>
                    <a:pt x="1783569" y="1322294"/>
                    <a:pt x="1787236" y="1314552"/>
                  </a:cubicBezTo>
                  <a:cubicBezTo>
                    <a:pt x="1790496" y="1308032"/>
                    <a:pt x="1793349" y="1301920"/>
                    <a:pt x="1797831" y="1291733"/>
                  </a:cubicBezTo>
                  <a:cubicBezTo>
                    <a:pt x="1788051" y="1291733"/>
                    <a:pt x="1781939" y="1292140"/>
                    <a:pt x="1776234" y="1291733"/>
                  </a:cubicBezTo>
                  <a:cubicBezTo>
                    <a:pt x="1768899" y="1291325"/>
                    <a:pt x="1761157" y="1290510"/>
                    <a:pt x="1753822" y="1290103"/>
                  </a:cubicBezTo>
                  <a:cubicBezTo>
                    <a:pt x="1756675" y="1284398"/>
                    <a:pt x="1760342" y="1278693"/>
                    <a:pt x="1762380" y="1272581"/>
                  </a:cubicBezTo>
                  <a:cubicBezTo>
                    <a:pt x="1766862" y="1260356"/>
                    <a:pt x="1770937" y="1248132"/>
                    <a:pt x="1775419" y="1235907"/>
                  </a:cubicBezTo>
                  <a:cubicBezTo>
                    <a:pt x="1770529" y="1233462"/>
                    <a:pt x="1765640" y="1231425"/>
                    <a:pt x="1760750" y="1228980"/>
                  </a:cubicBezTo>
                  <a:cubicBezTo>
                    <a:pt x="1743228" y="1255059"/>
                    <a:pt x="1725298" y="1281138"/>
                    <a:pt x="1699219" y="1319442"/>
                  </a:cubicBezTo>
                  <a:cubicBezTo>
                    <a:pt x="1689440" y="1307625"/>
                    <a:pt x="1680882" y="1297437"/>
                    <a:pt x="1670288" y="1284398"/>
                  </a:cubicBezTo>
                  <a:cubicBezTo>
                    <a:pt x="1618944" y="1305587"/>
                    <a:pt x="1618944" y="1305587"/>
                    <a:pt x="1642171" y="1336556"/>
                  </a:cubicBezTo>
                  <a:cubicBezTo>
                    <a:pt x="1653173" y="1332074"/>
                    <a:pt x="1663768" y="1328406"/>
                    <a:pt x="1673955" y="1324332"/>
                  </a:cubicBezTo>
                  <a:cubicBezTo>
                    <a:pt x="1667843" y="1333296"/>
                    <a:pt x="1661323" y="1341853"/>
                    <a:pt x="1656433" y="1351226"/>
                  </a:cubicBezTo>
                  <a:cubicBezTo>
                    <a:pt x="1646246" y="1371600"/>
                    <a:pt x="1636874" y="1392382"/>
                    <a:pt x="1626687" y="1414386"/>
                  </a:cubicBezTo>
                  <a:cubicBezTo>
                    <a:pt x="1636059" y="1420091"/>
                    <a:pt x="1644209" y="1424573"/>
                    <a:pt x="1660508" y="1434353"/>
                  </a:cubicBezTo>
                  <a:cubicBezTo>
                    <a:pt x="1640541" y="1441688"/>
                    <a:pt x="1627909" y="1446578"/>
                    <a:pt x="1619759" y="1449837"/>
                  </a:cubicBezTo>
                  <a:cubicBezTo>
                    <a:pt x="1619759" y="1470212"/>
                    <a:pt x="1619759" y="1490586"/>
                    <a:pt x="1619759" y="1511368"/>
                  </a:cubicBezTo>
                  <a:cubicBezTo>
                    <a:pt x="1616907" y="1512183"/>
                    <a:pt x="1613647" y="1512590"/>
                    <a:pt x="1610795" y="1513405"/>
                  </a:cubicBezTo>
                  <a:cubicBezTo>
                    <a:pt x="1604275" y="1506478"/>
                    <a:pt x="1598162" y="1499143"/>
                    <a:pt x="1593680" y="1494254"/>
                  </a:cubicBezTo>
                  <a:cubicBezTo>
                    <a:pt x="1573713" y="1503626"/>
                    <a:pt x="1554969" y="1512590"/>
                    <a:pt x="1535002" y="1521963"/>
                  </a:cubicBezTo>
                  <a:cubicBezTo>
                    <a:pt x="1535410" y="1523185"/>
                    <a:pt x="1539484" y="1531742"/>
                    <a:pt x="1543559" y="1541929"/>
                  </a:cubicBezTo>
                  <a:cubicBezTo>
                    <a:pt x="1537039" y="1543559"/>
                    <a:pt x="1532965" y="1546412"/>
                    <a:pt x="1530520" y="1545189"/>
                  </a:cubicBezTo>
                  <a:cubicBezTo>
                    <a:pt x="1504033" y="1532150"/>
                    <a:pt x="1507701" y="1512183"/>
                    <a:pt x="1517073" y="1490586"/>
                  </a:cubicBezTo>
                  <a:cubicBezTo>
                    <a:pt x="1530520" y="1489771"/>
                    <a:pt x="1542337" y="1488956"/>
                    <a:pt x="1565564" y="1487734"/>
                  </a:cubicBezTo>
                  <a:cubicBezTo>
                    <a:pt x="1554561" y="1469804"/>
                    <a:pt x="1542744" y="1446578"/>
                    <a:pt x="1540707" y="1446985"/>
                  </a:cubicBezTo>
                  <a:cubicBezTo>
                    <a:pt x="1516665" y="1457580"/>
                    <a:pt x="1487734" y="1466544"/>
                    <a:pt x="1499958" y="1515443"/>
                  </a:cubicBezTo>
                  <a:cubicBezTo>
                    <a:pt x="1477547" y="1495068"/>
                    <a:pt x="1464507" y="1483251"/>
                    <a:pt x="1453912" y="1473879"/>
                  </a:cubicBezTo>
                  <a:cubicBezTo>
                    <a:pt x="1440873" y="1478769"/>
                    <a:pt x="1426611" y="1484066"/>
                    <a:pt x="1412349" y="1489771"/>
                  </a:cubicBezTo>
                  <a:cubicBezTo>
                    <a:pt x="1411941" y="1491809"/>
                    <a:pt x="1411534" y="1493846"/>
                    <a:pt x="1411126" y="1495884"/>
                  </a:cubicBezTo>
                  <a:cubicBezTo>
                    <a:pt x="1427426" y="1497921"/>
                    <a:pt x="1446578" y="1495068"/>
                    <a:pt x="1459617" y="1502811"/>
                  </a:cubicBezTo>
                  <a:cubicBezTo>
                    <a:pt x="1483251" y="1516665"/>
                    <a:pt x="1504441" y="1536225"/>
                    <a:pt x="1524815" y="1554969"/>
                  </a:cubicBezTo>
                  <a:cubicBezTo>
                    <a:pt x="1528075" y="1558229"/>
                    <a:pt x="1524000" y="1570046"/>
                    <a:pt x="1522777" y="1577788"/>
                  </a:cubicBezTo>
                  <a:cubicBezTo>
                    <a:pt x="1520740" y="1587976"/>
                    <a:pt x="1512998" y="1604275"/>
                    <a:pt x="1516665" y="1607127"/>
                  </a:cubicBezTo>
                  <a:cubicBezTo>
                    <a:pt x="1528482" y="1616500"/>
                    <a:pt x="1545597" y="1628724"/>
                    <a:pt x="1557821" y="1626279"/>
                  </a:cubicBezTo>
                  <a:cubicBezTo>
                    <a:pt x="1584715" y="1620982"/>
                    <a:pt x="1605497" y="1623834"/>
                    <a:pt x="1629131" y="1638504"/>
                  </a:cubicBezTo>
                  <a:cubicBezTo>
                    <a:pt x="1639319" y="1644616"/>
                    <a:pt x="1658878" y="1636059"/>
                    <a:pt x="1672325" y="1634429"/>
                  </a:cubicBezTo>
                  <a:cubicBezTo>
                    <a:pt x="1682920" y="1639319"/>
                    <a:pt x="1695959" y="1643394"/>
                    <a:pt x="1707369" y="1650321"/>
                  </a:cubicBezTo>
                  <a:cubicBezTo>
                    <a:pt x="1717556" y="1656841"/>
                    <a:pt x="1727336" y="1664990"/>
                    <a:pt x="1733041" y="1675178"/>
                  </a:cubicBezTo>
                  <a:cubicBezTo>
                    <a:pt x="1735893" y="1680475"/>
                    <a:pt x="1729781" y="1690662"/>
                    <a:pt x="1727743" y="1698812"/>
                  </a:cubicBezTo>
                  <a:cubicBezTo>
                    <a:pt x="1717556" y="1695144"/>
                    <a:pt x="1706961" y="1692292"/>
                    <a:pt x="1697182" y="1688217"/>
                  </a:cubicBezTo>
                  <a:cubicBezTo>
                    <a:pt x="1683735" y="1682105"/>
                    <a:pt x="1670288" y="1675178"/>
                    <a:pt x="1657248" y="1668658"/>
                  </a:cubicBezTo>
                  <a:cubicBezTo>
                    <a:pt x="1655211" y="1671510"/>
                    <a:pt x="1653581" y="1674363"/>
                    <a:pt x="1651543" y="1677215"/>
                  </a:cubicBezTo>
                  <a:cubicBezTo>
                    <a:pt x="1674363" y="1692700"/>
                    <a:pt x="1697182" y="1708184"/>
                    <a:pt x="1722446" y="1725298"/>
                  </a:cubicBezTo>
                  <a:cubicBezTo>
                    <a:pt x="1701257" y="1744450"/>
                    <a:pt x="1682512" y="1760750"/>
                    <a:pt x="1663360" y="1777864"/>
                  </a:cubicBezTo>
                  <a:cubicBezTo>
                    <a:pt x="1632799" y="1770937"/>
                    <a:pt x="1601015" y="1761157"/>
                    <a:pt x="1568824" y="1757082"/>
                  </a:cubicBezTo>
                  <a:cubicBezTo>
                    <a:pt x="1552117" y="1754638"/>
                    <a:pt x="1526852" y="1766455"/>
                    <a:pt x="1529705" y="1738338"/>
                  </a:cubicBezTo>
                  <a:cubicBezTo>
                    <a:pt x="1531742" y="1718371"/>
                    <a:pt x="1538670" y="1690662"/>
                    <a:pt x="1571676" y="1694329"/>
                  </a:cubicBezTo>
                  <a:cubicBezTo>
                    <a:pt x="1574121" y="1694737"/>
                    <a:pt x="1576566" y="1693515"/>
                    <a:pt x="1584715" y="1691885"/>
                  </a:cubicBezTo>
                  <a:cubicBezTo>
                    <a:pt x="1572083" y="1687402"/>
                    <a:pt x="1563526" y="1684550"/>
                    <a:pt x="1553746" y="1681290"/>
                  </a:cubicBezTo>
                  <a:cubicBezTo>
                    <a:pt x="1556599" y="1673140"/>
                    <a:pt x="1559451" y="1665398"/>
                    <a:pt x="1562304" y="1656433"/>
                  </a:cubicBezTo>
                  <a:cubicBezTo>
                    <a:pt x="1546004" y="1655211"/>
                    <a:pt x="1531335" y="1654396"/>
                    <a:pt x="1517073" y="1653581"/>
                  </a:cubicBezTo>
                  <a:cubicBezTo>
                    <a:pt x="1520333" y="1664583"/>
                    <a:pt x="1523185" y="1675993"/>
                    <a:pt x="1526445" y="1686995"/>
                  </a:cubicBezTo>
                  <a:cubicBezTo>
                    <a:pt x="1524408" y="1686587"/>
                    <a:pt x="1522370" y="1686587"/>
                    <a:pt x="1519925" y="1686180"/>
                  </a:cubicBezTo>
                  <a:cubicBezTo>
                    <a:pt x="1519925" y="1708999"/>
                    <a:pt x="1511775" y="1737116"/>
                    <a:pt x="1521963" y="1753822"/>
                  </a:cubicBezTo>
                  <a:cubicBezTo>
                    <a:pt x="1533780" y="1772974"/>
                    <a:pt x="1548449" y="1800683"/>
                    <a:pt x="1585123" y="1793756"/>
                  </a:cubicBezTo>
                  <a:cubicBezTo>
                    <a:pt x="1598978" y="1791311"/>
                    <a:pt x="1616907" y="1812501"/>
                    <a:pt x="1639726" y="1826763"/>
                  </a:cubicBezTo>
                  <a:cubicBezTo>
                    <a:pt x="1591643" y="1835727"/>
                    <a:pt x="1552524" y="1843062"/>
                    <a:pt x="1504441" y="1852027"/>
                  </a:cubicBezTo>
                  <a:cubicBezTo>
                    <a:pt x="1538262" y="1862621"/>
                    <a:pt x="1561081" y="1869956"/>
                    <a:pt x="1587975" y="1878513"/>
                  </a:cubicBezTo>
                  <a:cubicBezTo>
                    <a:pt x="1590420" y="1874031"/>
                    <a:pt x="1593273" y="1865881"/>
                    <a:pt x="1598570" y="1859769"/>
                  </a:cubicBezTo>
                  <a:cubicBezTo>
                    <a:pt x="1610387" y="1846730"/>
                    <a:pt x="1620574" y="1841432"/>
                    <a:pt x="1634836" y="1860584"/>
                  </a:cubicBezTo>
                  <a:cubicBezTo>
                    <a:pt x="1648283" y="1878921"/>
                    <a:pt x="1668658" y="1892775"/>
                    <a:pt x="1686995" y="1909075"/>
                  </a:cubicBezTo>
                  <a:cubicBezTo>
                    <a:pt x="1667028" y="1911927"/>
                    <a:pt x="1662545" y="1961233"/>
                    <a:pt x="1619759" y="1940859"/>
                  </a:cubicBezTo>
                  <a:cubicBezTo>
                    <a:pt x="1619352" y="1972643"/>
                    <a:pt x="1600607" y="1984867"/>
                    <a:pt x="1552117" y="1982830"/>
                  </a:cubicBezTo>
                  <a:cubicBezTo>
                    <a:pt x="1553339" y="1969383"/>
                    <a:pt x="1554154" y="1955936"/>
                    <a:pt x="1555376" y="1940451"/>
                  </a:cubicBezTo>
                  <a:cubicBezTo>
                    <a:pt x="1540707" y="1940451"/>
                    <a:pt x="1526445" y="1940451"/>
                    <a:pt x="1503626" y="1940451"/>
                  </a:cubicBezTo>
                  <a:cubicBezTo>
                    <a:pt x="1527260" y="1966938"/>
                    <a:pt x="1547227" y="1987720"/>
                    <a:pt x="1564341" y="2010947"/>
                  </a:cubicBezTo>
                  <a:cubicBezTo>
                    <a:pt x="1570046" y="2018689"/>
                    <a:pt x="1571268" y="2034173"/>
                    <a:pt x="1567194" y="2042730"/>
                  </a:cubicBezTo>
                  <a:cubicBezTo>
                    <a:pt x="1562304" y="2052918"/>
                    <a:pt x="1549264" y="2059437"/>
                    <a:pt x="1536225" y="2070440"/>
                  </a:cubicBezTo>
                  <a:cubicBezTo>
                    <a:pt x="1535817" y="2070032"/>
                    <a:pt x="1537855" y="2078997"/>
                    <a:pt x="1542744" y="2082257"/>
                  </a:cubicBezTo>
                  <a:cubicBezTo>
                    <a:pt x="1557821" y="2092037"/>
                    <a:pt x="1590013" y="2084294"/>
                    <a:pt x="1580641" y="2117708"/>
                  </a:cubicBezTo>
                  <a:cubicBezTo>
                    <a:pt x="1575343" y="2136452"/>
                    <a:pt x="1563934" y="2153974"/>
                    <a:pt x="1554969" y="2171904"/>
                  </a:cubicBezTo>
                  <a:cubicBezTo>
                    <a:pt x="1552117" y="2177201"/>
                    <a:pt x="1547634" y="2182091"/>
                    <a:pt x="1541929" y="2190241"/>
                  </a:cubicBezTo>
                  <a:cubicBezTo>
                    <a:pt x="1521148" y="2178831"/>
                    <a:pt x="1501588" y="2167829"/>
                    <a:pt x="1482436" y="2157234"/>
                  </a:cubicBezTo>
                  <a:cubicBezTo>
                    <a:pt x="1471027" y="2166199"/>
                    <a:pt x="1457172" y="2177201"/>
                    <a:pt x="1437613" y="2192278"/>
                  </a:cubicBezTo>
                  <a:cubicBezTo>
                    <a:pt x="1499551" y="2207355"/>
                    <a:pt x="1516258" y="2270923"/>
                    <a:pt x="1559044" y="2310449"/>
                  </a:cubicBezTo>
                  <a:cubicBezTo>
                    <a:pt x="1545597" y="2345493"/>
                    <a:pt x="1527260" y="2380129"/>
                    <a:pt x="1485289" y="2396429"/>
                  </a:cubicBezTo>
                  <a:cubicBezTo>
                    <a:pt x="1479176" y="2398874"/>
                    <a:pt x="1477139" y="2410691"/>
                    <a:pt x="1470619" y="2422508"/>
                  </a:cubicBezTo>
                  <a:cubicBezTo>
                    <a:pt x="1485696" y="2422508"/>
                    <a:pt x="1495883" y="2420878"/>
                    <a:pt x="1505256" y="2422916"/>
                  </a:cubicBezTo>
                  <a:cubicBezTo>
                    <a:pt x="1511775" y="2424138"/>
                    <a:pt x="1517480" y="2430250"/>
                    <a:pt x="1523592" y="2434325"/>
                  </a:cubicBezTo>
                  <a:cubicBezTo>
                    <a:pt x="1518703" y="2440030"/>
                    <a:pt x="1512998" y="2445327"/>
                    <a:pt x="1508515" y="2451440"/>
                  </a:cubicBezTo>
                  <a:cubicBezTo>
                    <a:pt x="1480399" y="2487706"/>
                    <a:pt x="1417238" y="2499931"/>
                    <a:pt x="1435983" y="2569611"/>
                  </a:cubicBezTo>
                  <a:cubicBezTo>
                    <a:pt x="1445355" y="2604655"/>
                    <a:pt x="1411534" y="2603840"/>
                    <a:pt x="1385862" y="2602617"/>
                  </a:cubicBezTo>
                  <a:cubicBezTo>
                    <a:pt x="1369563" y="2601802"/>
                    <a:pt x="1353263" y="2602617"/>
                    <a:pt x="1342261" y="2602617"/>
                  </a:cubicBezTo>
                  <a:cubicBezTo>
                    <a:pt x="1320257" y="2595690"/>
                    <a:pt x="1301105" y="2591615"/>
                    <a:pt x="1283990" y="2583873"/>
                  </a:cubicBezTo>
                  <a:cubicBezTo>
                    <a:pt x="1263209" y="2574501"/>
                    <a:pt x="1240797" y="2553311"/>
                    <a:pt x="1254651" y="2534567"/>
                  </a:cubicBezTo>
                  <a:cubicBezTo>
                    <a:pt x="1271358" y="2512155"/>
                    <a:pt x="1265246" y="2490151"/>
                    <a:pt x="1270951" y="2468962"/>
                  </a:cubicBezTo>
                  <a:cubicBezTo>
                    <a:pt x="1272173" y="2464479"/>
                    <a:pt x="1275026" y="2459997"/>
                    <a:pt x="1279916" y="2449402"/>
                  </a:cubicBezTo>
                  <a:cubicBezTo>
                    <a:pt x="1297437" y="2464479"/>
                    <a:pt x="1312514" y="2477111"/>
                    <a:pt x="1327591" y="2489743"/>
                  </a:cubicBezTo>
                  <a:cubicBezTo>
                    <a:pt x="1349188" y="2472222"/>
                    <a:pt x="1373230" y="2452255"/>
                    <a:pt x="1397679" y="2432695"/>
                  </a:cubicBezTo>
                  <a:cubicBezTo>
                    <a:pt x="1396864" y="2429843"/>
                    <a:pt x="1396049" y="2426583"/>
                    <a:pt x="1394827" y="2423731"/>
                  </a:cubicBezTo>
                  <a:cubicBezTo>
                    <a:pt x="1369563" y="2428213"/>
                    <a:pt x="1343483" y="2431065"/>
                    <a:pt x="1318627" y="2437178"/>
                  </a:cubicBezTo>
                  <a:cubicBezTo>
                    <a:pt x="1294585" y="2443290"/>
                    <a:pt x="1276656" y="2437993"/>
                    <a:pt x="1271358" y="2412728"/>
                  </a:cubicBezTo>
                  <a:cubicBezTo>
                    <a:pt x="1266061" y="2387057"/>
                    <a:pt x="1282768" y="2377685"/>
                    <a:pt x="1305180" y="2378907"/>
                  </a:cubicBezTo>
                  <a:cubicBezTo>
                    <a:pt x="1320664" y="2379722"/>
                    <a:pt x="1340631" y="2361385"/>
                    <a:pt x="1351633" y="2388279"/>
                  </a:cubicBezTo>
                  <a:cubicBezTo>
                    <a:pt x="1352041" y="2389094"/>
                    <a:pt x="1368340" y="2382982"/>
                    <a:pt x="1388307" y="2376055"/>
                  </a:cubicBezTo>
                  <a:cubicBezTo>
                    <a:pt x="1349596" y="2354865"/>
                    <a:pt x="1320257" y="2338973"/>
                    <a:pt x="1287250" y="2321044"/>
                  </a:cubicBezTo>
                  <a:cubicBezTo>
                    <a:pt x="1259134" y="2356495"/>
                    <a:pt x="1213903" y="2334491"/>
                    <a:pt x="1173154" y="2337343"/>
                  </a:cubicBezTo>
                  <a:cubicBezTo>
                    <a:pt x="1161744" y="2338158"/>
                    <a:pt x="1150335" y="2341418"/>
                    <a:pt x="1138925" y="2343863"/>
                  </a:cubicBezTo>
                  <a:cubicBezTo>
                    <a:pt x="1142593" y="2356903"/>
                    <a:pt x="1142593" y="2372795"/>
                    <a:pt x="1150335" y="2381759"/>
                  </a:cubicBezTo>
                  <a:cubicBezTo>
                    <a:pt x="1156855" y="2389094"/>
                    <a:pt x="1173562" y="2391132"/>
                    <a:pt x="1184564" y="2389094"/>
                  </a:cubicBezTo>
                  <a:cubicBezTo>
                    <a:pt x="1208605" y="2385019"/>
                    <a:pt x="1232240" y="2376870"/>
                    <a:pt x="1261171" y="2369127"/>
                  </a:cubicBezTo>
                  <a:cubicBezTo>
                    <a:pt x="1264838" y="2410284"/>
                    <a:pt x="1227350" y="2424546"/>
                    <a:pt x="1208605" y="2439215"/>
                  </a:cubicBezTo>
                  <a:cubicBezTo>
                    <a:pt x="1215940" y="2477926"/>
                    <a:pt x="1223275" y="2510118"/>
                    <a:pt x="1226942" y="2543124"/>
                  </a:cubicBezTo>
                  <a:cubicBezTo>
                    <a:pt x="1227757" y="2549236"/>
                    <a:pt x="1213495" y="2556571"/>
                    <a:pt x="1207383" y="2562276"/>
                  </a:cubicBezTo>
                  <a:cubicBezTo>
                    <a:pt x="1200048" y="2536197"/>
                    <a:pt x="1193936" y="2515823"/>
                    <a:pt x="1187416" y="2492188"/>
                  </a:cubicBezTo>
                  <a:cubicBezTo>
                    <a:pt x="1166227" y="2494633"/>
                    <a:pt x="1147890" y="2496671"/>
                    <a:pt x="1134850" y="2498301"/>
                  </a:cubicBezTo>
                  <a:cubicBezTo>
                    <a:pt x="1150742" y="2526825"/>
                    <a:pt x="1167042" y="2546792"/>
                    <a:pt x="1171932" y="2569203"/>
                  </a:cubicBezTo>
                  <a:cubicBezTo>
                    <a:pt x="1174376" y="2581021"/>
                    <a:pt x="1156855" y="2597320"/>
                    <a:pt x="1146667" y="2614842"/>
                  </a:cubicBezTo>
                  <a:cubicBezTo>
                    <a:pt x="1152780" y="2628289"/>
                    <a:pt x="1161744" y="2647848"/>
                    <a:pt x="1174376" y="2675150"/>
                  </a:cubicBezTo>
                  <a:cubicBezTo>
                    <a:pt x="1179266" y="2645811"/>
                    <a:pt x="1182526" y="2623807"/>
                    <a:pt x="1187009" y="2596505"/>
                  </a:cubicBezTo>
                  <a:cubicBezTo>
                    <a:pt x="1213495" y="2595283"/>
                    <a:pt x="1242019" y="2594060"/>
                    <a:pt x="1274211" y="2592430"/>
                  </a:cubicBezTo>
                  <a:cubicBezTo>
                    <a:pt x="1277471" y="2608322"/>
                    <a:pt x="1280730" y="2625029"/>
                    <a:pt x="1284805" y="2644996"/>
                  </a:cubicBezTo>
                  <a:cubicBezTo>
                    <a:pt x="1321887" y="2641736"/>
                    <a:pt x="1339001" y="2673927"/>
                    <a:pt x="1364673" y="2692264"/>
                  </a:cubicBezTo>
                  <a:cubicBezTo>
                    <a:pt x="1369563" y="2695524"/>
                    <a:pt x="1374860" y="2697969"/>
                    <a:pt x="1386677" y="2695524"/>
                  </a:cubicBezTo>
                  <a:cubicBezTo>
                    <a:pt x="1375267" y="2677595"/>
                    <a:pt x="1363858" y="2659665"/>
                    <a:pt x="1352448" y="2641736"/>
                  </a:cubicBezTo>
                  <a:cubicBezTo>
                    <a:pt x="1388714" y="2618917"/>
                    <a:pt x="1432723" y="2616064"/>
                    <a:pt x="1442503" y="2636846"/>
                  </a:cubicBezTo>
                  <a:cubicBezTo>
                    <a:pt x="1462877" y="2680447"/>
                    <a:pt x="1426203" y="2687782"/>
                    <a:pt x="1397679" y="2698377"/>
                  </a:cubicBezTo>
                  <a:cubicBezTo>
                    <a:pt x="1411534" y="2708564"/>
                    <a:pt x="1422943" y="2717529"/>
                    <a:pt x="1438020" y="2728531"/>
                  </a:cubicBezTo>
                  <a:cubicBezTo>
                    <a:pt x="1409496" y="2737088"/>
                    <a:pt x="1389122" y="2743608"/>
                    <a:pt x="1368340" y="2749312"/>
                  </a:cubicBezTo>
                  <a:cubicBezTo>
                    <a:pt x="1348781" y="2755017"/>
                    <a:pt x="1328814" y="2759907"/>
                    <a:pt x="1309662" y="2764797"/>
                  </a:cubicBezTo>
                  <a:cubicBezTo>
                    <a:pt x="1311292" y="2772539"/>
                    <a:pt x="1311292" y="2775391"/>
                    <a:pt x="1312514" y="2777429"/>
                  </a:cubicBezTo>
                  <a:cubicBezTo>
                    <a:pt x="1322294" y="2789246"/>
                    <a:pt x="1332481" y="2801063"/>
                    <a:pt x="1342668" y="2812473"/>
                  </a:cubicBezTo>
                  <a:cubicBezTo>
                    <a:pt x="1326777" y="2811658"/>
                    <a:pt x="1310477" y="2807583"/>
                    <a:pt x="1295400" y="2810843"/>
                  </a:cubicBezTo>
                  <a:cubicBezTo>
                    <a:pt x="1275433" y="2814918"/>
                    <a:pt x="1257096" y="2825105"/>
                    <a:pt x="1233462" y="2834070"/>
                  </a:cubicBezTo>
                  <a:cubicBezTo>
                    <a:pt x="1243242" y="2816140"/>
                    <a:pt x="1252206" y="2800248"/>
                    <a:pt x="1261171" y="2783541"/>
                  </a:cubicBezTo>
                  <a:cubicBezTo>
                    <a:pt x="1238352" y="2774984"/>
                    <a:pt x="1220830" y="2742385"/>
                    <a:pt x="1188638" y="2774577"/>
                  </a:cubicBezTo>
                  <a:cubicBezTo>
                    <a:pt x="1201678" y="2784764"/>
                    <a:pt x="1212273" y="2792914"/>
                    <a:pt x="1222460" y="2801063"/>
                  </a:cubicBezTo>
                  <a:cubicBezTo>
                    <a:pt x="1215533" y="2816140"/>
                    <a:pt x="1208605" y="2831625"/>
                    <a:pt x="1202086" y="2846294"/>
                  </a:cubicBezTo>
                  <a:cubicBezTo>
                    <a:pt x="1226127" y="2859741"/>
                    <a:pt x="1246909" y="2871151"/>
                    <a:pt x="1268098" y="2882968"/>
                  </a:cubicBezTo>
                  <a:cubicBezTo>
                    <a:pt x="1267283" y="2887450"/>
                    <a:pt x="1266468" y="2891933"/>
                    <a:pt x="1265654" y="2896415"/>
                  </a:cubicBezTo>
                  <a:cubicBezTo>
                    <a:pt x="1248539" y="2900898"/>
                    <a:pt x="1231425" y="2905787"/>
                    <a:pt x="1214310" y="2910270"/>
                  </a:cubicBezTo>
                  <a:cubicBezTo>
                    <a:pt x="1213903" y="2912715"/>
                    <a:pt x="1213903" y="2915567"/>
                    <a:pt x="1213495" y="2918012"/>
                  </a:cubicBezTo>
                  <a:cubicBezTo>
                    <a:pt x="1224905" y="2922087"/>
                    <a:pt x="1235907" y="2926569"/>
                    <a:pt x="1248132" y="2930644"/>
                  </a:cubicBezTo>
                  <a:cubicBezTo>
                    <a:pt x="1253836" y="2921679"/>
                    <a:pt x="1258319" y="2914752"/>
                    <a:pt x="1270136" y="2896823"/>
                  </a:cubicBezTo>
                  <a:cubicBezTo>
                    <a:pt x="1278693" y="2918827"/>
                    <a:pt x="1283990" y="2932681"/>
                    <a:pt x="1289288" y="2946536"/>
                  </a:cubicBezTo>
                  <a:cubicBezTo>
                    <a:pt x="1286435" y="2951018"/>
                    <a:pt x="1283583" y="2955501"/>
                    <a:pt x="1281138" y="2959575"/>
                  </a:cubicBezTo>
                  <a:cubicBezTo>
                    <a:pt x="1308847" y="2961613"/>
                    <a:pt x="1336556" y="2966503"/>
                    <a:pt x="1363858" y="2964873"/>
                  </a:cubicBezTo>
                  <a:cubicBezTo>
                    <a:pt x="1418461" y="2961613"/>
                    <a:pt x="1436798" y="2975875"/>
                    <a:pt x="1438835" y="3028441"/>
                  </a:cubicBezTo>
                  <a:cubicBezTo>
                    <a:pt x="1439243" y="3040258"/>
                    <a:pt x="1442503" y="3052075"/>
                    <a:pt x="1442095" y="3063485"/>
                  </a:cubicBezTo>
                  <a:cubicBezTo>
                    <a:pt x="1441688" y="3075302"/>
                    <a:pt x="1442095" y="3091194"/>
                    <a:pt x="1434760" y="3097714"/>
                  </a:cubicBezTo>
                  <a:cubicBezTo>
                    <a:pt x="1427833" y="3104233"/>
                    <a:pt x="1411534" y="3103418"/>
                    <a:pt x="1400124" y="3101381"/>
                  </a:cubicBezTo>
                  <a:cubicBezTo>
                    <a:pt x="1382602" y="3098529"/>
                    <a:pt x="1365488" y="3091601"/>
                    <a:pt x="1338594" y="3083452"/>
                  </a:cubicBezTo>
                  <a:cubicBezTo>
                    <a:pt x="1366710" y="3114420"/>
                    <a:pt x="1387492" y="3137647"/>
                    <a:pt x="1408681" y="3160466"/>
                  </a:cubicBezTo>
                  <a:cubicBezTo>
                    <a:pt x="1406644" y="3163319"/>
                    <a:pt x="1404606" y="3166171"/>
                    <a:pt x="1402976" y="3168616"/>
                  </a:cubicBezTo>
                  <a:cubicBezTo>
                    <a:pt x="1415201" y="3168616"/>
                    <a:pt x="1427833" y="3168616"/>
                    <a:pt x="1440058" y="3168616"/>
                  </a:cubicBezTo>
                  <a:cubicBezTo>
                    <a:pt x="1437205" y="3170654"/>
                    <a:pt x="1433945" y="3172691"/>
                    <a:pt x="1431093" y="3174728"/>
                  </a:cubicBezTo>
                  <a:cubicBezTo>
                    <a:pt x="1444540" y="3199993"/>
                    <a:pt x="1460840" y="3224442"/>
                    <a:pt x="1469804" y="3251743"/>
                  </a:cubicBezTo>
                  <a:cubicBezTo>
                    <a:pt x="1473472" y="3262746"/>
                    <a:pt x="1463285" y="3282712"/>
                    <a:pt x="1453097" y="3292899"/>
                  </a:cubicBezTo>
                  <a:cubicBezTo>
                    <a:pt x="1439650" y="3306347"/>
                    <a:pt x="1437613" y="3312051"/>
                    <a:pt x="1453097" y="3325498"/>
                  </a:cubicBezTo>
                  <a:cubicBezTo>
                    <a:pt x="1471842" y="3341798"/>
                    <a:pt x="1487734" y="3362172"/>
                    <a:pt x="1503626" y="3381732"/>
                  </a:cubicBezTo>
                  <a:cubicBezTo>
                    <a:pt x="1516258" y="3397624"/>
                    <a:pt x="1497513" y="3423703"/>
                    <a:pt x="1473064" y="3426148"/>
                  </a:cubicBezTo>
                  <a:cubicBezTo>
                    <a:pt x="1458395" y="3427778"/>
                    <a:pt x="1443318" y="3429408"/>
                    <a:pt x="1428648" y="3431445"/>
                  </a:cubicBezTo>
                  <a:cubicBezTo>
                    <a:pt x="1429056" y="3435112"/>
                    <a:pt x="1429871" y="3438780"/>
                    <a:pt x="1430278" y="3442447"/>
                  </a:cubicBezTo>
                  <a:cubicBezTo>
                    <a:pt x="1450245" y="3447337"/>
                    <a:pt x="1470212" y="3452227"/>
                    <a:pt x="1490179" y="3457117"/>
                  </a:cubicBezTo>
                  <a:cubicBezTo>
                    <a:pt x="1484474" y="3475046"/>
                    <a:pt x="1478361" y="3492976"/>
                    <a:pt x="1472657" y="3510905"/>
                  </a:cubicBezTo>
                  <a:cubicBezTo>
                    <a:pt x="1528482" y="3521907"/>
                    <a:pt x="1530927" y="3526797"/>
                    <a:pt x="1506886" y="3572843"/>
                  </a:cubicBezTo>
                  <a:cubicBezTo>
                    <a:pt x="1529297" y="3587105"/>
                    <a:pt x="1551302" y="3601367"/>
                    <a:pt x="1574121" y="3615629"/>
                  </a:cubicBezTo>
                  <a:cubicBezTo>
                    <a:pt x="1568009" y="3617666"/>
                    <a:pt x="1558229" y="3620926"/>
                    <a:pt x="1542744" y="3625816"/>
                  </a:cubicBezTo>
                  <a:cubicBezTo>
                    <a:pt x="1556599" y="3637633"/>
                    <a:pt x="1565971" y="3645375"/>
                    <a:pt x="1575343" y="3653118"/>
                  </a:cubicBezTo>
                  <a:cubicBezTo>
                    <a:pt x="1563934" y="3673899"/>
                    <a:pt x="1553746" y="3693459"/>
                    <a:pt x="1589198" y="3702016"/>
                  </a:cubicBezTo>
                  <a:cubicBezTo>
                    <a:pt x="1595718" y="3703646"/>
                    <a:pt x="1605090" y="3713833"/>
                    <a:pt x="1605090" y="3719946"/>
                  </a:cubicBezTo>
                  <a:cubicBezTo>
                    <a:pt x="1607535" y="3781883"/>
                    <a:pt x="1652358" y="3818557"/>
                    <a:pt x="1687402" y="3861343"/>
                  </a:cubicBezTo>
                  <a:cubicBezTo>
                    <a:pt x="1694329" y="3870308"/>
                    <a:pt x="1693514" y="3885793"/>
                    <a:pt x="1695552" y="3898425"/>
                  </a:cubicBezTo>
                  <a:cubicBezTo>
                    <a:pt x="1696367" y="3904129"/>
                    <a:pt x="1692292" y="3912279"/>
                    <a:pt x="1695144" y="3915539"/>
                  </a:cubicBezTo>
                  <a:cubicBezTo>
                    <a:pt x="1715519" y="3938766"/>
                    <a:pt x="1736708" y="3960770"/>
                    <a:pt x="1763602" y="3989294"/>
                  </a:cubicBezTo>
                  <a:cubicBezTo>
                    <a:pt x="1765232" y="4008039"/>
                    <a:pt x="1759935" y="4042268"/>
                    <a:pt x="1803536" y="4047157"/>
                  </a:cubicBezTo>
                  <a:cubicBezTo>
                    <a:pt x="1804758" y="4047157"/>
                    <a:pt x="1805981" y="4048380"/>
                    <a:pt x="1806796" y="4049195"/>
                  </a:cubicBezTo>
                  <a:cubicBezTo>
                    <a:pt x="1838172" y="4097278"/>
                    <a:pt x="1869549" y="4145362"/>
                    <a:pt x="1900518" y="4193445"/>
                  </a:cubicBezTo>
                  <a:cubicBezTo>
                    <a:pt x="1915187" y="4215857"/>
                    <a:pt x="1928634" y="4239084"/>
                    <a:pt x="1943304" y="4261903"/>
                  </a:cubicBezTo>
                  <a:cubicBezTo>
                    <a:pt x="1944526" y="4263533"/>
                    <a:pt x="1949008" y="4263533"/>
                    <a:pt x="1949824" y="4265163"/>
                  </a:cubicBezTo>
                  <a:cubicBezTo>
                    <a:pt x="1962863" y="4306727"/>
                    <a:pt x="1970198" y="4314061"/>
                    <a:pt x="1990980" y="4339325"/>
                  </a:cubicBezTo>
                  <a:cubicBezTo>
                    <a:pt x="2021541" y="4377221"/>
                    <a:pt x="2048028" y="4418785"/>
                    <a:pt x="2077774" y="4457497"/>
                  </a:cubicBezTo>
                  <a:cubicBezTo>
                    <a:pt x="2086739" y="4469314"/>
                    <a:pt x="2100186" y="4477056"/>
                    <a:pt x="2110373" y="4487651"/>
                  </a:cubicBezTo>
                  <a:cubicBezTo>
                    <a:pt x="2119338" y="4497430"/>
                    <a:pt x="2134007" y="4509247"/>
                    <a:pt x="2133600" y="4519842"/>
                  </a:cubicBezTo>
                  <a:cubicBezTo>
                    <a:pt x="2131563" y="4593189"/>
                    <a:pt x="2173126" y="4632308"/>
                    <a:pt x="2233842" y="4661647"/>
                  </a:cubicBezTo>
                  <a:cubicBezTo>
                    <a:pt x="2268478" y="4678354"/>
                    <a:pt x="2281925" y="4712991"/>
                    <a:pt x="2288037" y="4743959"/>
                  </a:cubicBezTo>
                  <a:cubicBezTo>
                    <a:pt x="2360978" y="4779818"/>
                    <a:pt x="2431065" y="4814455"/>
                    <a:pt x="2498708" y="4847461"/>
                  </a:cubicBezTo>
                  <a:cubicBezTo>
                    <a:pt x="2492596" y="4866205"/>
                    <a:pt x="2482408" y="4885358"/>
                    <a:pt x="2486076" y="4889025"/>
                  </a:cubicBezTo>
                  <a:cubicBezTo>
                    <a:pt x="2495448" y="4897990"/>
                    <a:pt x="2511748" y="4903287"/>
                    <a:pt x="2525195" y="4903287"/>
                  </a:cubicBezTo>
                  <a:cubicBezTo>
                    <a:pt x="2579390" y="4903287"/>
                    <a:pt x="2613212" y="4935886"/>
                    <a:pt x="2640513" y="4975412"/>
                  </a:cubicBezTo>
                  <a:cubicBezTo>
                    <a:pt x="2658035" y="5000269"/>
                    <a:pt x="2673927" y="5015346"/>
                    <a:pt x="2706119" y="5004343"/>
                  </a:cubicBezTo>
                  <a:cubicBezTo>
                    <a:pt x="2723233" y="4998231"/>
                    <a:pt x="2739533" y="4998639"/>
                    <a:pt x="2737088" y="5026755"/>
                  </a:cubicBezTo>
                  <a:cubicBezTo>
                    <a:pt x="2736273" y="5034905"/>
                    <a:pt x="2749720" y="5043870"/>
                    <a:pt x="2761537" y="5058947"/>
                  </a:cubicBezTo>
                  <a:cubicBezTo>
                    <a:pt x="2765204" y="5044685"/>
                    <a:pt x="2766834" y="5038165"/>
                    <a:pt x="2770094" y="5024310"/>
                  </a:cubicBezTo>
                  <a:cubicBezTo>
                    <a:pt x="2788431" y="5034905"/>
                    <a:pt x="2806768" y="5045092"/>
                    <a:pt x="2827142" y="5056909"/>
                  </a:cubicBezTo>
                  <a:cubicBezTo>
                    <a:pt x="2843034" y="5059762"/>
                    <a:pt x="2866261" y="5058947"/>
                    <a:pt x="2884190" y="5067911"/>
                  </a:cubicBezTo>
                  <a:cubicBezTo>
                    <a:pt x="2913937" y="5082989"/>
                    <a:pt x="2939201" y="5106623"/>
                    <a:pt x="2968948" y="5122515"/>
                  </a:cubicBezTo>
                  <a:cubicBezTo>
                    <a:pt x="2980357" y="5128627"/>
                    <a:pt x="2999509" y="5127812"/>
                    <a:pt x="3012549" y="5122515"/>
                  </a:cubicBezTo>
                  <a:cubicBezTo>
                    <a:pt x="3048407" y="5108253"/>
                    <a:pt x="3063485" y="5116402"/>
                    <a:pt x="3062262" y="5155521"/>
                  </a:cubicBezTo>
                  <a:cubicBezTo>
                    <a:pt x="3079376" y="5153891"/>
                    <a:pt x="3096898" y="5148186"/>
                    <a:pt x="3112383" y="5151854"/>
                  </a:cubicBezTo>
                  <a:cubicBezTo>
                    <a:pt x="3126645" y="5155521"/>
                    <a:pt x="3138055" y="5169376"/>
                    <a:pt x="3152724" y="5172636"/>
                  </a:cubicBezTo>
                  <a:cubicBezTo>
                    <a:pt x="3190620" y="5185268"/>
                    <a:pt x="3228517" y="5199122"/>
                    <a:pt x="3266820" y="5210532"/>
                  </a:cubicBezTo>
                  <a:cubicBezTo>
                    <a:pt x="3316941" y="5225609"/>
                    <a:pt x="3368284" y="5230906"/>
                    <a:pt x="3419628" y="5220311"/>
                  </a:cubicBezTo>
                  <a:cubicBezTo>
                    <a:pt x="3440817" y="5215829"/>
                    <a:pt x="3454672" y="5219497"/>
                    <a:pt x="3470971" y="5233351"/>
                  </a:cubicBezTo>
                  <a:cubicBezTo>
                    <a:pt x="3481973" y="5242316"/>
                    <a:pt x="3499495" y="5245576"/>
                    <a:pt x="3514572" y="5246391"/>
                  </a:cubicBezTo>
                  <a:cubicBezTo>
                    <a:pt x="3567138" y="5250465"/>
                    <a:pt x="3616851" y="5260653"/>
                    <a:pt x="3657600" y="5295696"/>
                  </a:cubicBezTo>
                  <a:cubicBezTo>
                    <a:pt x="3673084" y="5295696"/>
                    <a:pt x="3689384" y="5297326"/>
                    <a:pt x="3704868" y="5295289"/>
                  </a:cubicBezTo>
                  <a:cubicBezTo>
                    <a:pt x="3719538" y="5293252"/>
                    <a:pt x="3738690" y="5291214"/>
                    <a:pt x="3746839" y="5281434"/>
                  </a:cubicBezTo>
                  <a:cubicBezTo>
                    <a:pt x="3762324" y="5263097"/>
                    <a:pt x="3770474" y="5256985"/>
                    <a:pt x="3786366" y="5280620"/>
                  </a:cubicBezTo>
                  <a:cubicBezTo>
                    <a:pt x="3790848" y="5287139"/>
                    <a:pt x="3810407" y="5286325"/>
                    <a:pt x="3821817" y="5284287"/>
                  </a:cubicBezTo>
                  <a:cubicBezTo>
                    <a:pt x="3851563" y="5278990"/>
                    <a:pt x="3880088" y="5292437"/>
                    <a:pt x="3912686" y="5280212"/>
                  </a:cubicBezTo>
                  <a:cubicBezTo>
                    <a:pt x="3944063" y="5268395"/>
                    <a:pt x="3980737" y="5283879"/>
                    <a:pt x="3993369" y="5320553"/>
                  </a:cubicBezTo>
                  <a:cubicBezTo>
                    <a:pt x="4019855" y="5301401"/>
                    <a:pt x="4045527" y="5282250"/>
                    <a:pt x="4072014" y="5263913"/>
                  </a:cubicBezTo>
                  <a:cubicBezTo>
                    <a:pt x="4075681" y="5261467"/>
                    <a:pt x="4083423" y="5263097"/>
                    <a:pt x="4089128" y="5263913"/>
                  </a:cubicBezTo>
                  <a:cubicBezTo>
                    <a:pt x="4113985" y="5268802"/>
                    <a:pt x="4138434" y="5274100"/>
                    <a:pt x="4160846" y="5278990"/>
                  </a:cubicBezTo>
                  <a:cubicBezTo>
                    <a:pt x="4152289" y="5260653"/>
                    <a:pt x="4144954" y="5245983"/>
                    <a:pt x="4138027" y="5231314"/>
                  </a:cubicBezTo>
                  <a:cubicBezTo>
                    <a:pt x="4158808" y="5224386"/>
                    <a:pt x="4183665" y="5206049"/>
                    <a:pt x="4199150" y="5212162"/>
                  </a:cubicBezTo>
                  <a:cubicBezTo>
                    <a:pt x="4234601" y="5226424"/>
                    <a:pt x="4264347" y="5223164"/>
                    <a:pt x="4298576" y="5210532"/>
                  </a:cubicBezTo>
                  <a:cubicBezTo>
                    <a:pt x="4318136" y="5203197"/>
                    <a:pt x="4342177" y="5209309"/>
                    <a:pt x="4365404" y="5209309"/>
                  </a:cubicBezTo>
                  <a:cubicBezTo>
                    <a:pt x="4368257" y="5172228"/>
                    <a:pt x="4387816" y="5150224"/>
                    <a:pt x="4432232" y="5160004"/>
                  </a:cubicBezTo>
                  <a:cubicBezTo>
                    <a:pt x="4470536" y="5168153"/>
                    <a:pt x="4496207" y="5164079"/>
                    <a:pt x="4523101" y="5135554"/>
                  </a:cubicBezTo>
                  <a:cubicBezTo>
                    <a:pt x="4538994" y="5118440"/>
                    <a:pt x="4564665" y="5110697"/>
                    <a:pt x="4584224" y="5096435"/>
                  </a:cubicBezTo>
                  <a:cubicBezTo>
                    <a:pt x="4593597" y="5089508"/>
                    <a:pt x="4599302" y="5077284"/>
                    <a:pt x="4608266" y="5065059"/>
                  </a:cubicBezTo>
                  <a:cubicBezTo>
                    <a:pt x="4613156" y="5070357"/>
                    <a:pt x="4619676" y="5077284"/>
                    <a:pt x="4624158" y="5082173"/>
                  </a:cubicBezTo>
                  <a:cubicBezTo>
                    <a:pt x="4636790" y="5075246"/>
                    <a:pt x="4648608" y="5066282"/>
                    <a:pt x="4661647" y="5062614"/>
                  </a:cubicBezTo>
                  <a:cubicBezTo>
                    <a:pt x="4694246" y="5053649"/>
                    <a:pt x="4729290" y="5050797"/>
                    <a:pt x="4760666" y="5038980"/>
                  </a:cubicBezTo>
                  <a:cubicBezTo>
                    <a:pt x="4789190" y="5028385"/>
                    <a:pt x="4826272" y="5028385"/>
                    <a:pt x="4838496" y="4988451"/>
                  </a:cubicBezTo>
                  <a:cubicBezTo>
                    <a:pt x="4840534" y="4982339"/>
                    <a:pt x="4860501" y="4982339"/>
                    <a:pt x="4871910" y="4978264"/>
                  </a:cubicBezTo>
                  <a:cubicBezTo>
                    <a:pt x="4889432" y="4971745"/>
                    <a:pt x="4906546" y="4964410"/>
                    <a:pt x="4921216" y="4951370"/>
                  </a:cubicBezTo>
                  <a:cubicBezTo>
                    <a:pt x="4951370" y="4948518"/>
                    <a:pt x="4978264" y="4944851"/>
                    <a:pt x="4985599" y="4905732"/>
                  </a:cubicBezTo>
                  <a:cubicBezTo>
                    <a:pt x="4986821" y="4900434"/>
                    <a:pt x="5006381" y="4895952"/>
                    <a:pt x="5017383" y="4895952"/>
                  </a:cubicBezTo>
                  <a:cubicBezTo>
                    <a:pt x="5026347" y="4895952"/>
                    <a:pt x="5035312" y="4902879"/>
                    <a:pt x="5039387" y="4904917"/>
                  </a:cubicBezTo>
                  <a:cubicBezTo>
                    <a:pt x="5050797" y="4890655"/>
                    <a:pt x="5058132" y="4879245"/>
                    <a:pt x="5067503" y="4870280"/>
                  </a:cubicBezTo>
                  <a:cubicBezTo>
                    <a:pt x="5081766" y="4856018"/>
                    <a:pt x="5097250" y="4843386"/>
                    <a:pt x="5118439" y="4824642"/>
                  </a:cubicBezTo>
                  <a:cubicBezTo>
                    <a:pt x="5149816" y="4829532"/>
                    <a:pt x="5168560" y="4816900"/>
                    <a:pt x="5183637" y="4769631"/>
                  </a:cubicBezTo>
                  <a:cubicBezTo>
                    <a:pt x="5184452" y="4767186"/>
                    <a:pt x="5184860" y="4763519"/>
                    <a:pt x="5186490" y="4762704"/>
                  </a:cubicBezTo>
                  <a:cubicBezTo>
                    <a:pt x="5218681" y="4744367"/>
                    <a:pt x="5250872" y="4726438"/>
                    <a:pt x="5292029" y="4703619"/>
                  </a:cubicBezTo>
                  <a:cubicBezTo>
                    <a:pt x="5324220" y="4666945"/>
                    <a:pt x="5384528" y="4658795"/>
                    <a:pt x="5438724" y="4630271"/>
                  </a:cubicBezTo>
                  <a:cubicBezTo>
                    <a:pt x="5426907" y="4624566"/>
                    <a:pt x="5418757" y="4620491"/>
                    <a:pt x="5413867" y="4618046"/>
                  </a:cubicBezTo>
                  <a:cubicBezTo>
                    <a:pt x="5426092" y="4586262"/>
                    <a:pt x="5431797" y="4549588"/>
                    <a:pt x="5452578" y="4524732"/>
                  </a:cubicBezTo>
                  <a:cubicBezTo>
                    <a:pt x="5477435" y="4494985"/>
                    <a:pt x="5495772" y="4454237"/>
                    <a:pt x="5546708" y="4450569"/>
                  </a:cubicBezTo>
                  <a:cubicBezTo>
                    <a:pt x="5594384" y="4447309"/>
                    <a:pt x="5600904" y="4428565"/>
                    <a:pt x="5576047" y="4384964"/>
                  </a:cubicBezTo>
                  <a:cubicBezTo>
                    <a:pt x="5592346" y="4377221"/>
                    <a:pt x="5609053" y="4370702"/>
                    <a:pt x="5624538" y="4361737"/>
                  </a:cubicBezTo>
                  <a:cubicBezTo>
                    <a:pt x="5643690" y="4350735"/>
                    <a:pt x="5667324" y="4343400"/>
                    <a:pt x="5662027" y="4311616"/>
                  </a:cubicBezTo>
                  <a:cubicBezTo>
                    <a:pt x="5661212" y="4307134"/>
                    <a:pt x="5684031" y="4298984"/>
                    <a:pt x="5701960" y="4288797"/>
                  </a:cubicBezTo>
                  <a:cubicBezTo>
                    <a:pt x="5716630" y="4258643"/>
                    <a:pt x="5735782" y="4219524"/>
                    <a:pt x="5755341" y="4179183"/>
                  </a:cubicBezTo>
                  <a:cubicBezTo>
                    <a:pt x="5778976" y="4153919"/>
                    <a:pt x="5804647" y="4126210"/>
                    <a:pt x="5830726" y="4098093"/>
                  </a:cubicBezTo>
                  <a:cubicBezTo>
                    <a:pt x="5791200" y="4064679"/>
                    <a:pt x="5798535" y="4034933"/>
                    <a:pt x="5841321" y="4005594"/>
                  </a:cubicBezTo>
                  <a:cubicBezTo>
                    <a:pt x="5860880" y="3992147"/>
                    <a:pt x="5868623" y="3961178"/>
                    <a:pt x="5882885" y="3938766"/>
                  </a:cubicBezTo>
                  <a:cubicBezTo>
                    <a:pt x="5893479" y="3922059"/>
                    <a:pt x="5906111" y="3906575"/>
                    <a:pt x="5919151" y="3888238"/>
                  </a:cubicBezTo>
                  <a:cubicBezTo>
                    <a:pt x="5913446" y="3884978"/>
                    <a:pt x="5901629" y="3878458"/>
                    <a:pt x="5882885" y="3867456"/>
                  </a:cubicBezTo>
                  <a:cubicBezTo>
                    <a:pt x="5905704" y="3836894"/>
                    <a:pt x="5925263" y="3807555"/>
                    <a:pt x="5947675" y="3780661"/>
                  </a:cubicBezTo>
                  <a:cubicBezTo>
                    <a:pt x="5972532" y="3750915"/>
                    <a:pt x="5969679" y="3713018"/>
                    <a:pt x="5981904" y="3679604"/>
                  </a:cubicBezTo>
                  <a:cubicBezTo>
                    <a:pt x="5999833" y="3629484"/>
                    <a:pt x="6020207" y="3580585"/>
                    <a:pt x="6037322" y="3530057"/>
                  </a:cubicBezTo>
                  <a:cubicBezTo>
                    <a:pt x="6043434" y="3511720"/>
                    <a:pt x="6043434" y="3491346"/>
                    <a:pt x="6046287" y="3470564"/>
                  </a:cubicBezTo>
                  <a:cubicBezTo>
                    <a:pt x="6041804" y="3467711"/>
                    <a:pt x="6034469" y="3463636"/>
                    <a:pt x="6025912" y="3458339"/>
                  </a:cubicBezTo>
                  <a:cubicBezTo>
                    <a:pt x="6062179" y="3427370"/>
                    <a:pt x="6109040" y="3406588"/>
                    <a:pt x="6096407" y="3347910"/>
                  </a:cubicBezTo>
                  <a:cubicBezTo>
                    <a:pt x="6058919" y="3338131"/>
                    <a:pt x="6050769" y="3326313"/>
                    <a:pt x="6065031" y="3275378"/>
                  </a:cubicBezTo>
                  <a:cubicBezTo>
                    <a:pt x="6071958" y="3250521"/>
                    <a:pt x="6067476" y="3232592"/>
                    <a:pt x="6062586" y="3208142"/>
                  </a:cubicBezTo>
                  <a:cubicBezTo>
                    <a:pt x="6053214" y="3160466"/>
                    <a:pt x="6039359" y="3106678"/>
                    <a:pt x="6076848" y="3060632"/>
                  </a:cubicBezTo>
                  <a:cubicBezTo>
                    <a:pt x="6086220" y="3048815"/>
                    <a:pt x="6075625" y="2986470"/>
                    <a:pt x="6062586" y="2979950"/>
                  </a:cubicBezTo>
                  <a:cubicBezTo>
                    <a:pt x="6024282" y="2959983"/>
                    <a:pt x="6038952" y="2931866"/>
                    <a:pt x="6058104" y="2914752"/>
                  </a:cubicBezTo>
                  <a:cubicBezTo>
                    <a:pt x="6088257" y="2887450"/>
                    <a:pt x="6078886" y="2864631"/>
                    <a:pt x="6064624" y="2836107"/>
                  </a:cubicBezTo>
                  <a:cubicBezTo>
                    <a:pt x="6058104" y="2822660"/>
                    <a:pt x="6059326" y="2805138"/>
                    <a:pt x="6058919" y="2789654"/>
                  </a:cubicBezTo>
                  <a:cubicBezTo>
                    <a:pt x="6058511" y="2766834"/>
                    <a:pt x="6065846" y="2741570"/>
                    <a:pt x="6058511" y="2721196"/>
                  </a:cubicBezTo>
                  <a:cubicBezTo>
                    <a:pt x="6046694" y="2688597"/>
                    <a:pt x="6050769" y="2664555"/>
                    <a:pt x="6076033" y="2643773"/>
                  </a:cubicBezTo>
                  <a:cubicBezTo>
                    <a:pt x="6060549" y="2613212"/>
                    <a:pt x="6041804" y="2587540"/>
                    <a:pt x="6047917" y="2551274"/>
                  </a:cubicBezTo>
                  <a:cubicBezTo>
                    <a:pt x="6050361" y="2536197"/>
                    <a:pt x="6038137" y="2516637"/>
                    <a:pt x="6029172" y="2501561"/>
                  </a:cubicBezTo>
                  <a:cubicBezTo>
                    <a:pt x="6006353" y="2463257"/>
                    <a:pt x="6015318" y="2427805"/>
                    <a:pt x="6036507" y="2393577"/>
                  </a:cubicBezTo>
                  <a:cubicBezTo>
                    <a:pt x="6010020" y="2372387"/>
                    <a:pt x="5987201" y="2351198"/>
                    <a:pt x="5998203" y="2313709"/>
                  </a:cubicBezTo>
                  <a:cubicBezTo>
                    <a:pt x="5999833" y="2308005"/>
                    <a:pt x="6001056" y="2300262"/>
                    <a:pt x="5998610" y="2295780"/>
                  </a:cubicBezTo>
                  <a:cubicBezTo>
                    <a:pt x="5978644" y="2255439"/>
                    <a:pt x="5957454" y="2215912"/>
                    <a:pt x="5929746" y="2179646"/>
                  </a:cubicBezTo>
                  <a:cubicBezTo>
                    <a:pt x="5922411" y="2138898"/>
                    <a:pt x="5915076" y="2098149"/>
                    <a:pt x="5906519" y="2049658"/>
                  </a:cubicBezTo>
                  <a:cubicBezTo>
                    <a:pt x="5894701" y="2032543"/>
                    <a:pt x="5875142" y="2007687"/>
                    <a:pt x="5860473" y="1980793"/>
                  </a:cubicBezTo>
                  <a:cubicBezTo>
                    <a:pt x="5836838" y="1938414"/>
                    <a:pt x="5827466" y="1888293"/>
                    <a:pt x="5771641" y="1867511"/>
                  </a:cubicBezTo>
                  <a:cubicBezTo>
                    <a:pt x="5740672" y="1855694"/>
                    <a:pt x="5729262" y="1799461"/>
                    <a:pt x="5743931" y="1770937"/>
                  </a:cubicBezTo>
                  <a:cubicBezTo>
                    <a:pt x="5726002" y="1763602"/>
                    <a:pt x="5708480" y="1753008"/>
                    <a:pt x="5689736" y="1750155"/>
                  </a:cubicBezTo>
                  <a:cubicBezTo>
                    <a:pt x="5660804" y="1745673"/>
                    <a:pt x="5661212" y="1728151"/>
                    <a:pt x="5668954" y="1709814"/>
                  </a:cubicBezTo>
                  <a:cubicBezTo>
                    <a:pt x="5686883" y="1666620"/>
                    <a:pt x="5662434" y="1630354"/>
                    <a:pt x="5642060" y="1601015"/>
                  </a:cubicBezTo>
                  <a:cubicBezTo>
                    <a:pt x="5621685" y="1571676"/>
                    <a:pt x="5583789" y="1554969"/>
                    <a:pt x="5553635" y="1532965"/>
                  </a:cubicBezTo>
                  <a:cubicBezTo>
                    <a:pt x="5549968" y="1530112"/>
                    <a:pt x="5544671" y="1526445"/>
                    <a:pt x="5543855" y="1522778"/>
                  </a:cubicBezTo>
                  <a:cubicBezTo>
                    <a:pt x="5538558" y="1492216"/>
                    <a:pt x="5520222" y="1477139"/>
                    <a:pt x="5490067" y="1471027"/>
                  </a:cubicBezTo>
                  <a:cubicBezTo>
                    <a:pt x="5483955" y="1469804"/>
                    <a:pt x="5480288" y="1455542"/>
                    <a:pt x="5480695" y="1442503"/>
                  </a:cubicBezTo>
                  <a:cubicBezTo>
                    <a:pt x="5434649" y="1411941"/>
                    <a:pt x="5384121" y="1385455"/>
                    <a:pt x="5322183" y="1398087"/>
                  </a:cubicBezTo>
                  <a:cubicBezTo>
                    <a:pt x="5318108" y="1398902"/>
                    <a:pt x="5313218" y="1391159"/>
                    <a:pt x="5307921" y="1389937"/>
                  </a:cubicBezTo>
                  <a:cubicBezTo>
                    <a:pt x="5289584" y="1385862"/>
                    <a:pt x="5263505" y="1374045"/>
                    <a:pt x="5254133" y="1381787"/>
                  </a:cubicBezTo>
                  <a:cubicBezTo>
                    <a:pt x="5214199" y="1415201"/>
                    <a:pt x="5201974" y="1361820"/>
                    <a:pt x="5173858" y="1360598"/>
                  </a:cubicBezTo>
                  <a:cubicBezTo>
                    <a:pt x="5162041" y="1360190"/>
                    <a:pt x="5150223" y="1352448"/>
                    <a:pt x="5135554" y="1346743"/>
                  </a:cubicBezTo>
                  <a:cubicBezTo>
                    <a:pt x="5138406" y="1321887"/>
                    <a:pt x="5138406" y="1321887"/>
                    <a:pt x="5090731" y="1289695"/>
                  </a:cubicBezTo>
                  <a:cubicBezTo>
                    <a:pt x="5086248" y="1271358"/>
                    <a:pt x="5086248" y="1253021"/>
                    <a:pt x="5080951" y="1251799"/>
                  </a:cubicBezTo>
                  <a:cubicBezTo>
                    <a:pt x="5056094" y="1244464"/>
                    <a:pt x="5058132" y="1226535"/>
                    <a:pt x="5054872" y="1206568"/>
                  </a:cubicBezTo>
                  <a:cubicBezTo>
                    <a:pt x="5049574" y="1173562"/>
                    <a:pt x="5041832" y="1140148"/>
                    <a:pt x="5030015" y="1109179"/>
                  </a:cubicBezTo>
                  <a:cubicBezTo>
                    <a:pt x="5016160" y="1072097"/>
                    <a:pt x="5036127" y="1041536"/>
                    <a:pt x="5043462" y="1008937"/>
                  </a:cubicBezTo>
                  <a:cubicBezTo>
                    <a:pt x="5056094" y="953111"/>
                    <a:pt x="5074431" y="898508"/>
                    <a:pt x="5093990" y="844720"/>
                  </a:cubicBezTo>
                  <a:cubicBezTo>
                    <a:pt x="5106623" y="809676"/>
                    <a:pt x="5135147" y="788487"/>
                    <a:pt x="5170598" y="775447"/>
                  </a:cubicBezTo>
                  <a:cubicBezTo>
                    <a:pt x="5191380" y="767705"/>
                    <a:pt x="5212569" y="757518"/>
                    <a:pt x="5229683" y="743663"/>
                  </a:cubicBezTo>
                  <a:cubicBezTo>
                    <a:pt x="5236203" y="738366"/>
                    <a:pt x="5235796" y="718399"/>
                    <a:pt x="5232128" y="706989"/>
                  </a:cubicBezTo>
                  <a:cubicBezTo>
                    <a:pt x="5225201" y="684170"/>
                    <a:pt x="5221534" y="669501"/>
                    <a:pt x="5253318" y="662981"/>
                  </a:cubicBezTo>
                  <a:cubicBezTo>
                    <a:pt x="5267580" y="660128"/>
                    <a:pt x="5278582" y="638532"/>
                    <a:pt x="5283879" y="632827"/>
                  </a:cubicBezTo>
                  <a:cubicBezTo>
                    <a:pt x="5286731" y="608785"/>
                    <a:pt x="5289992" y="592078"/>
                    <a:pt x="5289992" y="575779"/>
                  </a:cubicBezTo>
                  <a:cubicBezTo>
                    <a:pt x="5289992" y="554589"/>
                    <a:pt x="5280619" y="531363"/>
                    <a:pt x="5287139" y="513026"/>
                  </a:cubicBezTo>
                  <a:cubicBezTo>
                    <a:pt x="5298141" y="480427"/>
                    <a:pt x="5293659" y="434788"/>
                    <a:pt x="5347854" y="429083"/>
                  </a:cubicBezTo>
                  <a:cubicBezTo>
                    <a:pt x="5327480" y="416859"/>
                    <a:pt x="5311588" y="407079"/>
                    <a:pt x="5295289" y="397299"/>
                  </a:cubicBezTo>
                  <a:cubicBezTo>
                    <a:pt x="5297326" y="394040"/>
                    <a:pt x="5298956" y="390780"/>
                    <a:pt x="5300994" y="387520"/>
                  </a:cubicBezTo>
                  <a:cubicBezTo>
                    <a:pt x="5345817" y="387520"/>
                    <a:pt x="5390233" y="387520"/>
                    <a:pt x="5441984" y="387520"/>
                  </a:cubicBezTo>
                  <a:cubicBezTo>
                    <a:pt x="5453394" y="351253"/>
                    <a:pt x="5448911" y="289723"/>
                    <a:pt x="5523074" y="290945"/>
                  </a:cubicBezTo>
                  <a:cubicBezTo>
                    <a:pt x="5518591" y="279536"/>
                    <a:pt x="5516554" y="268941"/>
                    <a:pt x="5510849" y="262014"/>
                  </a:cubicBezTo>
                  <a:cubicBezTo>
                    <a:pt x="5494957" y="242047"/>
                    <a:pt x="5499847" y="234305"/>
                    <a:pt x="5523481" y="228193"/>
                  </a:cubicBezTo>
                  <a:cubicBezTo>
                    <a:pt x="5540188" y="223710"/>
                    <a:pt x="5555673" y="212708"/>
                    <a:pt x="5576047" y="202521"/>
                  </a:cubicBezTo>
                  <a:cubicBezTo>
                    <a:pt x="5576454" y="177664"/>
                    <a:pt x="5587864" y="160142"/>
                    <a:pt x="5623315" y="173589"/>
                  </a:cubicBezTo>
                  <a:cubicBezTo>
                    <a:pt x="5628205" y="175627"/>
                    <a:pt x="5637985" y="170737"/>
                    <a:pt x="5642467" y="166255"/>
                  </a:cubicBezTo>
                  <a:cubicBezTo>
                    <a:pt x="5681179" y="125913"/>
                    <a:pt x="5725187" y="99019"/>
                    <a:pt x="5782642" y="92499"/>
                  </a:cubicBezTo>
                  <a:cubicBezTo>
                    <a:pt x="5805054" y="90055"/>
                    <a:pt x="5825021" y="69273"/>
                    <a:pt x="5847840" y="64790"/>
                  </a:cubicBezTo>
                  <a:cubicBezTo>
                    <a:pt x="5873105" y="59493"/>
                    <a:pt x="5900406" y="61123"/>
                    <a:pt x="5926485" y="62753"/>
                  </a:cubicBezTo>
                  <a:cubicBezTo>
                    <a:pt x="5949305" y="63975"/>
                    <a:pt x="5972124" y="69273"/>
                    <a:pt x="5994943" y="72940"/>
                  </a:cubicBezTo>
                  <a:cubicBezTo>
                    <a:pt x="6001056" y="73755"/>
                    <a:pt x="6007575" y="74163"/>
                    <a:pt x="6012872" y="77015"/>
                  </a:cubicBezTo>
                  <a:cubicBezTo>
                    <a:pt x="6031617" y="86387"/>
                    <a:pt x="6050361" y="96982"/>
                    <a:pt x="6068698" y="106762"/>
                  </a:cubicBezTo>
                  <a:cubicBezTo>
                    <a:pt x="6070328" y="104317"/>
                    <a:pt x="6072366" y="101464"/>
                    <a:pt x="6073995" y="99019"/>
                  </a:cubicBezTo>
                  <a:cubicBezTo>
                    <a:pt x="6076033" y="107169"/>
                    <a:pt x="6078070" y="115726"/>
                    <a:pt x="6079700" y="123876"/>
                  </a:cubicBezTo>
                  <a:cubicBezTo>
                    <a:pt x="6081330" y="120616"/>
                    <a:pt x="6082960" y="117764"/>
                    <a:pt x="6084590" y="114504"/>
                  </a:cubicBezTo>
                  <a:cubicBezTo>
                    <a:pt x="6155493" y="143843"/>
                    <a:pt x="6226396" y="173182"/>
                    <a:pt x="6286296" y="198039"/>
                  </a:cubicBezTo>
                  <a:cubicBezTo>
                    <a:pt x="6304225" y="229415"/>
                    <a:pt x="6313598" y="256717"/>
                    <a:pt x="6331935" y="273424"/>
                  </a:cubicBezTo>
                  <a:cubicBezTo>
                    <a:pt x="6347419" y="287278"/>
                    <a:pt x="6348234" y="332509"/>
                    <a:pt x="6390205" y="302355"/>
                  </a:cubicBezTo>
                  <a:cubicBezTo>
                    <a:pt x="6392650" y="319062"/>
                    <a:pt x="6394280" y="329657"/>
                    <a:pt x="6396725" y="344326"/>
                  </a:cubicBezTo>
                  <a:cubicBezTo>
                    <a:pt x="6405690" y="338214"/>
                    <a:pt x="6411802" y="333732"/>
                    <a:pt x="6410172" y="334954"/>
                  </a:cubicBezTo>
                  <a:cubicBezTo>
                    <a:pt x="6452958" y="351661"/>
                    <a:pt x="6490854" y="365516"/>
                    <a:pt x="6527528" y="381407"/>
                  </a:cubicBezTo>
                  <a:cubicBezTo>
                    <a:pt x="6556460" y="394040"/>
                    <a:pt x="6586206" y="406264"/>
                    <a:pt x="6612286" y="423786"/>
                  </a:cubicBezTo>
                  <a:cubicBezTo>
                    <a:pt x="6645699" y="446198"/>
                    <a:pt x="6673409" y="478389"/>
                    <a:pt x="6708860" y="497541"/>
                  </a:cubicBezTo>
                  <a:cubicBezTo>
                    <a:pt x="6739829" y="514248"/>
                    <a:pt x="6777318" y="518323"/>
                    <a:pt x="6811954" y="528103"/>
                  </a:cubicBezTo>
                  <a:cubicBezTo>
                    <a:pt x="6815621" y="528918"/>
                    <a:pt x="6821733" y="526880"/>
                    <a:pt x="6822956" y="528918"/>
                  </a:cubicBezTo>
                  <a:cubicBezTo>
                    <a:pt x="6852703" y="567221"/>
                    <a:pt x="6882449" y="605933"/>
                    <a:pt x="6910973" y="645459"/>
                  </a:cubicBezTo>
                  <a:cubicBezTo>
                    <a:pt x="6913010" y="648311"/>
                    <a:pt x="6908121" y="656461"/>
                    <a:pt x="6906491" y="662166"/>
                  </a:cubicBezTo>
                  <a:cubicBezTo>
                    <a:pt x="6958241" y="667871"/>
                    <a:pt x="7015697" y="717584"/>
                    <a:pt x="7014067" y="745701"/>
                  </a:cubicBezTo>
                  <a:cubicBezTo>
                    <a:pt x="7052779" y="783597"/>
                    <a:pt x="7088230" y="817826"/>
                    <a:pt x="7122459" y="851240"/>
                  </a:cubicBezTo>
                  <a:cubicBezTo>
                    <a:pt x="7118384" y="865094"/>
                    <a:pt x="7113902" y="878949"/>
                    <a:pt x="7109827" y="892803"/>
                  </a:cubicBezTo>
                  <a:cubicBezTo>
                    <a:pt x="7114309" y="896063"/>
                    <a:pt x="7119199" y="898916"/>
                    <a:pt x="7123681" y="902175"/>
                  </a:cubicBezTo>
                  <a:cubicBezTo>
                    <a:pt x="7126534" y="890766"/>
                    <a:pt x="7129386" y="879764"/>
                    <a:pt x="7132238" y="868354"/>
                  </a:cubicBezTo>
                  <a:cubicBezTo>
                    <a:pt x="7138351" y="869576"/>
                    <a:pt x="7144463" y="870391"/>
                    <a:pt x="7150575" y="871614"/>
                  </a:cubicBezTo>
                  <a:cubicBezTo>
                    <a:pt x="7185212" y="983673"/>
                    <a:pt x="7261004" y="1071282"/>
                    <a:pt x="7317645" y="1170709"/>
                  </a:cubicBezTo>
                  <a:cubicBezTo>
                    <a:pt x="7373878" y="1268913"/>
                    <a:pt x="7423184" y="1372822"/>
                    <a:pt x="7500606" y="1461247"/>
                  </a:cubicBezTo>
                  <a:cubicBezTo>
                    <a:pt x="7465562" y="1484066"/>
                    <a:pt x="7470860" y="1502403"/>
                    <a:pt x="7498976" y="1523185"/>
                  </a:cubicBezTo>
                  <a:cubicBezTo>
                    <a:pt x="7509164" y="1530520"/>
                    <a:pt x="7518535" y="1552932"/>
                    <a:pt x="7514868" y="1563119"/>
                  </a:cubicBezTo>
                  <a:cubicBezTo>
                    <a:pt x="7496124" y="1612425"/>
                    <a:pt x="7549097" y="1619759"/>
                    <a:pt x="7554802" y="1651951"/>
                  </a:cubicBezTo>
                  <a:cubicBezTo>
                    <a:pt x="7557655" y="1663768"/>
                    <a:pt x="7561322" y="1675585"/>
                    <a:pt x="7563359" y="1687402"/>
                  </a:cubicBezTo>
                  <a:cubicBezTo>
                    <a:pt x="7567434" y="1710629"/>
                    <a:pt x="7570287" y="1734263"/>
                    <a:pt x="7573546" y="1757897"/>
                  </a:cubicBezTo>
                  <a:cubicBezTo>
                    <a:pt x="7573954" y="1761565"/>
                    <a:pt x="7570287" y="1766047"/>
                    <a:pt x="7571509" y="1768492"/>
                  </a:cubicBezTo>
                  <a:cubicBezTo>
                    <a:pt x="7590253" y="1803536"/>
                    <a:pt x="7611443" y="1837765"/>
                    <a:pt x="7627335" y="1874031"/>
                  </a:cubicBezTo>
                  <a:cubicBezTo>
                    <a:pt x="7635484" y="1893183"/>
                    <a:pt x="7637522" y="1916817"/>
                    <a:pt x="7636299" y="1938007"/>
                  </a:cubicBezTo>
                  <a:cubicBezTo>
                    <a:pt x="7633854" y="1981607"/>
                    <a:pt x="7663193" y="2018281"/>
                    <a:pt x="7655043" y="2065550"/>
                  </a:cubicBezTo>
                  <a:cubicBezTo>
                    <a:pt x="7650969" y="2088776"/>
                    <a:pt x="7659934" y="2114448"/>
                    <a:pt x="7642819" y="2138490"/>
                  </a:cubicBezTo>
                  <a:cubicBezTo>
                    <a:pt x="7637114" y="2146232"/>
                    <a:pt x="7638744" y="2166607"/>
                    <a:pt x="7645264" y="2174756"/>
                  </a:cubicBezTo>
                  <a:cubicBezTo>
                    <a:pt x="7664823" y="2200021"/>
                    <a:pt x="7673380" y="2224877"/>
                    <a:pt x="7662378" y="2255846"/>
                  </a:cubicBezTo>
                  <a:cubicBezTo>
                    <a:pt x="7659934" y="2262773"/>
                    <a:pt x="7666453" y="2272145"/>
                    <a:pt x="7667268" y="2280295"/>
                  </a:cubicBezTo>
                  <a:cubicBezTo>
                    <a:pt x="7673380" y="2327156"/>
                    <a:pt x="7703942" y="2367497"/>
                    <a:pt x="7699052" y="2419248"/>
                  </a:cubicBezTo>
                  <a:cubicBezTo>
                    <a:pt x="7696200" y="2449402"/>
                    <a:pt x="7712907" y="2482816"/>
                    <a:pt x="7724724" y="2513378"/>
                  </a:cubicBezTo>
                  <a:cubicBezTo>
                    <a:pt x="7750803" y="2578575"/>
                    <a:pt x="7750395" y="2583465"/>
                    <a:pt x="7694977" y="2630734"/>
                  </a:cubicBezTo>
                  <a:cubicBezTo>
                    <a:pt x="7706795" y="2644588"/>
                    <a:pt x="7718612" y="2658850"/>
                    <a:pt x="7730836" y="2673520"/>
                  </a:cubicBezTo>
                  <a:cubicBezTo>
                    <a:pt x="7726354" y="2685337"/>
                    <a:pt x="7721057" y="2699192"/>
                    <a:pt x="7716166" y="2712639"/>
                  </a:cubicBezTo>
                  <a:cubicBezTo>
                    <a:pt x="7741431" y="2729346"/>
                    <a:pt x="7746321" y="2758277"/>
                    <a:pt x="7732466" y="2782726"/>
                  </a:cubicBezTo>
                  <a:cubicBezTo>
                    <a:pt x="7725539" y="2795358"/>
                    <a:pt x="7721057" y="2813695"/>
                    <a:pt x="7725131" y="2826735"/>
                  </a:cubicBezTo>
                  <a:cubicBezTo>
                    <a:pt x="7735726" y="2862594"/>
                    <a:pt x="7760175" y="2896415"/>
                    <a:pt x="7761805" y="2932274"/>
                  </a:cubicBezTo>
                  <a:cubicBezTo>
                    <a:pt x="7763027" y="2963650"/>
                    <a:pt x="7741431" y="2996249"/>
                    <a:pt x="7728799" y="3030886"/>
                  </a:cubicBezTo>
                  <a:cubicBezTo>
                    <a:pt x="7753656" y="3067152"/>
                    <a:pt x="7762213" y="3110346"/>
                    <a:pt x="7749173" y="3157614"/>
                  </a:cubicBezTo>
                  <a:cubicBezTo>
                    <a:pt x="7747951" y="3162911"/>
                    <a:pt x="7755693" y="3169839"/>
                    <a:pt x="7755693" y="3175951"/>
                  </a:cubicBezTo>
                  <a:cubicBezTo>
                    <a:pt x="7756508" y="3188583"/>
                    <a:pt x="7756915" y="3201623"/>
                    <a:pt x="7753656" y="3213440"/>
                  </a:cubicBezTo>
                  <a:cubicBezTo>
                    <a:pt x="7741024" y="3261523"/>
                    <a:pt x="7725131" y="3308792"/>
                    <a:pt x="7714129" y="3356875"/>
                  </a:cubicBezTo>
                  <a:cubicBezTo>
                    <a:pt x="7712092" y="3365432"/>
                    <a:pt x="7726761" y="3377657"/>
                    <a:pt x="7732466" y="3388659"/>
                  </a:cubicBezTo>
                  <a:cubicBezTo>
                    <a:pt x="7753248" y="3428185"/>
                    <a:pt x="7714944" y="3458747"/>
                    <a:pt x="7714944" y="3496235"/>
                  </a:cubicBezTo>
                  <a:cubicBezTo>
                    <a:pt x="7714944" y="3515387"/>
                    <a:pt x="7688458" y="3533317"/>
                    <a:pt x="7681938" y="3554099"/>
                  </a:cubicBezTo>
                  <a:cubicBezTo>
                    <a:pt x="7674603" y="3578548"/>
                    <a:pt x="7675010" y="3605849"/>
                    <a:pt x="7673380" y="3631928"/>
                  </a:cubicBezTo>
                  <a:cubicBezTo>
                    <a:pt x="7670936" y="3666157"/>
                    <a:pt x="7670528" y="3697941"/>
                    <a:pt x="7642411" y="3727280"/>
                  </a:cubicBezTo>
                  <a:cubicBezTo>
                    <a:pt x="7617147" y="3753359"/>
                    <a:pt x="7606145" y="3791256"/>
                    <a:pt x="7619592" y="3812853"/>
                  </a:cubicBezTo>
                  <a:cubicBezTo>
                    <a:pt x="7611850" y="3865418"/>
                    <a:pt x="7602478" y="3903722"/>
                    <a:pt x="7601663" y="3942026"/>
                  </a:cubicBezTo>
                  <a:cubicBezTo>
                    <a:pt x="7600848" y="3977885"/>
                    <a:pt x="7598811" y="4007224"/>
                    <a:pt x="7564582" y="4029228"/>
                  </a:cubicBezTo>
                  <a:cubicBezTo>
                    <a:pt x="7548690" y="4039415"/>
                    <a:pt x="7528315" y="4069569"/>
                    <a:pt x="7533205" y="4080164"/>
                  </a:cubicBezTo>
                  <a:cubicBezTo>
                    <a:pt x="7550727" y="4119283"/>
                    <a:pt x="7504681" y="4139657"/>
                    <a:pt x="7512831" y="4179590"/>
                  </a:cubicBezTo>
                  <a:cubicBezTo>
                    <a:pt x="7518943" y="4208930"/>
                    <a:pt x="7485529" y="4244788"/>
                    <a:pt x="7473712" y="4279425"/>
                  </a:cubicBezTo>
                  <a:cubicBezTo>
                    <a:pt x="7469637" y="4291242"/>
                    <a:pt x="7436631" y="4304689"/>
                    <a:pt x="7469637" y="4320989"/>
                  </a:cubicBezTo>
                  <a:cubicBezTo>
                    <a:pt x="7470452" y="4321396"/>
                    <a:pt x="7469637" y="4329546"/>
                    <a:pt x="7468007" y="4330360"/>
                  </a:cubicBezTo>
                  <a:cubicBezTo>
                    <a:pt x="7438668" y="4345438"/>
                    <a:pt x="7460673" y="4355218"/>
                    <a:pt x="7476972" y="4368664"/>
                  </a:cubicBezTo>
                  <a:cubicBezTo>
                    <a:pt x="7459450" y="4380482"/>
                    <a:pt x="7440706" y="4387816"/>
                    <a:pt x="7430926" y="4402079"/>
                  </a:cubicBezTo>
                  <a:cubicBezTo>
                    <a:pt x="7422776" y="4413895"/>
                    <a:pt x="7424814" y="4433455"/>
                    <a:pt x="7428074" y="4449754"/>
                  </a:cubicBezTo>
                  <a:cubicBezTo>
                    <a:pt x="7411774" y="4477871"/>
                    <a:pt x="7396289" y="4506395"/>
                    <a:pt x="7378768" y="4533289"/>
                  </a:cubicBezTo>
                  <a:cubicBezTo>
                    <a:pt x="7353096" y="4572815"/>
                    <a:pt x="7325795" y="4611526"/>
                    <a:pt x="7299308" y="4650645"/>
                  </a:cubicBezTo>
                  <a:cubicBezTo>
                    <a:pt x="7295640" y="4655942"/>
                    <a:pt x="7289528" y="4663277"/>
                    <a:pt x="7290751" y="4667352"/>
                  </a:cubicBezTo>
                  <a:cubicBezTo>
                    <a:pt x="7307050" y="4717065"/>
                    <a:pt x="7256114" y="4739477"/>
                    <a:pt x="7247149" y="4779004"/>
                  </a:cubicBezTo>
                  <a:cubicBezTo>
                    <a:pt x="7237778" y="4819752"/>
                    <a:pt x="7223923" y="4859686"/>
                    <a:pt x="7211698" y="4901250"/>
                  </a:cubicBezTo>
                  <a:cubicBezTo>
                    <a:pt x="7179099" y="4903287"/>
                    <a:pt x="7135498" y="4959927"/>
                    <a:pt x="7124903" y="5018605"/>
                  </a:cubicBezTo>
                  <a:cubicBezTo>
                    <a:pt x="7067448" y="5024718"/>
                    <a:pt x="7043814" y="5060984"/>
                    <a:pt x="7031182" y="5115995"/>
                  </a:cubicBezTo>
                  <a:cubicBezTo>
                    <a:pt x="7021402" y="5158781"/>
                    <a:pt x="7000620" y="5201567"/>
                    <a:pt x="6974949" y="5237018"/>
                  </a:cubicBezTo>
                  <a:cubicBezTo>
                    <a:pt x="6958649" y="5259430"/>
                    <a:pt x="6924420" y="5268395"/>
                    <a:pt x="6898341" y="5283472"/>
                  </a:cubicBezTo>
                  <a:cubicBezTo>
                    <a:pt x="6893043" y="5286325"/>
                    <a:pt x="6887746" y="5289584"/>
                    <a:pt x="6884079" y="5294066"/>
                  </a:cubicBezTo>
                  <a:cubicBezTo>
                    <a:pt x="6857185" y="5329111"/>
                    <a:pt x="6829883" y="5363747"/>
                    <a:pt x="6803804" y="5399605"/>
                  </a:cubicBezTo>
                  <a:cubicBezTo>
                    <a:pt x="6780985" y="5430982"/>
                    <a:pt x="6756128" y="5461951"/>
                    <a:pt x="6739829" y="5496588"/>
                  </a:cubicBezTo>
                  <a:cubicBezTo>
                    <a:pt x="6727604" y="5522259"/>
                    <a:pt x="6714972" y="5516147"/>
                    <a:pt x="6696228" y="5507997"/>
                  </a:cubicBezTo>
                  <a:cubicBezTo>
                    <a:pt x="6695005" y="5517369"/>
                    <a:pt x="6695820" y="5527149"/>
                    <a:pt x="6692153" y="5533669"/>
                  </a:cubicBezTo>
                  <a:cubicBezTo>
                    <a:pt x="6660369" y="5588679"/>
                    <a:pt x="6628992" y="5643690"/>
                    <a:pt x="6594763" y="5696663"/>
                  </a:cubicBezTo>
                  <a:cubicBezTo>
                    <a:pt x="6582539" y="5715408"/>
                    <a:pt x="6562979" y="5729670"/>
                    <a:pt x="6547495" y="5746377"/>
                  </a:cubicBezTo>
                  <a:cubicBezTo>
                    <a:pt x="6541383" y="5752897"/>
                    <a:pt x="6538530" y="5762269"/>
                    <a:pt x="6532010" y="5767566"/>
                  </a:cubicBezTo>
                  <a:cubicBezTo>
                    <a:pt x="6524268" y="5774493"/>
                    <a:pt x="6514489" y="5783050"/>
                    <a:pt x="6505524" y="5783050"/>
                  </a:cubicBezTo>
                  <a:cubicBezTo>
                    <a:pt x="6479037" y="5783458"/>
                    <a:pt x="6468035" y="5794053"/>
                    <a:pt x="6460700" y="5820132"/>
                  </a:cubicBezTo>
                  <a:cubicBezTo>
                    <a:pt x="6454588" y="5841321"/>
                    <a:pt x="6439919" y="5863325"/>
                    <a:pt x="6422804" y="5877588"/>
                  </a:cubicBezTo>
                  <a:cubicBezTo>
                    <a:pt x="6388983" y="5905704"/>
                    <a:pt x="6341714" y="5922004"/>
                    <a:pt x="6317673" y="5955417"/>
                  </a:cubicBezTo>
                  <a:cubicBezTo>
                    <a:pt x="6287518" y="5997389"/>
                    <a:pt x="6228026" y="5999018"/>
                    <a:pt x="6206836" y="6054437"/>
                  </a:cubicBezTo>
                  <a:cubicBezTo>
                    <a:pt x="6196649" y="6081331"/>
                    <a:pt x="6151418" y="6094778"/>
                    <a:pt x="6122486" y="6114745"/>
                  </a:cubicBezTo>
                  <a:cubicBezTo>
                    <a:pt x="6110262" y="6123302"/>
                    <a:pt x="6100482" y="6135526"/>
                    <a:pt x="6087850" y="6143269"/>
                  </a:cubicBezTo>
                  <a:cubicBezTo>
                    <a:pt x="6042212" y="6171793"/>
                    <a:pt x="5996573" y="6201539"/>
                    <a:pt x="5948490" y="6225989"/>
                  </a:cubicBezTo>
                  <a:cubicBezTo>
                    <a:pt x="5932598" y="6234138"/>
                    <a:pt x="5908963" y="6227211"/>
                    <a:pt x="5888589" y="6227211"/>
                  </a:cubicBezTo>
                  <a:cubicBezTo>
                    <a:pt x="5893887" y="6259402"/>
                    <a:pt x="5875957" y="6281407"/>
                    <a:pt x="5843765" y="6294039"/>
                  </a:cubicBezTo>
                  <a:cubicBezTo>
                    <a:pt x="5822576" y="6302188"/>
                    <a:pt x="5804239" y="6318080"/>
                    <a:pt x="5785088" y="6331528"/>
                  </a:cubicBezTo>
                  <a:cubicBezTo>
                    <a:pt x="5775308" y="6338455"/>
                    <a:pt x="5767158" y="6347012"/>
                    <a:pt x="5757379" y="6355569"/>
                  </a:cubicBezTo>
                  <a:cubicBezTo>
                    <a:pt x="5754934" y="6353532"/>
                    <a:pt x="5757379" y="6355569"/>
                    <a:pt x="5760231" y="6358014"/>
                  </a:cubicBezTo>
                  <a:cubicBezTo>
                    <a:pt x="5748414" y="6371869"/>
                    <a:pt x="5737819" y="6395910"/>
                    <a:pt x="5724372" y="6397540"/>
                  </a:cubicBezTo>
                  <a:cubicBezTo>
                    <a:pt x="5686068" y="6401615"/>
                    <a:pt x="5655914" y="6415062"/>
                    <a:pt x="5631465" y="6444401"/>
                  </a:cubicBezTo>
                  <a:cubicBezTo>
                    <a:pt x="5628613" y="6447661"/>
                    <a:pt x="5622093" y="6450514"/>
                    <a:pt x="5618018" y="6450106"/>
                  </a:cubicBezTo>
                  <a:cubicBezTo>
                    <a:pt x="5565452" y="6440734"/>
                    <a:pt x="5517776" y="6466813"/>
                    <a:pt x="5466840" y="6470888"/>
                  </a:cubicBezTo>
                  <a:cubicBezTo>
                    <a:pt x="5441576" y="6472925"/>
                    <a:pt x="5429352" y="6484335"/>
                    <a:pt x="5435057" y="6504302"/>
                  </a:cubicBezTo>
                  <a:cubicBezTo>
                    <a:pt x="5385751" y="6531604"/>
                    <a:pt x="5340927" y="6562165"/>
                    <a:pt x="5292029" y="6582132"/>
                  </a:cubicBezTo>
                  <a:cubicBezTo>
                    <a:pt x="5232128" y="6606989"/>
                    <a:pt x="5168153" y="6622065"/>
                    <a:pt x="5107030" y="6643662"/>
                  </a:cubicBezTo>
                  <a:cubicBezTo>
                    <a:pt x="5087470" y="6650589"/>
                    <a:pt x="5071578" y="6668519"/>
                    <a:pt x="5051612" y="6674224"/>
                  </a:cubicBezTo>
                  <a:cubicBezTo>
                    <a:pt x="4993749" y="6690116"/>
                    <a:pt x="4934663" y="6702341"/>
                    <a:pt x="4868650" y="6717417"/>
                  </a:cubicBezTo>
                  <a:cubicBezTo>
                    <a:pt x="4862945" y="6753684"/>
                    <a:pt x="4825864" y="6734532"/>
                    <a:pt x="4796118" y="6736162"/>
                  </a:cubicBezTo>
                  <a:cubicBezTo>
                    <a:pt x="4765556" y="6737792"/>
                    <a:pt x="4734995" y="6741459"/>
                    <a:pt x="4705248" y="6747979"/>
                  </a:cubicBezTo>
                  <a:cubicBezTo>
                    <a:pt x="4679169" y="6752869"/>
                    <a:pt x="4652682" y="6756943"/>
                    <a:pt x="4626603" y="6763464"/>
                  </a:cubicBezTo>
                  <a:cubicBezTo>
                    <a:pt x="4611118" y="6767131"/>
                    <a:pt x="4597264" y="6775688"/>
                    <a:pt x="4582187" y="6781393"/>
                  </a:cubicBezTo>
                  <a:cubicBezTo>
                    <a:pt x="4572000" y="6785060"/>
                    <a:pt x="4558961" y="6792802"/>
                    <a:pt x="4550403" y="6789950"/>
                  </a:cubicBezTo>
                  <a:cubicBezTo>
                    <a:pt x="4505172" y="6774058"/>
                    <a:pt x="4473388" y="6800952"/>
                    <a:pt x="4439159" y="6820512"/>
                  </a:cubicBezTo>
                  <a:cubicBezTo>
                    <a:pt x="4437122" y="6821734"/>
                    <a:pt x="4433454" y="6824179"/>
                    <a:pt x="4432232" y="6823364"/>
                  </a:cubicBezTo>
                  <a:cubicBezTo>
                    <a:pt x="4393113" y="6793210"/>
                    <a:pt x="4361737" y="6848220"/>
                    <a:pt x="4321396" y="6832736"/>
                  </a:cubicBezTo>
                  <a:cubicBezTo>
                    <a:pt x="4305911" y="6827031"/>
                    <a:pt x="4281870" y="6849443"/>
                    <a:pt x="4261495" y="6849851"/>
                  </a:cubicBezTo>
                  <a:cubicBezTo>
                    <a:pt x="4231341" y="6850258"/>
                    <a:pt x="4200372" y="6838033"/>
                    <a:pt x="4170218" y="6839256"/>
                  </a:cubicBezTo>
                  <a:cubicBezTo>
                    <a:pt x="4087906" y="6842923"/>
                    <a:pt x="4006001" y="6827439"/>
                    <a:pt x="3922466" y="6844961"/>
                  </a:cubicBezTo>
                  <a:cubicBezTo>
                    <a:pt x="3862566" y="6857593"/>
                    <a:pt x="3798998" y="6852295"/>
                    <a:pt x="3737060" y="6855963"/>
                  </a:cubicBezTo>
                  <a:cubicBezTo>
                    <a:pt x="3728502" y="6856370"/>
                    <a:pt x="3720353" y="6862075"/>
                    <a:pt x="3713018" y="6855555"/>
                  </a:cubicBezTo>
                  <a:cubicBezTo>
                    <a:pt x="3682864" y="6849443"/>
                    <a:pt x="3652710" y="6842923"/>
                    <a:pt x="3622556" y="6836811"/>
                  </a:cubicBezTo>
                  <a:cubicBezTo>
                    <a:pt x="3622964" y="6837626"/>
                    <a:pt x="3622964" y="6838849"/>
                    <a:pt x="3623371" y="6839663"/>
                  </a:cubicBezTo>
                  <a:cubicBezTo>
                    <a:pt x="3598922" y="6839663"/>
                    <a:pt x="3574065" y="6842923"/>
                    <a:pt x="3550431" y="6838849"/>
                  </a:cubicBezTo>
                  <a:cubicBezTo>
                    <a:pt x="3493790" y="6829884"/>
                    <a:pt x="3439187" y="6814399"/>
                    <a:pt x="3379694" y="6825401"/>
                  </a:cubicBezTo>
                  <a:cubicBezTo>
                    <a:pt x="3360542" y="6829069"/>
                    <a:pt x="3321831" y="6835588"/>
                    <a:pt x="3303087" y="6803397"/>
                  </a:cubicBezTo>
                  <a:cubicBezTo>
                    <a:pt x="3301864" y="6800952"/>
                    <a:pt x="3286380" y="6809102"/>
                    <a:pt x="3278230" y="6807879"/>
                  </a:cubicBezTo>
                  <a:cubicBezTo>
                    <a:pt x="3226479" y="6799729"/>
                    <a:pt x="3175136" y="6789950"/>
                    <a:pt x="3123385" y="6781800"/>
                  </a:cubicBezTo>
                  <a:cubicBezTo>
                    <a:pt x="3104641" y="6778948"/>
                    <a:pt x="3085081" y="6779763"/>
                    <a:pt x="3065929" y="6779355"/>
                  </a:cubicBezTo>
                  <a:cubicBezTo>
                    <a:pt x="3056965" y="6779355"/>
                    <a:pt x="3047592" y="6782208"/>
                    <a:pt x="3039443" y="6779763"/>
                  </a:cubicBezTo>
                  <a:cubicBezTo>
                    <a:pt x="2996657" y="6765908"/>
                    <a:pt x="2953871" y="6751239"/>
                    <a:pt x="2911492" y="6734939"/>
                  </a:cubicBezTo>
                  <a:cubicBezTo>
                    <a:pt x="2896415" y="6729235"/>
                    <a:pt x="2883783" y="6714565"/>
                    <a:pt x="2868298" y="6710490"/>
                  </a:cubicBezTo>
                  <a:cubicBezTo>
                    <a:pt x="2807583" y="6695413"/>
                    <a:pt x="2746460" y="6683596"/>
                    <a:pt x="2685744" y="6670149"/>
                  </a:cubicBezTo>
                  <a:cubicBezTo>
                    <a:pt x="2642551" y="6660369"/>
                    <a:pt x="2596505" y="6660777"/>
                    <a:pt x="2559424" y="6629400"/>
                  </a:cubicBezTo>
                  <a:cubicBezTo>
                    <a:pt x="2550866" y="6622473"/>
                    <a:pt x="2532122" y="6626956"/>
                    <a:pt x="2518267" y="6627363"/>
                  </a:cubicBezTo>
                  <a:cubicBezTo>
                    <a:pt x="2484446" y="6627770"/>
                    <a:pt x="2453477" y="6627770"/>
                    <a:pt x="2427398" y="6596801"/>
                  </a:cubicBezTo>
                  <a:cubicBezTo>
                    <a:pt x="2416396" y="6583762"/>
                    <a:pt x="2388687" y="6580909"/>
                    <a:pt x="2368312" y="6579687"/>
                  </a:cubicBezTo>
                  <a:cubicBezTo>
                    <a:pt x="2311264" y="6576834"/>
                    <a:pt x="2271738" y="6540568"/>
                    <a:pt x="2226914" y="6513267"/>
                  </a:cubicBezTo>
                  <a:cubicBezTo>
                    <a:pt x="2217135" y="6507154"/>
                    <a:pt x="2204910" y="6505524"/>
                    <a:pt x="2194315" y="6500635"/>
                  </a:cubicBezTo>
                  <a:cubicBezTo>
                    <a:pt x="2155604" y="6483520"/>
                    <a:pt x="2118930" y="6459478"/>
                    <a:pt x="2078589" y="6450106"/>
                  </a:cubicBezTo>
                  <a:cubicBezTo>
                    <a:pt x="2043545" y="6441956"/>
                    <a:pt x="2032136" y="6389798"/>
                    <a:pt x="1986090" y="6407320"/>
                  </a:cubicBezTo>
                  <a:cubicBezTo>
                    <a:pt x="1978755" y="6410172"/>
                    <a:pt x="1962048" y="6398355"/>
                    <a:pt x="1954713" y="6388983"/>
                  </a:cubicBezTo>
                  <a:cubicBezTo>
                    <a:pt x="1919262" y="6342530"/>
                    <a:pt x="1871994" y="6319303"/>
                    <a:pt x="1816168" y="6304633"/>
                  </a:cubicBezTo>
                  <a:cubicBezTo>
                    <a:pt x="1788051" y="6297299"/>
                    <a:pt x="1763602" y="6274072"/>
                    <a:pt x="1737930" y="6257772"/>
                  </a:cubicBezTo>
                  <a:cubicBezTo>
                    <a:pt x="1695144" y="6230878"/>
                    <a:pt x="1664583" y="6190130"/>
                    <a:pt x="1626279" y="6158753"/>
                  </a:cubicBezTo>
                  <a:cubicBezTo>
                    <a:pt x="1603867" y="6140416"/>
                    <a:pt x="1573713" y="6131859"/>
                    <a:pt x="1546819" y="6118412"/>
                  </a:cubicBezTo>
                  <a:cubicBezTo>
                    <a:pt x="1540299" y="6115152"/>
                    <a:pt x="1531742" y="6111892"/>
                    <a:pt x="1528075" y="6106187"/>
                  </a:cubicBezTo>
                  <a:cubicBezTo>
                    <a:pt x="1500366" y="6063809"/>
                    <a:pt x="1462469" y="6036100"/>
                    <a:pt x="1416831" y="6012873"/>
                  </a:cubicBezTo>
                  <a:cubicBezTo>
                    <a:pt x="1370377" y="5989239"/>
                    <a:pt x="1323517" y="5958677"/>
                    <a:pt x="1290918" y="5919558"/>
                  </a:cubicBezTo>
                  <a:cubicBezTo>
                    <a:pt x="1269321" y="5893480"/>
                    <a:pt x="1244872" y="5880847"/>
                    <a:pt x="1219200" y="5864548"/>
                  </a:cubicBezTo>
                  <a:cubicBezTo>
                    <a:pt x="1214310" y="5861695"/>
                    <a:pt x="1215940" y="5847841"/>
                    <a:pt x="1207790" y="5846211"/>
                  </a:cubicBezTo>
                  <a:cubicBezTo>
                    <a:pt x="1178859" y="5817687"/>
                    <a:pt x="1150335" y="5789163"/>
                    <a:pt x="1121403" y="5761046"/>
                  </a:cubicBezTo>
                  <a:cubicBezTo>
                    <a:pt x="1098584" y="5739042"/>
                    <a:pt x="1074542" y="5717852"/>
                    <a:pt x="1052130" y="5695033"/>
                  </a:cubicBezTo>
                  <a:cubicBezTo>
                    <a:pt x="1042351" y="5685254"/>
                    <a:pt x="1038276" y="5669769"/>
                    <a:pt x="1028496" y="5659990"/>
                  </a:cubicBezTo>
                  <a:cubicBezTo>
                    <a:pt x="1003640" y="5635540"/>
                    <a:pt x="980413" y="5606202"/>
                    <a:pt x="950666" y="5590309"/>
                  </a:cubicBezTo>
                  <a:cubicBezTo>
                    <a:pt x="897693" y="5562193"/>
                    <a:pt x="867947" y="5520221"/>
                    <a:pt x="849202" y="5465619"/>
                  </a:cubicBezTo>
                  <a:cubicBezTo>
                    <a:pt x="843497" y="5448911"/>
                    <a:pt x="828420" y="5432612"/>
                    <a:pt x="813751" y="5421610"/>
                  </a:cubicBezTo>
                  <a:cubicBezTo>
                    <a:pt x="767297" y="5386974"/>
                    <a:pt x="733476" y="5346225"/>
                    <a:pt x="722474" y="5287139"/>
                  </a:cubicBezTo>
                  <a:cubicBezTo>
                    <a:pt x="719621" y="5271247"/>
                    <a:pt x="703729" y="5256985"/>
                    <a:pt x="692320" y="5243538"/>
                  </a:cubicBezTo>
                  <a:cubicBezTo>
                    <a:pt x="659721" y="5204827"/>
                    <a:pt x="622640" y="5169376"/>
                    <a:pt x="593708" y="5128220"/>
                  </a:cubicBezTo>
                  <a:cubicBezTo>
                    <a:pt x="575779" y="5102548"/>
                    <a:pt x="570481" y="5067911"/>
                    <a:pt x="558257" y="5037758"/>
                  </a:cubicBezTo>
                  <a:cubicBezTo>
                    <a:pt x="555404" y="5030830"/>
                    <a:pt x="549699" y="5024310"/>
                    <a:pt x="544402" y="5018605"/>
                  </a:cubicBezTo>
                  <a:cubicBezTo>
                    <a:pt x="528918" y="5001491"/>
                    <a:pt x="510988" y="4986007"/>
                    <a:pt x="497949" y="4967262"/>
                  </a:cubicBezTo>
                  <a:cubicBezTo>
                    <a:pt x="493466" y="4960743"/>
                    <a:pt x="500394" y="4946073"/>
                    <a:pt x="502431" y="4933441"/>
                  </a:cubicBezTo>
                  <a:cubicBezTo>
                    <a:pt x="492651" y="4928144"/>
                    <a:pt x="482464" y="4923254"/>
                    <a:pt x="472684" y="4917956"/>
                  </a:cubicBezTo>
                  <a:cubicBezTo>
                    <a:pt x="475537" y="4915919"/>
                    <a:pt x="478389" y="4913882"/>
                    <a:pt x="481242" y="4911844"/>
                  </a:cubicBezTo>
                  <a:cubicBezTo>
                    <a:pt x="473907" y="4900434"/>
                    <a:pt x="465350" y="4889840"/>
                    <a:pt x="460052" y="4877615"/>
                  </a:cubicBezTo>
                  <a:cubicBezTo>
                    <a:pt x="453125" y="4861316"/>
                    <a:pt x="448235" y="4843794"/>
                    <a:pt x="442530" y="4827087"/>
                  </a:cubicBezTo>
                  <a:cubicBezTo>
                    <a:pt x="439678" y="4818937"/>
                    <a:pt x="438456" y="4810380"/>
                    <a:pt x="433973" y="4803453"/>
                  </a:cubicBezTo>
                  <a:cubicBezTo>
                    <a:pt x="406264" y="4759851"/>
                    <a:pt x="376518" y="4717065"/>
                    <a:pt x="350031" y="4672649"/>
                  </a:cubicBezTo>
                  <a:cubicBezTo>
                    <a:pt x="343511" y="4662055"/>
                    <a:pt x="347179" y="4645755"/>
                    <a:pt x="343104" y="4633123"/>
                  </a:cubicBezTo>
                  <a:cubicBezTo>
                    <a:pt x="322729" y="4570778"/>
                    <a:pt x="308060" y="4506802"/>
                    <a:pt x="276276" y="4448124"/>
                  </a:cubicBezTo>
                  <a:cubicBezTo>
                    <a:pt x="266089" y="4428973"/>
                    <a:pt x="263236" y="4404931"/>
                    <a:pt x="262014" y="4382519"/>
                  </a:cubicBezTo>
                  <a:cubicBezTo>
                    <a:pt x="261199" y="4373554"/>
                    <a:pt x="272609" y="4363367"/>
                    <a:pt x="283611" y="4346253"/>
                  </a:cubicBezTo>
                  <a:cubicBezTo>
                    <a:pt x="260791" y="4316914"/>
                    <a:pt x="231860" y="4285537"/>
                    <a:pt x="210263" y="4249678"/>
                  </a:cubicBezTo>
                  <a:cubicBezTo>
                    <a:pt x="198853" y="4230526"/>
                    <a:pt x="198446" y="4204040"/>
                    <a:pt x="196001" y="4180406"/>
                  </a:cubicBezTo>
                  <a:cubicBezTo>
                    <a:pt x="195186" y="4171848"/>
                    <a:pt x="204151" y="4162476"/>
                    <a:pt x="208226" y="4153919"/>
                  </a:cubicBezTo>
                  <a:cubicBezTo>
                    <a:pt x="147103" y="4116022"/>
                    <a:pt x="137730" y="4089128"/>
                    <a:pt x="169514" y="4042675"/>
                  </a:cubicBezTo>
                  <a:cubicBezTo>
                    <a:pt x="154437" y="4026375"/>
                    <a:pt x="137730" y="4010484"/>
                    <a:pt x="124283" y="3992554"/>
                  </a:cubicBezTo>
                  <a:cubicBezTo>
                    <a:pt x="110021" y="3973402"/>
                    <a:pt x="95759" y="3957918"/>
                    <a:pt x="107984" y="3926134"/>
                  </a:cubicBezTo>
                  <a:cubicBezTo>
                    <a:pt x="117764" y="3900870"/>
                    <a:pt x="119801" y="3868271"/>
                    <a:pt x="101057" y="3836079"/>
                  </a:cubicBezTo>
                  <a:cubicBezTo>
                    <a:pt x="71310" y="3785144"/>
                    <a:pt x="47676" y="3731763"/>
                    <a:pt x="66013" y="3664935"/>
                  </a:cubicBezTo>
                  <a:cubicBezTo>
                    <a:pt x="74570" y="3633966"/>
                    <a:pt x="74570" y="3602589"/>
                    <a:pt x="97389" y="3576918"/>
                  </a:cubicBezTo>
                  <a:cubicBezTo>
                    <a:pt x="100649" y="3573250"/>
                    <a:pt x="95759" y="3556543"/>
                    <a:pt x="90055" y="3552061"/>
                  </a:cubicBezTo>
                  <a:cubicBezTo>
                    <a:pt x="46046" y="3519462"/>
                    <a:pt x="17929" y="3443670"/>
                    <a:pt x="35451" y="3393141"/>
                  </a:cubicBezTo>
                  <a:cubicBezTo>
                    <a:pt x="38304" y="3384992"/>
                    <a:pt x="54603" y="3382954"/>
                    <a:pt x="61938" y="3375619"/>
                  </a:cubicBezTo>
                  <a:cubicBezTo>
                    <a:pt x="72125" y="3365432"/>
                    <a:pt x="80275" y="3353208"/>
                    <a:pt x="89647" y="3341798"/>
                  </a:cubicBezTo>
                  <a:cubicBezTo>
                    <a:pt x="79052" y="3337723"/>
                    <a:pt x="68458" y="3332018"/>
                    <a:pt x="57048" y="3330388"/>
                  </a:cubicBezTo>
                  <a:cubicBezTo>
                    <a:pt x="28524" y="3325906"/>
                    <a:pt x="16299" y="3315311"/>
                    <a:pt x="4890" y="3287602"/>
                  </a:cubicBezTo>
                  <a:cubicBezTo>
                    <a:pt x="22819" y="3239926"/>
                    <a:pt x="37489" y="3201215"/>
                    <a:pt x="53788" y="3157614"/>
                  </a:cubicBezTo>
                  <a:cubicBezTo>
                    <a:pt x="37081" y="3154762"/>
                    <a:pt x="24042" y="3152317"/>
                    <a:pt x="8965" y="3149464"/>
                  </a:cubicBezTo>
                  <a:cubicBezTo>
                    <a:pt x="6112" y="3127460"/>
                    <a:pt x="3260" y="3104641"/>
                    <a:pt x="0" y="3080192"/>
                  </a:cubicBezTo>
                  <a:cubicBezTo>
                    <a:pt x="20374" y="3073264"/>
                    <a:pt x="40341" y="3066337"/>
                    <a:pt x="66013" y="3057372"/>
                  </a:cubicBezTo>
                  <a:cubicBezTo>
                    <a:pt x="54603" y="3050445"/>
                    <a:pt x="48898" y="3046370"/>
                    <a:pt x="42786" y="3043110"/>
                  </a:cubicBezTo>
                  <a:cubicBezTo>
                    <a:pt x="-2445" y="3018661"/>
                    <a:pt x="-10595" y="2988100"/>
                    <a:pt x="24857" y="2951018"/>
                  </a:cubicBezTo>
                  <a:cubicBezTo>
                    <a:pt x="46046" y="2929014"/>
                    <a:pt x="38304" y="2908640"/>
                    <a:pt x="30154" y="2890710"/>
                  </a:cubicBezTo>
                  <a:cubicBezTo>
                    <a:pt x="10595" y="2847924"/>
                    <a:pt x="17522" y="2826327"/>
                    <a:pt x="65198" y="2811658"/>
                  </a:cubicBezTo>
                  <a:cubicBezTo>
                    <a:pt x="54196" y="2803101"/>
                    <a:pt x="37081" y="2796581"/>
                    <a:pt x="35859" y="2788024"/>
                  </a:cubicBezTo>
                  <a:cubicBezTo>
                    <a:pt x="33006" y="2768872"/>
                    <a:pt x="36674" y="2749312"/>
                    <a:pt x="66828" y="2751757"/>
                  </a:cubicBezTo>
                  <a:cubicBezTo>
                    <a:pt x="76607" y="2752572"/>
                    <a:pt x="90462" y="2740348"/>
                    <a:pt x="96167" y="2730161"/>
                  </a:cubicBezTo>
                  <a:cubicBezTo>
                    <a:pt x="99427" y="2724863"/>
                    <a:pt x="91684" y="2709786"/>
                    <a:pt x="84757" y="2702452"/>
                  </a:cubicBezTo>
                  <a:cubicBezTo>
                    <a:pt x="73755" y="2690227"/>
                    <a:pt x="59086" y="2681670"/>
                    <a:pt x="46861" y="2670260"/>
                  </a:cubicBezTo>
                  <a:cubicBezTo>
                    <a:pt x="42786" y="2666593"/>
                    <a:pt x="42379" y="2659258"/>
                    <a:pt x="40341" y="2653553"/>
                  </a:cubicBezTo>
                  <a:cubicBezTo>
                    <a:pt x="46861" y="2651516"/>
                    <a:pt x="54603" y="2646218"/>
                    <a:pt x="59493" y="2647848"/>
                  </a:cubicBezTo>
                  <a:cubicBezTo>
                    <a:pt x="93314" y="2660480"/>
                    <a:pt x="94537" y="2631141"/>
                    <a:pt x="88017" y="2618509"/>
                  </a:cubicBezTo>
                  <a:cubicBezTo>
                    <a:pt x="68458" y="2580206"/>
                    <a:pt x="88017" y="2554941"/>
                    <a:pt x="113281" y="2527640"/>
                  </a:cubicBezTo>
                  <a:cubicBezTo>
                    <a:pt x="102687" y="2524380"/>
                    <a:pt x="94537" y="2523565"/>
                    <a:pt x="88832" y="2519490"/>
                  </a:cubicBezTo>
                  <a:cubicBezTo>
                    <a:pt x="81905" y="2514193"/>
                    <a:pt x="77015" y="2506043"/>
                    <a:pt x="70903" y="2499116"/>
                  </a:cubicBezTo>
                  <a:cubicBezTo>
                    <a:pt x="78645" y="2495856"/>
                    <a:pt x="86795" y="2492596"/>
                    <a:pt x="94537" y="2489336"/>
                  </a:cubicBezTo>
                  <a:cubicBezTo>
                    <a:pt x="103502" y="2485669"/>
                    <a:pt x="115726" y="2484039"/>
                    <a:pt x="120616" y="2477111"/>
                  </a:cubicBezTo>
                  <a:cubicBezTo>
                    <a:pt x="125506" y="2469776"/>
                    <a:pt x="126321" y="2456329"/>
                    <a:pt x="123061" y="2448180"/>
                  </a:cubicBezTo>
                  <a:cubicBezTo>
                    <a:pt x="110836" y="2418026"/>
                    <a:pt x="128766" y="2389094"/>
                    <a:pt x="161365" y="2386649"/>
                  </a:cubicBezTo>
                  <a:cubicBezTo>
                    <a:pt x="170329" y="2385834"/>
                    <a:pt x="179294" y="2378500"/>
                    <a:pt x="187851" y="2374425"/>
                  </a:cubicBezTo>
                  <a:cubicBezTo>
                    <a:pt x="179702" y="2369127"/>
                    <a:pt x="171552" y="2363015"/>
                    <a:pt x="162995" y="2358125"/>
                  </a:cubicBezTo>
                  <a:cubicBezTo>
                    <a:pt x="152807" y="2352013"/>
                    <a:pt x="142213" y="2346308"/>
                    <a:pt x="128766" y="2339381"/>
                  </a:cubicBezTo>
                  <a:cubicBezTo>
                    <a:pt x="153622" y="2321859"/>
                    <a:pt x="173997" y="2307189"/>
                    <a:pt x="184591" y="2300262"/>
                  </a:cubicBezTo>
                  <a:cubicBezTo>
                    <a:pt x="177257" y="2266441"/>
                    <a:pt x="162587" y="2239139"/>
                    <a:pt x="169514" y="2218765"/>
                  </a:cubicBezTo>
                  <a:cubicBezTo>
                    <a:pt x="175627" y="2199613"/>
                    <a:pt x="204151" y="2187388"/>
                    <a:pt x="224118" y="2171496"/>
                  </a:cubicBezTo>
                  <a:cubicBezTo>
                    <a:pt x="221265" y="2162939"/>
                    <a:pt x="209856" y="2145417"/>
                    <a:pt x="214338" y="2136045"/>
                  </a:cubicBezTo>
                  <a:cubicBezTo>
                    <a:pt x="238380" y="2089184"/>
                    <a:pt x="214745" y="2051695"/>
                    <a:pt x="194779" y="2010539"/>
                  </a:cubicBezTo>
                  <a:cubicBezTo>
                    <a:pt x="205781" y="2001574"/>
                    <a:pt x="217598" y="1991795"/>
                    <a:pt x="229007" y="1982423"/>
                  </a:cubicBezTo>
                  <a:cubicBezTo>
                    <a:pt x="194779" y="1937599"/>
                    <a:pt x="228600" y="1867104"/>
                    <a:pt x="290538" y="1854472"/>
                  </a:cubicBezTo>
                  <a:cubicBezTo>
                    <a:pt x="292575" y="1840210"/>
                    <a:pt x="294613" y="1825540"/>
                    <a:pt x="296650" y="1809241"/>
                  </a:cubicBezTo>
                  <a:cubicBezTo>
                    <a:pt x="288093" y="1805573"/>
                    <a:pt x="279128" y="1801498"/>
                    <a:pt x="266496" y="1796201"/>
                  </a:cubicBezTo>
                  <a:cubicBezTo>
                    <a:pt x="279536" y="1756675"/>
                    <a:pt x="292168" y="1717556"/>
                    <a:pt x="305207" y="1677215"/>
                  </a:cubicBezTo>
                  <a:cubicBezTo>
                    <a:pt x="289723" y="1671510"/>
                    <a:pt x="277498" y="1667028"/>
                    <a:pt x="263236" y="1661323"/>
                  </a:cubicBezTo>
                  <a:cubicBezTo>
                    <a:pt x="303985" y="1629947"/>
                    <a:pt x="304800" y="1612832"/>
                    <a:pt x="286871" y="1574936"/>
                  </a:cubicBezTo>
                  <a:cubicBezTo>
                    <a:pt x="278313" y="1556599"/>
                    <a:pt x="275868" y="1519110"/>
                    <a:pt x="286056" y="1511775"/>
                  </a:cubicBezTo>
                  <a:cubicBezTo>
                    <a:pt x="303985" y="1498736"/>
                    <a:pt x="312135" y="1456357"/>
                    <a:pt x="350031" y="1477547"/>
                  </a:cubicBezTo>
                  <a:cubicBezTo>
                    <a:pt x="354921" y="1480399"/>
                    <a:pt x="363886" y="1475509"/>
                    <a:pt x="360218" y="1476324"/>
                  </a:cubicBezTo>
                  <a:cubicBezTo>
                    <a:pt x="369183" y="1452690"/>
                    <a:pt x="375295" y="1436390"/>
                    <a:pt x="381407" y="1420498"/>
                  </a:cubicBezTo>
                  <a:cubicBezTo>
                    <a:pt x="392410" y="1391974"/>
                    <a:pt x="405042" y="1363858"/>
                    <a:pt x="414414" y="1334519"/>
                  </a:cubicBezTo>
                  <a:cubicBezTo>
                    <a:pt x="417266" y="1325962"/>
                    <a:pt x="412784" y="1314552"/>
                    <a:pt x="411154" y="1304772"/>
                  </a:cubicBezTo>
                  <a:cubicBezTo>
                    <a:pt x="408709" y="1291733"/>
                    <a:pt x="405857" y="1279101"/>
                    <a:pt x="401782" y="1258726"/>
                  </a:cubicBezTo>
                  <a:cubicBezTo>
                    <a:pt x="405449" y="1259134"/>
                    <a:pt x="397707" y="1258319"/>
                    <a:pt x="385890" y="1257096"/>
                  </a:cubicBezTo>
                  <a:cubicBezTo>
                    <a:pt x="418489" y="1213495"/>
                    <a:pt x="427861" y="1160115"/>
                    <a:pt x="486947" y="1132813"/>
                  </a:cubicBezTo>
                  <a:cubicBezTo>
                    <a:pt x="519545" y="1117736"/>
                    <a:pt x="548885" y="1072912"/>
                    <a:pt x="552959" y="1026459"/>
                  </a:cubicBezTo>
                  <a:cubicBezTo>
                    <a:pt x="553774" y="1016679"/>
                    <a:pt x="547255" y="1006084"/>
                    <a:pt x="542365" y="989785"/>
                  </a:cubicBezTo>
                  <a:cubicBezTo>
                    <a:pt x="590041" y="969411"/>
                    <a:pt x="612045" y="901768"/>
                    <a:pt x="687430" y="903805"/>
                  </a:cubicBezTo>
                  <a:cubicBezTo>
                    <a:pt x="654831" y="864687"/>
                    <a:pt x="678873" y="838200"/>
                    <a:pt x="698025" y="806416"/>
                  </a:cubicBezTo>
                  <a:cubicBezTo>
                    <a:pt x="720029" y="769742"/>
                    <a:pt x="752220" y="771780"/>
                    <a:pt x="788487" y="773002"/>
                  </a:cubicBezTo>
                  <a:cubicBezTo>
                    <a:pt x="792562" y="779929"/>
                    <a:pt x="799489" y="791339"/>
                    <a:pt x="810083" y="808861"/>
                  </a:cubicBezTo>
                  <a:cubicBezTo>
                    <a:pt x="852869" y="763223"/>
                    <a:pt x="895248" y="724919"/>
                    <a:pt x="893211" y="658906"/>
                  </a:cubicBezTo>
                  <a:cubicBezTo>
                    <a:pt x="891581" y="618157"/>
                    <a:pt x="906658" y="607970"/>
                    <a:pt x="945776" y="611637"/>
                  </a:cubicBezTo>
                  <a:cubicBezTo>
                    <a:pt x="983673" y="614897"/>
                    <a:pt x="1016679" y="598598"/>
                    <a:pt x="1045611" y="574149"/>
                  </a:cubicBezTo>
                  <a:cubicBezTo>
                    <a:pt x="1066800" y="556219"/>
                    <a:pt x="1087174" y="537067"/>
                    <a:pt x="1103474" y="522398"/>
                  </a:cubicBezTo>
                  <a:cubicBezTo>
                    <a:pt x="1119366" y="530955"/>
                    <a:pt x="1137295" y="540735"/>
                    <a:pt x="1155632" y="550514"/>
                  </a:cubicBezTo>
                  <a:cubicBezTo>
                    <a:pt x="1158077" y="546847"/>
                    <a:pt x="1160522" y="543180"/>
                    <a:pt x="1162967" y="539105"/>
                  </a:cubicBezTo>
                  <a:cubicBezTo>
                    <a:pt x="1154002" y="527288"/>
                    <a:pt x="1144630" y="515878"/>
                    <a:pt x="1134035" y="502024"/>
                  </a:cubicBezTo>
                  <a:cubicBezTo>
                    <a:pt x="1156855" y="473092"/>
                    <a:pt x="1175191" y="438456"/>
                    <a:pt x="1210235" y="421341"/>
                  </a:cubicBezTo>
                  <a:cubicBezTo>
                    <a:pt x="1214310" y="425009"/>
                    <a:pt x="1217978" y="428268"/>
                    <a:pt x="1222052" y="431936"/>
                  </a:cubicBezTo>
                  <a:cubicBezTo>
                    <a:pt x="1204938" y="452718"/>
                    <a:pt x="1187824" y="473907"/>
                    <a:pt x="1170709" y="494689"/>
                  </a:cubicBezTo>
                  <a:cubicBezTo>
                    <a:pt x="1202493" y="522398"/>
                    <a:pt x="1209828" y="520768"/>
                    <a:pt x="1240797" y="480019"/>
                  </a:cubicBezTo>
                  <a:cubicBezTo>
                    <a:pt x="1254244" y="462497"/>
                    <a:pt x="1315774" y="477574"/>
                    <a:pt x="1325961" y="501616"/>
                  </a:cubicBezTo>
                  <a:cubicBezTo>
                    <a:pt x="1328814" y="508543"/>
                    <a:pt x="1329221" y="516693"/>
                    <a:pt x="1330444" y="524435"/>
                  </a:cubicBezTo>
                  <a:cubicBezTo>
                    <a:pt x="1367118" y="504061"/>
                    <a:pt x="1375675" y="507321"/>
                    <a:pt x="1376082" y="543995"/>
                  </a:cubicBezTo>
                  <a:cubicBezTo>
                    <a:pt x="1358968" y="541957"/>
                    <a:pt x="1341853" y="539512"/>
                    <a:pt x="1328406" y="537882"/>
                  </a:cubicBezTo>
                  <a:cubicBezTo>
                    <a:pt x="1330444" y="553367"/>
                    <a:pt x="1332481" y="567221"/>
                    <a:pt x="1335741" y="590448"/>
                  </a:cubicBezTo>
                  <a:cubicBezTo>
                    <a:pt x="1315367" y="574964"/>
                    <a:pt x="1305587" y="567629"/>
                    <a:pt x="1295807" y="560294"/>
                  </a:cubicBezTo>
                  <a:cubicBezTo>
                    <a:pt x="1299475" y="564777"/>
                    <a:pt x="1303142" y="569259"/>
                    <a:pt x="1306810" y="573741"/>
                  </a:cubicBezTo>
                  <a:cubicBezTo>
                    <a:pt x="1290918" y="590448"/>
                    <a:pt x="1275026" y="606748"/>
                    <a:pt x="1259541" y="623455"/>
                  </a:cubicBezTo>
                  <a:cubicBezTo>
                    <a:pt x="1253021" y="620195"/>
                    <a:pt x="1246909" y="616527"/>
                    <a:pt x="1240389" y="613267"/>
                  </a:cubicBezTo>
                  <a:cubicBezTo>
                    <a:pt x="1249761" y="624677"/>
                    <a:pt x="1259541" y="636494"/>
                    <a:pt x="1268913" y="647904"/>
                  </a:cubicBezTo>
                  <a:cubicBezTo>
                    <a:pt x="1267283" y="650349"/>
                    <a:pt x="1265654" y="652794"/>
                    <a:pt x="1264023" y="655239"/>
                  </a:cubicBezTo>
                  <a:cubicBezTo>
                    <a:pt x="1255874" y="649534"/>
                    <a:pt x="1248132" y="643421"/>
                    <a:pt x="1239982" y="638532"/>
                  </a:cubicBezTo>
                  <a:cubicBezTo>
                    <a:pt x="1229795" y="632419"/>
                    <a:pt x="1219200" y="627122"/>
                    <a:pt x="1208605" y="621417"/>
                  </a:cubicBezTo>
                  <a:cubicBezTo>
                    <a:pt x="1207383" y="624270"/>
                    <a:pt x="1205753" y="627122"/>
                    <a:pt x="1204531" y="630382"/>
                  </a:cubicBezTo>
                  <a:cubicBezTo>
                    <a:pt x="1213903" y="641791"/>
                    <a:pt x="1230202" y="653201"/>
                    <a:pt x="1230202" y="664611"/>
                  </a:cubicBezTo>
                  <a:cubicBezTo>
                    <a:pt x="1230202" y="676020"/>
                    <a:pt x="1211865" y="686207"/>
                    <a:pt x="1204531" y="698432"/>
                  </a:cubicBezTo>
                  <a:cubicBezTo>
                    <a:pt x="1195566" y="713102"/>
                    <a:pt x="1184971" y="728994"/>
                    <a:pt x="1182526" y="745701"/>
                  </a:cubicBezTo>
                  <a:cubicBezTo>
                    <a:pt x="1180081" y="761593"/>
                    <a:pt x="1192713" y="764445"/>
                    <a:pt x="1208198" y="753035"/>
                  </a:cubicBezTo>
                  <a:cubicBezTo>
                    <a:pt x="1236722" y="731846"/>
                    <a:pt x="1268098" y="714324"/>
                    <a:pt x="1280730" y="676835"/>
                  </a:cubicBezTo>
                  <a:cubicBezTo>
                    <a:pt x="1283583" y="668278"/>
                    <a:pt x="1301920" y="665833"/>
                    <a:pt x="1311292" y="657683"/>
                  </a:cubicBezTo>
                  <a:cubicBezTo>
                    <a:pt x="1329629" y="641384"/>
                    <a:pt x="1346743" y="623455"/>
                    <a:pt x="1368748" y="601858"/>
                  </a:cubicBezTo>
                  <a:cubicBezTo>
                    <a:pt x="1370785" y="618972"/>
                    <a:pt x="1372415" y="629159"/>
                    <a:pt x="1374452" y="646274"/>
                  </a:cubicBezTo>
                  <a:cubicBezTo>
                    <a:pt x="1382602" y="636087"/>
                    <a:pt x="1387899" y="629567"/>
                    <a:pt x="1393197" y="623047"/>
                  </a:cubicBezTo>
                  <a:cubicBezTo>
                    <a:pt x="1396457" y="624677"/>
                    <a:pt x="1399309" y="626307"/>
                    <a:pt x="1402569" y="627937"/>
                  </a:cubicBezTo>
                  <a:cubicBezTo>
                    <a:pt x="1392382" y="644644"/>
                    <a:pt x="1381787" y="661758"/>
                    <a:pt x="1369970" y="680503"/>
                  </a:cubicBezTo>
                  <a:cubicBezTo>
                    <a:pt x="1401347" y="681318"/>
                    <a:pt x="1431093" y="645051"/>
                    <a:pt x="1415609" y="626714"/>
                  </a:cubicBezTo>
                  <a:cubicBezTo>
                    <a:pt x="1401754" y="610415"/>
                    <a:pt x="1382602" y="598190"/>
                    <a:pt x="1374452" y="591671"/>
                  </a:cubicBezTo>
                  <a:cubicBezTo>
                    <a:pt x="1396457" y="563147"/>
                    <a:pt x="1413164" y="537067"/>
                    <a:pt x="1434353" y="516286"/>
                  </a:cubicBezTo>
                  <a:cubicBezTo>
                    <a:pt x="1454727" y="496726"/>
                    <a:pt x="1480806" y="483687"/>
                    <a:pt x="1503218" y="466165"/>
                  </a:cubicBezTo>
                  <a:cubicBezTo>
                    <a:pt x="1519518" y="453125"/>
                    <a:pt x="1537855" y="439271"/>
                    <a:pt x="1548042" y="421749"/>
                  </a:cubicBezTo>
                  <a:cubicBezTo>
                    <a:pt x="1568824" y="386297"/>
                    <a:pt x="1592865" y="382630"/>
                    <a:pt x="1623019" y="414006"/>
                  </a:cubicBezTo>
                  <a:cubicBezTo>
                    <a:pt x="1632799" y="424194"/>
                    <a:pt x="1645431" y="432343"/>
                    <a:pt x="1658471" y="442530"/>
                  </a:cubicBezTo>
                  <a:cubicBezTo>
                    <a:pt x="1673140" y="409524"/>
                    <a:pt x="1685772" y="381407"/>
                    <a:pt x="1699219" y="350846"/>
                  </a:cubicBezTo>
                  <a:cubicBezTo>
                    <a:pt x="1689440" y="347994"/>
                    <a:pt x="1676807" y="344326"/>
                    <a:pt x="1655211" y="338214"/>
                  </a:cubicBezTo>
                  <a:cubicBezTo>
                    <a:pt x="1681697" y="317025"/>
                    <a:pt x="1702887" y="299910"/>
                    <a:pt x="1720001" y="286056"/>
                  </a:cubicBezTo>
                  <a:cubicBezTo>
                    <a:pt x="1736708" y="298688"/>
                    <a:pt x="1748933" y="308060"/>
                    <a:pt x="1761157" y="317025"/>
                  </a:cubicBezTo>
                  <a:cubicBezTo>
                    <a:pt x="1764010" y="313765"/>
                    <a:pt x="1767269" y="310912"/>
                    <a:pt x="1770122" y="307652"/>
                  </a:cubicBezTo>
                  <a:cubicBezTo>
                    <a:pt x="1762787" y="297465"/>
                    <a:pt x="1755860" y="287278"/>
                    <a:pt x="1746895" y="274646"/>
                  </a:cubicBezTo>
                  <a:cubicBezTo>
                    <a:pt x="1753822" y="272609"/>
                    <a:pt x="1763602" y="267311"/>
                    <a:pt x="1766455" y="269349"/>
                  </a:cubicBezTo>
                  <a:cubicBezTo>
                    <a:pt x="1792126" y="293390"/>
                    <a:pt x="1812093" y="287686"/>
                    <a:pt x="1830022" y="259161"/>
                  </a:cubicBezTo>
                  <a:cubicBezTo>
                    <a:pt x="1841025" y="241640"/>
                    <a:pt x="1844692" y="213523"/>
                    <a:pt x="1885033" y="219635"/>
                  </a:cubicBezTo>
                  <a:cubicBezTo>
                    <a:pt x="1908667" y="222895"/>
                    <a:pt x="1938414" y="187444"/>
                    <a:pt x="1964493" y="168699"/>
                  </a:cubicBezTo>
                  <a:cubicBezTo>
                    <a:pt x="1995055" y="147103"/>
                    <a:pt x="2024394" y="124283"/>
                    <a:pt x="2054547" y="101872"/>
                  </a:cubicBezTo>
                  <a:cubicBezTo>
                    <a:pt x="2057400" y="104317"/>
                    <a:pt x="2059845" y="106762"/>
                    <a:pt x="2062697" y="109206"/>
                  </a:cubicBezTo>
                  <a:cubicBezTo>
                    <a:pt x="2059030" y="118986"/>
                    <a:pt x="2055363" y="129173"/>
                    <a:pt x="2052103" y="138953"/>
                  </a:cubicBezTo>
                  <a:cubicBezTo>
                    <a:pt x="2055363" y="140990"/>
                    <a:pt x="2059030" y="143028"/>
                    <a:pt x="2062290" y="145065"/>
                  </a:cubicBezTo>
                  <a:cubicBezTo>
                    <a:pt x="2072069" y="129988"/>
                    <a:pt x="2081849" y="114911"/>
                    <a:pt x="2092444" y="98612"/>
                  </a:cubicBezTo>
                  <a:cubicBezTo>
                    <a:pt x="2134822" y="108799"/>
                    <a:pt x="2136860" y="101872"/>
                    <a:pt x="2160087" y="59086"/>
                  </a:cubicBezTo>
                  <a:cubicBezTo>
                    <a:pt x="2170681" y="39526"/>
                    <a:pt x="2204503" y="29339"/>
                    <a:pt x="2229767" y="20782"/>
                  </a:cubicBezTo>
                  <a:cubicBezTo>
                    <a:pt x="2260328" y="10595"/>
                    <a:pt x="2292927" y="6927"/>
                    <a:pt x="2324711" y="815"/>
                  </a:cubicBezTo>
                  <a:lnTo>
                    <a:pt x="2332861" y="0"/>
                  </a:lnTo>
                  <a:close/>
                  <a:moveTo>
                    <a:pt x="987340" y="2697154"/>
                  </a:moveTo>
                  <a:cubicBezTo>
                    <a:pt x="982858" y="2702452"/>
                    <a:pt x="973078" y="2710601"/>
                    <a:pt x="973893" y="2713046"/>
                  </a:cubicBezTo>
                  <a:cubicBezTo>
                    <a:pt x="985710" y="2735458"/>
                    <a:pt x="999565" y="2756647"/>
                    <a:pt x="1012197" y="2777022"/>
                  </a:cubicBezTo>
                  <a:cubicBezTo>
                    <a:pt x="1025644" y="2771317"/>
                    <a:pt x="1035831" y="2769687"/>
                    <a:pt x="1041536" y="2763982"/>
                  </a:cubicBezTo>
                  <a:cubicBezTo>
                    <a:pt x="1046833" y="2758685"/>
                    <a:pt x="1048871" y="2748497"/>
                    <a:pt x="1048871" y="2740755"/>
                  </a:cubicBezTo>
                  <a:cubicBezTo>
                    <a:pt x="1048871" y="2737495"/>
                    <a:pt x="1037868" y="2730161"/>
                    <a:pt x="1034609" y="2731791"/>
                  </a:cubicBezTo>
                  <a:cubicBezTo>
                    <a:pt x="997935" y="2747275"/>
                    <a:pt x="997120" y="2715083"/>
                    <a:pt x="986118" y="2696339"/>
                  </a:cubicBezTo>
                  <a:cubicBezTo>
                    <a:pt x="994675" y="2694302"/>
                    <a:pt x="1003232" y="2691857"/>
                    <a:pt x="1011789" y="2689819"/>
                  </a:cubicBezTo>
                  <a:cubicBezTo>
                    <a:pt x="956371" y="2679225"/>
                    <a:pt x="1005270" y="2633994"/>
                    <a:pt x="981635" y="2609137"/>
                  </a:cubicBezTo>
                  <a:cubicBezTo>
                    <a:pt x="966558" y="2643366"/>
                    <a:pt x="960853" y="2671075"/>
                    <a:pt x="987340" y="2697154"/>
                  </a:cubicBezTo>
                  <a:close/>
                  <a:moveTo>
                    <a:pt x="1453505" y="1816575"/>
                  </a:moveTo>
                  <a:cubicBezTo>
                    <a:pt x="1443725" y="1810871"/>
                    <a:pt x="1432316" y="1806796"/>
                    <a:pt x="1424981" y="1798646"/>
                  </a:cubicBezTo>
                  <a:cubicBezTo>
                    <a:pt x="1403384" y="1774604"/>
                    <a:pt x="1383825" y="1748933"/>
                    <a:pt x="1363450" y="1723669"/>
                  </a:cubicBezTo>
                  <a:cubicBezTo>
                    <a:pt x="1353263" y="1735893"/>
                    <a:pt x="1348781" y="1748118"/>
                    <a:pt x="1352448" y="1750970"/>
                  </a:cubicBezTo>
                  <a:cubicBezTo>
                    <a:pt x="1364673" y="1761972"/>
                    <a:pt x="1380972" y="1768492"/>
                    <a:pt x="1394012" y="1778679"/>
                  </a:cubicBezTo>
                  <a:cubicBezTo>
                    <a:pt x="1413164" y="1793349"/>
                    <a:pt x="1437613" y="1818613"/>
                    <a:pt x="1440873" y="1830430"/>
                  </a:cubicBezTo>
                  <a:cubicBezTo>
                    <a:pt x="1450652" y="1866289"/>
                    <a:pt x="1477547" y="1858954"/>
                    <a:pt x="1498328" y="1867511"/>
                  </a:cubicBezTo>
                  <a:cubicBezTo>
                    <a:pt x="1483251" y="1850804"/>
                    <a:pt x="1467767" y="1833690"/>
                    <a:pt x="1453505" y="1816575"/>
                  </a:cubicBezTo>
                  <a:cubicBezTo>
                    <a:pt x="1484474" y="1811686"/>
                    <a:pt x="1482844" y="1794164"/>
                    <a:pt x="1463285" y="1779087"/>
                  </a:cubicBezTo>
                  <a:cubicBezTo>
                    <a:pt x="1440058" y="1760750"/>
                    <a:pt x="1428241" y="1749748"/>
                    <a:pt x="1466544" y="1737116"/>
                  </a:cubicBezTo>
                  <a:cubicBezTo>
                    <a:pt x="1471842" y="1735486"/>
                    <a:pt x="1471842" y="1717556"/>
                    <a:pt x="1473472" y="1711444"/>
                  </a:cubicBezTo>
                  <a:cubicBezTo>
                    <a:pt x="1452282" y="1701257"/>
                    <a:pt x="1435575" y="1693107"/>
                    <a:pt x="1418868" y="1684957"/>
                  </a:cubicBezTo>
                  <a:cubicBezTo>
                    <a:pt x="1440873" y="1704517"/>
                    <a:pt x="1455135" y="1721631"/>
                    <a:pt x="1431093" y="1749340"/>
                  </a:cubicBezTo>
                  <a:cubicBezTo>
                    <a:pt x="1427833" y="1753008"/>
                    <a:pt x="1439243" y="1767677"/>
                    <a:pt x="1442503" y="1777864"/>
                  </a:cubicBezTo>
                  <a:cubicBezTo>
                    <a:pt x="1446985" y="1790496"/>
                    <a:pt x="1449837" y="1803536"/>
                    <a:pt x="1453505" y="1816575"/>
                  </a:cubicBezTo>
                  <a:close/>
                  <a:moveTo>
                    <a:pt x="1246502" y="2945721"/>
                  </a:moveTo>
                  <a:cubicBezTo>
                    <a:pt x="1201678" y="2962428"/>
                    <a:pt x="1162967" y="2976690"/>
                    <a:pt x="1120996" y="2992174"/>
                  </a:cubicBezTo>
                  <a:cubicBezTo>
                    <a:pt x="1149520" y="3011326"/>
                    <a:pt x="1173154" y="3028441"/>
                    <a:pt x="1198011" y="3042703"/>
                  </a:cubicBezTo>
                  <a:cubicBezTo>
                    <a:pt x="1204123" y="3045963"/>
                    <a:pt x="1221237" y="3043110"/>
                    <a:pt x="1222460" y="3039035"/>
                  </a:cubicBezTo>
                  <a:cubicBezTo>
                    <a:pt x="1231017" y="3012549"/>
                    <a:pt x="1236722" y="2984840"/>
                    <a:pt x="1246502" y="2945721"/>
                  </a:cubicBezTo>
                  <a:close/>
                  <a:moveTo>
                    <a:pt x="1316997" y="1423758"/>
                  </a:moveTo>
                  <a:cubicBezTo>
                    <a:pt x="1352448" y="1431093"/>
                    <a:pt x="1374860" y="1440465"/>
                    <a:pt x="1395642" y="1438428"/>
                  </a:cubicBezTo>
                  <a:cubicBezTo>
                    <a:pt x="1414794" y="1436390"/>
                    <a:pt x="1432316" y="1420906"/>
                    <a:pt x="1451467" y="1411126"/>
                  </a:cubicBezTo>
                  <a:cubicBezTo>
                    <a:pt x="1427426" y="1393197"/>
                    <a:pt x="1401754" y="1374452"/>
                    <a:pt x="1370785" y="1351226"/>
                  </a:cubicBezTo>
                  <a:cubicBezTo>
                    <a:pt x="1353671" y="1373638"/>
                    <a:pt x="1337371" y="1396049"/>
                    <a:pt x="1316997" y="1423758"/>
                  </a:cubicBezTo>
                  <a:close/>
                  <a:moveTo>
                    <a:pt x="1022384" y="2130340"/>
                  </a:moveTo>
                  <a:cubicBezTo>
                    <a:pt x="1059058" y="2120153"/>
                    <a:pt x="1091249" y="2111596"/>
                    <a:pt x="1124256" y="2102224"/>
                  </a:cubicBezTo>
                  <a:cubicBezTo>
                    <a:pt x="1118143" y="2083887"/>
                    <a:pt x="1112846" y="2067995"/>
                    <a:pt x="1107956" y="2052510"/>
                  </a:cubicBezTo>
                  <a:cubicBezTo>
                    <a:pt x="1067207" y="2047213"/>
                    <a:pt x="1062318" y="2078182"/>
                    <a:pt x="1054575" y="2107928"/>
                  </a:cubicBezTo>
                  <a:cubicBezTo>
                    <a:pt x="1042758" y="2097334"/>
                    <a:pt x="1034609" y="2089999"/>
                    <a:pt x="1022791" y="2079404"/>
                  </a:cubicBezTo>
                  <a:cubicBezTo>
                    <a:pt x="1021161" y="2092851"/>
                    <a:pt x="1019532" y="2100186"/>
                    <a:pt x="1019532" y="2107521"/>
                  </a:cubicBezTo>
                  <a:cubicBezTo>
                    <a:pt x="1018717" y="2112411"/>
                    <a:pt x="1020346" y="2117301"/>
                    <a:pt x="1022384" y="2130340"/>
                  </a:cubicBezTo>
                  <a:close/>
                  <a:moveTo>
                    <a:pt x="1364673" y="2074107"/>
                  </a:moveTo>
                  <a:cubicBezTo>
                    <a:pt x="1349188" y="2083479"/>
                    <a:pt x="1333296" y="2092851"/>
                    <a:pt x="1322294" y="2098964"/>
                  </a:cubicBezTo>
                  <a:cubicBezTo>
                    <a:pt x="1307625" y="2086332"/>
                    <a:pt x="1298660" y="2078182"/>
                    <a:pt x="1284805" y="2065957"/>
                  </a:cubicBezTo>
                  <a:cubicBezTo>
                    <a:pt x="1284805" y="2109558"/>
                    <a:pt x="1305587" y="2152345"/>
                    <a:pt x="1323109" y="2153160"/>
                  </a:cubicBezTo>
                  <a:cubicBezTo>
                    <a:pt x="1346336" y="2154382"/>
                    <a:pt x="1364673" y="2119338"/>
                    <a:pt x="1364673" y="2074107"/>
                  </a:cubicBezTo>
                  <a:close/>
                  <a:moveTo>
                    <a:pt x="1186601" y="2706934"/>
                  </a:moveTo>
                  <a:cubicBezTo>
                    <a:pt x="1151965" y="2702044"/>
                    <a:pt x="1122218" y="2697969"/>
                    <a:pt x="1090842" y="2693894"/>
                  </a:cubicBezTo>
                  <a:cubicBezTo>
                    <a:pt x="1094102" y="2710601"/>
                    <a:pt x="1098176" y="2732605"/>
                    <a:pt x="1103474" y="2759500"/>
                  </a:cubicBezTo>
                  <a:cubicBezTo>
                    <a:pt x="1118958" y="2741978"/>
                    <a:pt x="1129960" y="2729346"/>
                    <a:pt x="1144630" y="2712639"/>
                  </a:cubicBezTo>
                  <a:cubicBezTo>
                    <a:pt x="1153187" y="2734235"/>
                    <a:pt x="1160114" y="2751757"/>
                    <a:pt x="1171117" y="2779466"/>
                  </a:cubicBezTo>
                  <a:cubicBezTo>
                    <a:pt x="1177636" y="2747682"/>
                    <a:pt x="1182526" y="2726086"/>
                    <a:pt x="1186601" y="2706934"/>
                  </a:cubicBezTo>
                  <a:close/>
                  <a:moveTo>
                    <a:pt x="1073727" y="2498708"/>
                  </a:moveTo>
                  <a:cubicBezTo>
                    <a:pt x="1059058" y="2449810"/>
                    <a:pt x="1019939" y="2424953"/>
                    <a:pt x="957594" y="2432695"/>
                  </a:cubicBezTo>
                  <a:cubicBezTo>
                    <a:pt x="1001602" y="2457552"/>
                    <a:pt x="1037461" y="2477926"/>
                    <a:pt x="1073727" y="2498708"/>
                  </a:cubicBezTo>
                  <a:close/>
                  <a:moveTo>
                    <a:pt x="1352041" y="3071634"/>
                  </a:moveTo>
                  <a:cubicBezTo>
                    <a:pt x="1354893" y="3043925"/>
                    <a:pt x="1357745" y="3019476"/>
                    <a:pt x="1360190" y="2994619"/>
                  </a:cubicBezTo>
                  <a:cubicBezTo>
                    <a:pt x="1357338" y="2994212"/>
                    <a:pt x="1354078" y="2993804"/>
                    <a:pt x="1351226" y="2993397"/>
                  </a:cubicBezTo>
                  <a:cubicBezTo>
                    <a:pt x="1335334" y="3017439"/>
                    <a:pt x="1319034" y="3041480"/>
                    <a:pt x="1303142" y="3065930"/>
                  </a:cubicBezTo>
                  <a:cubicBezTo>
                    <a:pt x="1318627" y="3067559"/>
                    <a:pt x="1334519" y="3069189"/>
                    <a:pt x="1352041" y="3071634"/>
                  </a:cubicBezTo>
                  <a:close/>
                  <a:moveTo>
                    <a:pt x="1826762" y="486947"/>
                  </a:moveTo>
                  <a:cubicBezTo>
                    <a:pt x="1839395" y="496726"/>
                    <a:pt x="1849989" y="504468"/>
                    <a:pt x="1859769" y="513026"/>
                  </a:cubicBezTo>
                  <a:cubicBezTo>
                    <a:pt x="1883811" y="533400"/>
                    <a:pt x="1883811" y="533400"/>
                    <a:pt x="1899295" y="512211"/>
                  </a:cubicBezTo>
                  <a:cubicBezTo>
                    <a:pt x="1886663" y="494689"/>
                    <a:pt x="1876068" y="480019"/>
                    <a:pt x="1864659" y="464127"/>
                  </a:cubicBezTo>
                  <a:cubicBezTo>
                    <a:pt x="1855694" y="469425"/>
                    <a:pt x="1843062" y="477167"/>
                    <a:pt x="1826762" y="486947"/>
                  </a:cubicBezTo>
                  <a:close/>
                  <a:moveTo>
                    <a:pt x="1328406" y="1334519"/>
                  </a:moveTo>
                  <a:cubicBezTo>
                    <a:pt x="1358560" y="1334519"/>
                    <a:pt x="1388714" y="1334519"/>
                    <a:pt x="1420498" y="1334519"/>
                  </a:cubicBezTo>
                  <a:cubicBezTo>
                    <a:pt x="1407459" y="1308032"/>
                    <a:pt x="1376490" y="1306402"/>
                    <a:pt x="1328406" y="1334519"/>
                  </a:cubicBezTo>
                  <a:close/>
                  <a:moveTo>
                    <a:pt x="944961" y="2726086"/>
                  </a:moveTo>
                  <a:cubicBezTo>
                    <a:pt x="941294" y="2722418"/>
                    <a:pt x="937627" y="2718343"/>
                    <a:pt x="933552" y="2714676"/>
                  </a:cubicBezTo>
                  <a:cubicBezTo>
                    <a:pt x="916030" y="2724456"/>
                    <a:pt x="898508" y="2734235"/>
                    <a:pt x="880986" y="2744423"/>
                  </a:cubicBezTo>
                  <a:cubicBezTo>
                    <a:pt x="882616" y="2748090"/>
                    <a:pt x="884653" y="2751350"/>
                    <a:pt x="886283" y="2755017"/>
                  </a:cubicBezTo>
                  <a:cubicBezTo>
                    <a:pt x="899730" y="2760315"/>
                    <a:pt x="913585" y="2765612"/>
                    <a:pt x="928254" y="2771317"/>
                  </a:cubicBezTo>
                  <a:cubicBezTo>
                    <a:pt x="934774" y="2755017"/>
                    <a:pt x="939664" y="2740348"/>
                    <a:pt x="944961" y="2726086"/>
                  </a:cubicBezTo>
                  <a:close/>
                  <a:moveTo>
                    <a:pt x="1197196" y="2725271"/>
                  </a:moveTo>
                  <a:cubicBezTo>
                    <a:pt x="1203715" y="2729346"/>
                    <a:pt x="1210235" y="2733828"/>
                    <a:pt x="1216755" y="2737903"/>
                  </a:cubicBezTo>
                  <a:cubicBezTo>
                    <a:pt x="1226127" y="2721196"/>
                    <a:pt x="1235907" y="2704489"/>
                    <a:pt x="1244057" y="2686967"/>
                  </a:cubicBezTo>
                  <a:cubicBezTo>
                    <a:pt x="1244872" y="2685337"/>
                    <a:pt x="1234277" y="2678410"/>
                    <a:pt x="1228980" y="2673520"/>
                  </a:cubicBezTo>
                  <a:cubicBezTo>
                    <a:pt x="1218385" y="2691042"/>
                    <a:pt x="1207790" y="2708156"/>
                    <a:pt x="1197196" y="2725271"/>
                  </a:cubicBezTo>
                  <a:close/>
                  <a:moveTo>
                    <a:pt x="1447800" y="1300290"/>
                  </a:moveTo>
                  <a:cubicBezTo>
                    <a:pt x="1441688" y="1281546"/>
                    <a:pt x="1424573" y="1267283"/>
                    <a:pt x="1456357" y="1255059"/>
                  </a:cubicBezTo>
                  <a:cubicBezTo>
                    <a:pt x="1477139" y="1246909"/>
                    <a:pt x="1470619" y="1228980"/>
                    <a:pt x="1446985" y="1223682"/>
                  </a:cubicBezTo>
                  <a:cubicBezTo>
                    <a:pt x="1416424" y="1295400"/>
                    <a:pt x="1416424" y="1295400"/>
                    <a:pt x="1447800" y="1300290"/>
                  </a:cubicBezTo>
                  <a:close/>
                  <a:moveTo>
                    <a:pt x="1581863" y="698840"/>
                  </a:moveTo>
                  <a:cubicBezTo>
                    <a:pt x="1599793" y="712694"/>
                    <a:pt x="1609165" y="720029"/>
                    <a:pt x="1618537" y="727364"/>
                  </a:cubicBezTo>
                  <a:cubicBezTo>
                    <a:pt x="1627094" y="715954"/>
                    <a:pt x="1635651" y="704544"/>
                    <a:pt x="1650321" y="684578"/>
                  </a:cubicBezTo>
                  <a:cubicBezTo>
                    <a:pt x="1623834" y="689875"/>
                    <a:pt x="1609980" y="693135"/>
                    <a:pt x="1581863" y="698840"/>
                  </a:cubicBezTo>
                  <a:close/>
                  <a:moveTo>
                    <a:pt x="1205753" y="1623427"/>
                  </a:moveTo>
                  <a:cubicBezTo>
                    <a:pt x="1236722" y="1629132"/>
                    <a:pt x="1260764" y="1633614"/>
                    <a:pt x="1284805" y="1638096"/>
                  </a:cubicBezTo>
                  <a:cubicBezTo>
                    <a:pt x="1285620" y="1635244"/>
                    <a:pt x="1286028" y="1632799"/>
                    <a:pt x="1286843" y="1629947"/>
                  </a:cubicBezTo>
                  <a:cubicBezTo>
                    <a:pt x="1267283" y="1620574"/>
                    <a:pt x="1248132" y="1611202"/>
                    <a:pt x="1226535" y="1600607"/>
                  </a:cubicBezTo>
                  <a:cubicBezTo>
                    <a:pt x="1222867" y="1605090"/>
                    <a:pt x="1216348" y="1612017"/>
                    <a:pt x="1205753" y="1623427"/>
                  </a:cubicBezTo>
                  <a:close/>
                  <a:moveTo>
                    <a:pt x="995082" y="2969355"/>
                  </a:moveTo>
                  <a:cubicBezTo>
                    <a:pt x="998342" y="2966503"/>
                    <a:pt x="1001602" y="2963650"/>
                    <a:pt x="1004455" y="2960798"/>
                  </a:cubicBezTo>
                  <a:cubicBezTo>
                    <a:pt x="997935" y="2950611"/>
                    <a:pt x="993045" y="2936349"/>
                    <a:pt x="983673" y="2931459"/>
                  </a:cubicBezTo>
                  <a:cubicBezTo>
                    <a:pt x="975523" y="2927384"/>
                    <a:pt x="960038" y="2931051"/>
                    <a:pt x="951889" y="2936756"/>
                  </a:cubicBezTo>
                  <a:cubicBezTo>
                    <a:pt x="947814" y="2939609"/>
                    <a:pt x="952296" y="2955093"/>
                    <a:pt x="953111" y="2964873"/>
                  </a:cubicBezTo>
                  <a:cubicBezTo>
                    <a:pt x="971041" y="2938794"/>
                    <a:pt x="983265" y="2944498"/>
                    <a:pt x="995082" y="2969355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chemeClr val="accent2"/>
                </a:gs>
                <a:gs pos="100000">
                  <a:schemeClr val="accent2">
                    <a:lumMod val="60000"/>
                    <a:lumOff val="40000"/>
                    <a:alpha val="0"/>
                  </a:schemeClr>
                </a:gs>
              </a:gsLst>
              <a:lin ang="13500000" scaled="1"/>
              <a:tileRect/>
            </a:gradFill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CAF1077-4212-E7C2-03AB-D04A62621D87}"/>
                </a:ext>
              </a:extLst>
            </p:cNvPr>
            <p:cNvSpPr txBox="1"/>
            <p:nvPr/>
          </p:nvSpPr>
          <p:spPr>
            <a:xfrm>
              <a:off x="5683250" y="1148834"/>
              <a:ext cx="8255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latin typeface="+mj-ea"/>
                  <a:ea typeface="+mj-ea"/>
                  <a:cs typeface="+mn-ea"/>
                  <a:sym typeface="+mn-lt"/>
                </a:rPr>
                <a:t>4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259E677-6B22-8E2F-8ED5-750BB5AF2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152" y="390784"/>
            <a:ext cx="2249681" cy="22496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1D9669D-F05D-DBB6-D955-505CEFA02F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b="47281"/>
          <a:stretch/>
        </p:blipFill>
        <p:spPr>
          <a:xfrm>
            <a:off x="8805685" y="0"/>
            <a:ext cx="3386315" cy="342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85A3DC1-2AF2-8DC4-FB8D-F9EFFCF3D1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42" y="3253780"/>
            <a:ext cx="4011199" cy="401119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40677DF-40BE-0741-A606-3B7D4DC1CEE8}"/>
              </a:ext>
            </a:extLst>
          </p:cNvPr>
          <p:cNvSpPr txBox="1"/>
          <p:nvPr/>
        </p:nvSpPr>
        <p:spPr>
          <a:xfrm>
            <a:off x="1963227" y="2806071"/>
            <a:ext cx="8265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Weiqi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Replace "Go" in English?</a:t>
            </a:r>
            <a:endParaRPr lang="zh-CN" altLang="en-US" sz="4000" dirty="0">
              <a:effectLst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830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57F01-670D-F64D-A66C-244A89C21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1B0D32D5-B168-83A1-5EC4-F35DD35E10D6}"/>
              </a:ext>
            </a:extLst>
          </p:cNvPr>
          <p:cNvGrpSpPr/>
          <p:nvPr/>
        </p:nvGrpSpPr>
        <p:grpSpPr>
          <a:xfrm>
            <a:off x="138621" y="237328"/>
            <a:ext cx="7280096" cy="865955"/>
            <a:chOff x="138621" y="237328"/>
            <a:chExt cx="7280096" cy="86595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AB7856D-BF8B-995D-F81A-A97CE30EF5FB}"/>
                </a:ext>
              </a:extLst>
            </p:cNvPr>
            <p:cNvGrpSpPr/>
            <p:nvPr/>
          </p:nvGrpSpPr>
          <p:grpSpPr>
            <a:xfrm>
              <a:off x="138621" y="237328"/>
              <a:ext cx="764239" cy="675534"/>
              <a:chOff x="5368818" y="904432"/>
              <a:chExt cx="1378161" cy="1218197"/>
            </a:xfrm>
          </p:grpSpPr>
          <p:sp>
            <p:nvSpPr>
              <p:cNvPr id="18" name="isḻíḑè">
                <a:extLst>
                  <a:ext uri="{FF2B5EF4-FFF2-40B4-BE49-F238E27FC236}">
                    <a16:creationId xmlns:a16="http://schemas.microsoft.com/office/drawing/2014/main" id="{3EF375B8-5E73-6784-6A2B-C637ABBF47E1}"/>
                  </a:ext>
                </a:extLst>
              </p:cNvPr>
              <p:cNvSpPr/>
              <p:nvPr/>
            </p:nvSpPr>
            <p:spPr>
              <a:xfrm rot="8846007">
                <a:off x="5368818" y="904432"/>
                <a:ext cx="1378161" cy="1218197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885ED70-4122-7499-B56C-2BBB96D1F98F}"/>
                  </a:ext>
                </a:extLst>
              </p:cNvPr>
              <p:cNvSpPr txBox="1"/>
              <p:nvPr/>
            </p:nvSpPr>
            <p:spPr>
              <a:xfrm>
                <a:off x="5683251" y="1148833"/>
                <a:ext cx="825500" cy="943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2800" b="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6305871-05D1-E849-8807-3238974E8FDA}"/>
                </a:ext>
              </a:extLst>
            </p:cNvPr>
            <p:cNvSpPr txBox="1"/>
            <p:nvPr/>
          </p:nvSpPr>
          <p:spPr>
            <a:xfrm>
              <a:off x="456294" y="518508"/>
              <a:ext cx="696242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1" dirty="0"/>
                <a:t>Will </a:t>
              </a:r>
              <a:r>
                <a:rPr lang="en-US" altLang="zh-CN" sz="3200" b="1" i="1" dirty="0" err="1"/>
                <a:t>Weiqi</a:t>
              </a:r>
              <a:r>
                <a:rPr lang="en-US" altLang="zh-CN" sz="3200" b="1" i="1" dirty="0"/>
                <a:t> Replace "Go" in English?</a:t>
              </a: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AD384891-A1F4-9CF1-D08E-AA8BDC845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44" y="3255790"/>
            <a:ext cx="3282343" cy="32823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2C9F204-6A9B-C8EB-5C3E-6FB5FAC2C46D}"/>
              </a:ext>
            </a:extLst>
          </p:cNvPr>
          <p:cNvSpPr txBox="1"/>
          <p:nvPr/>
        </p:nvSpPr>
        <p:spPr>
          <a:xfrm>
            <a:off x="6786113" y="29387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C374C4-6D46-5940-5C24-1F163452F1DE}"/>
              </a:ext>
            </a:extLst>
          </p:cNvPr>
          <p:cNvSpPr txBox="1"/>
          <p:nvPr/>
        </p:nvSpPr>
        <p:spPr>
          <a:xfrm>
            <a:off x="456294" y="1817752"/>
            <a:ext cx="8729933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Language Models like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ChatGPT and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DeepSeek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predict: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"Go" will remain the professional term.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Weiqi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may be used in cultural discussions.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replacing "Go," "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Weiqi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might coexist with it.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6530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D2F1EA9-BA9E-5428-3124-2D137EE9E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C3312B0-5AC5-CB6B-0E87-CC18836D2C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b="47281"/>
          <a:stretch/>
        </p:blipFill>
        <p:spPr>
          <a:xfrm>
            <a:off x="8805685" y="0"/>
            <a:ext cx="3386315" cy="3429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2EBBEA0-AB96-7368-8502-1A85D060D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7" t="47281"/>
          <a:stretch/>
        </p:blipFill>
        <p:spPr>
          <a:xfrm>
            <a:off x="6426200" y="3429000"/>
            <a:ext cx="5765800" cy="3439500"/>
          </a:xfrm>
          <a:custGeom>
            <a:avLst/>
            <a:gdLst>
              <a:gd name="connsiteX0" fmla="*/ 0 w 5130800"/>
              <a:gd name="connsiteY0" fmla="*/ 0 h 3060700"/>
              <a:gd name="connsiteX1" fmla="*/ 3898900 w 5130800"/>
              <a:gd name="connsiteY1" fmla="*/ 0 h 3060700"/>
              <a:gd name="connsiteX2" fmla="*/ 3898900 w 5130800"/>
              <a:gd name="connsiteY2" fmla="*/ 596900 h 3060700"/>
              <a:gd name="connsiteX3" fmla="*/ 4775200 w 5130800"/>
              <a:gd name="connsiteY3" fmla="*/ 596900 h 3060700"/>
              <a:gd name="connsiteX4" fmla="*/ 4775200 w 5130800"/>
              <a:gd name="connsiteY4" fmla="*/ 0 h 3060700"/>
              <a:gd name="connsiteX5" fmla="*/ 5130800 w 5130800"/>
              <a:gd name="connsiteY5" fmla="*/ 0 h 3060700"/>
              <a:gd name="connsiteX6" fmla="*/ 5130800 w 5130800"/>
              <a:gd name="connsiteY6" fmla="*/ 3060700 h 3060700"/>
              <a:gd name="connsiteX7" fmla="*/ 0 w 5130800"/>
              <a:gd name="connsiteY7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0800" h="3060700">
                <a:moveTo>
                  <a:pt x="0" y="0"/>
                </a:moveTo>
                <a:lnTo>
                  <a:pt x="3898900" y="0"/>
                </a:lnTo>
                <a:lnTo>
                  <a:pt x="3898900" y="596900"/>
                </a:lnTo>
                <a:lnTo>
                  <a:pt x="4775200" y="596900"/>
                </a:lnTo>
                <a:lnTo>
                  <a:pt x="4775200" y="0"/>
                </a:lnTo>
                <a:lnTo>
                  <a:pt x="5130800" y="0"/>
                </a:lnTo>
                <a:lnTo>
                  <a:pt x="5130800" y="3060700"/>
                </a:lnTo>
                <a:lnTo>
                  <a:pt x="0" y="306070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1021FD5-CC74-D28D-309C-E083CCE7C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3" y="368300"/>
            <a:ext cx="4673606" cy="467360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F839A29-D27D-6ACB-D1AB-0E54CC2FF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734196"/>
            <a:ext cx="1950108" cy="195010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432E89A-7ED2-E747-A8BD-4BFBCB8BF92E}"/>
              </a:ext>
            </a:extLst>
          </p:cNvPr>
          <p:cNvSpPr txBox="1"/>
          <p:nvPr/>
        </p:nvSpPr>
        <p:spPr>
          <a:xfrm>
            <a:off x="4481979" y="2875002"/>
            <a:ext cx="3228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zh-C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932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448D87-B6E7-E04F-D1F6-A032312E1C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640EBF-BDF6-DEB3-1C07-9C1C123A7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55" y="3708465"/>
            <a:ext cx="4011199" cy="401119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34616381-BBB5-4793-6850-1535B91BCFAB}"/>
              </a:ext>
            </a:extLst>
          </p:cNvPr>
          <p:cNvGrpSpPr/>
          <p:nvPr/>
        </p:nvGrpSpPr>
        <p:grpSpPr>
          <a:xfrm>
            <a:off x="2168045" y="168482"/>
            <a:ext cx="9815500" cy="5678823"/>
            <a:chOff x="1324888" y="764317"/>
            <a:chExt cx="9815500" cy="5678823"/>
          </a:xfrm>
        </p:grpSpPr>
        <p:sp>
          <p:nvSpPr>
            <p:cNvPr id="11" name="标题 1">
              <a:extLst>
                <a:ext uri="{FF2B5EF4-FFF2-40B4-BE49-F238E27FC236}">
                  <a16:creationId xmlns:a16="http://schemas.microsoft.com/office/drawing/2014/main" id="{8DCC4D00-C066-AF68-A477-71B2BF14AEE7}"/>
                </a:ext>
              </a:extLst>
            </p:cNvPr>
            <p:cNvSpPr txBox="1">
              <a:spLocks/>
            </p:cNvSpPr>
            <p:nvPr/>
          </p:nvSpPr>
          <p:spPr>
            <a:xfrm>
              <a:off x="2977469" y="764317"/>
              <a:ext cx="4851513" cy="11074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5400" dirty="0"/>
                <a:t>Contents</a:t>
              </a:r>
              <a:endParaRPr lang="en-US" sz="7200" b="0" dirty="0"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37CF77D7-B4CA-A724-F13A-975540B46A4A}"/>
                </a:ext>
              </a:extLst>
            </p:cNvPr>
            <p:cNvGrpSpPr/>
            <p:nvPr/>
          </p:nvGrpSpPr>
          <p:grpSpPr>
            <a:xfrm>
              <a:off x="1324888" y="1972631"/>
              <a:ext cx="9815500" cy="4470509"/>
              <a:chOff x="1368882" y="2236609"/>
              <a:chExt cx="9815500" cy="4470509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678A572D-0447-EE7B-B431-276B4AD1817C}"/>
                  </a:ext>
                </a:extLst>
              </p:cNvPr>
              <p:cNvGrpSpPr/>
              <p:nvPr/>
            </p:nvGrpSpPr>
            <p:grpSpPr>
              <a:xfrm>
                <a:off x="1368886" y="2236609"/>
                <a:ext cx="9815496" cy="943920"/>
                <a:chOff x="676744" y="1926875"/>
                <a:chExt cx="9815496" cy="943920"/>
              </a:xfrm>
            </p:grpSpPr>
            <p:sp>
              <p:nvSpPr>
                <p:cNvPr id="33" name="isḻíḑè">
                  <a:extLst>
                    <a:ext uri="{FF2B5EF4-FFF2-40B4-BE49-F238E27FC236}">
                      <a16:creationId xmlns:a16="http://schemas.microsoft.com/office/drawing/2014/main" id="{AC0B4454-9C18-D42B-8270-EB594842625B}"/>
                    </a:ext>
                  </a:extLst>
                </p:cNvPr>
                <p:cNvSpPr/>
                <p:nvPr/>
              </p:nvSpPr>
              <p:spPr>
                <a:xfrm rot="8846007">
                  <a:off x="676744" y="1926875"/>
                  <a:ext cx="871063" cy="769958"/>
                </a:xfrm>
                <a:custGeom>
                  <a:avLst/>
                  <a:gdLst>
                    <a:gd name="connsiteX0" fmla="*/ 2332861 w 7758545"/>
                    <a:gd name="connsiteY0" fmla="*/ 0 h 6858000"/>
                    <a:gd name="connsiteX1" fmla="*/ 2287223 w 7758545"/>
                    <a:gd name="connsiteY1" fmla="*/ 52158 h 6858000"/>
                    <a:gd name="connsiteX2" fmla="*/ 2191056 w 7758545"/>
                    <a:gd name="connsiteY2" fmla="*/ 111244 h 6858000"/>
                    <a:gd name="connsiteX3" fmla="*/ 2143380 w 7758545"/>
                    <a:gd name="connsiteY3" fmla="*/ 130803 h 6858000"/>
                    <a:gd name="connsiteX4" fmla="*/ 2056178 w 7758545"/>
                    <a:gd name="connsiteY4" fmla="*/ 208226 h 6858000"/>
                    <a:gd name="connsiteX5" fmla="*/ 2092851 w 7758545"/>
                    <a:gd name="connsiteY5" fmla="*/ 197224 h 6858000"/>
                    <a:gd name="connsiteX6" fmla="*/ 2015836 w 7758545"/>
                    <a:gd name="connsiteY6" fmla="*/ 268534 h 6858000"/>
                    <a:gd name="connsiteX7" fmla="*/ 2001167 w 7758545"/>
                    <a:gd name="connsiteY7" fmla="*/ 272201 h 6858000"/>
                    <a:gd name="connsiteX8" fmla="*/ 1895220 w 7758545"/>
                    <a:gd name="connsiteY8" fmla="*/ 360626 h 6858000"/>
                    <a:gd name="connsiteX9" fmla="*/ 1878921 w 7758545"/>
                    <a:gd name="connsiteY9" fmla="*/ 333324 h 6858000"/>
                    <a:gd name="connsiteX10" fmla="*/ 1871586 w 7758545"/>
                    <a:gd name="connsiteY10" fmla="*/ 336991 h 6858000"/>
                    <a:gd name="connsiteX11" fmla="*/ 1902555 w 7758545"/>
                    <a:gd name="connsiteY11" fmla="*/ 428676 h 6858000"/>
                    <a:gd name="connsiteX12" fmla="*/ 1886663 w 7758545"/>
                    <a:gd name="connsiteY12" fmla="*/ 454348 h 6858000"/>
                    <a:gd name="connsiteX13" fmla="*/ 1893998 w 7758545"/>
                    <a:gd name="connsiteY13" fmla="*/ 460460 h 6858000"/>
                    <a:gd name="connsiteX14" fmla="*/ 2059437 w 7758545"/>
                    <a:gd name="connsiteY14" fmla="*/ 337399 h 6858000"/>
                    <a:gd name="connsiteX15" fmla="*/ 2042730 w 7758545"/>
                    <a:gd name="connsiteY15" fmla="*/ 318247 h 6858000"/>
                    <a:gd name="connsiteX16" fmla="*/ 2048028 w 7758545"/>
                    <a:gd name="connsiteY16" fmla="*/ 310097 h 6858000"/>
                    <a:gd name="connsiteX17" fmla="*/ 2078589 w 7758545"/>
                    <a:gd name="connsiteY17" fmla="*/ 325582 h 6858000"/>
                    <a:gd name="connsiteX18" fmla="*/ 2154789 w 7758545"/>
                    <a:gd name="connsiteY18" fmla="*/ 283611 h 6858000"/>
                    <a:gd name="connsiteX19" fmla="*/ 2195945 w 7758545"/>
                    <a:gd name="connsiteY19" fmla="*/ 353698 h 6858000"/>
                    <a:gd name="connsiteX20" fmla="*/ 2094481 w 7758545"/>
                    <a:gd name="connsiteY20" fmla="*/ 359811 h 6858000"/>
                    <a:gd name="connsiteX21" fmla="*/ 2047620 w 7758545"/>
                    <a:gd name="connsiteY21" fmla="*/ 389965 h 6858000"/>
                    <a:gd name="connsiteX22" fmla="*/ 2039471 w 7758545"/>
                    <a:gd name="connsiteY22" fmla="*/ 444975 h 6858000"/>
                    <a:gd name="connsiteX23" fmla="*/ 2153567 w 7758545"/>
                    <a:gd name="connsiteY23" fmla="*/ 364701 h 6858000"/>
                    <a:gd name="connsiteX24" fmla="*/ 2139305 w 7758545"/>
                    <a:gd name="connsiteY24" fmla="*/ 411562 h 6858000"/>
                    <a:gd name="connsiteX25" fmla="*/ 2121783 w 7758545"/>
                    <a:gd name="connsiteY25" fmla="*/ 473907 h 6858000"/>
                    <a:gd name="connsiteX26" fmla="*/ 2148269 w 7758545"/>
                    <a:gd name="connsiteY26" fmla="*/ 469425 h 6858000"/>
                    <a:gd name="connsiteX27" fmla="*/ 2147047 w 7758545"/>
                    <a:gd name="connsiteY27" fmla="*/ 468610 h 6858000"/>
                    <a:gd name="connsiteX28" fmla="*/ 2113226 w 7758545"/>
                    <a:gd name="connsiteY28" fmla="*/ 500394 h 6858000"/>
                    <a:gd name="connsiteX29" fmla="*/ 2083479 w 7758545"/>
                    <a:gd name="connsiteY29" fmla="*/ 429083 h 6858000"/>
                    <a:gd name="connsiteX30" fmla="*/ 2077774 w 7758545"/>
                    <a:gd name="connsiteY30" fmla="*/ 490206 h 6858000"/>
                    <a:gd name="connsiteX31" fmla="*/ 2031728 w 7758545"/>
                    <a:gd name="connsiteY31" fmla="*/ 479612 h 6858000"/>
                    <a:gd name="connsiteX32" fmla="*/ 2054140 w 7758545"/>
                    <a:gd name="connsiteY32" fmla="*/ 528103 h 6858000"/>
                    <a:gd name="connsiteX33" fmla="*/ 2016651 w 7758545"/>
                    <a:gd name="connsiteY33" fmla="*/ 509358 h 6858000"/>
                    <a:gd name="connsiteX34" fmla="*/ 1937191 w 7758545"/>
                    <a:gd name="connsiteY34" fmla="*/ 509358 h 6858000"/>
                    <a:gd name="connsiteX35" fmla="*/ 1955936 w 7758545"/>
                    <a:gd name="connsiteY35" fmla="*/ 483687 h 6858000"/>
                    <a:gd name="connsiteX36" fmla="*/ 1947379 w 7758545"/>
                    <a:gd name="connsiteY36" fmla="*/ 477982 h 6858000"/>
                    <a:gd name="connsiteX37" fmla="*/ 1934339 w 7758545"/>
                    <a:gd name="connsiteY37" fmla="*/ 501616 h 6858000"/>
                    <a:gd name="connsiteX38" fmla="*/ 2030913 w 7758545"/>
                    <a:gd name="connsiteY38" fmla="*/ 555404 h 6858000"/>
                    <a:gd name="connsiteX39" fmla="*/ 2053733 w 7758545"/>
                    <a:gd name="connsiteY39" fmla="*/ 527695 h 6858000"/>
                    <a:gd name="connsiteX40" fmla="*/ 2088369 w 7758545"/>
                    <a:gd name="connsiteY40" fmla="*/ 499986 h 6858000"/>
                    <a:gd name="connsiteX41" fmla="*/ 2039878 w 7758545"/>
                    <a:gd name="connsiteY41" fmla="*/ 577816 h 6858000"/>
                    <a:gd name="connsiteX42" fmla="*/ 2067995 w 7758545"/>
                    <a:gd name="connsiteY42" fmla="*/ 606340 h 6858000"/>
                    <a:gd name="connsiteX43" fmla="*/ 2031728 w 7758545"/>
                    <a:gd name="connsiteY43" fmla="*/ 629974 h 6858000"/>
                    <a:gd name="connsiteX44" fmla="*/ 2019504 w 7758545"/>
                    <a:gd name="connsiteY44" fmla="*/ 594931 h 6858000"/>
                    <a:gd name="connsiteX45" fmla="*/ 1891145 w 7758545"/>
                    <a:gd name="connsiteY45" fmla="*/ 690690 h 6858000"/>
                    <a:gd name="connsiteX46" fmla="*/ 1891960 w 7758545"/>
                    <a:gd name="connsiteY46" fmla="*/ 689875 h 6858000"/>
                    <a:gd name="connsiteX47" fmla="*/ 1856916 w 7758545"/>
                    <a:gd name="connsiteY47" fmla="*/ 708212 h 6858000"/>
                    <a:gd name="connsiteX48" fmla="*/ 1871179 w 7758545"/>
                    <a:gd name="connsiteY48" fmla="*/ 756295 h 6858000"/>
                    <a:gd name="connsiteX49" fmla="*/ 1794979 w 7758545"/>
                    <a:gd name="connsiteY49" fmla="*/ 756295 h 6858000"/>
                    <a:gd name="connsiteX50" fmla="*/ 1834505 w 7758545"/>
                    <a:gd name="connsiteY50" fmla="*/ 800711 h 6858000"/>
                    <a:gd name="connsiteX51" fmla="*/ 1785199 w 7758545"/>
                    <a:gd name="connsiteY51" fmla="*/ 845127 h 6858000"/>
                    <a:gd name="connsiteX52" fmla="*/ 1777457 w 7758545"/>
                    <a:gd name="connsiteY52" fmla="*/ 742441 h 6858000"/>
                    <a:gd name="connsiteX53" fmla="*/ 1759935 w 7758545"/>
                    <a:gd name="connsiteY53" fmla="*/ 739588 h 6858000"/>
                    <a:gd name="connsiteX54" fmla="*/ 1726928 w 7758545"/>
                    <a:gd name="connsiteY54" fmla="*/ 824345 h 6858000"/>
                    <a:gd name="connsiteX55" fmla="*/ 1766047 w 7758545"/>
                    <a:gd name="connsiteY55" fmla="*/ 853685 h 6858000"/>
                    <a:gd name="connsiteX56" fmla="*/ 1720001 w 7758545"/>
                    <a:gd name="connsiteY56" fmla="*/ 903805 h 6858000"/>
                    <a:gd name="connsiteX57" fmla="*/ 1704517 w 7758545"/>
                    <a:gd name="connsiteY57" fmla="*/ 878134 h 6858000"/>
                    <a:gd name="connsiteX58" fmla="*/ 1729373 w 7758545"/>
                    <a:gd name="connsiteY58" fmla="*/ 856944 h 6858000"/>
                    <a:gd name="connsiteX59" fmla="*/ 1719186 w 7758545"/>
                    <a:gd name="connsiteY59" fmla="*/ 845942 h 6858000"/>
                    <a:gd name="connsiteX60" fmla="*/ 1664990 w 7758545"/>
                    <a:gd name="connsiteY60" fmla="*/ 916845 h 6858000"/>
                    <a:gd name="connsiteX61" fmla="*/ 1687402 w 7758545"/>
                    <a:gd name="connsiteY61" fmla="*/ 904620 h 6858000"/>
                    <a:gd name="connsiteX62" fmla="*/ 1698404 w 7758545"/>
                    <a:gd name="connsiteY62" fmla="*/ 912363 h 6858000"/>
                    <a:gd name="connsiteX63" fmla="*/ 1665805 w 7758545"/>
                    <a:gd name="connsiteY63" fmla="*/ 967781 h 6858000"/>
                    <a:gd name="connsiteX64" fmla="*/ 1656026 w 7758545"/>
                    <a:gd name="connsiteY64" fmla="*/ 963298 h 6858000"/>
                    <a:gd name="connsiteX65" fmla="*/ 1650321 w 7758545"/>
                    <a:gd name="connsiteY65" fmla="*/ 938034 h 6858000"/>
                    <a:gd name="connsiteX66" fmla="*/ 1589605 w 7758545"/>
                    <a:gd name="connsiteY66" fmla="*/ 974301 h 6858000"/>
                    <a:gd name="connsiteX67" fmla="*/ 1614869 w 7758545"/>
                    <a:gd name="connsiteY67" fmla="*/ 1037054 h 6858000"/>
                    <a:gd name="connsiteX68" fmla="*/ 1583086 w 7758545"/>
                    <a:gd name="connsiteY68" fmla="*/ 1010567 h 6858000"/>
                    <a:gd name="connsiteX69" fmla="*/ 1579826 w 7758545"/>
                    <a:gd name="connsiteY69" fmla="*/ 1061910 h 6858000"/>
                    <a:gd name="connsiteX70" fmla="*/ 1516258 w 7758545"/>
                    <a:gd name="connsiteY70" fmla="*/ 1142185 h 6858000"/>
                    <a:gd name="connsiteX71" fmla="*/ 1534187 w 7758545"/>
                    <a:gd name="connsiteY71" fmla="*/ 1153187 h 6858000"/>
                    <a:gd name="connsiteX72" fmla="*/ 1579826 w 7758545"/>
                    <a:gd name="connsiteY72" fmla="*/ 1061910 h 6858000"/>
                    <a:gd name="connsiteX73" fmla="*/ 1614055 w 7758545"/>
                    <a:gd name="connsiteY73" fmla="*/ 1075765 h 6858000"/>
                    <a:gd name="connsiteX74" fmla="*/ 1614055 w 7758545"/>
                    <a:gd name="connsiteY74" fmla="*/ 1036239 h 6858000"/>
                    <a:gd name="connsiteX75" fmla="*/ 1630761 w 7758545"/>
                    <a:gd name="connsiteY75" fmla="*/ 1024829 h 6858000"/>
                    <a:gd name="connsiteX76" fmla="*/ 1706961 w 7758545"/>
                    <a:gd name="connsiteY76" fmla="*/ 1010567 h 6858000"/>
                    <a:gd name="connsiteX77" fmla="*/ 1743635 w 7758545"/>
                    <a:gd name="connsiteY77" fmla="*/ 936404 h 6858000"/>
                    <a:gd name="connsiteX78" fmla="*/ 1758305 w 7758545"/>
                    <a:gd name="connsiteY78" fmla="*/ 938034 h 6858000"/>
                    <a:gd name="connsiteX79" fmla="*/ 1771752 w 7758545"/>
                    <a:gd name="connsiteY79" fmla="*/ 982450 h 6858000"/>
                    <a:gd name="connsiteX80" fmla="*/ 1828800 w 7758545"/>
                    <a:gd name="connsiteY80" fmla="*/ 984488 h 6858000"/>
                    <a:gd name="connsiteX81" fmla="*/ 1810056 w 7758545"/>
                    <a:gd name="connsiteY81" fmla="*/ 1009752 h 6858000"/>
                    <a:gd name="connsiteX82" fmla="*/ 1812093 w 7758545"/>
                    <a:gd name="connsiteY82" fmla="*/ 1051723 h 6858000"/>
                    <a:gd name="connsiteX83" fmla="*/ 1836542 w 7758545"/>
                    <a:gd name="connsiteY83" fmla="*/ 1072505 h 6858000"/>
                    <a:gd name="connsiteX84" fmla="*/ 1852434 w 7758545"/>
                    <a:gd name="connsiteY84" fmla="*/ 962891 h 6858000"/>
                    <a:gd name="connsiteX85" fmla="*/ 1891145 w 7758545"/>
                    <a:gd name="connsiteY85" fmla="*/ 944147 h 6858000"/>
                    <a:gd name="connsiteX86" fmla="*/ 1942081 w 7758545"/>
                    <a:gd name="connsiteY86" fmla="*/ 929477 h 6858000"/>
                    <a:gd name="connsiteX87" fmla="*/ 1960826 w 7758545"/>
                    <a:gd name="connsiteY87" fmla="*/ 921735 h 6858000"/>
                    <a:gd name="connsiteX88" fmla="*/ 1946564 w 7758545"/>
                    <a:gd name="connsiteY88" fmla="*/ 905028 h 6858000"/>
                    <a:gd name="connsiteX89" fmla="*/ 1908667 w 7758545"/>
                    <a:gd name="connsiteY89" fmla="*/ 904213 h 6858000"/>
                    <a:gd name="connsiteX90" fmla="*/ 1906222 w 7758545"/>
                    <a:gd name="connsiteY90" fmla="*/ 894841 h 6858000"/>
                    <a:gd name="connsiteX91" fmla="*/ 1931079 w 7758545"/>
                    <a:gd name="connsiteY91" fmla="*/ 882616 h 6858000"/>
                    <a:gd name="connsiteX92" fmla="*/ 1939636 w 7758545"/>
                    <a:gd name="connsiteY92" fmla="*/ 817826 h 6858000"/>
                    <a:gd name="connsiteX93" fmla="*/ 1957566 w 7758545"/>
                    <a:gd name="connsiteY93" fmla="*/ 814973 h 6858000"/>
                    <a:gd name="connsiteX94" fmla="*/ 1975495 w 7758545"/>
                    <a:gd name="connsiteY94" fmla="*/ 866724 h 6858000"/>
                    <a:gd name="connsiteX95" fmla="*/ 2009317 w 7758545"/>
                    <a:gd name="connsiteY95" fmla="*/ 834533 h 6858000"/>
                    <a:gd name="connsiteX96" fmla="*/ 2061882 w 7758545"/>
                    <a:gd name="connsiteY96" fmla="*/ 866724 h 6858000"/>
                    <a:gd name="connsiteX97" fmla="*/ 2044360 w 7758545"/>
                    <a:gd name="connsiteY97" fmla="*/ 900953 h 6858000"/>
                    <a:gd name="connsiteX98" fmla="*/ 2092444 w 7758545"/>
                    <a:gd name="connsiteY98" fmla="*/ 942517 h 6858000"/>
                    <a:gd name="connsiteX99" fmla="*/ 2082257 w 7758545"/>
                    <a:gd name="connsiteY99" fmla="*/ 954741 h 6858000"/>
                    <a:gd name="connsiteX100" fmla="*/ 2032543 w 7758545"/>
                    <a:gd name="connsiteY100" fmla="*/ 913585 h 6858000"/>
                    <a:gd name="connsiteX101" fmla="*/ 2006057 w 7758545"/>
                    <a:gd name="connsiteY101" fmla="*/ 951481 h 6858000"/>
                    <a:gd name="connsiteX102" fmla="*/ 2012169 w 7758545"/>
                    <a:gd name="connsiteY102" fmla="*/ 977153 h 6858000"/>
                    <a:gd name="connsiteX103" fmla="*/ 2034173 w 7758545"/>
                    <a:gd name="connsiteY103" fmla="*/ 969411 h 6858000"/>
                    <a:gd name="connsiteX104" fmla="*/ 2077367 w 7758545"/>
                    <a:gd name="connsiteY104" fmla="*/ 964521 h 6858000"/>
                    <a:gd name="connsiteX105" fmla="*/ 2028876 w 7758545"/>
                    <a:gd name="connsiteY105" fmla="*/ 1016679 h 6858000"/>
                    <a:gd name="connsiteX106" fmla="*/ 1970198 w 7758545"/>
                    <a:gd name="connsiteY106" fmla="*/ 973893 h 6858000"/>
                    <a:gd name="connsiteX107" fmla="*/ 1908667 w 7758545"/>
                    <a:gd name="connsiteY107" fmla="*/ 1004047 h 6858000"/>
                    <a:gd name="connsiteX108" fmla="*/ 1871994 w 7758545"/>
                    <a:gd name="connsiteY108" fmla="*/ 1007307 h 6858000"/>
                    <a:gd name="connsiteX109" fmla="*/ 1867511 w 7758545"/>
                    <a:gd name="connsiteY109" fmla="*/ 1046833 h 6858000"/>
                    <a:gd name="connsiteX110" fmla="*/ 1863029 w 7758545"/>
                    <a:gd name="connsiteY110" fmla="*/ 1082285 h 6858000"/>
                    <a:gd name="connsiteX111" fmla="*/ 1860991 w 7758545"/>
                    <a:gd name="connsiteY111" fmla="*/ 1113661 h 6858000"/>
                    <a:gd name="connsiteX112" fmla="*/ 1776642 w 7758545"/>
                    <a:gd name="connsiteY112" fmla="*/ 1099399 h 6858000"/>
                    <a:gd name="connsiteX113" fmla="*/ 1774197 w 7758545"/>
                    <a:gd name="connsiteY113" fmla="*/ 1108364 h 6858000"/>
                    <a:gd name="connsiteX114" fmla="*/ 1805573 w 7758545"/>
                    <a:gd name="connsiteY114" fmla="*/ 1141778 h 6858000"/>
                    <a:gd name="connsiteX115" fmla="*/ 1809648 w 7758545"/>
                    <a:gd name="connsiteY115" fmla="*/ 1161744 h 6858000"/>
                    <a:gd name="connsiteX116" fmla="*/ 1773789 w 7758545"/>
                    <a:gd name="connsiteY116" fmla="*/ 1170302 h 6858000"/>
                    <a:gd name="connsiteX117" fmla="*/ 1747303 w 7758545"/>
                    <a:gd name="connsiteY117" fmla="*/ 1158077 h 6858000"/>
                    <a:gd name="connsiteX118" fmla="*/ 1740375 w 7758545"/>
                    <a:gd name="connsiteY118" fmla="*/ 1168264 h 6858000"/>
                    <a:gd name="connsiteX119" fmla="*/ 1791719 w 7758545"/>
                    <a:gd name="connsiteY119" fmla="*/ 1208198 h 6858000"/>
                    <a:gd name="connsiteX120" fmla="*/ 1824725 w 7758545"/>
                    <a:gd name="connsiteY120" fmla="*/ 1251392 h 6858000"/>
                    <a:gd name="connsiteX121" fmla="*/ 1840617 w 7758545"/>
                    <a:gd name="connsiteY121" fmla="*/ 1262394 h 6858000"/>
                    <a:gd name="connsiteX122" fmla="*/ 1861399 w 7758545"/>
                    <a:gd name="connsiteY122" fmla="*/ 1239982 h 6858000"/>
                    <a:gd name="connsiteX123" fmla="*/ 1859361 w 7758545"/>
                    <a:gd name="connsiteY123" fmla="*/ 1178044 h 6858000"/>
                    <a:gd name="connsiteX124" fmla="*/ 1893998 w 7758545"/>
                    <a:gd name="connsiteY124" fmla="*/ 1114068 h 6858000"/>
                    <a:gd name="connsiteX125" fmla="*/ 1893998 w 7758545"/>
                    <a:gd name="connsiteY125" fmla="*/ 1113661 h 6858000"/>
                    <a:gd name="connsiteX126" fmla="*/ 1924559 w 7758545"/>
                    <a:gd name="connsiteY126" fmla="*/ 1157670 h 6858000"/>
                    <a:gd name="connsiteX127" fmla="*/ 1985682 w 7758545"/>
                    <a:gd name="connsiteY127" fmla="*/ 1197603 h 6858000"/>
                    <a:gd name="connsiteX128" fmla="*/ 1983237 w 7758545"/>
                    <a:gd name="connsiteY128" fmla="*/ 1208605 h 6858000"/>
                    <a:gd name="connsiteX129" fmla="*/ 1927412 w 7758545"/>
                    <a:gd name="connsiteY129" fmla="*/ 1205345 h 6858000"/>
                    <a:gd name="connsiteX130" fmla="*/ 1946971 w 7758545"/>
                    <a:gd name="connsiteY130" fmla="*/ 1265246 h 6858000"/>
                    <a:gd name="connsiteX131" fmla="*/ 1916002 w 7758545"/>
                    <a:gd name="connsiteY131" fmla="*/ 1270951 h 6858000"/>
                    <a:gd name="connsiteX132" fmla="*/ 1921299 w 7758545"/>
                    <a:gd name="connsiteY132" fmla="*/ 1303142 h 6858000"/>
                    <a:gd name="connsiteX133" fmla="*/ 1875661 w 7758545"/>
                    <a:gd name="connsiteY133" fmla="*/ 1340631 h 6858000"/>
                    <a:gd name="connsiteX134" fmla="*/ 1871586 w 7758545"/>
                    <a:gd name="connsiteY134" fmla="*/ 1356931 h 6858000"/>
                    <a:gd name="connsiteX135" fmla="*/ 1823910 w 7758545"/>
                    <a:gd name="connsiteY135" fmla="*/ 1357746 h 6858000"/>
                    <a:gd name="connsiteX136" fmla="*/ 1826355 w 7758545"/>
                    <a:gd name="connsiteY136" fmla="*/ 1508108 h 6858000"/>
                    <a:gd name="connsiteX137" fmla="*/ 1787644 w 7758545"/>
                    <a:gd name="connsiteY137" fmla="*/ 1499551 h 6858000"/>
                    <a:gd name="connsiteX138" fmla="*/ 1717556 w 7758545"/>
                    <a:gd name="connsiteY138" fmla="*/ 1466137 h 6858000"/>
                    <a:gd name="connsiteX139" fmla="*/ 1708184 w 7758545"/>
                    <a:gd name="connsiteY139" fmla="*/ 1478769 h 6858000"/>
                    <a:gd name="connsiteX140" fmla="*/ 1812908 w 7758545"/>
                    <a:gd name="connsiteY140" fmla="*/ 1573713 h 6858000"/>
                    <a:gd name="connsiteX141" fmla="*/ 1803536 w 7758545"/>
                    <a:gd name="connsiteY141" fmla="*/ 1586753 h 6858000"/>
                    <a:gd name="connsiteX142" fmla="*/ 1740783 w 7758545"/>
                    <a:gd name="connsiteY142" fmla="*/ 1561896 h 6858000"/>
                    <a:gd name="connsiteX143" fmla="*/ 1769714 w 7758545"/>
                    <a:gd name="connsiteY143" fmla="*/ 1612832 h 6858000"/>
                    <a:gd name="connsiteX144" fmla="*/ 1702072 w 7758545"/>
                    <a:gd name="connsiteY144" fmla="*/ 1616092 h 6858000"/>
                    <a:gd name="connsiteX145" fmla="*/ 1636466 w 7758545"/>
                    <a:gd name="connsiteY145" fmla="*/ 1528482 h 6858000"/>
                    <a:gd name="connsiteX146" fmla="*/ 1676400 w 7758545"/>
                    <a:gd name="connsiteY146" fmla="*/ 1481621 h 6858000"/>
                    <a:gd name="connsiteX147" fmla="*/ 1692292 w 7758545"/>
                    <a:gd name="connsiteY147" fmla="*/ 1421721 h 6858000"/>
                    <a:gd name="connsiteX148" fmla="*/ 1756267 w 7758545"/>
                    <a:gd name="connsiteY148" fmla="*/ 1421721 h 6858000"/>
                    <a:gd name="connsiteX149" fmla="*/ 1739968 w 7758545"/>
                    <a:gd name="connsiteY149" fmla="*/ 1338186 h 6858000"/>
                    <a:gd name="connsiteX150" fmla="*/ 1776642 w 7758545"/>
                    <a:gd name="connsiteY150" fmla="*/ 1336149 h 6858000"/>
                    <a:gd name="connsiteX151" fmla="*/ 1787236 w 7758545"/>
                    <a:gd name="connsiteY151" fmla="*/ 1314552 h 6858000"/>
                    <a:gd name="connsiteX152" fmla="*/ 1797831 w 7758545"/>
                    <a:gd name="connsiteY152" fmla="*/ 1291733 h 6858000"/>
                    <a:gd name="connsiteX153" fmla="*/ 1776234 w 7758545"/>
                    <a:gd name="connsiteY153" fmla="*/ 1291733 h 6858000"/>
                    <a:gd name="connsiteX154" fmla="*/ 1753822 w 7758545"/>
                    <a:gd name="connsiteY154" fmla="*/ 1290103 h 6858000"/>
                    <a:gd name="connsiteX155" fmla="*/ 1762380 w 7758545"/>
                    <a:gd name="connsiteY155" fmla="*/ 1272581 h 6858000"/>
                    <a:gd name="connsiteX156" fmla="*/ 1775419 w 7758545"/>
                    <a:gd name="connsiteY156" fmla="*/ 1235907 h 6858000"/>
                    <a:gd name="connsiteX157" fmla="*/ 1760750 w 7758545"/>
                    <a:gd name="connsiteY157" fmla="*/ 1228980 h 6858000"/>
                    <a:gd name="connsiteX158" fmla="*/ 1699219 w 7758545"/>
                    <a:gd name="connsiteY158" fmla="*/ 1319442 h 6858000"/>
                    <a:gd name="connsiteX159" fmla="*/ 1670288 w 7758545"/>
                    <a:gd name="connsiteY159" fmla="*/ 1284398 h 6858000"/>
                    <a:gd name="connsiteX160" fmla="*/ 1642171 w 7758545"/>
                    <a:gd name="connsiteY160" fmla="*/ 1336556 h 6858000"/>
                    <a:gd name="connsiteX161" fmla="*/ 1673955 w 7758545"/>
                    <a:gd name="connsiteY161" fmla="*/ 1324332 h 6858000"/>
                    <a:gd name="connsiteX162" fmla="*/ 1656433 w 7758545"/>
                    <a:gd name="connsiteY162" fmla="*/ 1351226 h 6858000"/>
                    <a:gd name="connsiteX163" fmla="*/ 1626687 w 7758545"/>
                    <a:gd name="connsiteY163" fmla="*/ 1414386 h 6858000"/>
                    <a:gd name="connsiteX164" fmla="*/ 1660508 w 7758545"/>
                    <a:gd name="connsiteY164" fmla="*/ 1434353 h 6858000"/>
                    <a:gd name="connsiteX165" fmla="*/ 1619759 w 7758545"/>
                    <a:gd name="connsiteY165" fmla="*/ 1449837 h 6858000"/>
                    <a:gd name="connsiteX166" fmla="*/ 1619759 w 7758545"/>
                    <a:gd name="connsiteY166" fmla="*/ 1511368 h 6858000"/>
                    <a:gd name="connsiteX167" fmla="*/ 1610795 w 7758545"/>
                    <a:gd name="connsiteY167" fmla="*/ 1513405 h 6858000"/>
                    <a:gd name="connsiteX168" fmla="*/ 1593680 w 7758545"/>
                    <a:gd name="connsiteY168" fmla="*/ 1494254 h 6858000"/>
                    <a:gd name="connsiteX169" fmla="*/ 1535002 w 7758545"/>
                    <a:gd name="connsiteY169" fmla="*/ 1521963 h 6858000"/>
                    <a:gd name="connsiteX170" fmla="*/ 1543559 w 7758545"/>
                    <a:gd name="connsiteY170" fmla="*/ 1541929 h 6858000"/>
                    <a:gd name="connsiteX171" fmla="*/ 1530520 w 7758545"/>
                    <a:gd name="connsiteY171" fmla="*/ 1545189 h 6858000"/>
                    <a:gd name="connsiteX172" fmla="*/ 1517073 w 7758545"/>
                    <a:gd name="connsiteY172" fmla="*/ 1490586 h 6858000"/>
                    <a:gd name="connsiteX173" fmla="*/ 1565564 w 7758545"/>
                    <a:gd name="connsiteY173" fmla="*/ 1487734 h 6858000"/>
                    <a:gd name="connsiteX174" fmla="*/ 1540707 w 7758545"/>
                    <a:gd name="connsiteY174" fmla="*/ 1446985 h 6858000"/>
                    <a:gd name="connsiteX175" fmla="*/ 1499958 w 7758545"/>
                    <a:gd name="connsiteY175" fmla="*/ 1515443 h 6858000"/>
                    <a:gd name="connsiteX176" fmla="*/ 1453912 w 7758545"/>
                    <a:gd name="connsiteY176" fmla="*/ 1473879 h 6858000"/>
                    <a:gd name="connsiteX177" fmla="*/ 1412349 w 7758545"/>
                    <a:gd name="connsiteY177" fmla="*/ 1489771 h 6858000"/>
                    <a:gd name="connsiteX178" fmla="*/ 1411126 w 7758545"/>
                    <a:gd name="connsiteY178" fmla="*/ 1495884 h 6858000"/>
                    <a:gd name="connsiteX179" fmla="*/ 1459617 w 7758545"/>
                    <a:gd name="connsiteY179" fmla="*/ 1502811 h 6858000"/>
                    <a:gd name="connsiteX180" fmla="*/ 1524815 w 7758545"/>
                    <a:gd name="connsiteY180" fmla="*/ 1554969 h 6858000"/>
                    <a:gd name="connsiteX181" fmla="*/ 1522777 w 7758545"/>
                    <a:gd name="connsiteY181" fmla="*/ 1577788 h 6858000"/>
                    <a:gd name="connsiteX182" fmla="*/ 1516665 w 7758545"/>
                    <a:gd name="connsiteY182" fmla="*/ 1607127 h 6858000"/>
                    <a:gd name="connsiteX183" fmla="*/ 1557821 w 7758545"/>
                    <a:gd name="connsiteY183" fmla="*/ 1626279 h 6858000"/>
                    <a:gd name="connsiteX184" fmla="*/ 1629131 w 7758545"/>
                    <a:gd name="connsiteY184" fmla="*/ 1638504 h 6858000"/>
                    <a:gd name="connsiteX185" fmla="*/ 1672325 w 7758545"/>
                    <a:gd name="connsiteY185" fmla="*/ 1634429 h 6858000"/>
                    <a:gd name="connsiteX186" fmla="*/ 1707369 w 7758545"/>
                    <a:gd name="connsiteY186" fmla="*/ 1650321 h 6858000"/>
                    <a:gd name="connsiteX187" fmla="*/ 1733041 w 7758545"/>
                    <a:gd name="connsiteY187" fmla="*/ 1675178 h 6858000"/>
                    <a:gd name="connsiteX188" fmla="*/ 1727743 w 7758545"/>
                    <a:gd name="connsiteY188" fmla="*/ 1698812 h 6858000"/>
                    <a:gd name="connsiteX189" fmla="*/ 1697182 w 7758545"/>
                    <a:gd name="connsiteY189" fmla="*/ 1688217 h 6858000"/>
                    <a:gd name="connsiteX190" fmla="*/ 1657248 w 7758545"/>
                    <a:gd name="connsiteY190" fmla="*/ 1668658 h 6858000"/>
                    <a:gd name="connsiteX191" fmla="*/ 1651543 w 7758545"/>
                    <a:gd name="connsiteY191" fmla="*/ 1677215 h 6858000"/>
                    <a:gd name="connsiteX192" fmla="*/ 1722446 w 7758545"/>
                    <a:gd name="connsiteY192" fmla="*/ 1725298 h 6858000"/>
                    <a:gd name="connsiteX193" fmla="*/ 1663360 w 7758545"/>
                    <a:gd name="connsiteY193" fmla="*/ 1777864 h 6858000"/>
                    <a:gd name="connsiteX194" fmla="*/ 1568824 w 7758545"/>
                    <a:gd name="connsiteY194" fmla="*/ 1757082 h 6858000"/>
                    <a:gd name="connsiteX195" fmla="*/ 1529705 w 7758545"/>
                    <a:gd name="connsiteY195" fmla="*/ 1738338 h 6858000"/>
                    <a:gd name="connsiteX196" fmla="*/ 1571676 w 7758545"/>
                    <a:gd name="connsiteY196" fmla="*/ 1694329 h 6858000"/>
                    <a:gd name="connsiteX197" fmla="*/ 1584715 w 7758545"/>
                    <a:gd name="connsiteY197" fmla="*/ 1691885 h 6858000"/>
                    <a:gd name="connsiteX198" fmla="*/ 1553746 w 7758545"/>
                    <a:gd name="connsiteY198" fmla="*/ 1681290 h 6858000"/>
                    <a:gd name="connsiteX199" fmla="*/ 1562304 w 7758545"/>
                    <a:gd name="connsiteY199" fmla="*/ 1656433 h 6858000"/>
                    <a:gd name="connsiteX200" fmla="*/ 1517073 w 7758545"/>
                    <a:gd name="connsiteY200" fmla="*/ 1653581 h 6858000"/>
                    <a:gd name="connsiteX201" fmla="*/ 1526445 w 7758545"/>
                    <a:gd name="connsiteY201" fmla="*/ 1686995 h 6858000"/>
                    <a:gd name="connsiteX202" fmla="*/ 1519925 w 7758545"/>
                    <a:gd name="connsiteY202" fmla="*/ 1686180 h 6858000"/>
                    <a:gd name="connsiteX203" fmla="*/ 1521963 w 7758545"/>
                    <a:gd name="connsiteY203" fmla="*/ 1753822 h 6858000"/>
                    <a:gd name="connsiteX204" fmla="*/ 1585123 w 7758545"/>
                    <a:gd name="connsiteY204" fmla="*/ 1793756 h 6858000"/>
                    <a:gd name="connsiteX205" fmla="*/ 1639726 w 7758545"/>
                    <a:gd name="connsiteY205" fmla="*/ 1826763 h 6858000"/>
                    <a:gd name="connsiteX206" fmla="*/ 1504441 w 7758545"/>
                    <a:gd name="connsiteY206" fmla="*/ 1852027 h 6858000"/>
                    <a:gd name="connsiteX207" fmla="*/ 1587975 w 7758545"/>
                    <a:gd name="connsiteY207" fmla="*/ 1878513 h 6858000"/>
                    <a:gd name="connsiteX208" fmla="*/ 1598570 w 7758545"/>
                    <a:gd name="connsiteY208" fmla="*/ 1859769 h 6858000"/>
                    <a:gd name="connsiteX209" fmla="*/ 1634836 w 7758545"/>
                    <a:gd name="connsiteY209" fmla="*/ 1860584 h 6858000"/>
                    <a:gd name="connsiteX210" fmla="*/ 1686995 w 7758545"/>
                    <a:gd name="connsiteY210" fmla="*/ 1909075 h 6858000"/>
                    <a:gd name="connsiteX211" fmla="*/ 1619759 w 7758545"/>
                    <a:gd name="connsiteY211" fmla="*/ 1940859 h 6858000"/>
                    <a:gd name="connsiteX212" fmla="*/ 1552117 w 7758545"/>
                    <a:gd name="connsiteY212" fmla="*/ 1982830 h 6858000"/>
                    <a:gd name="connsiteX213" fmla="*/ 1555376 w 7758545"/>
                    <a:gd name="connsiteY213" fmla="*/ 1940451 h 6858000"/>
                    <a:gd name="connsiteX214" fmla="*/ 1503626 w 7758545"/>
                    <a:gd name="connsiteY214" fmla="*/ 1940451 h 6858000"/>
                    <a:gd name="connsiteX215" fmla="*/ 1564341 w 7758545"/>
                    <a:gd name="connsiteY215" fmla="*/ 2010947 h 6858000"/>
                    <a:gd name="connsiteX216" fmla="*/ 1567194 w 7758545"/>
                    <a:gd name="connsiteY216" fmla="*/ 2042730 h 6858000"/>
                    <a:gd name="connsiteX217" fmla="*/ 1536225 w 7758545"/>
                    <a:gd name="connsiteY217" fmla="*/ 2070440 h 6858000"/>
                    <a:gd name="connsiteX218" fmla="*/ 1542744 w 7758545"/>
                    <a:gd name="connsiteY218" fmla="*/ 2082257 h 6858000"/>
                    <a:gd name="connsiteX219" fmla="*/ 1580641 w 7758545"/>
                    <a:gd name="connsiteY219" fmla="*/ 2117708 h 6858000"/>
                    <a:gd name="connsiteX220" fmla="*/ 1554969 w 7758545"/>
                    <a:gd name="connsiteY220" fmla="*/ 2171904 h 6858000"/>
                    <a:gd name="connsiteX221" fmla="*/ 1541929 w 7758545"/>
                    <a:gd name="connsiteY221" fmla="*/ 2190241 h 6858000"/>
                    <a:gd name="connsiteX222" fmla="*/ 1482436 w 7758545"/>
                    <a:gd name="connsiteY222" fmla="*/ 2157234 h 6858000"/>
                    <a:gd name="connsiteX223" fmla="*/ 1437613 w 7758545"/>
                    <a:gd name="connsiteY223" fmla="*/ 2192278 h 6858000"/>
                    <a:gd name="connsiteX224" fmla="*/ 1559044 w 7758545"/>
                    <a:gd name="connsiteY224" fmla="*/ 2310449 h 6858000"/>
                    <a:gd name="connsiteX225" fmla="*/ 1485289 w 7758545"/>
                    <a:gd name="connsiteY225" fmla="*/ 2396429 h 6858000"/>
                    <a:gd name="connsiteX226" fmla="*/ 1470619 w 7758545"/>
                    <a:gd name="connsiteY226" fmla="*/ 2422508 h 6858000"/>
                    <a:gd name="connsiteX227" fmla="*/ 1505256 w 7758545"/>
                    <a:gd name="connsiteY227" fmla="*/ 2422916 h 6858000"/>
                    <a:gd name="connsiteX228" fmla="*/ 1523592 w 7758545"/>
                    <a:gd name="connsiteY228" fmla="*/ 2434325 h 6858000"/>
                    <a:gd name="connsiteX229" fmla="*/ 1508515 w 7758545"/>
                    <a:gd name="connsiteY229" fmla="*/ 2451440 h 6858000"/>
                    <a:gd name="connsiteX230" fmla="*/ 1435983 w 7758545"/>
                    <a:gd name="connsiteY230" fmla="*/ 2569611 h 6858000"/>
                    <a:gd name="connsiteX231" fmla="*/ 1385862 w 7758545"/>
                    <a:gd name="connsiteY231" fmla="*/ 2602617 h 6858000"/>
                    <a:gd name="connsiteX232" fmla="*/ 1342261 w 7758545"/>
                    <a:gd name="connsiteY232" fmla="*/ 2602617 h 6858000"/>
                    <a:gd name="connsiteX233" fmla="*/ 1283990 w 7758545"/>
                    <a:gd name="connsiteY233" fmla="*/ 2583873 h 6858000"/>
                    <a:gd name="connsiteX234" fmla="*/ 1254651 w 7758545"/>
                    <a:gd name="connsiteY234" fmla="*/ 2534567 h 6858000"/>
                    <a:gd name="connsiteX235" fmla="*/ 1270951 w 7758545"/>
                    <a:gd name="connsiteY235" fmla="*/ 2468962 h 6858000"/>
                    <a:gd name="connsiteX236" fmla="*/ 1279916 w 7758545"/>
                    <a:gd name="connsiteY236" fmla="*/ 2449402 h 6858000"/>
                    <a:gd name="connsiteX237" fmla="*/ 1327591 w 7758545"/>
                    <a:gd name="connsiteY237" fmla="*/ 2489743 h 6858000"/>
                    <a:gd name="connsiteX238" fmla="*/ 1397679 w 7758545"/>
                    <a:gd name="connsiteY238" fmla="*/ 2432695 h 6858000"/>
                    <a:gd name="connsiteX239" fmla="*/ 1394827 w 7758545"/>
                    <a:gd name="connsiteY239" fmla="*/ 2423731 h 6858000"/>
                    <a:gd name="connsiteX240" fmla="*/ 1318627 w 7758545"/>
                    <a:gd name="connsiteY240" fmla="*/ 2437178 h 6858000"/>
                    <a:gd name="connsiteX241" fmla="*/ 1271358 w 7758545"/>
                    <a:gd name="connsiteY241" fmla="*/ 2412728 h 6858000"/>
                    <a:gd name="connsiteX242" fmla="*/ 1305180 w 7758545"/>
                    <a:gd name="connsiteY242" fmla="*/ 2378907 h 6858000"/>
                    <a:gd name="connsiteX243" fmla="*/ 1351633 w 7758545"/>
                    <a:gd name="connsiteY243" fmla="*/ 2388279 h 6858000"/>
                    <a:gd name="connsiteX244" fmla="*/ 1388307 w 7758545"/>
                    <a:gd name="connsiteY244" fmla="*/ 2376055 h 6858000"/>
                    <a:gd name="connsiteX245" fmla="*/ 1287250 w 7758545"/>
                    <a:gd name="connsiteY245" fmla="*/ 2321044 h 6858000"/>
                    <a:gd name="connsiteX246" fmla="*/ 1173154 w 7758545"/>
                    <a:gd name="connsiteY246" fmla="*/ 2337343 h 6858000"/>
                    <a:gd name="connsiteX247" fmla="*/ 1138925 w 7758545"/>
                    <a:gd name="connsiteY247" fmla="*/ 2343863 h 6858000"/>
                    <a:gd name="connsiteX248" fmla="*/ 1150335 w 7758545"/>
                    <a:gd name="connsiteY248" fmla="*/ 2381759 h 6858000"/>
                    <a:gd name="connsiteX249" fmla="*/ 1184564 w 7758545"/>
                    <a:gd name="connsiteY249" fmla="*/ 2389094 h 6858000"/>
                    <a:gd name="connsiteX250" fmla="*/ 1261171 w 7758545"/>
                    <a:gd name="connsiteY250" fmla="*/ 2369127 h 6858000"/>
                    <a:gd name="connsiteX251" fmla="*/ 1208605 w 7758545"/>
                    <a:gd name="connsiteY251" fmla="*/ 2439215 h 6858000"/>
                    <a:gd name="connsiteX252" fmla="*/ 1226942 w 7758545"/>
                    <a:gd name="connsiteY252" fmla="*/ 2543124 h 6858000"/>
                    <a:gd name="connsiteX253" fmla="*/ 1207383 w 7758545"/>
                    <a:gd name="connsiteY253" fmla="*/ 2562276 h 6858000"/>
                    <a:gd name="connsiteX254" fmla="*/ 1187416 w 7758545"/>
                    <a:gd name="connsiteY254" fmla="*/ 2492188 h 6858000"/>
                    <a:gd name="connsiteX255" fmla="*/ 1134850 w 7758545"/>
                    <a:gd name="connsiteY255" fmla="*/ 2498301 h 6858000"/>
                    <a:gd name="connsiteX256" fmla="*/ 1171932 w 7758545"/>
                    <a:gd name="connsiteY256" fmla="*/ 2569203 h 6858000"/>
                    <a:gd name="connsiteX257" fmla="*/ 1146667 w 7758545"/>
                    <a:gd name="connsiteY257" fmla="*/ 2614842 h 6858000"/>
                    <a:gd name="connsiteX258" fmla="*/ 1174376 w 7758545"/>
                    <a:gd name="connsiteY258" fmla="*/ 2675150 h 6858000"/>
                    <a:gd name="connsiteX259" fmla="*/ 1187009 w 7758545"/>
                    <a:gd name="connsiteY259" fmla="*/ 2596505 h 6858000"/>
                    <a:gd name="connsiteX260" fmla="*/ 1274211 w 7758545"/>
                    <a:gd name="connsiteY260" fmla="*/ 2592430 h 6858000"/>
                    <a:gd name="connsiteX261" fmla="*/ 1284805 w 7758545"/>
                    <a:gd name="connsiteY261" fmla="*/ 2644996 h 6858000"/>
                    <a:gd name="connsiteX262" fmla="*/ 1364673 w 7758545"/>
                    <a:gd name="connsiteY262" fmla="*/ 2692264 h 6858000"/>
                    <a:gd name="connsiteX263" fmla="*/ 1386677 w 7758545"/>
                    <a:gd name="connsiteY263" fmla="*/ 2695524 h 6858000"/>
                    <a:gd name="connsiteX264" fmla="*/ 1352448 w 7758545"/>
                    <a:gd name="connsiteY264" fmla="*/ 2641736 h 6858000"/>
                    <a:gd name="connsiteX265" fmla="*/ 1442503 w 7758545"/>
                    <a:gd name="connsiteY265" fmla="*/ 2636846 h 6858000"/>
                    <a:gd name="connsiteX266" fmla="*/ 1397679 w 7758545"/>
                    <a:gd name="connsiteY266" fmla="*/ 2698377 h 6858000"/>
                    <a:gd name="connsiteX267" fmla="*/ 1438020 w 7758545"/>
                    <a:gd name="connsiteY267" fmla="*/ 2728531 h 6858000"/>
                    <a:gd name="connsiteX268" fmla="*/ 1368340 w 7758545"/>
                    <a:gd name="connsiteY268" fmla="*/ 2749312 h 6858000"/>
                    <a:gd name="connsiteX269" fmla="*/ 1309662 w 7758545"/>
                    <a:gd name="connsiteY269" fmla="*/ 2764797 h 6858000"/>
                    <a:gd name="connsiteX270" fmla="*/ 1312514 w 7758545"/>
                    <a:gd name="connsiteY270" fmla="*/ 2777429 h 6858000"/>
                    <a:gd name="connsiteX271" fmla="*/ 1342668 w 7758545"/>
                    <a:gd name="connsiteY271" fmla="*/ 2812473 h 6858000"/>
                    <a:gd name="connsiteX272" fmla="*/ 1295400 w 7758545"/>
                    <a:gd name="connsiteY272" fmla="*/ 2810843 h 6858000"/>
                    <a:gd name="connsiteX273" fmla="*/ 1233462 w 7758545"/>
                    <a:gd name="connsiteY273" fmla="*/ 2834070 h 6858000"/>
                    <a:gd name="connsiteX274" fmla="*/ 1261171 w 7758545"/>
                    <a:gd name="connsiteY274" fmla="*/ 2783541 h 6858000"/>
                    <a:gd name="connsiteX275" fmla="*/ 1188638 w 7758545"/>
                    <a:gd name="connsiteY275" fmla="*/ 2774577 h 6858000"/>
                    <a:gd name="connsiteX276" fmla="*/ 1222460 w 7758545"/>
                    <a:gd name="connsiteY276" fmla="*/ 2801063 h 6858000"/>
                    <a:gd name="connsiteX277" fmla="*/ 1202086 w 7758545"/>
                    <a:gd name="connsiteY277" fmla="*/ 2846294 h 6858000"/>
                    <a:gd name="connsiteX278" fmla="*/ 1268098 w 7758545"/>
                    <a:gd name="connsiteY278" fmla="*/ 2882968 h 6858000"/>
                    <a:gd name="connsiteX279" fmla="*/ 1265654 w 7758545"/>
                    <a:gd name="connsiteY279" fmla="*/ 2896415 h 6858000"/>
                    <a:gd name="connsiteX280" fmla="*/ 1214310 w 7758545"/>
                    <a:gd name="connsiteY280" fmla="*/ 2910270 h 6858000"/>
                    <a:gd name="connsiteX281" fmla="*/ 1213495 w 7758545"/>
                    <a:gd name="connsiteY281" fmla="*/ 2918012 h 6858000"/>
                    <a:gd name="connsiteX282" fmla="*/ 1248132 w 7758545"/>
                    <a:gd name="connsiteY282" fmla="*/ 2930644 h 6858000"/>
                    <a:gd name="connsiteX283" fmla="*/ 1270136 w 7758545"/>
                    <a:gd name="connsiteY283" fmla="*/ 2896823 h 6858000"/>
                    <a:gd name="connsiteX284" fmla="*/ 1289288 w 7758545"/>
                    <a:gd name="connsiteY284" fmla="*/ 2946536 h 6858000"/>
                    <a:gd name="connsiteX285" fmla="*/ 1281138 w 7758545"/>
                    <a:gd name="connsiteY285" fmla="*/ 2959575 h 6858000"/>
                    <a:gd name="connsiteX286" fmla="*/ 1363858 w 7758545"/>
                    <a:gd name="connsiteY286" fmla="*/ 2964873 h 6858000"/>
                    <a:gd name="connsiteX287" fmla="*/ 1438835 w 7758545"/>
                    <a:gd name="connsiteY287" fmla="*/ 3028441 h 6858000"/>
                    <a:gd name="connsiteX288" fmla="*/ 1442095 w 7758545"/>
                    <a:gd name="connsiteY288" fmla="*/ 3063485 h 6858000"/>
                    <a:gd name="connsiteX289" fmla="*/ 1434760 w 7758545"/>
                    <a:gd name="connsiteY289" fmla="*/ 3097714 h 6858000"/>
                    <a:gd name="connsiteX290" fmla="*/ 1400124 w 7758545"/>
                    <a:gd name="connsiteY290" fmla="*/ 3101381 h 6858000"/>
                    <a:gd name="connsiteX291" fmla="*/ 1338594 w 7758545"/>
                    <a:gd name="connsiteY291" fmla="*/ 3083452 h 6858000"/>
                    <a:gd name="connsiteX292" fmla="*/ 1408681 w 7758545"/>
                    <a:gd name="connsiteY292" fmla="*/ 3160466 h 6858000"/>
                    <a:gd name="connsiteX293" fmla="*/ 1402976 w 7758545"/>
                    <a:gd name="connsiteY293" fmla="*/ 3168616 h 6858000"/>
                    <a:gd name="connsiteX294" fmla="*/ 1440058 w 7758545"/>
                    <a:gd name="connsiteY294" fmla="*/ 3168616 h 6858000"/>
                    <a:gd name="connsiteX295" fmla="*/ 1431093 w 7758545"/>
                    <a:gd name="connsiteY295" fmla="*/ 3174728 h 6858000"/>
                    <a:gd name="connsiteX296" fmla="*/ 1469804 w 7758545"/>
                    <a:gd name="connsiteY296" fmla="*/ 3251743 h 6858000"/>
                    <a:gd name="connsiteX297" fmla="*/ 1453097 w 7758545"/>
                    <a:gd name="connsiteY297" fmla="*/ 3292899 h 6858000"/>
                    <a:gd name="connsiteX298" fmla="*/ 1453097 w 7758545"/>
                    <a:gd name="connsiteY298" fmla="*/ 3325498 h 6858000"/>
                    <a:gd name="connsiteX299" fmla="*/ 1503626 w 7758545"/>
                    <a:gd name="connsiteY299" fmla="*/ 3381732 h 6858000"/>
                    <a:gd name="connsiteX300" fmla="*/ 1473064 w 7758545"/>
                    <a:gd name="connsiteY300" fmla="*/ 3426148 h 6858000"/>
                    <a:gd name="connsiteX301" fmla="*/ 1428648 w 7758545"/>
                    <a:gd name="connsiteY301" fmla="*/ 3431445 h 6858000"/>
                    <a:gd name="connsiteX302" fmla="*/ 1430278 w 7758545"/>
                    <a:gd name="connsiteY302" fmla="*/ 3442447 h 6858000"/>
                    <a:gd name="connsiteX303" fmla="*/ 1490179 w 7758545"/>
                    <a:gd name="connsiteY303" fmla="*/ 3457117 h 6858000"/>
                    <a:gd name="connsiteX304" fmla="*/ 1472657 w 7758545"/>
                    <a:gd name="connsiteY304" fmla="*/ 3510905 h 6858000"/>
                    <a:gd name="connsiteX305" fmla="*/ 1506886 w 7758545"/>
                    <a:gd name="connsiteY305" fmla="*/ 3572843 h 6858000"/>
                    <a:gd name="connsiteX306" fmla="*/ 1574121 w 7758545"/>
                    <a:gd name="connsiteY306" fmla="*/ 3615629 h 6858000"/>
                    <a:gd name="connsiteX307" fmla="*/ 1542744 w 7758545"/>
                    <a:gd name="connsiteY307" fmla="*/ 3625816 h 6858000"/>
                    <a:gd name="connsiteX308" fmla="*/ 1575343 w 7758545"/>
                    <a:gd name="connsiteY308" fmla="*/ 3653118 h 6858000"/>
                    <a:gd name="connsiteX309" fmla="*/ 1589198 w 7758545"/>
                    <a:gd name="connsiteY309" fmla="*/ 3702016 h 6858000"/>
                    <a:gd name="connsiteX310" fmla="*/ 1605090 w 7758545"/>
                    <a:gd name="connsiteY310" fmla="*/ 3719946 h 6858000"/>
                    <a:gd name="connsiteX311" fmla="*/ 1687402 w 7758545"/>
                    <a:gd name="connsiteY311" fmla="*/ 3861343 h 6858000"/>
                    <a:gd name="connsiteX312" fmla="*/ 1695552 w 7758545"/>
                    <a:gd name="connsiteY312" fmla="*/ 3898425 h 6858000"/>
                    <a:gd name="connsiteX313" fmla="*/ 1695144 w 7758545"/>
                    <a:gd name="connsiteY313" fmla="*/ 3915539 h 6858000"/>
                    <a:gd name="connsiteX314" fmla="*/ 1763602 w 7758545"/>
                    <a:gd name="connsiteY314" fmla="*/ 3989294 h 6858000"/>
                    <a:gd name="connsiteX315" fmla="*/ 1803536 w 7758545"/>
                    <a:gd name="connsiteY315" fmla="*/ 4047157 h 6858000"/>
                    <a:gd name="connsiteX316" fmla="*/ 1806796 w 7758545"/>
                    <a:gd name="connsiteY316" fmla="*/ 4049195 h 6858000"/>
                    <a:gd name="connsiteX317" fmla="*/ 1900518 w 7758545"/>
                    <a:gd name="connsiteY317" fmla="*/ 4193445 h 6858000"/>
                    <a:gd name="connsiteX318" fmla="*/ 1943304 w 7758545"/>
                    <a:gd name="connsiteY318" fmla="*/ 4261903 h 6858000"/>
                    <a:gd name="connsiteX319" fmla="*/ 1949824 w 7758545"/>
                    <a:gd name="connsiteY319" fmla="*/ 4265163 h 6858000"/>
                    <a:gd name="connsiteX320" fmla="*/ 1990980 w 7758545"/>
                    <a:gd name="connsiteY320" fmla="*/ 4339325 h 6858000"/>
                    <a:gd name="connsiteX321" fmla="*/ 2077774 w 7758545"/>
                    <a:gd name="connsiteY321" fmla="*/ 4457497 h 6858000"/>
                    <a:gd name="connsiteX322" fmla="*/ 2110373 w 7758545"/>
                    <a:gd name="connsiteY322" fmla="*/ 4487651 h 6858000"/>
                    <a:gd name="connsiteX323" fmla="*/ 2133600 w 7758545"/>
                    <a:gd name="connsiteY323" fmla="*/ 4519842 h 6858000"/>
                    <a:gd name="connsiteX324" fmla="*/ 2233842 w 7758545"/>
                    <a:gd name="connsiteY324" fmla="*/ 4661647 h 6858000"/>
                    <a:gd name="connsiteX325" fmla="*/ 2288037 w 7758545"/>
                    <a:gd name="connsiteY325" fmla="*/ 4743959 h 6858000"/>
                    <a:gd name="connsiteX326" fmla="*/ 2498708 w 7758545"/>
                    <a:gd name="connsiteY326" fmla="*/ 4847461 h 6858000"/>
                    <a:gd name="connsiteX327" fmla="*/ 2486076 w 7758545"/>
                    <a:gd name="connsiteY327" fmla="*/ 4889025 h 6858000"/>
                    <a:gd name="connsiteX328" fmla="*/ 2525195 w 7758545"/>
                    <a:gd name="connsiteY328" fmla="*/ 4903287 h 6858000"/>
                    <a:gd name="connsiteX329" fmla="*/ 2640513 w 7758545"/>
                    <a:gd name="connsiteY329" fmla="*/ 4975412 h 6858000"/>
                    <a:gd name="connsiteX330" fmla="*/ 2706119 w 7758545"/>
                    <a:gd name="connsiteY330" fmla="*/ 5004343 h 6858000"/>
                    <a:gd name="connsiteX331" fmla="*/ 2737088 w 7758545"/>
                    <a:gd name="connsiteY331" fmla="*/ 5026755 h 6858000"/>
                    <a:gd name="connsiteX332" fmla="*/ 2761537 w 7758545"/>
                    <a:gd name="connsiteY332" fmla="*/ 5058947 h 6858000"/>
                    <a:gd name="connsiteX333" fmla="*/ 2770094 w 7758545"/>
                    <a:gd name="connsiteY333" fmla="*/ 5024310 h 6858000"/>
                    <a:gd name="connsiteX334" fmla="*/ 2827142 w 7758545"/>
                    <a:gd name="connsiteY334" fmla="*/ 5056909 h 6858000"/>
                    <a:gd name="connsiteX335" fmla="*/ 2884190 w 7758545"/>
                    <a:gd name="connsiteY335" fmla="*/ 5067911 h 6858000"/>
                    <a:gd name="connsiteX336" fmla="*/ 2968948 w 7758545"/>
                    <a:gd name="connsiteY336" fmla="*/ 5122515 h 6858000"/>
                    <a:gd name="connsiteX337" fmla="*/ 3012549 w 7758545"/>
                    <a:gd name="connsiteY337" fmla="*/ 5122515 h 6858000"/>
                    <a:gd name="connsiteX338" fmla="*/ 3062262 w 7758545"/>
                    <a:gd name="connsiteY338" fmla="*/ 5155521 h 6858000"/>
                    <a:gd name="connsiteX339" fmla="*/ 3112383 w 7758545"/>
                    <a:gd name="connsiteY339" fmla="*/ 5151854 h 6858000"/>
                    <a:gd name="connsiteX340" fmla="*/ 3152724 w 7758545"/>
                    <a:gd name="connsiteY340" fmla="*/ 5172636 h 6858000"/>
                    <a:gd name="connsiteX341" fmla="*/ 3266820 w 7758545"/>
                    <a:gd name="connsiteY341" fmla="*/ 5210532 h 6858000"/>
                    <a:gd name="connsiteX342" fmla="*/ 3419628 w 7758545"/>
                    <a:gd name="connsiteY342" fmla="*/ 5220311 h 6858000"/>
                    <a:gd name="connsiteX343" fmla="*/ 3470971 w 7758545"/>
                    <a:gd name="connsiteY343" fmla="*/ 5233351 h 6858000"/>
                    <a:gd name="connsiteX344" fmla="*/ 3514572 w 7758545"/>
                    <a:gd name="connsiteY344" fmla="*/ 5246391 h 6858000"/>
                    <a:gd name="connsiteX345" fmla="*/ 3657600 w 7758545"/>
                    <a:gd name="connsiteY345" fmla="*/ 5295696 h 6858000"/>
                    <a:gd name="connsiteX346" fmla="*/ 3704868 w 7758545"/>
                    <a:gd name="connsiteY346" fmla="*/ 5295289 h 6858000"/>
                    <a:gd name="connsiteX347" fmla="*/ 3746839 w 7758545"/>
                    <a:gd name="connsiteY347" fmla="*/ 5281434 h 6858000"/>
                    <a:gd name="connsiteX348" fmla="*/ 3786366 w 7758545"/>
                    <a:gd name="connsiteY348" fmla="*/ 5280620 h 6858000"/>
                    <a:gd name="connsiteX349" fmla="*/ 3821817 w 7758545"/>
                    <a:gd name="connsiteY349" fmla="*/ 5284287 h 6858000"/>
                    <a:gd name="connsiteX350" fmla="*/ 3912686 w 7758545"/>
                    <a:gd name="connsiteY350" fmla="*/ 5280212 h 6858000"/>
                    <a:gd name="connsiteX351" fmla="*/ 3993369 w 7758545"/>
                    <a:gd name="connsiteY351" fmla="*/ 5320553 h 6858000"/>
                    <a:gd name="connsiteX352" fmla="*/ 4072014 w 7758545"/>
                    <a:gd name="connsiteY352" fmla="*/ 5263913 h 6858000"/>
                    <a:gd name="connsiteX353" fmla="*/ 4089128 w 7758545"/>
                    <a:gd name="connsiteY353" fmla="*/ 5263913 h 6858000"/>
                    <a:gd name="connsiteX354" fmla="*/ 4160846 w 7758545"/>
                    <a:gd name="connsiteY354" fmla="*/ 5278990 h 6858000"/>
                    <a:gd name="connsiteX355" fmla="*/ 4138027 w 7758545"/>
                    <a:gd name="connsiteY355" fmla="*/ 5231314 h 6858000"/>
                    <a:gd name="connsiteX356" fmla="*/ 4199150 w 7758545"/>
                    <a:gd name="connsiteY356" fmla="*/ 5212162 h 6858000"/>
                    <a:gd name="connsiteX357" fmla="*/ 4298576 w 7758545"/>
                    <a:gd name="connsiteY357" fmla="*/ 5210532 h 6858000"/>
                    <a:gd name="connsiteX358" fmla="*/ 4365404 w 7758545"/>
                    <a:gd name="connsiteY358" fmla="*/ 5209309 h 6858000"/>
                    <a:gd name="connsiteX359" fmla="*/ 4432232 w 7758545"/>
                    <a:gd name="connsiteY359" fmla="*/ 5160004 h 6858000"/>
                    <a:gd name="connsiteX360" fmla="*/ 4523101 w 7758545"/>
                    <a:gd name="connsiteY360" fmla="*/ 5135554 h 6858000"/>
                    <a:gd name="connsiteX361" fmla="*/ 4584224 w 7758545"/>
                    <a:gd name="connsiteY361" fmla="*/ 5096435 h 6858000"/>
                    <a:gd name="connsiteX362" fmla="*/ 4608266 w 7758545"/>
                    <a:gd name="connsiteY362" fmla="*/ 5065059 h 6858000"/>
                    <a:gd name="connsiteX363" fmla="*/ 4624158 w 7758545"/>
                    <a:gd name="connsiteY363" fmla="*/ 5082173 h 6858000"/>
                    <a:gd name="connsiteX364" fmla="*/ 4661647 w 7758545"/>
                    <a:gd name="connsiteY364" fmla="*/ 5062614 h 6858000"/>
                    <a:gd name="connsiteX365" fmla="*/ 4760666 w 7758545"/>
                    <a:gd name="connsiteY365" fmla="*/ 5038980 h 6858000"/>
                    <a:gd name="connsiteX366" fmla="*/ 4838496 w 7758545"/>
                    <a:gd name="connsiteY366" fmla="*/ 4988451 h 6858000"/>
                    <a:gd name="connsiteX367" fmla="*/ 4871910 w 7758545"/>
                    <a:gd name="connsiteY367" fmla="*/ 4978264 h 6858000"/>
                    <a:gd name="connsiteX368" fmla="*/ 4921216 w 7758545"/>
                    <a:gd name="connsiteY368" fmla="*/ 4951370 h 6858000"/>
                    <a:gd name="connsiteX369" fmla="*/ 4985599 w 7758545"/>
                    <a:gd name="connsiteY369" fmla="*/ 4905732 h 6858000"/>
                    <a:gd name="connsiteX370" fmla="*/ 5017383 w 7758545"/>
                    <a:gd name="connsiteY370" fmla="*/ 4895952 h 6858000"/>
                    <a:gd name="connsiteX371" fmla="*/ 5039387 w 7758545"/>
                    <a:gd name="connsiteY371" fmla="*/ 4904917 h 6858000"/>
                    <a:gd name="connsiteX372" fmla="*/ 5067503 w 7758545"/>
                    <a:gd name="connsiteY372" fmla="*/ 4870280 h 6858000"/>
                    <a:gd name="connsiteX373" fmla="*/ 5118439 w 7758545"/>
                    <a:gd name="connsiteY373" fmla="*/ 4824642 h 6858000"/>
                    <a:gd name="connsiteX374" fmla="*/ 5183637 w 7758545"/>
                    <a:gd name="connsiteY374" fmla="*/ 4769631 h 6858000"/>
                    <a:gd name="connsiteX375" fmla="*/ 5186490 w 7758545"/>
                    <a:gd name="connsiteY375" fmla="*/ 4762704 h 6858000"/>
                    <a:gd name="connsiteX376" fmla="*/ 5292029 w 7758545"/>
                    <a:gd name="connsiteY376" fmla="*/ 4703619 h 6858000"/>
                    <a:gd name="connsiteX377" fmla="*/ 5438724 w 7758545"/>
                    <a:gd name="connsiteY377" fmla="*/ 4630271 h 6858000"/>
                    <a:gd name="connsiteX378" fmla="*/ 5413867 w 7758545"/>
                    <a:gd name="connsiteY378" fmla="*/ 4618046 h 6858000"/>
                    <a:gd name="connsiteX379" fmla="*/ 5452578 w 7758545"/>
                    <a:gd name="connsiteY379" fmla="*/ 4524732 h 6858000"/>
                    <a:gd name="connsiteX380" fmla="*/ 5546708 w 7758545"/>
                    <a:gd name="connsiteY380" fmla="*/ 4450569 h 6858000"/>
                    <a:gd name="connsiteX381" fmla="*/ 5576047 w 7758545"/>
                    <a:gd name="connsiteY381" fmla="*/ 4384964 h 6858000"/>
                    <a:gd name="connsiteX382" fmla="*/ 5624538 w 7758545"/>
                    <a:gd name="connsiteY382" fmla="*/ 4361737 h 6858000"/>
                    <a:gd name="connsiteX383" fmla="*/ 5662027 w 7758545"/>
                    <a:gd name="connsiteY383" fmla="*/ 4311616 h 6858000"/>
                    <a:gd name="connsiteX384" fmla="*/ 5701960 w 7758545"/>
                    <a:gd name="connsiteY384" fmla="*/ 4288797 h 6858000"/>
                    <a:gd name="connsiteX385" fmla="*/ 5755341 w 7758545"/>
                    <a:gd name="connsiteY385" fmla="*/ 4179183 h 6858000"/>
                    <a:gd name="connsiteX386" fmla="*/ 5830726 w 7758545"/>
                    <a:gd name="connsiteY386" fmla="*/ 4098093 h 6858000"/>
                    <a:gd name="connsiteX387" fmla="*/ 5841321 w 7758545"/>
                    <a:gd name="connsiteY387" fmla="*/ 4005594 h 6858000"/>
                    <a:gd name="connsiteX388" fmla="*/ 5882885 w 7758545"/>
                    <a:gd name="connsiteY388" fmla="*/ 3938766 h 6858000"/>
                    <a:gd name="connsiteX389" fmla="*/ 5919151 w 7758545"/>
                    <a:gd name="connsiteY389" fmla="*/ 3888238 h 6858000"/>
                    <a:gd name="connsiteX390" fmla="*/ 5882885 w 7758545"/>
                    <a:gd name="connsiteY390" fmla="*/ 3867456 h 6858000"/>
                    <a:gd name="connsiteX391" fmla="*/ 5947675 w 7758545"/>
                    <a:gd name="connsiteY391" fmla="*/ 3780661 h 6858000"/>
                    <a:gd name="connsiteX392" fmla="*/ 5981904 w 7758545"/>
                    <a:gd name="connsiteY392" fmla="*/ 3679604 h 6858000"/>
                    <a:gd name="connsiteX393" fmla="*/ 6037322 w 7758545"/>
                    <a:gd name="connsiteY393" fmla="*/ 3530057 h 6858000"/>
                    <a:gd name="connsiteX394" fmla="*/ 6046287 w 7758545"/>
                    <a:gd name="connsiteY394" fmla="*/ 3470564 h 6858000"/>
                    <a:gd name="connsiteX395" fmla="*/ 6025912 w 7758545"/>
                    <a:gd name="connsiteY395" fmla="*/ 3458339 h 6858000"/>
                    <a:gd name="connsiteX396" fmla="*/ 6096407 w 7758545"/>
                    <a:gd name="connsiteY396" fmla="*/ 3347910 h 6858000"/>
                    <a:gd name="connsiteX397" fmla="*/ 6065031 w 7758545"/>
                    <a:gd name="connsiteY397" fmla="*/ 3275378 h 6858000"/>
                    <a:gd name="connsiteX398" fmla="*/ 6062586 w 7758545"/>
                    <a:gd name="connsiteY398" fmla="*/ 3208142 h 6858000"/>
                    <a:gd name="connsiteX399" fmla="*/ 6076848 w 7758545"/>
                    <a:gd name="connsiteY399" fmla="*/ 3060632 h 6858000"/>
                    <a:gd name="connsiteX400" fmla="*/ 6062586 w 7758545"/>
                    <a:gd name="connsiteY400" fmla="*/ 2979950 h 6858000"/>
                    <a:gd name="connsiteX401" fmla="*/ 6058104 w 7758545"/>
                    <a:gd name="connsiteY401" fmla="*/ 2914752 h 6858000"/>
                    <a:gd name="connsiteX402" fmla="*/ 6064624 w 7758545"/>
                    <a:gd name="connsiteY402" fmla="*/ 2836107 h 6858000"/>
                    <a:gd name="connsiteX403" fmla="*/ 6058919 w 7758545"/>
                    <a:gd name="connsiteY403" fmla="*/ 2789654 h 6858000"/>
                    <a:gd name="connsiteX404" fmla="*/ 6058511 w 7758545"/>
                    <a:gd name="connsiteY404" fmla="*/ 2721196 h 6858000"/>
                    <a:gd name="connsiteX405" fmla="*/ 6076033 w 7758545"/>
                    <a:gd name="connsiteY405" fmla="*/ 2643773 h 6858000"/>
                    <a:gd name="connsiteX406" fmla="*/ 6047917 w 7758545"/>
                    <a:gd name="connsiteY406" fmla="*/ 2551274 h 6858000"/>
                    <a:gd name="connsiteX407" fmla="*/ 6029172 w 7758545"/>
                    <a:gd name="connsiteY407" fmla="*/ 2501561 h 6858000"/>
                    <a:gd name="connsiteX408" fmla="*/ 6036507 w 7758545"/>
                    <a:gd name="connsiteY408" fmla="*/ 2393577 h 6858000"/>
                    <a:gd name="connsiteX409" fmla="*/ 5998203 w 7758545"/>
                    <a:gd name="connsiteY409" fmla="*/ 2313709 h 6858000"/>
                    <a:gd name="connsiteX410" fmla="*/ 5998610 w 7758545"/>
                    <a:gd name="connsiteY410" fmla="*/ 2295780 h 6858000"/>
                    <a:gd name="connsiteX411" fmla="*/ 5929746 w 7758545"/>
                    <a:gd name="connsiteY411" fmla="*/ 2179646 h 6858000"/>
                    <a:gd name="connsiteX412" fmla="*/ 5906519 w 7758545"/>
                    <a:gd name="connsiteY412" fmla="*/ 2049658 h 6858000"/>
                    <a:gd name="connsiteX413" fmla="*/ 5860473 w 7758545"/>
                    <a:gd name="connsiteY413" fmla="*/ 1980793 h 6858000"/>
                    <a:gd name="connsiteX414" fmla="*/ 5771641 w 7758545"/>
                    <a:gd name="connsiteY414" fmla="*/ 1867511 h 6858000"/>
                    <a:gd name="connsiteX415" fmla="*/ 5743931 w 7758545"/>
                    <a:gd name="connsiteY415" fmla="*/ 1770937 h 6858000"/>
                    <a:gd name="connsiteX416" fmla="*/ 5689736 w 7758545"/>
                    <a:gd name="connsiteY416" fmla="*/ 1750155 h 6858000"/>
                    <a:gd name="connsiteX417" fmla="*/ 5668954 w 7758545"/>
                    <a:gd name="connsiteY417" fmla="*/ 1709814 h 6858000"/>
                    <a:gd name="connsiteX418" fmla="*/ 5642060 w 7758545"/>
                    <a:gd name="connsiteY418" fmla="*/ 1601015 h 6858000"/>
                    <a:gd name="connsiteX419" fmla="*/ 5553635 w 7758545"/>
                    <a:gd name="connsiteY419" fmla="*/ 1532965 h 6858000"/>
                    <a:gd name="connsiteX420" fmla="*/ 5543855 w 7758545"/>
                    <a:gd name="connsiteY420" fmla="*/ 1522778 h 6858000"/>
                    <a:gd name="connsiteX421" fmla="*/ 5490067 w 7758545"/>
                    <a:gd name="connsiteY421" fmla="*/ 1471027 h 6858000"/>
                    <a:gd name="connsiteX422" fmla="*/ 5480695 w 7758545"/>
                    <a:gd name="connsiteY422" fmla="*/ 1442503 h 6858000"/>
                    <a:gd name="connsiteX423" fmla="*/ 5322183 w 7758545"/>
                    <a:gd name="connsiteY423" fmla="*/ 1398087 h 6858000"/>
                    <a:gd name="connsiteX424" fmla="*/ 5307921 w 7758545"/>
                    <a:gd name="connsiteY424" fmla="*/ 1389937 h 6858000"/>
                    <a:gd name="connsiteX425" fmla="*/ 5254133 w 7758545"/>
                    <a:gd name="connsiteY425" fmla="*/ 1381787 h 6858000"/>
                    <a:gd name="connsiteX426" fmla="*/ 5173858 w 7758545"/>
                    <a:gd name="connsiteY426" fmla="*/ 1360598 h 6858000"/>
                    <a:gd name="connsiteX427" fmla="*/ 5135554 w 7758545"/>
                    <a:gd name="connsiteY427" fmla="*/ 1346743 h 6858000"/>
                    <a:gd name="connsiteX428" fmla="*/ 5090731 w 7758545"/>
                    <a:gd name="connsiteY428" fmla="*/ 1289695 h 6858000"/>
                    <a:gd name="connsiteX429" fmla="*/ 5080951 w 7758545"/>
                    <a:gd name="connsiteY429" fmla="*/ 1251799 h 6858000"/>
                    <a:gd name="connsiteX430" fmla="*/ 5054872 w 7758545"/>
                    <a:gd name="connsiteY430" fmla="*/ 1206568 h 6858000"/>
                    <a:gd name="connsiteX431" fmla="*/ 5030015 w 7758545"/>
                    <a:gd name="connsiteY431" fmla="*/ 1109179 h 6858000"/>
                    <a:gd name="connsiteX432" fmla="*/ 5043462 w 7758545"/>
                    <a:gd name="connsiteY432" fmla="*/ 1008937 h 6858000"/>
                    <a:gd name="connsiteX433" fmla="*/ 5093990 w 7758545"/>
                    <a:gd name="connsiteY433" fmla="*/ 844720 h 6858000"/>
                    <a:gd name="connsiteX434" fmla="*/ 5170598 w 7758545"/>
                    <a:gd name="connsiteY434" fmla="*/ 775447 h 6858000"/>
                    <a:gd name="connsiteX435" fmla="*/ 5229683 w 7758545"/>
                    <a:gd name="connsiteY435" fmla="*/ 743663 h 6858000"/>
                    <a:gd name="connsiteX436" fmla="*/ 5232128 w 7758545"/>
                    <a:gd name="connsiteY436" fmla="*/ 706989 h 6858000"/>
                    <a:gd name="connsiteX437" fmla="*/ 5253318 w 7758545"/>
                    <a:gd name="connsiteY437" fmla="*/ 662981 h 6858000"/>
                    <a:gd name="connsiteX438" fmla="*/ 5283879 w 7758545"/>
                    <a:gd name="connsiteY438" fmla="*/ 632827 h 6858000"/>
                    <a:gd name="connsiteX439" fmla="*/ 5289992 w 7758545"/>
                    <a:gd name="connsiteY439" fmla="*/ 575779 h 6858000"/>
                    <a:gd name="connsiteX440" fmla="*/ 5287139 w 7758545"/>
                    <a:gd name="connsiteY440" fmla="*/ 513026 h 6858000"/>
                    <a:gd name="connsiteX441" fmla="*/ 5347854 w 7758545"/>
                    <a:gd name="connsiteY441" fmla="*/ 429083 h 6858000"/>
                    <a:gd name="connsiteX442" fmla="*/ 5295289 w 7758545"/>
                    <a:gd name="connsiteY442" fmla="*/ 397299 h 6858000"/>
                    <a:gd name="connsiteX443" fmla="*/ 5300994 w 7758545"/>
                    <a:gd name="connsiteY443" fmla="*/ 387520 h 6858000"/>
                    <a:gd name="connsiteX444" fmla="*/ 5441984 w 7758545"/>
                    <a:gd name="connsiteY444" fmla="*/ 387520 h 6858000"/>
                    <a:gd name="connsiteX445" fmla="*/ 5523074 w 7758545"/>
                    <a:gd name="connsiteY445" fmla="*/ 290945 h 6858000"/>
                    <a:gd name="connsiteX446" fmla="*/ 5510849 w 7758545"/>
                    <a:gd name="connsiteY446" fmla="*/ 262014 h 6858000"/>
                    <a:gd name="connsiteX447" fmla="*/ 5523481 w 7758545"/>
                    <a:gd name="connsiteY447" fmla="*/ 228193 h 6858000"/>
                    <a:gd name="connsiteX448" fmla="*/ 5576047 w 7758545"/>
                    <a:gd name="connsiteY448" fmla="*/ 202521 h 6858000"/>
                    <a:gd name="connsiteX449" fmla="*/ 5623315 w 7758545"/>
                    <a:gd name="connsiteY449" fmla="*/ 173589 h 6858000"/>
                    <a:gd name="connsiteX450" fmla="*/ 5642467 w 7758545"/>
                    <a:gd name="connsiteY450" fmla="*/ 166255 h 6858000"/>
                    <a:gd name="connsiteX451" fmla="*/ 5782642 w 7758545"/>
                    <a:gd name="connsiteY451" fmla="*/ 92499 h 6858000"/>
                    <a:gd name="connsiteX452" fmla="*/ 5847840 w 7758545"/>
                    <a:gd name="connsiteY452" fmla="*/ 64790 h 6858000"/>
                    <a:gd name="connsiteX453" fmla="*/ 5926485 w 7758545"/>
                    <a:gd name="connsiteY453" fmla="*/ 62753 h 6858000"/>
                    <a:gd name="connsiteX454" fmla="*/ 5994943 w 7758545"/>
                    <a:gd name="connsiteY454" fmla="*/ 72940 h 6858000"/>
                    <a:gd name="connsiteX455" fmla="*/ 6012872 w 7758545"/>
                    <a:gd name="connsiteY455" fmla="*/ 77015 h 6858000"/>
                    <a:gd name="connsiteX456" fmla="*/ 6068698 w 7758545"/>
                    <a:gd name="connsiteY456" fmla="*/ 106762 h 6858000"/>
                    <a:gd name="connsiteX457" fmla="*/ 6073995 w 7758545"/>
                    <a:gd name="connsiteY457" fmla="*/ 99019 h 6858000"/>
                    <a:gd name="connsiteX458" fmla="*/ 6079700 w 7758545"/>
                    <a:gd name="connsiteY458" fmla="*/ 123876 h 6858000"/>
                    <a:gd name="connsiteX459" fmla="*/ 6084590 w 7758545"/>
                    <a:gd name="connsiteY459" fmla="*/ 114504 h 6858000"/>
                    <a:gd name="connsiteX460" fmla="*/ 6286296 w 7758545"/>
                    <a:gd name="connsiteY460" fmla="*/ 198039 h 6858000"/>
                    <a:gd name="connsiteX461" fmla="*/ 6331935 w 7758545"/>
                    <a:gd name="connsiteY461" fmla="*/ 273424 h 6858000"/>
                    <a:gd name="connsiteX462" fmla="*/ 6390205 w 7758545"/>
                    <a:gd name="connsiteY462" fmla="*/ 302355 h 6858000"/>
                    <a:gd name="connsiteX463" fmla="*/ 6396725 w 7758545"/>
                    <a:gd name="connsiteY463" fmla="*/ 344326 h 6858000"/>
                    <a:gd name="connsiteX464" fmla="*/ 6410172 w 7758545"/>
                    <a:gd name="connsiteY464" fmla="*/ 334954 h 6858000"/>
                    <a:gd name="connsiteX465" fmla="*/ 6527528 w 7758545"/>
                    <a:gd name="connsiteY465" fmla="*/ 381407 h 6858000"/>
                    <a:gd name="connsiteX466" fmla="*/ 6612286 w 7758545"/>
                    <a:gd name="connsiteY466" fmla="*/ 423786 h 6858000"/>
                    <a:gd name="connsiteX467" fmla="*/ 6708860 w 7758545"/>
                    <a:gd name="connsiteY467" fmla="*/ 497541 h 6858000"/>
                    <a:gd name="connsiteX468" fmla="*/ 6811954 w 7758545"/>
                    <a:gd name="connsiteY468" fmla="*/ 528103 h 6858000"/>
                    <a:gd name="connsiteX469" fmla="*/ 6822956 w 7758545"/>
                    <a:gd name="connsiteY469" fmla="*/ 528918 h 6858000"/>
                    <a:gd name="connsiteX470" fmla="*/ 6910973 w 7758545"/>
                    <a:gd name="connsiteY470" fmla="*/ 645459 h 6858000"/>
                    <a:gd name="connsiteX471" fmla="*/ 6906491 w 7758545"/>
                    <a:gd name="connsiteY471" fmla="*/ 662166 h 6858000"/>
                    <a:gd name="connsiteX472" fmla="*/ 7014067 w 7758545"/>
                    <a:gd name="connsiteY472" fmla="*/ 745701 h 6858000"/>
                    <a:gd name="connsiteX473" fmla="*/ 7122459 w 7758545"/>
                    <a:gd name="connsiteY473" fmla="*/ 851240 h 6858000"/>
                    <a:gd name="connsiteX474" fmla="*/ 7109827 w 7758545"/>
                    <a:gd name="connsiteY474" fmla="*/ 892803 h 6858000"/>
                    <a:gd name="connsiteX475" fmla="*/ 7123681 w 7758545"/>
                    <a:gd name="connsiteY475" fmla="*/ 902175 h 6858000"/>
                    <a:gd name="connsiteX476" fmla="*/ 7132238 w 7758545"/>
                    <a:gd name="connsiteY476" fmla="*/ 868354 h 6858000"/>
                    <a:gd name="connsiteX477" fmla="*/ 7150575 w 7758545"/>
                    <a:gd name="connsiteY477" fmla="*/ 871614 h 6858000"/>
                    <a:gd name="connsiteX478" fmla="*/ 7317645 w 7758545"/>
                    <a:gd name="connsiteY478" fmla="*/ 1170709 h 6858000"/>
                    <a:gd name="connsiteX479" fmla="*/ 7500606 w 7758545"/>
                    <a:gd name="connsiteY479" fmla="*/ 1461247 h 6858000"/>
                    <a:gd name="connsiteX480" fmla="*/ 7498976 w 7758545"/>
                    <a:gd name="connsiteY480" fmla="*/ 1523185 h 6858000"/>
                    <a:gd name="connsiteX481" fmla="*/ 7514868 w 7758545"/>
                    <a:gd name="connsiteY481" fmla="*/ 1563119 h 6858000"/>
                    <a:gd name="connsiteX482" fmla="*/ 7554802 w 7758545"/>
                    <a:gd name="connsiteY482" fmla="*/ 1651951 h 6858000"/>
                    <a:gd name="connsiteX483" fmla="*/ 7563359 w 7758545"/>
                    <a:gd name="connsiteY483" fmla="*/ 1687402 h 6858000"/>
                    <a:gd name="connsiteX484" fmla="*/ 7573546 w 7758545"/>
                    <a:gd name="connsiteY484" fmla="*/ 1757897 h 6858000"/>
                    <a:gd name="connsiteX485" fmla="*/ 7571509 w 7758545"/>
                    <a:gd name="connsiteY485" fmla="*/ 1768492 h 6858000"/>
                    <a:gd name="connsiteX486" fmla="*/ 7627335 w 7758545"/>
                    <a:gd name="connsiteY486" fmla="*/ 1874031 h 6858000"/>
                    <a:gd name="connsiteX487" fmla="*/ 7636299 w 7758545"/>
                    <a:gd name="connsiteY487" fmla="*/ 1938007 h 6858000"/>
                    <a:gd name="connsiteX488" fmla="*/ 7655043 w 7758545"/>
                    <a:gd name="connsiteY488" fmla="*/ 2065550 h 6858000"/>
                    <a:gd name="connsiteX489" fmla="*/ 7642819 w 7758545"/>
                    <a:gd name="connsiteY489" fmla="*/ 2138490 h 6858000"/>
                    <a:gd name="connsiteX490" fmla="*/ 7645264 w 7758545"/>
                    <a:gd name="connsiteY490" fmla="*/ 2174756 h 6858000"/>
                    <a:gd name="connsiteX491" fmla="*/ 7662378 w 7758545"/>
                    <a:gd name="connsiteY491" fmla="*/ 2255846 h 6858000"/>
                    <a:gd name="connsiteX492" fmla="*/ 7667268 w 7758545"/>
                    <a:gd name="connsiteY492" fmla="*/ 2280295 h 6858000"/>
                    <a:gd name="connsiteX493" fmla="*/ 7699052 w 7758545"/>
                    <a:gd name="connsiteY493" fmla="*/ 2419248 h 6858000"/>
                    <a:gd name="connsiteX494" fmla="*/ 7724724 w 7758545"/>
                    <a:gd name="connsiteY494" fmla="*/ 2513378 h 6858000"/>
                    <a:gd name="connsiteX495" fmla="*/ 7694977 w 7758545"/>
                    <a:gd name="connsiteY495" fmla="*/ 2630734 h 6858000"/>
                    <a:gd name="connsiteX496" fmla="*/ 7730836 w 7758545"/>
                    <a:gd name="connsiteY496" fmla="*/ 2673520 h 6858000"/>
                    <a:gd name="connsiteX497" fmla="*/ 7716166 w 7758545"/>
                    <a:gd name="connsiteY497" fmla="*/ 2712639 h 6858000"/>
                    <a:gd name="connsiteX498" fmla="*/ 7732466 w 7758545"/>
                    <a:gd name="connsiteY498" fmla="*/ 2782726 h 6858000"/>
                    <a:gd name="connsiteX499" fmla="*/ 7725131 w 7758545"/>
                    <a:gd name="connsiteY499" fmla="*/ 2826735 h 6858000"/>
                    <a:gd name="connsiteX500" fmla="*/ 7761805 w 7758545"/>
                    <a:gd name="connsiteY500" fmla="*/ 2932274 h 6858000"/>
                    <a:gd name="connsiteX501" fmla="*/ 7728799 w 7758545"/>
                    <a:gd name="connsiteY501" fmla="*/ 3030886 h 6858000"/>
                    <a:gd name="connsiteX502" fmla="*/ 7749173 w 7758545"/>
                    <a:gd name="connsiteY502" fmla="*/ 3157614 h 6858000"/>
                    <a:gd name="connsiteX503" fmla="*/ 7755693 w 7758545"/>
                    <a:gd name="connsiteY503" fmla="*/ 3175951 h 6858000"/>
                    <a:gd name="connsiteX504" fmla="*/ 7753656 w 7758545"/>
                    <a:gd name="connsiteY504" fmla="*/ 3213440 h 6858000"/>
                    <a:gd name="connsiteX505" fmla="*/ 7714129 w 7758545"/>
                    <a:gd name="connsiteY505" fmla="*/ 3356875 h 6858000"/>
                    <a:gd name="connsiteX506" fmla="*/ 7732466 w 7758545"/>
                    <a:gd name="connsiteY506" fmla="*/ 3388659 h 6858000"/>
                    <a:gd name="connsiteX507" fmla="*/ 7714944 w 7758545"/>
                    <a:gd name="connsiteY507" fmla="*/ 3496235 h 6858000"/>
                    <a:gd name="connsiteX508" fmla="*/ 7681938 w 7758545"/>
                    <a:gd name="connsiteY508" fmla="*/ 3554099 h 6858000"/>
                    <a:gd name="connsiteX509" fmla="*/ 7673380 w 7758545"/>
                    <a:gd name="connsiteY509" fmla="*/ 3631928 h 6858000"/>
                    <a:gd name="connsiteX510" fmla="*/ 7642411 w 7758545"/>
                    <a:gd name="connsiteY510" fmla="*/ 3727280 h 6858000"/>
                    <a:gd name="connsiteX511" fmla="*/ 7619592 w 7758545"/>
                    <a:gd name="connsiteY511" fmla="*/ 3812853 h 6858000"/>
                    <a:gd name="connsiteX512" fmla="*/ 7601663 w 7758545"/>
                    <a:gd name="connsiteY512" fmla="*/ 3942026 h 6858000"/>
                    <a:gd name="connsiteX513" fmla="*/ 7564582 w 7758545"/>
                    <a:gd name="connsiteY513" fmla="*/ 4029228 h 6858000"/>
                    <a:gd name="connsiteX514" fmla="*/ 7533205 w 7758545"/>
                    <a:gd name="connsiteY514" fmla="*/ 4080164 h 6858000"/>
                    <a:gd name="connsiteX515" fmla="*/ 7512831 w 7758545"/>
                    <a:gd name="connsiteY515" fmla="*/ 4179590 h 6858000"/>
                    <a:gd name="connsiteX516" fmla="*/ 7473712 w 7758545"/>
                    <a:gd name="connsiteY516" fmla="*/ 4279425 h 6858000"/>
                    <a:gd name="connsiteX517" fmla="*/ 7469637 w 7758545"/>
                    <a:gd name="connsiteY517" fmla="*/ 4320989 h 6858000"/>
                    <a:gd name="connsiteX518" fmla="*/ 7468007 w 7758545"/>
                    <a:gd name="connsiteY518" fmla="*/ 4330360 h 6858000"/>
                    <a:gd name="connsiteX519" fmla="*/ 7476972 w 7758545"/>
                    <a:gd name="connsiteY519" fmla="*/ 4368664 h 6858000"/>
                    <a:gd name="connsiteX520" fmla="*/ 7430926 w 7758545"/>
                    <a:gd name="connsiteY520" fmla="*/ 4402079 h 6858000"/>
                    <a:gd name="connsiteX521" fmla="*/ 7428074 w 7758545"/>
                    <a:gd name="connsiteY521" fmla="*/ 4449754 h 6858000"/>
                    <a:gd name="connsiteX522" fmla="*/ 7378768 w 7758545"/>
                    <a:gd name="connsiteY522" fmla="*/ 4533289 h 6858000"/>
                    <a:gd name="connsiteX523" fmla="*/ 7299308 w 7758545"/>
                    <a:gd name="connsiteY523" fmla="*/ 4650645 h 6858000"/>
                    <a:gd name="connsiteX524" fmla="*/ 7290751 w 7758545"/>
                    <a:gd name="connsiteY524" fmla="*/ 4667352 h 6858000"/>
                    <a:gd name="connsiteX525" fmla="*/ 7247149 w 7758545"/>
                    <a:gd name="connsiteY525" fmla="*/ 4779004 h 6858000"/>
                    <a:gd name="connsiteX526" fmla="*/ 7211698 w 7758545"/>
                    <a:gd name="connsiteY526" fmla="*/ 4901250 h 6858000"/>
                    <a:gd name="connsiteX527" fmla="*/ 7124903 w 7758545"/>
                    <a:gd name="connsiteY527" fmla="*/ 5018605 h 6858000"/>
                    <a:gd name="connsiteX528" fmla="*/ 7031182 w 7758545"/>
                    <a:gd name="connsiteY528" fmla="*/ 5115995 h 6858000"/>
                    <a:gd name="connsiteX529" fmla="*/ 6974949 w 7758545"/>
                    <a:gd name="connsiteY529" fmla="*/ 5237018 h 6858000"/>
                    <a:gd name="connsiteX530" fmla="*/ 6898341 w 7758545"/>
                    <a:gd name="connsiteY530" fmla="*/ 5283472 h 6858000"/>
                    <a:gd name="connsiteX531" fmla="*/ 6884079 w 7758545"/>
                    <a:gd name="connsiteY531" fmla="*/ 5294066 h 6858000"/>
                    <a:gd name="connsiteX532" fmla="*/ 6803804 w 7758545"/>
                    <a:gd name="connsiteY532" fmla="*/ 5399605 h 6858000"/>
                    <a:gd name="connsiteX533" fmla="*/ 6739829 w 7758545"/>
                    <a:gd name="connsiteY533" fmla="*/ 5496588 h 6858000"/>
                    <a:gd name="connsiteX534" fmla="*/ 6696228 w 7758545"/>
                    <a:gd name="connsiteY534" fmla="*/ 5507997 h 6858000"/>
                    <a:gd name="connsiteX535" fmla="*/ 6692153 w 7758545"/>
                    <a:gd name="connsiteY535" fmla="*/ 5533669 h 6858000"/>
                    <a:gd name="connsiteX536" fmla="*/ 6594763 w 7758545"/>
                    <a:gd name="connsiteY536" fmla="*/ 5696663 h 6858000"/>
                    <a:gd name="connsiteX537" fmla="*/ 6547495 w 7758545"/>
                    <a:gd name="connsiteY537" fmla="*/ 5746377 h 6858000"/>
                    <a:gd name="connsiteX538" fmla="*/ 6532010 w 7758545"/>
                    <a:gd name="connsiteY538" fmla="*/ 5767566 h 6858000"/>
                    <a:gd name="connsiteX539" fmla="*/ 6505524 w 7758545"/>
                    <a:gd name="connsiteY539" fmla="*/ 5783050 h 6858000"/>
                    <a:gd name="connsiteX540" fmla="*/ 6460700 w 7758545"/>
                    <a:gd name="connsiteY540" fmla="*/ 5820132 h 6858000"/>
                    <a:gd name="connsiteX541" fmla="*/ 6422804 w 7758545"/>
                    <a:gd name="connsiteY541" fmla="*/ 5877588 h 6858000"/>
                    <a:gd name="connsiteX542" fmla="*/ 6317673 w 7758545"/>
                    <a:gd name="connsiteY542" fmla="*/ 5955417 h 6858000"/>
                    <a:gd name="connsiteX543" fmla="*/ 6206836 w 7758545"/>
                    <a:gd name="connsiteY543" fmla="*/ 6054437 h 6858000"/>
                    <a:gd name="connsiteX544" fmla="*/ 6122486 w 7758545"/>
                    <a:gd name="connsiteY544" fmla="*/ 6114745 h 6858000"/>
                    <a:gd name="connsiteX545" fmla="*/ 6087850 w 7758545"/>
                    <a:gd name="connsiteY545" fmla="*/ 6143269 h 6858000"/>
                    <a:gd name="connsiteX546" fmla="*/ 5948490 w 7758545"/>
                    <a:gd name="connsiteY546" fmla="*/ 6225989 h 6858000"/>
                    <a:gd name="connsiteX547" fmla="*/ 5888589 w 7758545"/>
                    <a:gd name="connsiteY547" fmla="*/ 6227211 h 6858000"/>
                    <a:gd name="connsiteX548" fmla="*/ 5843765 w 7758545"/>
                    <a:gd name="connsiteY548" fmla="*/ 6294039 h 6858000"/>
                    <a:gd name="connsiteX549" fmla="*/ 5785088 w 7758545"/>
                    <a:gd name="connsiteY549" fmla="*/ 6331528 h 6858000"/>
                    <a:gd name="connsiteX550" fmla="*/ 5757379 w 7758545"/>
                    <a:gd name="connsiteY550" fmla="*/ 6355569 h 6858000"/>
                    <a:gd name="connsiteX551" fmla="*/ 5760231 w 7758545"/>
                    <a:gd name="connsiteY551" fmla="*/ 6358014 h 6858000"/>
                    <a:gd name="connsiteX552" fmla="*/ 5724372 w 7758545"/>
                    <a:gd name="connsiteY552" fmla="*/ 6397540 h 6858000"/>
                    <a:gd name="connsiteX553" fmla="*/ 5631465 w 7758545"/>
                    <a:gd name="connsiteY553" fmla="*/ 6444401 h 6858000"/>
                    <a:gd name="connsiteX554" fmla="*/ 5618018 w 7758545"/>
                    <a:gd name="connsiteY554" fmla="*/ 6450106 h 6858000"/>
                    <a:gd name="connsiteX555" fmla="*/ 5466840 w 7758545"/>
                    <a:gd name="connsiteY555" fmla="*/ 6470888 h 6858000"/>
                    <a:gd name="connsiteX556" fmla="*/ 5435057 w 7758545"/>
                    <a:gd name="connsiteY556" fmla="*/ 6504302 h 6858000"/>
                    <a:gd name="connsiteX557" fmla="*/ 5292029 w 7758545"/>
                    <a:gd name="connsiteY557" fmla="*/ 6582132 h 6858000"/>
                    <a:gd name="connsiteX558" fmla="*/ 5107030 w 7758545"/>
                    <a:gd name="connsiteY558" fmla="*/ 6643662 h 6858000"/>
                    <a:gd name="connsiteX559" fmla="*/ 5051612 w 7758545"/>
                    <a:gd name="connsiteY559" fmla="*/ 6674224 h 6858000"/>
                    <a:gd name="connsiteX560" fmla="*/ 4868650 w 7758545"/>
                    <a:gd name="connsiteY560" fmla="*/ 6717417 h 6858000"/>
                    <a:gd name="connsiteX561" fmla="*/ 4796118 w 7758545"/>
                    <a:gd name="connsiteY561" fmla="*/ 6736162 h 6858000"/>
                    <a:gd name="connsiteX562" fmla="*/ 4705248 w 7758545"/>
                    <a:gd name="connsiteY562" fmla="*/ 6747979 h 6858000"/>
                    <a:gd name="connsiteX563" fmla="*/ 4626603 w 7758545"/>
                    <a:gd name="connsiteY563" fmla="*/ 6763464 h 6858000"/>
                    <a:gd name="connsiteX564" fmla="*/ 4582187 w 7758545"/>
                    <a:gd name="connsiteY564" fmla="*/ 6781393 h 6858000"/>
                    <a:gd name="connsiteX565" fmla="*/ 4550403 w 7758545"/>
                    <a:gd name="connsiteY565" fmla="*/ 6789950 h 6858000"/>
                    <a:gd name="connsiteX566" fmla="*/ 4439159 w 7758545"/>
                    <a:gd name="connsiteY566" fmla="*/ 6820512 h 6858000"/>
                    <a:gd name="connsiteX567" fmla="*/ 4432232 w 7758545"/>
                    <a:gd name="connsiteY567" fmla="*/ 6823364 h 6858000"/>
                    <a:gd name="connsiteX568" fmla="*/ 4321396 w 7758545"/>
                    <a:gd name="connsiteY568" fmla="*/ 6832736 h 6858000"/>
                    <a:gd name="connsiteX569" fmla="*/ 4261495 w 7758545"/>
                    <a:gd name="connsiteY569" fmla="*/ 6849851 h 6858000"/>
                    <a:gd name="connsiteX570" fmla="*/ 4170218 w 7758545"/>
                    <a:gd name="connsiteY570" fmla="*/ 6839256 h 6858000"/>
                    <a:gd name="connsiteX571" fmla="*/ 3922466 w 7758545"/>
                    <a:gd name="connsiteY571" fmla="*/ 6844961 h 6858000"/>
                    <a:gd name="connsiteX572" fmla="*/ 3737060 w 7758545"/>
                    <a:gd name="connsiteY572" fmla="*/ 6855963 h 6858000"/>
                    <a:gd name="connsiteX573" fmla="*/ 3713018 w 7758545"/>
                    <a:gd name="connsiteY573" fmla="*/ 6855555 h 6858000"/>
                    <a:gd name="connsiteX574" fmla="*/ 3622556 w 7758545"/>
                    <a:gd name="connsiteY574" fmla="*/ 6836811 h 6858000"/>
                    <a:gd name="connsiteX575" fmla="*/ 3623371 w 7758545"/>
                    <a:gd name="connsiteY575" fmla="*/ 6839663 h 6858000"/>
                    <a:gd name="connsiteX576" fmla="*/ 3550431 w 7758545"/>
                    <a:gd name="connsiteY576" fmla="*/ 6838849 h 6858000"/>
                    <a:gd name="connsiteX577" fmla="*/ 3379694 w 7758545"/>
                    <a:gd name="connsiteY577" fmla="*/ 6825401 h 6858000"/>
                    <a:gd name="connsiteX578" fmla="*/ 3303087 w 7758545"/>
                    <a:gd name="connsiteY578" fmla="*/ 6803397 h 6858000"/>
                    <a:gd name="connsiteX579" fmla="*/ 3278230 w 7758545"/>
                    <a:gd name="connsiteY579" fmla="*/ 6807879 h 6858000"/>
                    <a:gd name="connsiteX580" fmla="*/ 3123385 w 7758545"/>
                    <a:gd name="connsiteY580" fmla="*/ 6781800 h 6858000"/>
                    <a:gd name="connsiteX581" fmla="*/ 3065929 w 7758545"/>
                    <a:gd name="connsiteY581" fmla="*/ 6779355 h 6858000"/>
                    <a:gd name="connsiteX582" fmla="*/ 3039443 w 7758545"/>
                    <a:gd name="connsiteY582" fmla="*/ 6779763 h 6858000"/>
                    <a:gd name="connsiteX583" fmla="*/ 2911492 w 7758545"/>
                    <a:gd name="connsiteY583" fmla="*/ 6734939 h 6858000"/>
                    <a:gd name="connsiteX584" fmla="*/ 2868298 w 7758545"/>
                    <a:gd name="connsiteY584" fmla="*/ 6710490 h 6858000"/>
                    <a:gd name="connsiteX585" fmla="*/ 2685744 w 7758545"/>
                    <a:gd name="connsiteY585" fmla="*/ 6670149 h 6858000"/>
                    <a:gd name="connsiteX586" fmla="*/ 2559424 w 7758545"/>
                    <a:gd name="connsiteY586" fmla="*/ 6629400 h 6858000"/>
                    <a:gd name="connsiteX587" fmla="*/ 2518267 w 7758545"/>
                    <a:gd name="connsiteY587" fmla="*/ 6627363 h 6858000"/>
                    <a:gd name="connsiteX588" fmla="*/ 2427398 w 7758545"/>
                    <a:gd name="connsiteY588" fmla="*/ 6596801 h 6858000"/>
                    <a:gd name="connsiteX589" fmla="*/ 2368312 w 7758545"/>
                    <a:gd name="connsiteY589" fmla="*/ 6579687 h 6858000"/>
                    <a:gd name="connsiteX590" fmla="*/ 2226914 w 7758545"/>
                    <a:gd name="connsiteY590" fmla="*/ 6513267 h 6858000"/>
                    <a:gd name="connsiteX591" fmla="*/ 2194315 w 7758545"/>
                    <a:gd name="connsiteY591" fmla="*/ 6500635 h 6858000"/>
                    <a:gd name="connsiteX592" fmla="*/ 2078589 w 7758545"/>
                    <a:gd name="connsiteY592" fmla="*/ 6450106 h 6858000"/>
                    <a:gd name="connsiteX593" fmla="*/ 1986090 w 7758545"/>
                    <a:gd name="connsiteY593" fmla="*/ 6407320 h 6858000"/>
                    <a:gd name="connsiteX594" fmla="*/ 1954713 w 7758545"/>
                    <a:gd name="connsiteY594" fmla="*/ 6388983 h 6858000"/>
                    <a:gd name="connsiteX595" fmla="*/ 1816168 w 7758545"/>
                    <a:gd name="connsiteY595" fmla="*/ 6304633 h 6858000"/>
                    <a:gd name="connsiteX596" fmla="*/ 1737930 w 7758545"/>
                    <a:gd name="connsiteY596" fmla="*/ 6257772 h 6858000"/>
                    <a:gd name="connsiteX597" fmla="*/ 1626279 w 7758545"/>
                    <a:gd name="connsiteY597" fmla="*/ 6158753 h 6858000"/>
                    <a:gd name="connsiteX598" fmla="*/ 1546819 w 7758545"/>
                    <a:gd name="connsiteY598" fmla="*/ 6118412 h 6858000"/>
                    <a:gd name="connsiteX599" fmla="*/ 1528075 w 7758545"/>
                    <a:gd name="connsiteY599" fmla="*/ 6106187 h 6858000"/>
                    <a:gd name="connsiteX600" fmla="*/ 1416831 w 7758545"/>
                    <a:gd name="connsiteY600" fmla="*/ 6012873 h 6858000"/>
                    <a:gd name="connsiteX601" fmla="*/ 1290918 w 7758545"/>
                    <a:gd name="connsiteY601" fmla="*/ 5919558 h 6858000"/>
                    <a:gd name="connsiteX602" fmla="*/ 1219200 w 7758545"/>
                    <a:gd name="connsiteY602" fmla="*/ 5864548 h 6858000"/>
                    <a:gd name="connsiteX603" fmla="*/ 1207790 w 7758545"/>
                    <a:gd name="connsiteY603" fmla="*/ 5846211 h 6858000"/>
                    <a:gd name="connsiteX604" fmla="*/ 1121403 w 7758545"/>
                    <a:gd name="connsiteY604" fmla="*/ 5761046 h 6858000"/>
                    <a:gd name="connsiteX605" fmla="*/ 1052130 w 7758545"/>
                    <a:gd name="connsiteY605" fmla="*/ 5695033 h 6858000"/>
                    <a:gd name="connsiteX606" fmla="*/ 1028496 w 7758545"/>
                    <a:gd name="connsiteY606" fmla="*/ 5659990 h 6858000"/>
                    <a:gd name="connsiteX607" fmla="*/ 950666 w 7758545"/>
                    <a:gd name="connsiteY607" fmla="*/ 5590309 h 6858000"/>
                    <a:gd name="connsiteX608" fmla="*/ 849202 w 7758545"/>
                    <a:gd name="connsiteY608" fmla="*/ 5465619 h 6858000"/>
                    <a:gd name="connsiteX609" fmla="*/ 813751 w 7758545"/>
                    <a:gd name="connsiteY609" fmla="*/ 5421610 h 6858000"/>
                    <a:gd name="connsiteX610" fmla="*/ 722474 w 7758545"/>
                    <a:gd name="connsiteY610" fmla="*/ 5287139 h 6858000"/>
                    <a:gd name="connsiteX611" fmla="*/ 692320 w 7758545"/>
                    <a:gd name="connsiteY611" fmla="*/ 5243538 h 6858000"/>
                    <a:gd name="connsiteX612" fmla="*/ 593708 w 7758545"/>
                    <a:gd name="connsiteY612" fmla="*/ 5128220 h 6858000"/>
                    <a:gd name="connsiteX613" fmla="*/ 558257 w 7758545"/>
                    <a:gd name="connsiteY613" fmla="*/ 5037758 h 6858000"/>
                    <a:gd name="connsiteX614" fmla="*/ 544402 w 7758545"/>
                    <a:gd name="connsiteY614" fmla="*/ 5018605 h 6858000"/>
                    <a:gd name="connsiteX615" fmla="*/ 497949 w 7758545"/>
                    <a:gd name="connsiteY615" fmla="*/ 4967262 h 6858000"/>
                    <a:gd name="connsiteX616" fmla="*/ 502431 w 7758545"/>
                    <a:gd name="connsiteY616" fmla="*/ 4933441 h 6858000"/>
                    <a:gd name="connsiteX617" fmla="*/ 472684 w 7758545"/>
                    <a:gd name="connsiteY617" fmla="*/ 4917956 h 6858000"/>
                    <a:gd name="connsiteX618" fmla="*/ 481242 w 7758545"/>
                    <a:gd name="connsiteY618" fmla="*/ 4911844 h 6858000"/>
                    <a:gd name="connsiteX619" fmla="*/ 460052 w 7758545"/>
                    <a:gd name="connsiteY619" fmla="*/ 4877615 h 6858000"/>
                    <a:gd name="connsiteX620" fmla="*/ 442530 w 7758545"/>
                    <a:gd name="connsiteY620" fmla="*/ 4827087 h 6858000"/>
                    <a:gd name="connsiteX621" fmla="*/ 433973 w 7758545"/>
                    <a:gd name="connsiteY621" fmla="*/ 4803453 h 6858000"/>
                    <a:gd name="connsiteX622" fmla="*/ 350031 w 7758545"/>
                    <a:gd name="connsiteY622" fmla="*/ 4672649 h 6858000"/>
                    <a:gd name="connsiteX623" fmla="*/ 343104 w 7758545"/>
                    <a:gd name="connsiteY623" fmla="*/ 4633123 h 6858000"/>
                    <a:gd name="connsiteX624" fmla="*/ 276276 w 7758545"/>
                    <a:gd name="connsiteY624" fmla="*/ 4448124 h 6858000"/>
                    <a:gd name="connsiteX625" fmla="*/ 262014 w 7758545"/>
                    <a:gd name="connsiteY625" fmla="*/ 4382519 h 6858000"/>
                    <a:gd name="connsiteX626" fmla="*/ 283611 w 7758545"/>
                    <a:gd name="connsiteY626" fmla="*/ 4346253 h 6858000"/>
                    <a:gd name="connsiteX627" fmla="*/ 210263 w 7758545"/>
                    <a:gd name="connsiteY627" fmla="*/ 4249678 h 6858000"/>
                    <a:gd name="connsiteX628" fmla="*/ 196001 w 7758545"/>
                    <a:gd name="connsiteY628" fmla="*/ 4180406 h 6858000"/>
                    <a:gd name="connsiteX629" fmla="*/ 208226 w 7758545"/>
                    <a:gd name="connsiteY629" fmla="*/ 4153919 h 6858000"/>
                    <a:gd name="connsiteX630" fmla="*/ 169514 w 7758545"/>
                    <a:gd name="connsiteY630" fmla="*/ 4042675 h 6858000"/>
                    <a:gd name="connsiteX631" fmla="*/ 124283 w 7758545"/>
                    <a:gd name="connsiteY631" fmla="*/ 3992554 h 6858000"/>
                    <a:gd name="connsiteX632" fmla="*/ 107984 w 7758545"/>
                    <a:gd name="connsiteY632" fmla="*/ 3926134 h 6858000"/>
                    <a:gd name="connsiteX633" fmla="*/ 101057 w 7758545"/>
                    <a:gd name="connsiteY633" fmla="*/ 3836079 h 6858000"/>
                    <a:gd name="connsiteX634" fmla="*/ 66013 w 7758545"/>
                    <a:gd name="connsiteY634" fmla="*/ 3664935 h 6858000"/>
                    <a:gd name="connsiteX635" fmla="*/ 97389 w 7758545"/>
                    <a:gd name="connsiteY635" fmla="*/ 3576918 h 6858000"/>
                    <a:gd name="connsiteX636" fmla="*/ 90055 w 7758545"/>
                    <a:gd name="connsiteY636" fmla="*/ 3552061 h 6858000"/>
                    <a:gd name="connsiteX637" fmla="*/ 35451 w 7758545"/>
                    <a:gd name="connsiteY637" fmla="*/ 3393141 h 6858000"/>
                    <a:gd name="connsiteX638" fmla="*/ 61938 w 7758545"/>
                    <a:gd name="connsiteY638" fmla="*/ 3375619 h 6858000"/>
                    <a:gd name="connsiteX639" fmla="*/ 89647 w 7758545"/>
                    <a:gd name="connsiteY639" fmla="*/ 3341798 h 6858000"/>
                    <a:gd name="connsiteX640" fmla="*/ 57048 w 7758545"/>
                    <a:gd name="connsiteY640" fmla="*/ 3330388 h 6858000"/>
                    <a:gd name="connsiteX641" fmla="*/ 4890 w 7758545"/>
                    <a:gd name="connsiteY641" fmla="*/ 3287602 h 6858000"/>
                    <a:gd name="connsiteX642" fmla="*/ 53788 w 7758545"/>
                    <a:gd name="connsiteY642" fmla="*/ 3157614 h 6858000"/>
                    <a:gd name="connsiteX643" fmla="*/ 8965 w 7758545"/>
                    <a:gd name="connsiteY643" fmla="*/ 3149464 h 6858000"/>
                    <a:gd name="connsiteX644" fmla="*/ 0 w 7758545"/>
                    <a:gd name="connsiteY644" fmla="*/ 3080192 h 6858000"/>
                    <a:gd name="connsiteX645" fmla="*/ 66013 w 7758545"/>
                    <a:gd name="connsiteY645" fmla="*/ 3057372 h 6858000"/>
                    <a:gd name="connsiteX646" fmla="*/ 42786 w 7758545"/>
                    <a:gd name="connsiteY646" fmla="*/ 3043110 h 6858000"/>
                    <a:gd name="connsiteX647" fmla="*/ 24857 w 7758545"/>
                    <a:gd name="connsiteY647" fmla="*/ 2951018 h 6858000"/>
                    <a:gd name="connsiteX648" fmla="*/ 30154 w 7758545"/>
                    <a:gd name="connsiteY648" fmla="*/ 2890710 h 6858000"/>
                    <a:gd name="connsiteX649" fmla="*/ 65198 w 7758545"/>
                    <a:gd name="connsiteY649" fmla="*/ 2811658 h 6858000"/>
                    <a:gd name="connsiteX650" fmla="*/ 35859 w 7758545"/>
                    <a:gd name="connsiteY650" fmla="*/ 2788024 h 6858000"/>
                    <a:gd name="connsiteX651" fmla="*/ 66828 w 7758545"/>
                    <a:gd name="connsiteY651" fmla="*/ 2751757 h 6858000"/>
                    <a:gd name="connsiteX652" fmla="*/ 96167 w 7758545"/>
                    <a:gd name="connsiteY652" fmla="*/ 2730161 h 6858000"/>
                    <a:gd name="connsiteX653" fmla="*/ 84757 w 7758545"/>
                    <a:gd name="connsiteY653" fmla="*/ 2702452 h 6858000"/>
                    <a:gd name="connsiteX654" fmla="*/ 46861 w 7758545"/>
                    <a:gd name="connsiteY654" fmla="*/ 2670260 h 6858000"/>
                    <a:gd name="connsiteX655" fmla="*/ 40341 w 7758545"/>
                    <a:gd name="connsiteY655" fmla="*/ 2653553 h 6858000"/>
                    <a:gd name="connsiteX656" fmla="*/ 59493 w 7758545"/>
                    <a:gd name="connsiteY656" fmla="*/ 2647848 h 6858000"/>
                    <a:gd name="connsiteX657" fmla="*/ 88017 w 7758545"/>
                    <a:gd name="connsiteY657" fmla="*/ 2618509 h 6858000"/>
                    <a:gd name="connsiteX658" fmla="*/ 113281 w 7758545"/>
                    <a:gd name="connsiteY658" fmla="*/ 2527640 h 6858000"/>
                    <a:gd name="connsiteX659" fmla="*/ 88832 w 7758545"/>
                    <a:gd name="connsiteY659" fmla="*/ 2519490 h 6858000"/>
                    <a:gd name="connsiteX660" fmla="*/ 70903 w 7758545"/>
                    <a:gd name="connsiteY660" fmla="*/ 2499116 h 6858000"/>
                    <a:gd name="connsiteX661" fmla="*/ 94537 w 7758545"/>
                    <a:gd name="connsiteY661" fmla="*/ 2489336 h 6858000"/>
                    <a:gd name="connsiteX662" fmla="*/ 120616 w 7758545"/>
                    <a:gd name="connsiteY662" fmla="*/ 2477111 h 6858000"/>
                    <a:gd name="connsiteX663" fmla="*/ 123061 w 7758545"/>
                    <a:gd name="connsiteY663" fmla="*/ 2448180 h 6858000"/>
                    <a:gd name="connsiteX664" fmla="*/ 161365 w 7758545"/>
                    <a:gd name="connsiteY664" fmla="*/ 2386649 h 6858000"/>
                    <a:gd name="connsiteX665" fmla="*/ 187851 w 7758545"/>
                    <a:gd name="connsiteY665" fmla="*/ 2374425 h 6858000"/>
                    <a:gd name="connsiteX666" fmla="*/ 162995 w 7758545"/>
                    <a:gd name="connsiteY666" fmla="*/ 2358125 h 6858000"/>
                    <a:gd name="connsiteX667" fmla="*/ 128766 w 7758545"/>
                    <a:gd name="connsiteY667" fmla="*/ 2339381 h 6858000"/>
                    <a:gd name="connsiteX668" fmla="*/ 184591 w 7758545"/>
                    <a:gd name="connsiteY668" fmla="*/ 2300262 h 6858000"/>
                    <a:gd name="connsiteX669" fmla="*/ 169514 w 7758545"/>
                    <a:gd name="connsiteY669" fmla="*/ 2218765 h 6858000"/>
                    <a:gd name="connsiteX670" fmla="*/ 224118 w 7758545"/>
                    <a:gd name="connsiteY670" fmla="*/ 2171496 h 6858000"/>
                    <a:gd name="connsiteX671" fmla="*/ 214338 w 7758545"/>
                    <a:gd name="connsiteY671" fmla="*/ 2136045 h 6858000"/>
                    <a:gd name="connsiteX672" fmla="*/ 194779 w 7758545"/>
                    <a:gd name="connsiteY672" fmla="*/ 2010539 h 6858000"/>
                    <a:gd name="connsiteX673" fmla="*/ 229007 w 7758545"/>
                    <a:gd name="connsiteY673" fmla="*/ 1982423 h 6858000"/>
                    <a:gd name="connsiteX674" fmla="*/ 290538 w 7758545"/>
                    <a:gd name="connsiteY674" fmla="*/ 1854472 h 6858000"/>
                    <a:gd name="connsiteX675" fmla="*/ 296650 w 7758545"/>
                    <a:gd name="connsiteY675" fmla="*/ 1809241 h 6858000"/>
                    <a:gd name="connsiteX676" fmla="*/ 266496 w 7758545"/>
                    <a:gd name="connsiteY676" fmla="*/ 1796201 h 6858000"/>
                    <a:gd name="connsiteX677" fmla="*/ 305207 w 7758545"/>
                    <a:gd name="connsiteY677" fmla="*/ 1677215 h 6858000"/>
                    <a:gd name="connsiteX678" fmla="*/ 263236 w 7758545"/>
                    <a:gd name="connsiteY678" fmla="*/ 1661323 h 6858000"/>
                    <a:gd name="connsiteX679" fmla="*/ 286871 w 7758545"/>
                    <a:gd name="connsiteY679" fmla="*/ 1574936 h 6858000"/>
                    <a:gd name="connsiteX680" fmla="*/ 286056 w 7758545"/>
                    <a:gd name="connsiteY680" fmla="*/ 1511775 h 6858000"/>
                    <a:gd name="connsiteX681" fmla="*/ 350031 w 7758545"/>
                    <a:gd name="connsiteY681" fmla="*/ 1477547 h 6858000"/>
                    <a:gd name="connsiteX682" fmla="*/ 360218 w 7758545"/>
                    <a:gd name="connsiteY682" fmla="*/ 1476324 h 6858000"/>
                    <a:gd name="connsiteX683" fmla="*/ 381407 w 7758545"/>
                    <a:gd name="connsiteY683" fmla="*/ 1420498 h 6858000"/>
                    <a:gd name="connsiteX684" fmla="*/ 414414 w 7758545"/>
                    <a:gd name="connsiteY684" fmla="*/ 1334519 h 6858000"/>
                    <a:gd name="connsiteX685" fmla="*/ 411154 w 7758545"/>
                    <a:gd name="connsiteY685" fmla="*/ 1304772 h 6858000"/>
                    <a:gd name="connsiteX686" fmla="*/ 401782 w 7758545"/>
                    <a:gd name="connsiteY686" fmla="*/ 1258726 h 6858000"/>
                    <a:gd name="connsiteX687" fmla="*/ 385890 w 7758545"/>
                    <a:gd name="connsiteY687" fmla="*/ 1257096 h 6858000"/>
                    <a:gd name="connsiteX688" fmla="*/ 486947 w 7758545"/>
                    <a:gd name="connsiteY688" fmla="*/ 1132813 h 6858000"/>
                    <a:gd name="connsiteX689" fmla="*/ 552959 w 7758545"/>
                    <a:gd name="connsiteY689" fmla="*/ 1026459 h 6858000"/>
                    <a:gd name="connsiteX690" fmla="*/ 542365 w 7758545"/>
                    <a:gd name="connsiteY690" fmla="*/ 989785 h 6858000"/>
                    <a:gd name="connsiteX691" fmla="*/ 687430 w 7758545"/>
                    <a:gd name="connsiteY691" fmla="*/ 903805 h 6858000"/>
                    <a:gd name="connsiteX692" fmla="*/ 698025 w 7758545"/>
                    <a:gd name="connsiteY692" fmla="*/ 806416 h 6858000"/>
                    <a:gd name="connsiteX693" fmla="*/ 788487 w 7758545"/>
                    <a:gd name="connsiteY693" fmla="*/ 773002 h 6858000"/>
                    <a:gd name="connsiteX694" fmla="*/ 810083 w 7758545"/>
                    <a:gd name="connsiteY694" fmla="*/ 808861 h 6858000"/>
                    <a:gd name="connsiteX695" fmla="*/ 893211 w 7758545"/>
                    <a:gd name="connsiteY695" fmla="*/ 658906 h 6858000"/>
                    <a:gd name="connsiteX696" fmla="*/ 945776 w 7758545"/>
                    <a:gd name="connsiteY696" fmla="*/ 611637 h 6858000"/>
                    <a:gd name="connsiteX697" fmla="*/ 1045611 w 7758545"/>
                    <a:gd name="connsiteY697" fmla="*/ 574149 h 6858000"/>
                    <a:gd name="connsiteX698" fmla="*/ 1103474 w 7758545"/>
                    <a:gd name="connsiteY698" fmla="*/ 522398 h 6858000"/>
                    <a:gd name="connsiteX699" fmla="*/ 1155632 w 7758545"/>
                    <a:gd name="connsiteY699" fmla="*/ 550514 h 6858000"/>
                    <a:gd name="connsiteX700" fmla="*/ 1162967 w 7758545"/>
                    <a:gd name="connsiteY700" fmla="*/ 539105 h 6858000"/>
                    <a:gd name="connsiteX701" fmla="*/ 1134035 w 7758545"/>
                    <a:gd name="connsiteY701" fmla="*/ 502024 h 6858000"/>
                    <a:gd name="connsiteX702" fmla="*/ 1210235 w 7758545"/>
                    <a:gd name="connsiteY702" fmla="*/ 421341 h 6858000"/>
                    <a:gd name="connsiteX703" fmla="*/ 1222052 w 7758545"/>
                    <a:gd name="connsiteY703" fmla="*/ 431936 h 6858000"/>
                    <a:gd name="connsiteX704" fmla="*/ 1170709 w 7758545"/>
                    <a:gd name="connsiteY704" fmla="*/ 494689 h 6858000"/>
                    <a:gd name="connsiteX705" fmla="*/ 1240797 w 7758545"/>
                    <a:gd name="connsiteY705" fmla="*/ 480019 h 6858000"/>
                    <a:gd name="connsiteX706" fmla="*/ 1325961 w 7758545"/>
                    <a:gd name="connsiteY706" fmla="*/ 501616 h 6858000"/>
                    <a:gd name="connsiteX707" fmla="*/ 1330444 w 7758545"/>
                    <a:gd name="connsiteY707" fmla="*/ 524435 h 6858000"/>
                    <a:gd name="connsiteX708" fmla="*/ 1376082 w 7758545"/>
                    <a:gd name="connsiteY708" fmla="*/ 543995 h 6858000"/>
                    <a:gd name="connsiteX709" fmla="*/ 1328406 w 7758545"/>
                    <a:gd name="connsiteY709" fmla="*/ 537882 h 6858000"/>
                    <a:gd name="connsiteX710" fmla="*/ 1335741 w 7758545"/>
                    <a:gd name="connsiteY710" fmla="*/ 590448 h 6858000"/>
                    <a:gd name="connsiteX711" fmla="*/ 1295807 w 7758545"/>
                    <a:gd name="connsiteY711" fmla="*/ 560294 h 6858000"/>
                    <a:gd name="connsiteX712" fmla="*/ 1306810 w 7758545"/>
                    <a:gd name="connsiteY712" fmla="*/ 573741 h 6858000"/>
                    <a:gd name="connsiteX713" fmla="*/ 1259541 w 7758545"/>
                    <a:gd name="connsiteY713" fmla="*/ 623455 h 6858000"/>
                    <a:gd name="connsiteX714" fmla="*/ 1240389 w 7758545"/>
                    <a:gd name="connsiteY714" fmla="*/ 613267 h 6858000"/>
                    <a:gd name="connsiteX715" fmla="*/ 1268913 w 7758545"/>
                    <a:gd name="connsiteY715" fmla="*/ 647904 h 6858000"/>
                    <a:gd name="connsiteX716" fmla="*/ 1264023 w 7758545"/>
                    <a:gd name="connsiteY716" fmla="*/ 655239 h 6858000"/>
                    <a:gd name="connsiteX717" fmla="*/ 1239982 w 7758545"/>
                    <a:gd name="connsiteY717" fmla="*/ 638532 h 6858000"/>
                    <a:gd name="connsiteX718" fmla="*/ 1208605 w 7758545"/>
                    <a:gd name="connsiteY718" fmla="*/ 621417 h 6858000"/>
                    <a:gd name="connsiteX719" fmla="*/ 1204531 w 7758545"/>
                    <a:gd name="connsiteY719" fmla="*/ 630382 h 6858000"/>
                    <a:gd name="connsiteX720" fmla="*/ 1230202 w 7758545"/>
                    <a:gd name="connsiteY720" fmla="*/ 664611 h 6858000"/>
                    <a:gd name="connsiteX721" fmla="*/ 1204531 w 7758545"/>
                    <a:gd name="connsiteY721" fmla="*/ 698432 h 6858000"/>
                    <a:gd name="connsiteX722" fmla="*/ 1182526 w 7758545"/>
                    <a:gd name="connsiteY722" fmla="*/ 745701 h 6858000"/>
                    <a:gd name="connsiteX723" fmla="*/ 1208198 w 7758545"/>
                    <a:gd name="connsiteY723" fmla="*/ 753035 h 6858000"/>
                    <a:gd name="connsiteX724" fmla="*/ 1280730 w 7758545"/>
                    <a:gd name="connsiteY724" fmla="*/ 676835 h 6858000"/>
                    <a:gd name="connsiteX725" fmla="*/ 1311292 w 7758545"/>
                    <a:gd name="connsiteY725" fmla="*/ 657683 h 6858000"/>
                    <a:gd name="connsiteX726" fmla="*/ 1368748 w 7758545"/>
                    <a:gd name="connsiteY726" fmla="*/ 601858 h 6858000"/>
                    <a:gd name="connsiteX727" fmla="*/ 1374452 w 7758545"/>
                    <a:gd name="connsiteY727" fmla="*/ 646274 h 6858000"/>
                    <a:gd name="connsiteX728" fmla="*/ 1393197 w 7758545"/>
                    <a:gd name="connsiteY728" fmla="*/ 623047 h 6858000"/>
                    <a:gd name="connsiteX729" fmla="*/ 1402569 w 7758545"/>
                    <a:gd name="connsiteY729" fmla="*/ 627937 h 6858000"/>
                    <a:gd name="connsiteX730" fmla="*/ 1369970 w 7758545"/>
                    <a:gd name="connsiteY730" fmla="*/ 680503 h 6858000"/>
                    <a:gd name="connsiteX731" fmla="*/ 1415609 w 7758545"/>
                    <a:gd name="connsiteY731" fmla="*/ 626714 h 6858000"/>
                    <a:gd name="connsiteX732" fmla="*/ 1374452 w 7758545"/>
                    <a:gd name="connsiteY732" fmla="*/ 591671 h 6858000"/>
                    <a:gd name="connsiteX733" fmla="*/ 1434353 w 7758545"/>
                    <a:gd name="connsiteY733" fmla="*/ 516286 h 6858000"/>
                    <a:gd name="connsiteX734" fmla="*/ 1503218 w 7758545"/>
                    <a:gd name="connsiteY734" fmla="*/ 466165 h 6858000"/>
                    <a:gd name="connsiteX735" fmla="*/ 1548042 w 7758545"/>
                    <a:gd name="connsiteY735" fmla="*/ 421749 h 6858000"/>
                    <a:gd name="connsiteX736" fmla="*/ 1623019 w 7758545"/>
                    <a:gd name="connsiteY736" fmla="*/ 414006 h 6858000"/>
                    <a:gd name="connsiteX737" fmla="*/ 1658471 w 7758545"/>
                    <a:gd name="connsiteY737" fmla="*/ 442530 h 6858000"/>
                    <a:gd name="connsiteX738" fmla="*/ 1699219 w 7758545"/>
                    <a:gd name="connsiteY738" fmla="*/ 350846 h 6858000"/>
                    <a:gd name="connsiteX739" fmla="*/ 1655211 w 7758545"/>
                    <a:gd name="connsiteY739" fmla="*/ 338214 h 6858000"/>
                    <a:gd name="connsiteX740" fmla="*/ 1720001 w 7758545"/>
                    <a:gd name="connsiteY740" fmla="*/ 286056 h 6858000"/>
                    <a:gd name="connsiteX741" fmla="*/ 1761157 w 7758545"/>
                    <a:gd name="connsiteY741" fmla="*/ 317025 h 6858000"/>
                    <a:gd name="connsiteX742" fmla="*/ 1770122 w 7758545"/>
                    <a:gd name="connsiteY742" fmla="*/ 307652 h 6858000"/>
                    <a:gd name="connsiteX743" fmla="*/ 1746895 w 7758545"/>
                    <a:gd name="connsiteY743" fmla="*/ 274646 h 6858000"/>
                    <a:gd name="connsiteX744" fmla="*/ 1766455 w 7758545"/>
                    <a:gd name="connsiteY744" fmla="*/ 269349 h 6858000"/>
                    <a:gd name="connsiteX745" fmla="*/ 1830022 w 7758545"/>
                    <a:gd name="connsiteY745" fmla="*/ 259161 h 6858000"/>
                    <a:gd name="connsiteX746" fmla="*/ 1885033 w 7758545"/>
                    <a:gd name="connsiteY746" fmla="*/ 219635 h 6858000"/>
                    <a:gd name="connsiteX747" fmla="*/ 1964493 w 7758545"/>
                    <a:gd name="connsiteY747" fmla="*/ 168699 h 6858000"/>
                    <a:gd name="connsiteX748" fmla="*/ 2054547 w 7758545"/>
                    <a:gd name="connsiteY748" fmla="*/ 101872 h 6858000"/>
                    <a:gd name="connsiteX749" fmla="*/ 2062697 w 7758545"/>
                    <a:gd name="connsiteY749" fmla="*/ 109206 h 6858000"/>
                    <a:gd name="connsiteX750" fmla="*/ 2052103 w 7758545"/>
                    <a:gd name="connsiteY750" fmla="*/ 138953 h 6858000"/>
                    <a:gd name="connsiteX751" fmla="*/ 2062290 w 7758545"/>
                    <a:gd name="connsiteY751" fmla="*/ 145065 h 6858000"/>
                    <a:gd name="connsiteX752" fmla="*/ 2092444 w 7758545"/>
                    <a:gd name="connsiteY752" fmla="*/ 98612 h 6858000"/>
                    <a:gd name="connsiteX753" fmla="*/ 2160087 w 7758545"/>
                    <a:gd name="connsiteY753" fmla="*/ 59086 h 6858000"/>
                    <a:gd name="connsiteX754" fmla="*/ 2229767 w 7758545"/>
                    <a:gd name="connsiteY754" fmla="*/ 20782 h 6858000"/>
                    <a:gd name="connsiteX755" fmla="*/ 2324711 w 7758545"/>
                    <a:gd name="connsiteY755" fmla="*/ 815 h 6858000"/>
                    <a:gd name="connsiteX756" fmla="*/ 2332861 w 7758545"/>
                    <a:gd name="connsiteY756" fmla="*/ 0 h 6858000"/>
                    <a:gd name="connsiteX757" fmla="*/ 987340 w 7758545"/>
                    <a:gd name="connsiteY757" fmla="*/ 2697154 h 6858000"/>
                    <a:gd name="connsiteX758" fmla="*/ 973893 w 7758545"/>
                    <a:gd name="connsiteY758" fmla="*/ 2713046 h 6858000"/>
                    <a:gd name="connsiteX759" fmla="*/ 1012197 w 7758545"/>
                    <a:gd name="connsiteY759" fmla="*/ 2777022 h 6858000"/>
                    <a:gd name="connsiteX760" fmla="*/ 1041536 w 7758545"/>
                    <a:gd name="connsiteY760" fmla="*/ 2763982 h 6858000"/>
                    <a:gd name="connsiteX761" fmla="*/ 1048871 w 7758545"/>
                    <a:gd name="connsiteY761" fmla="*/ 2740755 h 6858000"/>
                    <a:gd name="connsiteX762" fmla="*/ 1034609 w 7758545"/>
                    <a:gd name="connsiteY762" fmla="*/ 2731791 h 6858000"/>
                    <a:gd name="connsiteX763" fmla="*/ 986118 w 7758545"/>
                    <a:gd name="connsiteY763" fmla="*/ 2696339 h 6858000"/>
                    <a:gd name="connsiteX764" fmla="*/ 1011789 w 7758545"/>
                    <a:gd name="connsiteY764" fmla="*/ 2689819 h 6858000"/>
                    <a:gd name="connsiteX765" fmla="*/ 981635 w 7758545"/>
                    <a:gd name="connsiteY765" fmla="*/ 2609137 h 6858000"/>
                    <a:gd name="connsiteX766" fmla="*/ 987340 w 7758545"/>
                    <a:gd name="connsiteY766" fmla="*/ 2697154 h 6858000"/>
                    <a:gd name="connsiteX767" fmla="*/ 1453505 w 7758545"/>
                    <a:gd name="connsiteY767" fmla="*/ 1816575 h 6858000"/>
                    <a:gd name="connsiteX768" fmla="*/ 1424981 w 7758545"/>
                    <a:gd name="connsiteY768" fmla="*/ 1798646 h 6858000"/>
                    <a:gd name="connsiteX769" fmla="*/ 1363450 w 7758545"/>
                    <a:gd name="connsiteY769" fmla="*/ 1723669 h 6858000"/>
                    <a:gd name="connsiteX770" fmla="*/ 1352448 w 7758545"/>
                    <a:gd name="connsiteY770" fmla="*/ 1750970 h 6858000"/>
                    <a:gd name="connsiteX771" fmla="*/ 1394012 w 7758545"/>
                    <a:gd name="connsiteY771" fmla="*/ 1778679 h 6858000"/>
                    <a:gd name="connsiteX772" fmla="*/ 1440873 w 7758545"/>
                    <a:gd name="connsiteY772" fmla="*/ 1830430 h 6858000"/>
                    <a:gd name="connsiteX773" fmla="*/ 1498328 w 7758545"/>
                    <a:gd name="connsiteY773" fmla="*/ 1867511 h 6858000"/>
                    <a:gd name="connsiteX774" fmla="*/ 1453505 w 7758545"/>
                    <a:gd name="connsiteY774" fmla="*/ 1816575 h 6858000"/>
                    <a:gd name="connsiteX775" fmla="*/ 1463285 w 7758545"/>
                    <a:gd name="connsiteY775" fmla="*/ 1779087 h 6858000"/>
                    <a:gd name="connsiteX776" fmla="*/ 1466544 w 7758545"/>
                    <a:gd name="connsiteY776" fmla="*/ 1737116 h 6858000"/>
                    <a:gd name="connsiteX777" fmla="*/ 1473472 w 7758545"/>
                    <a:gd name="connsiteY777" fmla="*/ 1711444 h 6858000"/>
                    <a:gd name="connsiteX778" fmla="*/ 1418868 w 7758545"/>
                    <a:gd name="connsiteY778" fmla="*/ 1684957 h 6858000"/>
                    <a:gd name="connsiteX779" fmla="*/ 1431093 w 7758545"/>
                    <a:gd name="connsiteY779" fmla="*/ 1749340 h 6858000"/>
                    <a:gd name="connsiteX780" fmla="*/ 1442503 w 7758545"/>
                    <a:gd name="connsiteY780" fmla="*/ 1777864 h 6858000"/>
                    <a:gd name="connsiteX781" fmla="*/ 1453505 w 7758545"/>
                    <a:gd name="connsiteY781" fmla="*/ 1816575 h 6858000"/>
                    <a:gd name="connsiteX782" fmla="*/ 1246502 w 7758545"/>
                    <a:gd name="connsiteY782" fmla="*/ 2945721 h 6858000"/>
                    <a:gd name="connsiteX783" fmla="*/ 1120996 w 7758545"/>
                    <a:gd name="connsiteY783" fmla="*/ 2992174 h 6858000"/>
                    <a:gd name="connsiteX784" fmla="*/ 1198011 w 7758545"/>
                    <a:gd name="connsiteY784" fmla="*/ 3042703 h 6858000"/>
                    <a:gd name="connsiteX785" fmla="*/ 1222460 w 7758545"/>
                    <a:gd name="connsiteY785" fmla="*/ 3039035 h 6858000"/>
                    <a:gd name="connsiteX786" fmla="*/ 1246502 w 7758545"/>
                    <a:gd name="connsiteY786" fmla="*/ 2945721 h 6858000"/>
                    <a:gd name="connsiteX787" fmla="*/ 1316997 w 7758545"/>
                    <a:gd name="connsiteY787" fmla="*/ 1423758 h 6858000"/>
                    <a:gd name="connsiteX788" fmla="*/ 1395642 w 7758545"/>
                    <a:gd name="connsiteY788" fmla="*/ 1438428 h 6858000"/>
                    <a:gd name="connsiteX789" fmla="*/ 1451467 w 7758545"/>
                    <a:gd name="connsiteY789" fmla="*/ 1411126 h 6858000"/>
                    <a:gd name="connsiteX790" fmla="*/ 1370785 w 7758545"/>
                    <a:gd name="connsiteY790" fmla="*/ 1351226 h 6858000"/>
                    <a:gd name="connsiteX791" fmla="*/ 1316997 w 7758545"/>
                    <a:gd name="connsiteY791" fmla="*/ 1423758 h 6858000"/>
                    <a:gd name="connsiteX792" fmla="*/ 1022384 w 7758545"/>
                    <a:gd name="connsiteY792" fmla="*/ 2130340 h 6858000"/>
                    <a:gd name="connsiteX793" fmla="*/ 1124256 w 7758545"/>
                    <a:gd name="connsiteY793" fmla="*/ 2102224 h 6858000"/>
                    <a:gd name="connsiteX794" fmla="*/ 1107956 w 7758545"/>
                    <a:gd name="connsiteY794" fmla="*/ 2052510 h 6858000"/>
                    <a:gd name="connsiteX795" fmla="*/ 1054575 w 7758545"/>
                    <a:gd name="connsiteY795" fmla="*/ 2107928 h 6858000"/>
                    <a:gd name="connsiteX796" fmla="*/ 1022791 w 7758545"/>
                    <a:gd name="connsiteY796" fmla="*/ 2079404 h 6858000"/>
                    <a:gd name="connsiteX797" fmla="*/ 1019532 w 7758545"/>
                    <a:gd name="connsiteY797" fmla="*/ 2107521 h 6858000"/>
                    <a:gd name="connsiteX798" fmla="*/ 1022384 w 7758545"/>
                    <a:gd name="connsiteY798" fmla="*/ 2130340 h 6858000"/>
                    <a:gd name="connsiteX799" fmla="*/ 1364673 w 7758545"/>
                    <a:gd name="connsiteY799" fmla="*/ 2074107 h 6858000"/>
                    <a:gd name="connsiteX800" fmla="*/ 1322294 w 7758545"/>
                    <a:gd name="connsiteY800" fmla="*/ 2098964 h 6858000"/>
                    <a:gd name="connsiteX801" fmla="*/ 1284805 w 7758545"/>
                    <a:gd name="connsiteY801" fmla="*/ 2065957 h 6858000"/>
                    <a:gd name="connsiteX802" fmla="*/ 1323109 w 7758545"/>
                    <a:gd name="connsiteY802" fmla="*/ 2153160 h 6858000"/>
                    <a:gd name="connsiteX803" fmla="*/ 1364673 w 7758545"/>
                    <a:gd name="connsiteY803" fmla="*/ 2074107 h 6858000"/>
                    <a:gd name="connsiteX804" fmla="*/ 1186601 w 7758545"/>
                    <a:gd name="connsiteY804" fmla="*/ 2706934 h 6858000"/>
                    <a:gd name="connsiteX805" fmla="*/ 1090842 w 7758545"/>
                    <a:gd name="connsiteY805" fmla="*/ 2693894 h 6858000"/>
                    <a:gd name="connsiteX806" fmla="*/ 1103474 w 7758545"/>
                    <a:gd name="connsiteY806" fmla="*/ 2759500 h 6858000"/>
                    <a:gd name="connsiteX807" fmla="*/ 1144630 w 7758545"/>
                    <a:gd name="connsiteY807" fmla="*/ 2712639 h 6858000"/>
                    <a:gd name="connsiteX808" fmla="*/ 1171117 w 7758545"/>
                    <a:gd name="connsiteY808" fmla="*/ 2779466 h 6858000"/>
                    <a:gd name="connsiteX809" fmla="*/ 1186601 w 7758545"/>
                    <a:gd name="connsiteY809" fmla="*/ 2706934 h 6858000"/>
                    <a:gd name="connsiteX810" fmla="*/ 1073727 w 7758545"/>
                    <a:gd name="connsiteY810" fmla="*/ 2498708 h 6858000"/>
                    <a:gd name="connsiteX811" fmla="*/ 957594 w 7758545"/>
                    <a:gd name="connsiteY811" fmla="*/ 2432695 h 6858000"/>
                    <a:gd name="connsiteX812" fmla="*/ 1073727 w 7758545"/>
                    <a:gd name="connsiteY812" fmla="*/ 2498708 h 6858000"/>
                    <a:gd name="connsiteX813" fmla="*/ 1352041 w 7758545"/>
                    <a:gd name="connsiteY813" fmla="*/ 3071634 h 6858000"/>
                    <a:gd name="connsiteX814" fmla="*/ 1360190 w 7758545"/>
                    <a:gd name="connsiteY814" fmla="*/ 2994619 h 6858000"/>
                    <a:gd name="connsiteX815" fmla="*/ 1351226 w 7758545"/>
                    <a:gd name="connsiteY815" fmla="*/ 2993397 h 6858000"/>
                    <a:gd name="connsiteX816" fmla="*/ 1303142 w 7758545"/>
                    <a:gd name="connsiteY816" fmla="*/ 3065930 h 6858000"/>
                    <a:gd name="connsiteX817" fmla="*/ 1352041 w 7758545"/>
                    <a:gd name="connsiteY817" fmla="*/ 3071634 h 6858000"/>
                    <a:gd name="connsiteX818" fmla="*/ 1826762 w 7758545"/>
                    <a:gd name="connsiteY818" fmla="*/ 486947 h 6858000"/>
                    <a:gd name="connsiteX819" fmla="*/ 1859769 w 7758545"/>
                    <a:gd name="connsiteY819" fmla="*/ 513026 h 6858000"/>
                    <a:gd name="connsiteX820" fmla="*/ 1899295 w 7758545"/>
                    <a:gd name="connsiteY820" fmla="*/ 512211 h 6858000"/>
                    <a:gd name="connsiteX821" fmla="*/ 1864659 w 7758545"/>
                    <a:gd name="connsiteY821" fmla="*/ 464127 h 6858000"/>
                    <a:gd name="connsiteX822" fmla="*/ 1826762 w 7758545"/>
                    <a:gd name="connsiteY822" fmla="*/ 486947 h 6858000"/>
                    <a:gd name="connsiteX823" fmla="*/ 1328406 w 7758545"/>
                    <a:gd name="connsiteY823" fmla="*/ 1334519 h 6858000"/>
                    <a:gd name="connsiteX824" fmla="*/ 1420498 w 7758545"/>
                    <a:gd name="connsiteY824" fmla="*/ 1334519 h 6858000"/>
                    <a:gd name="connsiteX825" fmla="*/ 1328406 w 7758545"/>
                    <a:gd name="connsiteY825" fmla="*/ 1334519 h 6858000"/>
                    <a:gd name="connsiteX826" fmla="*/ 944961 w 7758545"/>
                    <a:gd name="connsiteY826" fmla="*/ 2726086 h 6858000"/>
                    <a:gd name="connsiteX827" fmla="*/ 933552 w 7758545"/>
                    <a:gd name="connsiteY827" fmla="*/ 2714676 h 6858000"/>
                    <a:gd name="connsiteX828" fmla="*/ 880986 w 7758545"/>
                    <a:gd name="connsiteY828" fmla="*/ 2744423 h 6858000"/>
                    <a:gd name="connsiteX829" fmla="*/ 886283 w 7758545"/>
                    <a:gd name="connsiteY829" fmla="*/ 2755017 h 6858000"/>
                    <a:gd name="connsiteX830" fmla="*/ 928254 w 7758545"/>
                    <a:gd name="connsiteY830" fmla="*/ 2771317 h 6858000"/>
                    <a:gd name="connsiteX831" fmla="*/ 944961 w 7758545"/>
                    <a:gd name="connsiteY831" fmla="*/ 2726086 h 6858000"/>
                    <a:gd name="connsiteX832" fmla="*/ 1197196 w 7758545"/>
                    <a:gd name="connsiteY832" fmla="*/ 2725271 h 6858000"/>
                    <a:gd name="connsiteX833" fmla="*/ 1216755 w 7758545"/>
                    <a:gd name="connsiteY833" fmla="*/ 2737903 h 6858000"/>
                    <a:gd name="connsiteX834" fmla="*/ 1244057 w 7758545"/>
                    <a:gd name="connsiteY834" fmla="*/ 2686967 h 6858000"/>
                    <a:gd name="connsiteX835" fmla="*/ 1228980 w 7758545"/>
                    <a:gd name="connsiteY835" fmla="*/ 2673520 h 6858000"/>
                    <a:gd name="connsiteX836" fmla="*/ 1197196 w 7758545"/>
                    <a:gd name="connsiteY836" fmla="*/ 2725271 h 6858000"/>
                    <a:gd name="connsiteX837" fmla="*/ 1447800 w 7758545"/>
                    <a:gd name="connsiteY837" fmla="*/ 1300290 h 6858000"/>
                    <a:gd name="connsiteX838" fmla="*/ 1456357 w 7758545"/>
                    <a:gd name="connsiteY838" fmla="*/ 1255059 h 6858000"/>
                    <a:gd name="connsiteX839" fmla="*/ 1446985 w 7758545"/>
                    <a:gd name="connsiteY839" fmla="*/ 1223682 h 6858000"/>
                    <a:gd name="connsiteX840" fmla="*/ 1447800 w 7758545"/>
                    <a:gd name="connsiteY840" fmla="*/ 1300290 h 6858000"/>
                    <a:gd name="connsiteX841" fmla="*/ 1581863 w 7758545"/>
                    <a:gd name="connsiteY841" fmla="*/ 698840 h 6858000"/>
                    <a:gd name="connsiteX842" fmla="*/ 1618537 w 7758545"/>
                    <a:gd name="connsiteY842" fmla="*/ 727364 h 6858000"/>
                    <a:gd name="connsiteX843" fmla="*/ 1650321 w 7758545"/>
                    <a:gd name="connsiteY843" fmla="*/ 684578 h 6858000"/>
                    <a:gd name="connsiteX844" fmla="*/ 1581863 w 7758545"/>
                    <a:gd name="connsiteY844" fmla="*/ 698840 h 6858000"/>
                    <a:gd name="connsiteX845" fmla="*/ 1205753 w 7758545"/>
                    <a:gd name="connsiteY845" fmla="*/ 1623427 h 6858000"/>
                    <a:gd name="connsiteX846" fmla="*/ 1284805 w 7758545"/>
                    <a:gd name="connsiteY846" fmla="*/ 1638096 h 6858000"/>
                    <a:gd name="connsiteX847" fmla="*/ 1286843 w 7758545"/>
                    <a:gd name="connsiteY847" fmla="*/ 1629947 h 6858000"/>
                    <a:gd name="connsiteX848" fmla="*/ 1226535 w 7758545"/>
                    <a:gd name="connsiteY848" fmla="*/ 1600607 h 6858000"/>
                    <a:gd name="connsiteX849" fmla="*/ 1205753 w 7758545"/>
                    <a:gd name="connsiteY849" fmla="*/ 1623427 h 6858000"/>
                    <a:gd name="connsiteX850" fmla="*/ 995082 w 7758545"/>
                    <a:gd name="connsiteY850" fmla="*/ 2969355 h 6858000"/>
                    <a:gd name="connsiteX851" fmla="*/ 1004455 w 7758545"/>
                    <a:gd name="connsiteY851" fmla="*/ 2960798 h 6858000"/>
                    <a:gd name="connsiteX852" fmla="*/ 983673 w 7758545"/>
                    <a:gd name="connsiteY852" fmla="*/ 2931459 h 6858000"/>
                    <a:gd name="connsiteX853" fmla="*/ 951889 w 7758545"/>
                    <a:gd name="connsiteY853" fmla="*/ 2936756 h 6858000"/>
                    <a:gd name="connsiteX854" fmla="*/ 953111 w 7758545"/>
                    <a:gd name="connsiteY854" fmla="*/ 2964873 h 6858000"/>
                    <a:gd name="connsiteX855" fmla="*/ 995082 w 7758545"/>
                    <a:gd name="connsiteY855" fmla="*/ 2969355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</a:cxnLst>
                  <a:rect l="l" t="t" r="r" b="b"/>
                  <a:pathLst>
                    <a:path w="7758545" h="6858000">
                      <a:moveTo>
                        <a:pt x="2332861" y="0"/>
                      </a:moveTo>
                      <a:cubicBezTo>
                        <a:pt x="2317784" y="17522"/>
                        <a:pt x="2305559" y="38711"/>
                        <a:pt x="2287223" y="52158"/>
                      </a:cubicBezTo>
                      <a:cubicBezTo>
                        <a:pt x="2257068" y="74570"/>
                        <a:pt x="2223654" y="92907"/>
                        <a:pt x="2191056" y="111244"/>
                      </a:cubicBezTo>
                      <a:cubicBezTo>
                        <a:pt x="2175979" y="119394"/>
                        <a:pt x="2156419" y="120616"/>
                        <a:pt x="2143380" y="130803"/>
                      </a:cubicBezTo>
                      <a:cubicBezTo>
                        <a:pt x="2114856" y="152807"/>
                        <a:pt x="2088776" y="178479"/>
                        <a:pt x="2056178" y="208226"/>
                      </a:cubicBezTo>
                      <a:cubicBezTo>
                        <a:pt x="2072477" y="203336"/>
                        <a:pt x="2082664" y="200483"/>
                        <a:pt x="2092851" y="197224"/>
                      </a:cubicBezTo>
                      <a:cubicBezTo>
                        <a:pt x="2061067" y="214745"/>
                        <a:pt x="2066772" y="273424"/>
                        <a:pt x="2015836" y="268534"/>
                      </a:cubicBezTo>
                      <a:cubicBezTo>
                        <a:pt x="2010946" y="268126"/>
                        <a:pt x="2004834" y="269349"/>
                        <a:pt x="2001167" y="272201"/>
                      </a:cubicBezTo>
                      <a:cubicBezTo>
                        <a:pt x="1966123" y="301133"/>
                        <a:pt x="1931079" y="330472"/>
                        <a:pt x="1895220" y="360626"/>
                      </a:cubicBezTo>
                      <a:cubicBezTo>
                        <a:pt x="1890738" y="353291"/>
                        <a:pt x="1885033" y="343511"/>
                        <a:pt x="1878921" y="333324"/>
                      </a:cubicBezTo>
                      <a:cubicBezTo>
                        <a:pt x="1876476" y="334547"/>
                        <a:pt x="1874031" y="335769"/>
                        <a:pt x="1871586" y="336991"/>
                      </a:cubicBezTo>
                      <a:cubicBezTo>
                        <a:pt x="1881366" y="365516"/>
                        <a:pt x="1890738" y="394040"/>
                        <a:pt x="1902555" y="428676"/>
                      </a:cubicBezTo>
                      <a:cubicBezTo>
                        <a:pt x="1900518" y="431936"/>
                        <a:pt x="1893590" y="442938"/>
                        <a:pt x="1886663" y="454348"/>
                      </a:cubicBezTo>
                      <a:cubicBezTo>
                        <a:pt x="1889108" y="456385"/>
                        <a:pt x="1891553" y="458422"/>
                        <a:pt x="1893998" y="460460"/>
                      </a:cubicBezTo>
                      <a:cubicBezTo>
                        <a:pt x="1948601" y="419711"/>
                        <a:pt x="2002797" y="379370"/>
                        <a:pt x="2059437" y="337399"/>
                      </a:cubicBezTo>
                      <a:cubicBezTo>
                        <a:pt x="2056178" y="333732"/>
                        <a:pt x="2049250" y="325989"/>
                        <a:pt x="2042730" y="318247"/>
                      </a:cubicBezTo>
                      <a:cubicBezTo>
                        <a:pt x="2044360" y="315395"/>
                        <a:pt x="2046398" y="312950"/>
                        <a:pt x="2048028" y="310097"/>
                      </a:cubicBezTo>
                      <a:cubicBezTo>
                        <a:pt x="2059030" y="315802"/>
                        <a:pt x="2070440" y="321507"/>
                        <a:pt x="2078589" y="325582"/>
                      </a:cubicBezTo>
                      <a:cubicBezTo>
                        <a:pt x="2106298" y="310505"/>
                        <a:pt x="2132785" y="295835"/>
                        <a:pt x="2154789" y="283611"/>
                      </a:cubicBezTo>
                      <a:cubicBezTo>
                        <a:pt x="2169866" y="309690"/>
                        <a:pt x="2182498" y="330879"/>
                        <a:pt x="2195945" y="353698"/>
                      </a:cubicBezTo>
                      <a:cubicBezTo>
                        <a:pt x="2184128" y="362663"/>
                        <a:pt x="2101816" y="365923"/>
                        <a:pt x="2094481" y="359811"/>
                      </a:cubicBezTo>
                      <a:cubicBezTo>
                        <a:pt x="2076144" y="370813"/>
                        <a:pt x="2056178" y="376925"/>
                        <a:pt x="2047620" y="389965"/>
                      </a:cubicBezTo>
                      <a:cubicBezTo>
                        <a:pt x="2039063" y="403004"/>
                        <a:pt x="2041916" y="423786"/>
                        <a:pt x="2039471" y="444975"/>
                      </a:cubicBezTo>
                      <a:cubicBezTo>
                        <a:pt x="2082664" y="414821"/>
                        <a:pt x="2118116" y="389965"/>
                        <a:pt x="2153567" y="364701"/>
                      </a:cubicBezTo>
                      <a:cubicBezTo>
                        <a:pt x="2160494" y="373665"/>
                        <a:pt x="2159272" y="373258"/>
                        <a:pt x="2139305" y="411562"/>
                      </a:cubicBezTo>
                      <a:cubicBezTo>
                        <a:pt x="2130340" y="429083"/>
                        <a:pt x="2128303" y="449865"/>
                        <a:pt x="2121783" y="473907"/>
                      </a:cubicBezTo>
                      <a:cubicBezTo>
                        <a:pt x="2134415" y="471870"/>
                        <a:pt x="2141342" y="470647"/>
                        <a:pt x="2148269" y="469425"/>
                      </a:cubicBezTo>
                      <a:lnTo>
                        <a:pt x="2147047" y="468610"/>
                      </a:lnTo>
                      <a:cubicBezTo>
                        <a:pt x="2156419" y="501209"/>
                        <a:pt x="2123820" y="488984"/>
                        <a:pt x="2113226" y="500394"/>
                      </a:cubicBezTo>
                      <a:cubicBezTo>
                        <a:pt x="2107928" y="445383"/>
                        <a:pt x="2103446" y="433973"/>
                        <a:pt x="2083479" y="429083"/>
                      </a:cubicBezTo>
                      <a:cubicBezTo>
                        <a:pt x="2081442" y="449458"/>
                        <a:pt x="2079812" y="469832"/>
                        <a:pt x="2077774" y="490206"/>
                      </a:cubicBezTo>
                      <a:cubicBezTo>
                        <a:pt x="2061067" y="486539"/>
                        <a:pt x="2046805" y="483279"/>
                        <a:pt x="2031728" y="479612"/>
                      </a:cubicBezTo>
                      <a:cubicBezTo>
                        <a:pt x="2040693" y="498764"/>
                        <a:pt x="2047620" y="513433"/>
                        <a:pt x="2054140" y="528103"/>
                      </a:cubicBezTo>
                      <a:cubicBezTo>
                        <a:pt x="2038248" y="520360"/>
                        <a:pt x="2022764" y="512211"/>
                        <a:pt x="2016651" y="509358"/>
                      </a:cubicBezTo>
                      <a:cubicBezTo>
                        <a:pt x="1986497" y="509358"/>
                        <a:pt x="1965715" y="509358"/>
                        <a:pt x="1937191" y="509358"/>
                      </a:cubicBezTo>
                      <a:cubicBezTo>
                        <a:pt x="1947786" y="495096"/>
                        <a:pt x="1951861" y="489391"/>
                        <a:pt x="1955936" y="483687"/>
                      </a:cubicBezTo>
                      <a:cubicBezTo>
                        <a:pt x="1953083" y="481649"/>
                        <a:pt x="1950231" y="480019"/>
                        <a:pt x="1947379" y="477982"/>
                      </a:cubicBezTo>
                      <a:cubicBezTo>
                        <a:pt x="1942896" y="485724"/>
                        <a:pt x="1933524" y="494281"/>
                        <a:pt x="1934339" y="501616"/>
                      </a:cubicBezTo>
                      <a:cubicBezTo>
                        <a:pt x="1941674" y="565591"/>
                        <a:pt x="1999944" y="535845"/>
                        <a:pt x="2030913" y="555404"/>
                      </a:cubicBezTo>
                      <a:cubicBezTo>
                        <a:pt x="2039878" y="544810"/>
                        <a:pt x="2046805" y="536252"/>
                        <a:pt x="2053733" y="527695"/>
                      </a:cubicBezTo>
                      <a:cubicBezTo>
                        <a:pt x="2065142" y="518323"/>
                        <a:pt x="2076959" y="509358"/>
                        <a:pt x="2088369" y="499986"/>
                      </a:cubicBezTo>
                      <a:cubicBezTo>
                        <a:pt x="2107928" y="547255"/>
                        <a:pt x="2065142" y="557849"/>
                        <a:pt x="2039878" y="577816"/>
                      </a:cubicBezTo>
                      <a:cubicBezTo>
                        <a:pt x="2050065" y="588003"/>
                        <a:pt x="2059030" y="596968"/>
                        <a:pt x="2067995" y="606340"/>
                      </a:cubicBezTo>
                      <a:cubicBezTo>
                        <a:pt x="2056992" y="613675"/>
                        <a:pt x="2045583" y="621010"/>
                        <a:pt x="2031728" y="629974"/>
                      </a:cubicBezTo>
                      <a:cubicBezTo>
                        <a:pt x="2027653" y="618565"/>
                        <a:pt x="2024394" y="608785"/>
                        <a:pt x="2019504" y="594931"/>
                      </a:cubicBezTo>
                      <a:cubicBezTo>
                        <a:pt x="1974273" y="625084"/>
                        <a:pt x="1918854" y="638124"/>
                        <a:pt x="1891145" y="690690"/>
                      </a:cubicBezTo>
                      <a:cubicBezTo>
                        <a:pt x="1891145" y="690690"/>
                        <a:pt x="1891960" y="689875"/>
                        <a:pt x="1891960" y="689875"/>
                      </a:cubicBezTo>
                      <a:cubicBezTo>
                        <a:pt x="1880143" y="695987"/>
                        <a:pt x="1868326" y="702507"/>
                        <a:pt x="1856916" y="708212"/>
                      </a:cubicBezTo>
                      <a:cubicBezTo>
                        <a:pt x="1861806" y="725326"/>
                        <a:pt x="1866289" y="739996"/>
                        <a:pt x="1871179" y="756295"/>
                      </a:cubicBezTo>
                      <a:cubicBezTo>
                        <a:pt x="1846322" y="756295"/>
                        <a:pt x="1825948" y="756295"/>
                        <a:pt x="1794979" y="756295"/>
                      </a:cubicBezTo>
                      <a:cubicBezTo>
                        <a:pt x="1808833" y="771780"/>
                        <a:pt x="1818205" y="782374"/>
                        <a:pt x="1834505" y="800711"/>
                      </a:cubicBezTo>
                      <a:cubicBezTo>
                        <a:pt x="1821058" y="812936"/>
                        <a:pt x="1805166" y="827198"/>
                        <a:pt x="1785199" y="845127"/>
                      </a:cubicBezTo>
                      <a:cubicBezTo>
                        <a:pt x="1782346" y="804786"/>
                        <a:pt x="1779902" y="773817"/>
                        <a:pt x="1777457" y="742441"/>
                      </a:cubicBezTo>
                      <a:cubicBezTo>
                        <a:pt x="1771752" y="741626"/>
                        <a:pt x="1765640" y="740403"/>
                        <a:pt x="1759935" y="739588"/>
                      </a:cubicBezTo>
                      <a:cubicBezTo>
                        <a:pt x="1773382" y="778299"/>
                        <a:pt x="1774604" y="811713"/>
                        <a:pt x="1726928" y="824345"/>
                      </a:cubicBezTo>
                      <a:cubicBezTo>
                        <a:pt x="1742005" y="835348"/>
                        <a:pt x="1753822" y="844312"/>
                        <a:pt x="1766047" y="853685"/>
                      </a:cubicBezTo>
                      <a:cubicBezTo>
                        <a:pt x="1750563" y="870391"/>
                        <a:pt x="1736301" y="885876"/>
                        <a:pt x="1720001" y="903805"/>
                      </a:cubicBezTo>
                      <a:cubicBezTo>
                        <a:pt x="1714296" y="894433"/>
                        <a:pt x="1709406" y="886283"/>
                        <a:pt x="1704517" y="878134"/>
                      </a:cubicBezTo>
                      <a:cubicBezTo>
                        <a:pt x="1713481" y="870391"/>
                        <a:pt x="1721223" y="863872"/>
                        <a:pt x="1729373" y="856944"/>
                      </a:cubicBezTo>
                      <a:cubicBezTo>
                        <a:pt x="1726113" y="853277"/>
                        <a:pt x="1722853" y="849610"/>
                        <a:pt x="1719186" y="845942"/>
                      </a:cubicBezTo>
                      <a:cubicBezTo>
                        <a:pt x="1683735" y="850832"/>
                        <a:pt x="1683327" y="892803"/>
                        <a:pt x="1664990" y="916845"/>
                      </a:cubicBezTo>
                      <a:cubicBezTo>
                        <a:pt x="1672325" y="912770"/>
                        <a:pt x="1679660" y="908695"/>
                        <a:pt x="1687402" y="904620"/>
                      </a:cubicBezTo>
                      <a:cubicBezTo>
                        <a:pt x="1691070" y="907065"/>
                        <a:pt x="1694737" y="909918"/>
                        <a:pt x="1698404" y="912363"/>
                      </a:cubicBezTo>
                      <a:cubicBezTo>
                        <a:pt x="1687402" y="930699"/>
                        <a:pt x="1676807" y="949444"/>
                        <a:pt x="1665805" y="967781"/>
                      </a:cubicBezTo>
                      <a:cubicBezTo>
                        <a:pt x="1662545" y="966151"/>
                        <a:pt x="1659285" y="964928"/>
                        <a:pt x="1656026" y="963298"/>
                      </a:cubicBezTo>
                      <a:cubicBezTo>
                        <a:pt x="1654396" y="956371"/>
                        <a:pt x="1652766" y="949036"/>
                        <a:pt x="1650321" y="938034"/>
                      </a:cubicBezTo>
                      <a:cubicBezTo>
                        <a:pt x="1629131" y="950666"/>
                        <a:pt x="1609572" y="962483"/>
                        <a:pt x="1589605" y="974301"/>
                      </a:cubicBezTo>
                      <a:cubicBezTo>
                        <a:pt x="1641356" y="984488"/>
                        <a:pt x="1618129" y="1014642"/>
                        <a:pt x="1614869" y="1037054"/>
                      </a:cubicBezTo>
                      <a:cubicBezTo>
                        <a:pt x="1604275" y="1028089"/>
                        <a:pt x="1593273" y="1019124"/>
                        <a:pt x="1583086" y="1010567"/>
                      </a:cubicBezTo>
                      <a:cubicBezTo>
                        <a:pt x="1563526" y="1028904"/>
                        <a:pt x="1615277" y="1046426"/>
                        <a:pt x="1579826" y="1061910"/>
                      </a:cubicBezTo>
                      <a:cubicBezTo>
                        <a:pt x="1558636" y="1088804"/>
                        <a:pt x="1537447" y="1115291"/>
                        <a:pt x="1516258" y="1142185"/>
                      </a:cubicBezTo>
                      <a:cubicBezTo>
                        <a:pt x="1522370" y="1145853"/>
                        <a:pt x="1528075" y="1149520"/>
                        <a:pt x="1534187" y="1153187"/>
                      </a:cubicBezTo>
                      <a:cubicBezTo>
                        <a:pt x="1549264" y="1122626"/>
                        <a:pt x="1564341" y="1092064"/>
                        <a:pt x="1579826" y="1061910"/>
                      </a:cubicBezTo>
                      <a:cubicBezTo>
                        <a:pt x="1590013" y="1065985"/>
                        <a:pt x="1600200" y="1070060"/>
                        <a:pt x="1614055" y="1075765"/>
                      </a:cubicBezTo>
                      <a:cubicBezTo>
                        <a:pt x="1614055" y="1058243"/>
                        <a:pt x="1614055" y="1047241"/>
                        <a:pt x="1614055" y="1036239"/>
                      </a:cubicBezTo>
                      <a:cubicBezTo>
                        <a:pt x="1619759" y="1032571"/>
                        <a:pt x="1628317" y="1030126"/>
                        <a:pt x="1630761" y="1024829"/>
                      </a:cubicBezTo>
                      <a:cubicBezTo>
                        <a:pt x="1646246" y="990193"/>
                        <a:pt x="1667843" y="979190"/>
                        <a:pt x="1706961" y="1010567"/>
                      </a:cubicBezTo>
                      <a:cubicBezTo>
                        <a:pt x="1719594" y="985303"/>
                        <a:pt x="1730596" y="963298"/>
                        <a:pt x="1743635" y="936404"/>
                      </a:cubicBezTo>
                      <a:cubicBezTo>
                        <a:pt x="1744043" y="936404"/>
                        <a:pt x="1755452" y="937627"/>
                        <a:pt x="1758305" y="938034"/>
                      </a:cubicBezTo>
                      <a:cubicBezTo>
                        <a:pt x="1763195" y="955964"/>
                        <a:pt x="1763195" y="977968"/>
                        <a:pt x="1771752" y="982450"/>
                      </a:cubicBezTo>
                      <a:cubicBezTo>
                        <a:pt x="1785606" y="989378"/>
                        <a:pt x="1805166" y="984488"/>
                        <a:pt x="1828800" y="984488"/>
                      </a:cubicBezTo>
                      <a:cubicBezTo>
                        <a:pt x="1819835" y="996712"/>
                        <a:pt x="1815353" y="1002825"/>
                        <a:pt x="1810056" y="1009752"/>
                      </a:cubicBezTo>
                      <a:cubicBezTo>
                        <a:pt x="1835320" y="1020347"/>
                        <a:pt x="1843877" y="1033386"/>
                        <a:pt x="1812093" y="1051723"/>
                      </a:cubicBezTo>
                      <a:cubicBezTo>
                        <a:pt x="1819835" y="1058243"/>
                        <a:pt x="1826355" y="1063948"/>
                        <a:pt x="1836542" y="1072505"/>
                      </a:cubicBezTo>
                      <a:cubicBezTo>
                        <a:pt x="1842654" y="1029719"/>
                        <a:pt x="1848359" y="990193"/>
                        <a:pt x="1852434" y="962891"/>
                      </a:cubicBezTo>
                      <a:cubicBezTo>
                        <a:pt x="1870364" y="954741"/>
                        <a:pt x="1886256" y="952704"/>
                        <a:pt x="1891145" y="944147"/>
                      </a:cubicBezTo>
                      <a:cubicBezTo>
                        <a:pt x="1904592" y="920512"/>
                        <a:pt x="1917225" y="909918"/>
                        <a:pt x="1942081" y="929477"/>
                      </a:cubicBezTo>
                      <a:cubicBezTo>
                        <a:pt x="1944526" y="931514"/>
                        <a:pt x="1954713" y="924587"/>
                        <a:pt x="1960826" y="921735"/>
                      </a:cubicBezTo>
                      <a:cubicBezTo>
                        <a:pt x="1955936" y="916030"/>
                        <a:pt x="1952268" y="906250"/>
                        <a:pt x="1946564" y="905028"/>
                      </a:cubicBezTo>
                      <a:cubicBezTo>
                        <a:pt x="1934339" y="902583"/>
                        <a:pt x="1921299" y="904213"/>
                        <a:pt x="1908667" y="904213"/>
                      </a:cubicBezTo>
                      <a:cubicBezTo>
                        <a:pt x="1907852" y="900953"/>
                        <a:pt x="1907037" y="898101"/>
                        <a:pt x="1906222" y="894841"/>
                      </a:cubicBezTo>
                      <a:cubicBezTo>
                        <a:pt x="1916410" y="889951"/>
                        <a:pt x="1926597" y="885061"/>
                        <a:pt x="1931079" y="882616"/>
                      </a:cubicBezTo>
                      <a:cubicBezTo>
                        <a:pt x="1934339" y="859389"/>
                        <a:pt x="1936784" y="838608"/>
                        <a:pt x="1939636" y="817826"/>
                      </a:cubicBezTo>
                      <a:cubicBezTo>
                        <a:pt x="1945749" y="817011"/>
                        <a:pt x="1951453" y="815788"/>
                        <a:pt x="1957566" y="814973"/>
                      </a:cubicBezTo>
                      <a:cubicBezTo>
                        <a:pt x="1963271" y="831273"/>
                        <a:pt x="1968975" y="847980"/>
                        <a:pt x="1975495" y="866724"/>
                      </a:cubicBezTo>
                      <a:cubicBezTo>
                        <a:pt x="1985275" y="857759"/>
                        <a:pt x="1999537" y="843905"/>
                        <a:pt x="2009317" y="834533"/>
                      </a:cubicBezTo>
                      <a:cubicBezTo>
                        <a:pt x="2026431" y="845127"/>
                        <a:pt x="2041916" y="854499"/>
                        <a:pt x="2061882" y="866724"/>
                      </a:cubicBezTo>
                      <a:cubicBezTo>
                        <a:pt x="2056992" y="875689"/>
                        <a:pt x="2050880" y="887913"/>
                        <a:pt x="2044360" y="900953"/>
                      </a:cubicBezTo>
                      <a:cubicBezTo>
                        <a:pt x="2059437" y="913993"/>
                        <a:pt x="2076144" y="928255"/>
                        <a:pt x="2092444" y="942517"/>
                      </a:cubicBezTo>
                      <a:cubicBezTo>
                        <a:pt x="2089184" y="946591"/>
                        <a:pt x="2085924" y="950666"/>
                        <a:pt x="2082257" y="954741"/>
                      </a:cubicBezTo>
                      <a:cubicBezTo>
                        <a:pt x="2066365" y="941702"/>
                        <a:pt x="2050065" y="928255"/>
                        <a:pt x="2032543" y="913585"/>
                      </a:cubicBezTo>
                      <a:cubicBezTo>
                        <a:pt x="2022356" y="927440"/>
                        <a:pt x="2011761" y="938442"/>
                        <a:pt x="2006057" y="951481"/>
                      </a:cubicBezTo>
                      <a:cubicBezTo>
                        <a:pt x="2003204" y="958409"/>
                        <a:pt x="2006872" y="971448"/>
                        <a:pt x="2012169" y="977153"/>
                      </a:cubicBezTo>
                      <a:cubicBezTo>
                        <a:pt x="2016651" y="981635"/>
                        <a:pt x="2033358" y="993045"/>
                        <a:pt x="2034173" y="969411"/>
                      </a:cubicBezTo>
                      <a:cubicBezTo>
                        <a:pt x="2034173" y="967781"/>
                        <a:pt x="2055363" y="966966"/>
                        <a:pt x="2077367" y="964521"/>
                      </a:cubicBezTo>
                      <a:cubicBezTo>
                        <a:pt x="2057400" y="986118"/>
                        <a:pt x="2044768" y="999565"/>
                        <a:pt x="2028876" y="1016679"/>
                      </a:cubicBezTo>
                      <a:cubicBezTo>
                        <a:pt x="2009317" y="1002010"/>
                        <a:pt x="1991387" y="984895"/>
                        <a:pt x="1970198" y="973893"/>
                      </a:cubicBezTo>
                      <a:cubicBezTo>
                        <a:pt x="1932302" y="954334"/>
                        <a:pt x="1915595" y="964521"/>
                        <a:pt x="1908667" y="1004047"/>
                      </a:cubicBezTo>
                      <a:cubicBezTo>
                        <a:pt x="1895628" y="1004862"/>
                        <a:pt x="1876883" y="1000787"/>
                        <a:pt x="1871994" y="1007307"/>
                      </a:cubicBezTo>
                      <a:cubicBezTo>
                        <a:pt x="1865066" y="1016679"/>
                        <a:pt x="1868734" y="1033386"/>
                        <a:pt x="1867511" y="1046833"/>
                      </a:cubicBezTo>
                      <a:cubicBezTo>
                        <a:pt x="1866289" y="1058650"/>
                        <a:pt x="1864251" y="1070467"/>
                        <a:pt x="1863029" y="1082285"/>
                      </a:cubicBezTo>
                      <a:cubicBezTo>
                        <a:pt x="1861806" y="1093287"/>
                        <a:pt x="1861399" y="1104696"/>
                        <a:pt x="1860991" y="1113661"/>
                      </a:cubicBezTo>
                      <a:cubicBezTo>
                        <a:pt x="1832060" y="1108771"/>
                        <a:pt x="1804351" y="1104289"/>
                        <a:pt x="1776642" y="1099399"/>
                      </a:cubicBezTo>
                      <a:cubicBezTo>
                        <a:pt x="1775827" y="1102251"/>
                        <a:pt x="1775012" y="1105511"/>
                        <a:pt x="1774197" y="1108364"/>
                      </a:cubicBezTo>
                      <a:cubicBezTo>
                        <a:pt x="1784791" y="1119366"/>
                        <a:pt x="1796201" y="1129553"/>
                        <a:pt x="1805573" y="1141778"/>
                      </a:cubicBezTo>
                      <a:cubicBezTo>
                        <a:pt x="1809241" y="1146667"/>
                        <a:pt x="1810463" y="1161337"/>
                        <a:pt x="1809648" y="1161744"/>
                      </a:cubicBezTo>
                      <a:cubicBezTo>
                        <a:pt x="1798238" y="1165819"/>
                        <a:pt x="1785606" y="1170709"/>
                        <a:pt x="1773789" y="1170302"/>
                      </a:cubicBezTo>
                      <a:cubicBezTo>
                        <a:pt x="1764825" y="1169894"/>
                        <a:pt x="1756267" y="1162559"/>
                        <a:pt x="1747303" y="1158077"/>
                      </a:cubicBezTo>
                      <a:cubicBezTo>
                        <a:pt x="1744858" y="1161337"/>
                        <a:pt x="1742820" y="1165004"/>
                        <a:pt x="1740375" y="1168264"/>
                      </a:cubicBezTo>
                      <a:cubicBezTo>
                        <a:pt x="1757490" y="1181711"/>
                        <a:pt x="1773382" y="1197603"/>
                        <a:pt x="1791719" y="1208198"/>
                      </a:cubicBezTo>
                      <a:cubicBezTo>
                        <a:pt x="1809648" y="1218385"/>
                        <a:pt x="1837765" y="1217978"/>
                        <a:pt x="1824725" y="1251392"/>
                      </a:cubicBezTo>
                      <a:cubicBezTo>
                        <a:pt x="1824318" y="1253021"/>
                        <a:pt x="1838580" y="1263616"/>
                        <a:pt x="1840617" y="1262394"/>
                      </a:cubicBezTo>
                      <a:cubicBezTo>
                        <a:pt x="1848767" y="1256281"/>
                        <a:pt x="1860584" y="1248132"/>
                        <a:pt x="1861399" y="1239982"/>
                      </a:cubicBezTo>
                      <a:cubicBezTo>
                        <a:pt x="1863436" y="1219607"/>
                        <a:pt x="1858139" y="1198826"/>
                        <a:pt x="1859361" y="1178044"/>
                      </a:cubicBezTo>
                      <a:cubicBezTo>
                        <a:pt x="1860991" y="1151965"/>
                        <a:pt x="1861399" y="1123848"/>
                        <a:pt x="1893998" y="1114068"/>
                      </a:cubicBezTo>
                      <a:lnTo>
                        <a:pt x="1893998" y="1113661"/>
                      </a:lnTo>
                      <a:cubicBezTo>
                        <a:pt x="1896443" y="1133628"/>
                        <a:pt x="1899295" y="1149927"/>
                        <a:pt x="1924559" y="1157670"/>
                      </a:cubicBezTo>
                      <a:cubicBezTo>
                        <a:pt x="1946971" y="1165004"/>
                        <a:pt x="1965715" y="1183749"/>
                        <a:pt x="1985682" y="1197603"/>
                      </a:cubicBezTo>
                      <a:cubicBezTo>
                        <a:pt x="1984867" y="1201271"/>
                        <a:pt x="1984052" y="1204938"/>
                        <a:pt x="1983237" y="1208605"/>
                      </a:cubicBezTo>
                      <a:cubicBezTo>
                        <a:pt x="1965308" y="1207383"/>
                        <a:pt x="1947379" y="1206568"/>
                        <a:pt x="1927412" y="1205345"/>
                      </a:cubicBezTo>
                      <a:cubicBezTo>
                        <a:pt x="1932709" y="1221645"/>
                        <a:pt x="1939636" y="1242019"/>
                        <a:pt x="1946971" y="1265246"/>
                      </a:cubicBezTo>
                      <a:cubicBezTo>
                        <a:pt x="1935154" y="1267283"/>
                        <a:pt x="1925782" y="1268913"/>
                        <a:pt x="1916002" y="1270951"/>
                      </a:cubicBezTo>
                      <a:cubicBezTo>
                        <a:pt x="1917632" y="1281138"/>
                        <a:pt x="1919262" y="1291325"/>
                        <a:pt x="1921299" y="1303142"/>
                      </a:cubicBezTo>
                      <a:cubicBezTo>
                        <a:pt x="1873216" y="1295808"/>
                        <a:pt x="1870364" y="1298660"/>
                        <a:pt x="1875661" y="1340631"/>
                      </a:cubicBezTo>
                      <a:cubicBezTo>
                        <a:pt x="1876476" y="1345928"/>
                        <a:pt x="1873623" y="1356931"/>
                        <a:pt x="1871586" y="1356931"/>
                      </a:cubicBezTo>
                      <a:cubicBezTo>
                        <a:pt x="1858954" y="1358560"/>
                        <a:pt x="1845914" y="1357746"/>
                        <a:pt x="1823910" y="1357746"/>
                      </a:cubicBezTo>
                      <a:cubicBezTo>
                        <a:pt x="1788866" y="1401347"/>
                        <a:pt x="1788866" y="1454727"/>
                        <a:pt x="1826355" y="1508108"/>
                      </a:cubicBezTo>
                      <a:cubicBezTo>
                        <a:pt x="1805981" y="1516258"/>
                        <a:pt x="1796609" y="1469397"/>
                        <a:pt x="1787644" y="1499551"/>
                      </a:cubicBezTo>
                      <a:cubicBezTo>
                        <a:pt x="1763195" y="1487734"/>
                        <a:pt x="1740375" y="1477139"/>
                        <a:pt x="1717556" y="1466137"/>
                      </a:cubicBezTo>
                      <a:cubicBezTo>
                        <a:pt x="1714296" y="1470212"/>
                        <a:pt x="1711036" y="1474694"/>
                        <a:pt x="1708184" y="1478769"/>
                      </a:cubicBezTo>
                      <a:cubicBezTo>
                        <a:pt x="1743228" y="1510553"/>
                        <a:pt x="1778272" y="1542337"/>
                        <a:pt x="1812908" y="1573713"/>
                      </a:cubicBezTo>
                      <a:cubicBezTo>
                        <a:pt x="1809648" y="1578196"/>
                        <a:pt x="1806796" y="1582271"/>
                        <a:pt x="1803536" y="1586753"/>
                      </a:cubicBezTo>
                      <a:cubicBezTo>
                        <a:pt x="1785606" y="1579826"/>
                        <a:pt x="1768084" y="1572898"/>
                        <a:pt x="1740783" y="1561896"/>
                      </a:cubicBezTo>
                      <a:cubicBezTo>
                        <a:pt x="1753415" y="1583901"/>
                        <a:pt x="1762380" y="1600200"/>
                        <a:pt x="1769714" y="1612832"/>
                      </a:cubicBezTo>
                      <a:cubicBezTo>
                        <a:pt x="1745673" y="1614055"/>
                        <a:pt x="1724076" y="1615277"/>
                        <a:pt x="1702072" y="1616092"/>
                      </a:cubicBezTo>
                      <a:cubicBezTo>
                        <a:pt x="1686180" y="1616907"/>
                        <a:pt x="1627909" y="1541522"/>
                        <a:pt x="1636466" y="1528482"/>
                      </a:cubicBezTo>
                      <a:cubicBezTo>
                        <a:pt x="1647468" y="1511368"/>
                        <a:pt x="1666213" y="1499143"/>
                        <a:pt x="1676400" y="1481621"/>
                      </a:cubicBezTo>
                      <a:cubicBezTo>
                        <a:pt x="1684957" y="1466544"/>
                        <a:pt x="1686180" y="1446578"/>
                        <a:pt x="1692292" y="1421721"/>
                      </a:cubicBezTo>
                      <a:cubicBezTo>
                        <a:pt x="1707776" y="1421721"/>
                        <a:pt x="1729373" y="1421721"/>
                        <a:pt x="1756267" y="1421721"/>
                      </a:cubicBezTo>
                      <a:cubicBezTo>
                        <a:pt x="1751377" y="1398087"/>
                        <a:pt x="1746080" y="1369155"/>
                        <a:pt x="1739968" y="1338186"/>
                      </a:cubicBezTo>
                      <a:cubicBezTo>
                        <a:pt x="1748525" y="1337779"/>
                        <a:pt x="1761157" y="1336964"/>
                        <a:pt x="1776642" y="1336149"/>
                      </a:cubicBezTo>
                      <a:cubicBezTo>
                        <a:pt x="1779902" y="1330036"/>
                        <a:pt x="1783569" y="1322294"/>
                        <a:pt x="1787236" y="1314552"/>
                      </a:cubicBezTo>
                      <a:cubicBezTo>
                        <a:pt x="1790496" y="1308032"/>
                        <a:pt x="1793349" y="1301920"/>
                        <a:pt x="1797831" y="1291733"/>
                      </a:cubicBezTo>
                      <a:cubicBezTo>
                        <a:pt x="1788051" y="1291733"/>
                        <a:pt x="1781939" y="1292140"/>
                        <a:pt x="1776234" y="1291733"/>
                      </a:cubicBezTo>
                      <a:cubicBezTo>
                        <a:pt x="1768899" y="1291325"/>
                        <a:pt x="1761157" y="1290510"/>
                        <a:pt x="1753822" y="1290103"/>
                      </a:cubicBezTo>
                      <a:cubicBezTo>
                        <a:pt x="1756675" y="1284398"/>
                        <a:pt x="1760342" y="1278693"/>
                        <a:pt x="1762380" y="1272581"/>
                      </a:cubicBezTo>
                      <a:cubicBezTo>
                        <a:pt x="1766862" y="1260356"/>
                        <a:pt x="1770937" y="1248132"/>
                        <a:pt x="1775419" y="1235907"/>
                      </a:cubicBezTo>
                      <a:cubicBezTo>
                        <a:pt x="1770529" y="1233462"/>
                        <a:pt x="1765640" y="1231425"/>
                        <a:pt x="1760750" y="1228980"/>
                      </a:cubicBezTo>
                      <a:cubicBezTo>
                        <a:pt x="1743228" y="1255059"/>
                        <a:pt x="1725298" y="1281138"/>
                        <a:pt x="1699219" y="1319442"/>
                      </a:cubicBezTo>
                      <a:cubicBezTo>
                        <a:pt x="1689440" y="1307625"/>
                        <a:pt x="1680882" y="1297437"/>
                        <a:pt x="1670288" y="1284398"/>
                      </a:cubicBezTo>
                      <a:cubicBezTo>
                        <a:pt x="1618944" y="1305587"/>
                        <a:pt x="1618944" y="1305587"/>
                        <a:pt x="1642171" y="1336556"/>
                      </a:cubicBezTo>
                      <a:cubicBezTo>
                        <a:pt x="1653173" y="1332074"/>
                        <a:pt x="1663768" y="1328406"/>
                        <a:pt x="1673955" y="1324332"/>
                      </a:cubicBezTo>
                      <a:cubicBezTo>
                        <a:pt x="1667843" y="1333296"/>
                        <a:pt x="1661323" y="1341853"/>
                        <a:pt x="1656433" y="1351226"/>
                      </a:cubicBezTo>
                      <a:cubicBezTo>
                        <a:pt x="1646246" y="1371600"/>
                        <a:pt x="1636874" y="1392382"/>
                        <a:pt x="1626687" y="1414386"/>
                      </a:cubicBezTo>
                      <a:cubicBezTo>
                        <a:pt x="1636059" y="1420091"/>
                        <a:pt x="1644209" y="1424573"/>
                        <a:pt x="1660508" y="1434353"/>
                      </a:cubicBezTo>
                      <a:cubicBezTo>
                        <a:pt x="1640541" y="1441688"/>
                        <a:pt x="1627909" y="1446578"/>
                        <a:pt x="1619759" y="1449837"/>
                      </a:cubicBezTo>
                      <a:cubicBezTo>
                        <a:pt x="1619759" y="1470212"/>
                        <a:pt x="1619759" y="1490586"/>
                        <a:pt x="1619759" y="1511368"/>
                      </a:cubicBezTo>
                      <a:cubicBezTo>
                        <a:pt x="1616907" y="1512183"/>
                        <a:pt x="1613647" y="1512590"/>
                        <a:pt x="1610795" y="1513405"/>
                      </a:cubicBezTo>
                      <a:cubicBezTo>
                        <a:pt x="1604275" y="1506478"/>
                        <a:pt x="1598162" y="1499143"/>
                        <a:pt x="1593680" y="1494254"/>
                      </a:cubicBezTo>
                      <a:cubicBezTo>
                        <a:pt x="1573713" y="1503626"/>
                        <a:pt x="1554969" y="1512590"/>
                        <a:pt x="1535002" y="1521963"/>
                      </a:cubicBezTo>
                      <a:cubicBezTo>
                        <a:pt x="1535410" y="1523185"/>
                        <a:pt x="1539484" y="1531742"/>
                        <a:pt x="1543559" y="1541929"/>
                      </a:cubicBezTo>
                      <a:cubicBezTo>
                        <a:pt x="1537039" y="1543559"/>
                        <a:pt x="1532965" y="1546412"/>
                        <a:pt x="1530520" y="1545189"/>
                      </a:cubicBezTo>
                      <a:cubicBezTo>
                        <a:pt x="1504033" y="1532150"/>
                        <a:pt x="1507701" y="1512183"/>
                        <a:pt x="1517073" y="1490586"/>
                      </a:cubicBezTo>
                      <a:cubicBezTo>
                        <a:pt x="1530520" y="1489771"/>
                        <a:pt x="1542337" y="1488956"/>
                        <a:pt x="1565564" y="1487734"/>
                      </a:cubicBezTo>
                      <a:cubicBezTo>
                        <a:pt x="1554561" y="1469804"/>
                        <a:pt x="1542744" y="1446578"/>
                        <a:pt x="1540707" y="1446985"/>
                      </a:cubicBezTo>
                      <a:cubicBezTo>
                        <a:pt x="1516665" y="1457580"/>
                        <a:pt x="1487734" y="1466544"/>
                        <a:pt x="1499958" y="1515443"/>
                      </a:cubicBezTo>
                      <a:cubicBezTo>
                        <a:pt x="1477547" y="1495068"/>
                        <a:pt x="1464507" y="1483251"/>
                        <a:pt x="1453912" y="1473879"/>
                      </a:cubicBezTo>
                      <a:cubicBezTo>
                        <a:pt x="1440873" y="1478769"/>
                        <a:pt x="1426611" y="1484066"/>
                        <a:pt x="1412349" y="1489771"/>
                      </a:cubicBezTo>
                      <a:cubicBezTo>
                        <a:pt x="1411941" y="1491809"/>
                        <a:pt x="1411534" y="1493846"/>
                        <a:pt x="1411126" y="1495884"/>
                      </a:cubicBezTo>
                      <a:cubicBezTo>
                        <a:pt x="1427426" y="1497921"/>
                        <a:pt x="1446578" y="1495068"/>
                        <a:pt x="1459617" y="1502811"/>
                      </a:cubicBezTo>
                      <a:cubicBezTo>
                        <a:pt x="1483251" y="1516665"/>
                        <a:pt x="1504441" y="1536225"/>
                        <a:pt x="1524815" y="1554969"/>
                      </a:cubicBezTo>
                      <a:cubicBezTo>
                        <a:pt x="1528075" y="1558229"/>
                        <a:pt x="1524000" y="1570046"/>
                        <a:pt x="1522777" y="1577788"/>
                      </a:cubicBezTo>
                      <a:cubicBezTo>
                        <a:pt x="1520740" y="1587976"/>
                        <a:pt x="1512998" y="1604275"/>
                        <a:pt x="1516665" y="1607127"/>
                      </a:cubicBezTo>
                      <a:cubicBezTo>
                        <a:pt x="1528482" y="1616500"/>
                        <a:pt x="1545597" y="1628724"/>
                        <a:pt x="1557821" y="1626279"/>
                      </a:cubicBezTo>
                      <a:cubicBezTo>
                        <a:pt x="1584715" y="1620982"/>
                        <a:pt x="1605497" y="1623834"/>
                        <a:pt x="1629131" y="1638504"/>
                      </a:cubicBezTo>
                      <a:cubicBezTo>
                        <a:pt x="1639319" y="1644616"/>
                        <a:pt x="1658878" y="1636059"/>
                        <a:pt x="1672325" y="1634429"/>
                      </a:cubicBezTo>
                      <a:cubicBezTo>
                        <a:pt x="1682920" y="1639319"/>
                        <a:pt x="1695959" y="1643394"/>
                        <a:pt x="1707369" y="1650321"/>
                      </a:cubicBezTo>
                      <a:cubicBezTo>
                        <a:pt x="1717556" y="1656841"/>
                        <a:pt x="1727336" y="1664990"/>
                        <a:pt x="1733041" y="1675178"/>
                      </a:cubicBezTo>
                      <a:cubicBezTo>
                        <a:pt x="1735893" y="1680475"/>
                        <a:pt x="1729781" y="1690662"/>
                        <a:pt x="1727743" y="1698812"/>
                      </a:cubicBezTo>
                      <a:cubicBezTo>
                        <a:pt x="1717556" y="1695144"/>
                        <a:pt x="1706961" y="1692292"/>
                        <a:pt x="1697182" y="1688217"/>
                      </a:cubicBezTo>
                      <a:cubicBezTo>
                        <a:pt x="1683735" y="1682105"/>
                        <a:pt x="1670288" y="1675178"/>
                        <a:pt x="1657248" y="1668658"/>
                      </a:cubicBezTo>
                      <a:cubicBezTo>
                        <a:pt x="1655211" y="1671510"/>
                        <a:pt x="1653581" y="1674363"/>
                        <a:pt x="1651543" y="1677215"/>
                      </a:cubicBezTo>
                      <a:cubicBezTo>
                        <a:pt x="1674363" y="1692700"/>
                        <a:pt x="1697182" y="1708184"/>
                        <a:pt x="1722446" y="1725298"/>
                      </a:cubicBezTo>
                      <a:cubicBezTo>
                        <a:pt x="1701257" y="1744450"/>
                        <a:pt x="1682512" y="1760750"/>
                        <a:pt x="1663360" y="1777864"/>
                      </a:cubicBezTo>
                      <a:cubicBezTo>
                        <a:pt x="1632799" y="1770937"/>
                        <a:pt x="1601015" y="1761157"/>
                        <a:pt x="1568824" y="1757082"/>
                      </a:cubicBezTo>
                      <a:cubicBezTo>
                        <a:pt x="1552117" y="1754638"/>
                        <a:pt x="1526852" y="1766455"/>
                        <a:pt x="1529705" y="1738338"/>
                      </a:cubicBezTo>
                      <a:cubicBezTo>
                        <a:pt x="1531742" y="1718371"/>
                        <a:pt x="1538670" y="1690662"/>
                        <a:pt x="1571676" y="1694329"/>
                      </a:cubicBezTo>
                      <a:cubicBezTo>
                        <a:pt x="1574121" y="1694737"/>
                        <a:pt x="1576566" y="1693515"/>
                        <a:pt x="1584715" y="1691885"/>
                      </a:cubicBezTo>
                      <a:cubicBezTo>
                        <a:pt x="1572083" y="1687402"/>
                        <a:pt x="1563526" y="1684550"/>
                        <a:pt x="1553746" y="1681290"/>
                      </a:cubicBezTo>
                      <a:cubicBezTo>
                        <a:pt x="1556599" y="1673140"/>
                        <a:pt x="1559451" y="1665398"/>
                        <a:pt x="1562304" y="1656433"/>
                      </a:cubicBezTo>
                      <a:cubicBezTo>
                        <a:pt x="1546004" y="1655211"/>
                        <a:pt x="1531335" y="1654396"/>
                        <a:pt x="1517073" y="1653581"/>
                      </a:cubicBezTo>
                      <a:cubicBezTo>
                        <a:pt x="1520333" y="1664583"/>
                        <a:pt x="1523185" y="1675993"/>
                        <a:pt x="1526445" y="1686995"/>
                      </a:cubicBezTo>
                      <a:cubicBezTo>
                        <a:pt x="1524408" y="1686587"/>
                        <a:pt x="1522370" y="1686587"/>
                        <a:pt x="1519925" y="1686180"/>
                      </a:cubicBezTo>
                      <a:cubicBezTo>
                        <a:pt x="1519925" y="1708999"/>
                        <a:pt x="1511775" y="1737116"/>
                        <a:pt x="1521963" y="1753822"/>
                      </a:cubicBezTo>
                      <a:cubicBezTo>
                        <a:pt x="1533780" y="1772974"/>
                        <a:pt x="1548449" y="1800683"/>
                        <a:pt x="1585123" y="1793756"/>
                      </a:cubicBezTo>
                      <a:cubicBezTo>
                        <a:pt x="1598978" y="1791311"/>
                        <a:pt x="1616907" y="1812501"/>
                        <a:pt x="1639726" y="1826763"/>
                      </a:cubicBezTo>
                      <a:cubicBezTo>
                        <a:pt x="1591643" y="1835727"/>
                        <a:pt x="1552524" y="1843062"/>
                        <a:pt x="1504441" y="1852027"/>
                      </a:cubicBezTo>
                      <a:cubicBezTo>
                        <a:pt x="1538262" y="1862621"/>
                        <a:pt x="1561081" y="1869956"/>
                        <a:pt x="1587975" y="1878513"/>
                      </a:cubicBezTo>
                      <a:cubicBezTo>
                        <a:pt x="1590420" y="1874031"/>
                        <a:pt x="1593273" y="1865881"/>
                        <a:pt x="1598570" y="1859769"/>
                      </a:cubicBezTo>
                      <a:cubicBezTo>
                        <a:pt x="1610387" y="1846730"/>
                        <a:pt x="1620574" y="1841432"/>
                        <a:pt x="1634836" y="1860584"/>
                      </a:cubicBezTo>
                      <a:cubicBezTo>
                        <a:pt x="1648283" y="1878921"/>
                        <a:pt x="1668658" y="1892775"/>
                        <a:pt x="1686995" y="1909075"/>
                      </a:cubicBezTo>
                      <a:cubicBezTo>
                        <a:pt x="1667028" y="1911927"/>
                        <a:pt x="1662545" y="1961233"/>
                        <a:pt x="1619759" y="1940859"/>
                      </a:cubicBezTo>
                      <a:cubicBezTo>
                        <a:pt x="1619352" y="1972643"/>
                        <a:pt x="1600607" y="1984867"/>
                        <a:pt x="1552117" y="1982830"/>
                      </a:cubicBezTo>
                      <a:cubicBezTo>
                        <a:pt x="1553339" y="1969383"/>
                        <a:pt x="1554154" y="1955936"/>
                        <a:pt x="1555376" y="1940451"/>
                      </a:cubicBezTo>
                      <a:cubicBezTo>
                        <a:pt x="1540707" y="1940451"/>
                        <a:pt x="1526445" y="1940451"/>
                        <a:pt x="1503626" y="1940451"/>
                      </a:cubicBezTo>
                      <a:cubicBezTo>
                        <a:pt x="1527260" y="1966938"/>
                        <a:pt x="1547227" y="1987720"/>
                        <a:pt x="1564341" y="2010947"/>
                      </a:cubicBezTo>
                      <a:cubicBezTo>
                        <a:pt x="1570046" y="2018689"/>
                        <a:pt x="1571268" y="2034173"/>
                        <a:pt x="1567194" y="2042730"/>
                      </a:cubicBezTo>
                      <a:cubicBezTo>
                        <a:pt x="1562304" y="2052918"/>
                        <a:pt x="1549264" y="2059437"/>
                        <a:pt x="1536225" y="2070440"/>
                      </a:cubicBezTo>
                      <a:cubicBezTo>
                        <a:pt x="1535817" y="2070032"/>
                        <a:pt x="1537855" y="2078997"/>
                        <a:pt x="1542744" y="2082257"/>
                      </a:cubicBezTo>
                      <a:cubicBezTo>
                        <a:pt x="1557821" y="2092037"/>
                        <a:pt x="1590013" y="2084294"/>
                        <a:pt x="1580641" y="2117708"/>
                      </a:cubicBezTo>
                      <a:cubicBezTo>
                        <a:pt x="1575343" y="2136452"/>
                        <a:pt x="1563934" y="2153974"/>
                        <a:pt x="1554969" y="2171904"/>
                      </a:cubicBezTo>
                      <a:cubicBezTo>
                        <a:pt x="1552117" y="2177201"/>
                        <a:pt x="1547634" y="2182091"/>
                        <a:pt x="1541929" y="2190241"/>
                      </a:cubicBezTo>
                      <a:cubicBezTo>
                        <a:pt x="1521148" y="2178831"/>
                        <a:pt x="1501588" y="2167829"/>
                        <a:pt x="1482436" y="2157234"/>
                      </a:cubicBezTo>
                      <a:cubicBezTo>
                        <a:pt x="1471027" y="2166199"/>
                        <a:pt x="1457172" y="2177201"/>
                        <a:pt x="1437613" y="2192278"/>
                      </a:cubicBezTo>
                      <a:cubicBezTo>
                        <a:pt x="1499551" y="2207355"/>
                        <a:pt x="1516258" y="2270923"/>
                        <a:pt x="1559044" y="2310449"/>
                      </a:cubicBezTo>
                      <a:cubicBezTo>
                        <a:pt x="1545597" y="2345493"/>
                        <a:pt x="1527260" y="2380129"/>
                        <a:pt x="1485289" y="2396429"/>
                      </a:cubicBezTo>
                      <a:cubicBezTo>
                        <a:pt x="1479176" y="2398874"/>
                        <a:pt x="1477139" y="2410691"/>
                        <a:pt x="1470619" y="2422508"/>
                      </a:cubicBezTo>
                      <a:cubicBezTo>
                        <a:pt x="1485696" y="2422508"/>
                        <a:pt x="1495883" y="2420878"/>
                        <a:pt x="1505256" y="2422916"/>
                      </a:cubicBezTo>
                      <a:cubicBezTo>
                        <a:pt x="1511775" y="2424138"/>
                        <a:pt x="1517480" y="2430250"/>
                        <a:pt x="1523592" y="2434325"/>
                      </a:cubicBezTo>
                      <a:cubicBezTo>
                        <a:pt x="1518703" y="2440030"/>
                        <a:pt x="1512998" y="2445327"/>
                        <a:pt x="1508515" y="2451440"/>
                      </a:cubicBezTo>
                      <a:cubicBezTo>
                        <a:pt x="1480399" y="2487706"/>
                        <a:pt x="1417238" y="2499931"/>
                        <a:pt x="1435983" y="2569611"/>
                      </a:cubicBezTo>
                      <a:cubicBezTo>
                        <a:pt x="1445355" y="2604655"/>
                        <a:pt x="1411534" y="2603840"/>
                        <a:pt x="1385862" y="2602617"/>
                      </a:cubicBezTo>
                      <a:cubicBezTo>
                        <a:pt x="1369563" y="2601802"/>
                        <a:pt x="1353263" y="2602617"/>
                        <a:pt x="1342261" y="2602617"/>
                      </a:cubicBezTo>
                      <a:cubicBezTo>
                        <a:pt x="1320257" y="2595690"/>
                        <a:pt x="1301105" y="2591615"/>
                        <a:pt x="1283990" y="2583873"/>
                      </a:cubicBezTo>
                      <a:cubicBezTo>
                        <a:pt x="1263209" y="2574501"/>
                        <a:pt x="1240797" y="2553311"/>
                        <a:pt x="1254651" y="2534567"/>
                      </a:cubicBezTo>
                      <a:cubicBezTo>
                        <a:pt x="1271358" y="2512155"/>
                        <a:pt x="1265246" y="2490151"/>
                        <a:pt x="1270951" y="2468962"/>
                      </a:cubicBezTo>
                      <a:cubicBezTo>
                        <a:pt x="1272173" y="2464479"/>
                        <a:pt x="1275026" y="2459997"/>
                        <a:pt x="1279916" y="2449402"/>
                      </a:cubicBezTo>
                      <a:cubicBezTo>
                        <a:pt x="1297437" y="2464479"/>
                        <a:pt x="1312514" y="2477111"/>
                        <a:pt x="1327591" y="2489743"/>
                      </a:cubicBezTo>
                      <a:cubicBezTo>
                        <a:pt x="1349188" y="2472222"/>
                        <a:pt x="1373230" y="2452255"/>
                        <a:pt x="1397679" y="2432695"/>
                      </a:cubicBezTo>
                      <a:cubicBezTo>
                        <a:pt x="1396864" y="2429843"/>
                        <a:pt x="1396049" y="2426583"/>
                        <a:pt x="1394827" y="2423731"/>
                      </a:cubicBezTo>
                      <a:cubicBezTo>
                        <a:pt x="1369563" y="2428213"/>
                        <a:pt x="1343483" y="2431065"/>
                        <a:pt x="1318627" y="2437178"/>
                      </a:cubicBezTo>
                      <a:cubicBezTo>
                        <a:pt x="1294585" y="2443290"/>
                        <a:pt x="1276656" y="2437993"/>
                        <a:pt x="1271358" y="2412728"/>
                      </a:cubicBezTo>
                      <a:cubicBezTo>
                        <a:pt x="1266061" y="2387057"/>
                        <a:pt x="1282768" y="2377685"/>
                        <a:pt x="1305180" y="2378907"/>
                      </a:cubicBezTo>
                      <a:cubicBezTo>
                        <a:pt x="1320664" y="2379722"/>
                        <a:pt x="1340631" y="2361385"/>
                        <a:pt x="1351633" y="2388279"/>
                      </a:cubicBezTo>
                      <a:cubicBezTo>
                        <a:pt x="1352041" y="2389094"/>
                        <a:pt x="1368340" y="2382982"/>
                        <a:pt x="1388307" y="2376055"/>
                      </a:cubicBezTo>
                      <a:cubicBezTo>
                        <a:pt x="1349596" y="2354865"/>
                        <a:pt x="1320257" y="2338973"/>
                        <a:pt x="1287250" y="2321044"/>
                      </a:cubicBezTo>
                      <a:cubicBezTo>
                        <a:pt x="1259134" y="2356495"/>
                        <a:pt x="1213903" y="2334491"/>
                        <a:pt x="1173154" y="2337343"/>
                      </a:cubicBezTo>
                      <a:cubicBezTo>
                        <a:pt x="1161744" y="2338158"/>
                        <a:pt x="1150335" y="2341418"/>
                        <a:pt x="1138925" y="2343863"/>
                      </a:cubicBezTo>
                      <a:cubicBezTo>
                        <a:pt x="1142593" y="2356903"/>
                        <a:pt x="1142593" y="2372795"/>
                        <a:pt x="1150335" y="2381759"/>
                      </a:cubicBezTo>
                      <a:cubicBezTo>
                        <a:pt x="1156855" y="2389094"/>
                        <a:pt x="1173562" y="2391132"/>
                        <a:pt x="1184564" y="2389094"/>
                      </a:cubicBezTo>
                      <a:cubicBezTo>
                        <a:pt x="1208605" y="2385019"/>
                        <a:pt x="1232240" y="2376870"/>
                        <a:pt x="1261171" y="2369127"/>
                      </a:cubicBezTo>
                      <a:cubicBezTo>
                        <a:pt x="1264838" y="2410284"/>
                        <a:pt x="1227350" y="2424546"/>
                        <a:pt x="1208605" y="2439215"/>
                      </a:cubicBezTo>
                      <a:cubicBezTo>
                        <a:pt x="1215940" y="2477926"/>
                        <a:pt x="1223275" y="2510118"/>
                        <a:pt x="1226942" y="2543124"/>
                      </a:cubicBezTo>
                      <a:cubicBezTo>
                        <a:pt x="1227757" y="2549236"/>
                        <a:pt x="1213495" y="2556571"/>
                        <a:pt x="1207383" y="2562276"/>
                      </a:cubicBezTo>
                      <a:cubicBezTo>
                        <a:pt x="1200048" y="2536197"/>
                        <a:pt x="1193936" y="2515823"/>
                        <a:pt x="1187416" y="2492188"/>
                      </a:cubicBezTo>
                      <a:cubicBezTo>
                        <a:pt x="1166227" y="2494633"/>
                        <a:pt x="1147890" y="2496671"/>
                        <a:pt x="1134850" y="2498301"/>
                      </a:cubicBezTo>
                      <a:cubicBezTo>
                        <a:pt x="1150742" y="2526825"/>
                        <a:pt x="1167042" y="2546792"/>
                        <a:pt x="1171932" y="2569203"/>
                      </a:cubicBezTo>
                      <a:cubicBezTo>
                        <a:pt x="1174376" y="2581021"/>
                        <a:pt x="1156855" y="2597320"/>
                        <a:pt x="1146667" y="2614842"/>
                      </a:cubicBezTo>
                      <a:cubicBezTo>
                        <a:pt x="1152780" y="2628289"/>
                        <a:pt x="1161744" y="2647848"/>
                        <a:pt x="1174376" y="2675150"/>
                      </a:cubicBezTo>
                      <a:cubicBezTo>
                        <a:pt x="1179266" y="2645811"/>
                        <a:pt x="1182526" y="2623807"/>
                        <a:pt x="1187009" y="2596505"/>
                      </a:cubicBezTo>
                      <a:cubicBezTo>
                        <a:pt x="1213495" y="2595283"/>
                        <a:pt x="1242019" y="2594060"/>
                        <a:pt x="1274211" y="2592430"/>
                      </a:cubicBezTo>
                      <a:cubicBezTo>
                        <a:pt x="1277471" y="2608322"/>
                        <a:pt x="1280730" y="2625029"/>
                        <a:pt x="1284805" y="2644996"/>
                      </a:cubicBezTo>
                      <a:cubicBezTo>
                        <a:pt x="1321887" y="2641736"/>
                        <a:pt x="1339001" y="2673927"/>
                        <a:pt x="1364673" y="2692264"/>
                      </a:cubicBezTo>
                      <a:cubicBezTo>
                        <a:pt x="1369563" y="2695524"/>
                        <a:pt x="1374860" y="2697969"/>
                        <a:pt x="1386677" y="2695524"/>
                      </a:cubicBezTo>
                      <a:cubicBezTo>
                        <a:pt x="1375267" y="2677595"/>
                        <a:pt x="1363858" y="2659665"/>
                        <a:pt x="1352448" y="2641736"/>
                      </a:cubicBezTo>
                      <a:cubicBezTo>
                        <a:pt x="1388714" y="2618917"/>
                        <a:pt x="1432723" y="2616064"/>
                        <a:pt x="1442503" y="2636846"/>
                      </a:cubicBezTo>
                      <a:cubicBezTo>
                        <a:pt x="1462877" y="2680447"/>
                        <a:pt x="1426203" y="2687782"/>
                        <a:pt x="1397679" y="2698377"/>
                      </a:cubicBezTo>
                      <a:cubicBezTo>
                        <a:pt x="1411534" y="2708564"/>
                        <a:pt x="1422943" y="2717529"/>
                        <a:pt x="1438020" y="2728531"/>
                      </a:cubicBezTo>
                      <a:cubicBezTo>
                        <a:pt x="1409496" y="2737088"/>
                        <a:pt x="1389122" y="2743608"/>
                        <a:pt x="1368340" y="2749312"/>
                      </a:cubicBezTo>
                      <a:cubicBezTo>
                        <a:pt x="1348781" y="2755017"/>
                        <a:pt x="1328814" y="2759907"/>
                        <a:pt x="1309662" y="2764797"/>
                      </a:cubicBezTo>
                      <a:cubicBezTo>
                        <a:pt x="1311292" y="2772539"/>
                        <a:pt x="1311292" y="2775391"/>
                        <a:pt x="1312514" y="2777429"/>
                      </a:cubicBezTo>
                      <a:cubicBezTo>
                        <a:pt x="1322294" y="2789246"/>
                        <a:pt x="1332481" y="2801063"/>
                        <a:pt x="1342668" y="2812473"/>
                      </a:cubicBezTo>
                      <a:cubicBezTo>
                        <a:pt x="1326777" y="2811658"/>
                        <a:pt x="1310477" y="2807583"/>
                        <a:pt x="1295400" y="2810843"/>
                      </a:cubicBezTo>
                      <a:cubicBezTo>
                        <a:pt x="1275433" y="2814918"/>
                        <a:pt x="1257096" y="2825105"/>
                        <a:pt x="1233462" y="2834070"/>
                      </a:cubicBezTo>
                      <a:cubicBezTo>
                        <a:pt x="1243242" y="2816140"/>
                        <a:pt x="1252206" y="2800248"/>
                        <a:pt x="1261171" y="2783541"/>
                      </a:cubicBezTo>
                      <a:cubicBezTo>
                        <a:pt x="1238352" y="2774984"/>
                        <a:pt x="1220830" y="2742385"/>
                        <a:pt x="1188638" y="2774577"/>
                      </a:cubicBezTo>
                      <a:cubicBezTo>
                        <a:pt x="1201678" y="2784764"/>
                        <a:pt x="1212273" y="2792914"/>
                        <a:pt x="1222460" y="2801063"/>
                      </a:cubicBezTo>
                      <a:cubicBezTo>
                        <a:pt x="1215533" y="2816140"/>
                        <a:pt x="1208605" y="2831625"/>
                        <a:pt x="1202086" y="2846294"/>
                      </a:cubicBezTo>
                      <a:cubicBezTo>
                        <a:pt x="1226127" y="2859741"/>
                        <a:pt x="1246909" y="2871151"/>
                        <a:pt x="1268098" y="2882968"/>
                      </a:cubicBezTo>
                      <a:cubicBezTo>
                        <a:pt x="1267283" y="2887450"/>
                        <a:pt x="1266468" y="2891933"/>
                        <a:pt x="1265654" y="2896415"/>
                      </a:cubicBezTo>
                      <a:cubicBezTo>
                        <a:pt x="1248539" y="2900898"/>
                        <a:pt x="1231425" y="2905787"/>
                        <a:pt x="1214310" y="2910270"/>
                      </a:cubicBezTo>
                      <a:cubicBezTo>
                        <a:pt x="1213903" y="2912715"/>
                        <a:pt x="1213903" y="2915567"/>
                        <a:pt x="1213495" y="2918012"/>
                      </a:cubicBezTo>
                      <a:cubicBezTo>
                        <a:pt x="1224905" y="2922087"/>
                        <a:pt x="1235907" y="2926569"/>
                        <a:pt x="1248132" y="2930644"/>
                      </a:cubicBezTo>
                      <a:cubicBezTo>
                        <a:pt x="1253836" y="2921679"/>
                        <a:pt x="1258319" y="2914752"/>
                        <a:pt x="1270136" y="2896823"/>
                      </a:cubicBezTo>
                      <a:cubicBezTo>
                        <a:pt x="1278693" y="2918827"/>
                        <a:pt x="1283990" y="2932681"/>
                        <a:pt x="1289288" y="2946536"/>
                      </a:cubicBezTo>
                      <a:cubicBezTo>
                        <a:pt x="1286435" y="2951018"/>
                        <a:pt x="1283583" y="2955501"/>
                        <a:pt x="1281138" y="2959575"/>
                      </a:cubicBezTo>
                      <a:cubicBezTo>
                        <a:pt x="1308847" y="2961613"/>
                        <a:pt x="1336556" y="2966503"/>
                        <a:pt x="1363858" y="2964873"/>
                      </a:cubicBezTo>
                      <a:cubicBezTo>
                        <a:pt x="1418461" y="2961613"/>
                        <a:pt x="1436798" y="2975875"/>
                        <a:pt x="1438835" y="3028441"/>
                      </a:cubicBezTo>
                      <a:cubicBezTo>
                        <a:pt x="1439243" y="3040258"/>
                        <a:pt x="1442503" y="3052075"/>
                        <a:pt x="1442095" y="3063485"/>
                      </a:cubicBezTo>
                      <a:cubicBezTo>
                        <a:pt x="1441688" y="3075302"/>
                        <a:pt x="1442095" y="3091194"/>
                        <a:pt x="1434760" y="3097714"/>
                      </a:cubicBezTo>
                      <a:cubicBezTo>
                        <a:pt x="1427833" y="3104233"/>
                        <a:pt x="1411534" y="3103418"/>
                        <a:pt x="1400124" y="3101381"/>
                      </a:cubicBezTo>
                      <a:cubicBezTo>
                        <a:pt x="1382602" y="3098529"/>
                        <a:pt x="1365488" y="3091601"/>
                        <a:pt x="1338594" y="3083452"/>
                      </a:cubicBezTo>
                      <a:cubicBezTo>
                        <a:pt x="1366710" y="3114420"/>
                        <a:pt x="1387492" y="3137647"/>
                        <a:pt x="1408681" y="3160466"/>
                      </a:cubicBezTo>
                      <a:cubicBezTo>
                        <a:pt x="1406644" y="3163319"/>
                        <a:pt x="1404606" y="3166171"/>
                        <a:pt x="1402976" y="3168616"/>
                      </a:cubicBezTo>
                      <a:cubicBezTo>
                        <a:pt x="1415201" y="3168616"/>
                        <a:pt x="1427833" y="3168616"/>
                        <a:pt x="1440058" y="3168616"/>
                      </a:cubicBezTo>
                      <a:cubicBezTo>
                        <a:pt x="1437205" y="3170654"/>
                        <a:pt x="1433945" y="3172691"/>
                        <a:pt x="1431093" y="3174728"/>
                      </a:cubicBezTo>
                      <a:cubicBezTo>
                        <a:pt x="1444540" y="3199993"/>
                        <a:pt x="1460840" y="3224442"/>
                        <a:pt x="1469804" y="3251743"/>
                      </a:cubicBezTo>
                      <a:cubicBezTo>
                        <a:pt x="1473472" y="3262746"/>
                        <a:pt x="1463285" y="3282712"/>
                        <a:pt x="1453097" y="3292899"/>
                      </a:cubicBezTo>
                      <a:cubicBezTo>
                        <a:pt x="1439650" y="3306347"/>
                        <a:pt x="1437613" y="3312051"/>
                        <a:pt x="1453097" y="3325498"/>
                      </a:cubicBezTo>
                      <a:cubicBezTo>
                        <a:pt x="1471842" y="3341798"/>
                        <a:pt x="1487734" y="3362172"/>
                        <a:pt x="1503626" y="3381732"/>
                      </a:cubicBezTo>
                      <a:cubicBezTo>
                        <a:pt x="1516258" y="3397624"/>
                        <a:pt x="1497513" y="3423703"/>
                        <a:pt x="1473064" y="3426148"/>
                      </a:cubicBezTo>
                      <a:cubicBezTo>
                        <a:pt x="1458395" y="3427778"/>
                        <a:pt x="1443318" y="3429408"/>
                        <a:pt x="1428648" y="3431445"/>
                      </a:cubicBezTo>
                      <a:cubicBezTo>
                        <a:pt x="1429056" y="3435112"/>
                        <a:pt x="1429871" y="3438780"/>
                        <a:pt x="1430278" y="3442447"/>
                      </a:cubicBezTo>
                      <a:cubicBezTo>
                        <a:pt x="1450245" y="3447337"/>
                        <a:pt x="1470212" y="3452227"/>
                        <a:pt x="1490179" y="3457117"/>
                      </a:cubicBezTo>
                      <a:cubicBezTo>
                        <a:pt x="1484474" y="3475046"/>
                        <a:pt x="1478361" y="3492976"/>
                        <a:pt x="1472657" y="3510905"/>
                      </a:cubicBezTo>
                      <a:cubicBezTo>
                        <a:pt x="1528482" y="3521907"/>
                        <a:pt x="1530927" y="3526797"/>
                        <a:pt x="1506886" y="3572843"/>
                      </a:cubicBezTo>
                      <a:cubicBezTo>
                        <a:pt x="1529297" y="3587105"/>
                        <a:pt x="1551302" y="3601367"/>
                        <a:pt x="1574121" y="3615629"/>
                      </a:cubicBezTo>
                      <a:cubicBezTo>
                        <a:pt x="1568009" y="3617666"/>
                        <a:pt x="1558229" y="3620926"/>
                        <a:pt x="1542744" y="3625816"/>
                      </a:cubicBezTo>
                      <a:cubicBezTo>
                        <a:pt x="1556599" y="3637633"/>
                        <a:pt x="1565971" y="3645375"/>
                        <a:pt x="1575343" y="3653118"/>
                      </a:cubicBezTo>
                      <a:cubicBezTo>
                        <a:pt x="1563934" y="3673899"/>
                        <a:pt x="1553746" y="3693459"/>
                        <a:pt x="1589198" y="3702016"/>
                      </a:cubicBezTo>
                      <a:cubicBezTo>
                        <a:pt x="1595718" y="3703646"/>
                        <a:pt x="1605090" y="3713833"/>
                        <a:pt x="1605090" y="3719946"/>
                      </a:cubicBezTo>
                      <a:cubicBezTo>
                        <a:pt x="1607535" y="3781883"/>
                        <a:pt x="1652358" y="3818557"/>
                        <a:pt x="1687402" y="3861343"/>
                      </a:cubicBezTo>
                      <a:cubicBezTo>
                        <a:pt x="1694329" y="3870308"/>
                        <a:pt x="1693514" y="3885793"/>
                        <a:pt x="1695552" y="3898425"/>
                      </a:cubicBezTo>
                      <a:cubicBezTo>
                        <a:pt x="1696367" y="3904129"/>
                        <a:pt x="1692292" y="3912279"/>
                        <a:pt x="1695144" y="3915539"/>
                      </a:cubicBezTo>
                      <a:cubicBezTo>
                        <a:pt x="1715519" y="3938766"/>
                        <a:pt x="1736708" y="3960770"/>
                        <a:pt x="1763602" y="3989294"/>
                      </a:cubicBezTo>
                      <a:cubicBezTo>
                        <a:pt x="1765232" y="4008039"/>
                        <a:pt x="1759935" y="4042268"/>
                        <a:pt x="1803536" y="4047157"/>
                      </a:cubicBezTo>
                      <a:cubicBezTo>
                        <a:pt x="1804758" y="4047157"/>
                        <a:pt x="1805981" y="4048380"/>
                        <a:pt x="1806796" y="4049195"/>
                      </a:cubicBezTo>
                      <a:cubicBezTo>
                        <a:pt x="1838172" y="4097278"/>
                        <a:pt x="1869549" y="4145362"/>
                        <a:pt x="1900518" y="4193445"/>
                      </a:cubicBezTo>
                      <a:cubicBezTo>
                        <a:pt x="1915187" y="4215857"/>
                        <a:pt x="1928634" y="4239084"/>
                        <a:pt x="1943304" y="4261903"/>
                      </a:cubicBezTo>
                      <a:cubicBezTo>
                        <a:pt x="1944526" y="4263533"/>
                        <a:pt x="1949008" y="4263533"/>
                        <a:pt x="1949824" y="4265163"/>
                      </a:cubicBezTo>
                      <a:cubicBezTo>
                        <a:pt x="1962863" y="4306727"/>
                        <a:pt x="1970198" y="4314061"/>
                        <a:pt x="1990980" y="4339325"/>
                      </a:cubicBezTo>
                      <a:cubicBezTo>
                        <a:pt x="2021541" y="4377221"/>
                        <a:pt x="2048028" y="4418785"/>
                        <a:pt x="2077774" y="4457497"/>
                      </a:cubicBezTo>
                      <a:cubicBezTo>
                        <a:pt x="2086739" y="4469314"/>
                        <a:pt x="2100186" y="4477056"/>
                        <a:pt x="2110373" y="4487651"/>
                      </a:cubicBezTo>
                      <a:cubicBezTo>
                        <a:pt x="2119338" y="4497430"/>
                        <a:pt x="2134007" y="4509247"/>
                        <a:pt x="2133600" y="4519842"/>
                      </a:cubicBezTo>
                      <a:cubicBezTo>
                        <a:pt x="2131563" y="4593189"/>
                        <a:pt x="2173126" y="4632308"/>
                        <a:pt x="2233842" y="4661647"/>
                      </a:cubicBezTo>
                      <a:cubicBezTo>
                        <a:pt x="2268478" y="4678354"/>
                        <a:pt x="2281925" y="4712991"/>
                        <a:pt x="2288037" y="4743959"/>
                      </a:cubicBezTo>
                      <a:cubicBezTo>
                        <a:pt x="2360978" y="4779818"/>
                        <a:pt x="2431065" y="4814455"/>
                        <a:pt x="2498708" y="4847461"/>
                      </a:cubicBezTo>
                      <a:cubicBezTo>
                        <a:pt x="2492596" y="4866205"/>
                        <a:pt x="2482408" y="4885358"/>
                        <a:pt x="2486076" y="4889025"/>
                      </a:cubicBezTo>
                      <a:cubicBezTo>
                        <a:pt x="2495448" y="4897990"/>
                        <a:pt x="2511748" y="4903287"/>
                        <a:pt x="2525195" y="4903287"/>
                      </a:cubicBezTo>
                      <a:cubicBezTo>
                        <a:pt x="2579390" y="4903287"/>
                        <a:pt x="2613212" y="4935886"/>
                        <a:pt x="2640513" y="4975412"/>
                      </a:cubicBezTo>
                      <a:cubicBezTo>
                        <a:pt x="2658035" y="5000269"/>
                        <a:pt x="2673927" y="5015346"/>
                        <a:pt x="2706119" y="5004343"/>
                      </a:cubicBezTo>
                      <a:cubicBezTo>
                        <a:pt x="2723233" y="4998231"/>
                        <a:pt x="2739533" y="4998639"/>
                        <a:pt x="2737088" y="5026755"/>
                      </a:cubicBezTo>
                      <a:cubicBezTo>
                        <a:pt x="2736273" y="5034905"/>
                        <a:pt x="2749720" y="5043870"/>
                        <a:pt x="2761537" y="5058947"/>
                      </a:cubicBezTo>
                      <a:cubicBezTo>
                        <a:pt x="2765204" y="5044685"/>
                        <a:pt x="2766834" y="5038165"/>
                        <a:pt x="2770094" y="5024310"/>
                      </a:cubicBezTo>
                      <a:cubicBezTo>
                        <a:pt x="2788431" y="5034905"/>
                        <a:pt x="2806768" y="5045092"/>
                        <a:pt x="2827142" y="5056909"/>
                      </a:cubicBezTo>
                      <a:cubicBezTo>
                        <a:pt x="2843034" y="5059762"/>
                        <a:pt x="2866261" y="5058947"/>
                        <a:pt x="2884190" y="5067911"/>
                      </a:cubicBezTo>
                      <a:cubicBezTo>
                        <a:pt x="2913937" y="5082989"/>
                        <a:pt x="2939201" y="5106623"/>
                        <a:pt x="2968948" y="5122515"/>
                      </a:cubicBezTo>
                      <a:cubicBezTo>
                        <a:pt x="2980357" y="5128627"/>
                        <a:pt x="2999509" y="5127812"/>
                        <a:pt x="3012549" y="5122515"/>
                      </a:cubicBezTo>
                      <a:cubicBezTo>
                        <a:pt x="3048407" y="5108253"/>
                        <a:pt x="3063485" y="5116402"/>
                        <a:pt x="3062262" y="5155521"/>
                      </a:cubicBezTo>
                      <a:cubicBezTo>
                        <a:pt x="3079376" y="5153891"/>
                        <a:pt x="3096898" y="5148186"/>
                        <a:pt x="3112383" y="5151854"/>
                      </a:cubicBezTo>
                      <a:cubicBezTo>
                        <a:pt x="3126645" y="5155521"/>
                        <a:pt x="3138055" y="5169376"/>
                        <a:pt x="3152724" y="5172636"/>
                      </a:cubicBezTo>
                      <a:cubicBezTo>
                        <a:pt x="3190620" y="5185268"/>
                        <a:pt x="3228517" y="5199122"/>
                        <a:pt x="3266820" y="5210532"/>
                      </a:cubicBezTo>
                      <a:cubicBezTo>
                        <a:pt x="3316941" y="5225609"/>
                        <a:pt x="3368284" y="5230906"/>
                        <a:pt x="3419628" y="5220311"/>
                      </a:cubicBezTo>
                      <a:cubicBezTo>
                        <a:pt x="3440817" y="5215829"/>
                        <a:pt x="3454672" y="5219497"/>
                        <a:pt x="3470971" y="5233351"/>
                      </a:cubicBezTo>
                      <a:cubicBezTo>
                        <a:pt x="3481973" y="5242316"/>
                        <a:pt x="3499495" y="5245576"/>
                        <a:pt x="3514572" y="5246391"/>
                      </a:cubicBezTo>
                      <a:cubicBezTo>
                        <a:pt x="3567138" y="5250465"/>
                        <a:pt x="3616851" y="5260653"/>
                        <a:pt x="3657600" y="5295696"/>
                      </a:cubicBezTo>
                      <a:cubicBezTo>
                        <a:pt x="3673084" y="5295696"/>
                        <a:pt x="3689384" y="5297326"/>
                        <a:pt x="3704868" y="5295289"/>
                      </a:cubicBezTo>
                      <a:cubicBezTo>
                        <a:pt x="3719538" y="5293252"/>
                        <a:pt x="3738690" y="5291214"/>
                        <a:pt x="3746839" y="5281434"/>
                      </a:cubicBezTo>
                      <a:cubicBezTo>
                        <a:pt x="3762324" y="5263097"/>
                        <a:pt x="3770474" y="5256985"/>
                        <a:pt x="3786366" y="5280620"/>
                      </a:cubicBezTo>
                      <a:cubicBezTo>
                        <a:pt x="3790848" y="5287139"/>
                        <a:pt x="3810407" y="5286325"/>
                        <a:pt x="3821817" y="5284287"/>
                      </a:cubicBezTo>
                      <a:cubicBezTo>
                        <a:pt x="3851563" y="5278990"/>
                        <a:pt x="3880088" y="5292437"/>
                        <a:pt x="3912686" y="5280212"/>
                      </a:cubicBezTo>
                      <a:cubicBezTo>
                        <a:pt x="3944063" y="5268395"/>
                        <a:pt x="3980737" y="5283879"/>
                        <a:pt x="3993369" y="5320553"/>
                      </a:cubicBezTo>
                      <a:cubicBezTo>
                        <a:pt x="4019855" y="5301401"/>
                        <a:pt x="4045527" y="5282250"/>
                        <a:pt x="4072014" y="5263913"/>
                      </a:cubicBezTo>
                      <a:cubicBezTo>
                        <a:pt x="4075681" y="5261467"/>
                        <a:pt x="4083423" y="5263097"/>
                        <a:pt x="4089128" y="5263913"/>
                      </a:cubicBezTo>
                      <a:cubicBezTo>
                        <a:pt x="4113985" y="5268802"/>
                        <a:pt x="4138434" y="5274100"/>
                        <a:pt x="4160846" y="5278990"/>
                      </a:cubicBezTo>
                      <a:cubicBezTo>
                        <a:pt x="4152289" y="5260653"/>
                        <a:pt x="4144954" y="5245983"/>
                        <a:pt x="4138027" y="5231314"/>
                      </a:cubicBezTo>
                      <a:cubicBezTo>
                        <a:pt x="4158808" y="5224386"/>
                        <a:pt x="4183665" y="5206049"/>
                        <a:pt x="4199150" y="5212162"/>
                      </a:cubicBezTo>
                      <a:cubicBezTo>
                        <a:pt x="4234601" y="5226424"/>
                        <a:pt x="4264347" y="5223164"/>
                        <a:pt x="4298576" y="5210532"/>
                      </a:cubicBezTo>
                      <a:cubicBezTo>
                        <a:pt x="4318136" y="5203197"/>
                        <a:pt x="4342177" y="5209309"/>
                        <a:pt x="4365404" y="5209309"/>
                      </a:cubicBezTo>
                      <a:cubicBezTo>
                        <a:pt x="4368257" y="5172228"/>
                        <a:pt x="4387816" y="5150224"/>
                        <a:pt x="4432232" y="5160004"/>
                      </a:cubicBezTo>
                      <a:cubicBezTo>
                        <a:pt x="4470536" y="5168153"/>
                        <a:pt x="4496207" y="5164079"/>
                        <a:pt x="4523101" y="5135554"/>
                      </a:cubicBezTo>
                      <a:cubicBezTo>
                        <a:pt x="4538994" y="5118440"/>
                        <a:pt x="4564665" y="5110697"/>
                        <a:pt x="4584224" y="5096435"/>
                      </a:cubicBezTo>
                      <a:cubicBezTo>
                        <a:pt x="4593597" y="5089508"/>
                        <a:pt x="4599302" y="5077284"/>
                        <a:pt x="4608266" y="5065059"/>
                      </a:cubicBezTo>
                      <a:cubicBezTo>
                        <a:pt x="4613156" y="5070357"/>
                        <a:pt x="4619676" y="5077284"/>
                        <a:pt x="4624158" y="5082173"/>
                      </a:cubicBezTo>
                      <a:cubicBezTo>
                        <a:pt x="4636790" y="5075246"/>
                        <a:pt x="4648608" y="5066282"/>
                        <a:pt x="4661647" y="5062614"/>
                      </a:cubicBezTo>
                      <a:cubicBezTo>
                        <a:pt x="4694246" y="5053649"/>
                        <a:pt x="4729290" y="5050797"/>
                        <a:pt x="4760666" y="5038980"/>
                      </a:cubicBezTo>
                      <a:cubicBezTo>
                        <a:pt x="4789190" y="5028385"/>
                        <a:pt x="4826272" y="5028385"/>
                        <a:pt x="4838496" y="4988451"/>
                      </a:cubicBezTo>
                      <a:cubicBezTo>
                        <a:pt x="4840534" y="4982339"/>
                        <a:pt x="4860501" y="4982339"/>
                        <a:pt x="4871910" y="4978264"/>
                      </a:cubicBezTo>
                      <a:cubicBezTo>
                        <a:pt x="4889432" y="4971745"/>
                        <a:pt x="4906546" y="4964410"/>
                        <a:pt x="4921216" y="4951370"/>
                      </a:cubicBezTo>
                      <a:cubicBezTo>
                        <a:pt x="4951370" y="4948518"/>
                        <a:pt x="4978264" y="4944851"/>
                        <a:pt x="4985599" y="4905732"/>
                      </a:cubicBezTo>
                      <a:cubicBezTo>
                        <a:pt x="4986821" y="4900434"/>
                        <a:pt x="5006381" y="4895952"/>
                        <a:pt x="5017383" y="4895952"/>
                      </a:cubicBezTo>
                      <a:cubicBezTo>
                        <a:pt x="5026347" y="4895952"/>
                        <a:pt x="5035312" y="4902879"/>
                        <a:pt x="5039387" y="4904917"/>
                      </a:cubicBezTo>
                      <a:cubicBezTo>
                        <a:pt x="5050797" y="4890655"/>
                        <a:pt x="5058132" y="4879245"/>
                        <a:pt x="5067503" y="4870280"/>
                      </a:cubicBezTo>
                      <a:cubicBezTo>
                        <a:pt x="5081766" y="4856018"/>
                        <a:pt x="5097250" y="4843386"/>
                        <a:pt x="5118439" y="4824642"/>
                      </a:cubicBezTo>
                      <a:cubicBezTo>
                        <a:pt x="5149816" y="4829532"/>
                        <a:pt x="5168560" y="4816900"/>
                        <a:pt x="5183637" y="4769631"/>
                      </a:cubicBezTo>
                      <a:cubicBezTo>
                        <a:pt x="5184452" y="4767186"/>
                        <a:pt x="5184860" y="4763519"/>
                        <a:pt x="5186490" y="4762704"/>
                      </a:cubicBezTo>
                      <a:cubicBezTo>
                        <a:pt x="5218681" y="4744367"/>
                        <a:pt x="5250872" y="4726438"/>
                        <a:pt x="5292029" y="4703619"/>
                      </a:cubicBezTo>
                      <a:cubicBezTo>
                        <a:pt x="5324220" y="4666945"/>
                        <a:pt x="5384528" y="4658795"/>
                        <a:pt x="5438724" y="4630271"/>
                      </a:cubicBezTo>
                      <a:cubicBezTo>
                        <a:pt x="5426907" y="4624566"/>
                        <a:pt x="5418757" y="4620491"/>
                        <a:pt x="5413867" y="4618046"/>
                      </a:cubicBezTo>
                      <a:cubicBezTo>
                        <a:pt x="5426092" y="4586262"/>
                        <a:pt x="5431797" y="4549588"/>
                        <a:pt x="5452578" y="4524732"/>
                      </a:cubicBezTo>
                      <a:cubicBezTo>
                        <a:pt x="5477435" y="4494985"/>
                        <a:pt x="5495772" y="4454237"/>
                        <a:pt x="5546708" y="4450569"/>
                      </a:cubicBezTo>
                      <a:cubicBezTo>
                        <a:pt x="5594384" y="4447309"/>
                        <a:pt x="5600904" y="4428565"/>
                        <a:pt x="5576047" y="4384964"/>
                      </a:cubicBezTo>
                      <a:cubicBezTo>
                        <a:pt x="5592346" y="4377221"/>
                        <a:pt x="5609053" y="4370702"/>
                        <a:pt x="5624538" y="4361737"/>
                      </a:cubicBezTo>
                      <a:cubicBezTo>
                        <a:pt x="5643690" y="4350735"/>
                        <a:pt x="5667324" y="4343400"/>
                        <a:pt x="5662027" y="4311616"/>
                      </a:cubicBezTo>
                      <a:cubicBezTo>
                        <a:pt x="5661212" y="4307134"/>
                        <a:pt x="5684031" y="4298984"/>
                        <a:pt x="5701960" y="4288797"/>
                      </a:cubicBezTo>
                      <a:cubicBezTo>
                        <a:pt x="5716630" y="4258643"/>
                        <a:pt x="5735782" y="4219524"/>
                        <a:pt x="5755341" y="4179183"/>
                      </a:cubicBezTo>
                      <a:cubicBezTo>
                        <a:pt x="5778976" y="4153919"/>
                        <a:pt x="5804647" y="4126210"/>
                        <a:pt x="5830726" y="4098093"/>
                      </a:cubicBezTo>
                      <a:cubicBezTo>
                        <a:pt x="5791200" y="4064679"/>
                        <a:pt x="5798535" y="4034933"/>
                        <a:pt x="5841321" y="4005594"/>
                      </a:cubicBezTo>
                      <a:cubicBezTo>
                        <a:pt x="5860880" y="3992147"/>
                        <a:pt x="5868623" y="3961178"/>
                        <a:pt x="5882885" y="3938766"/>
                      </a:cubicBezTo>
                      <a:cubicBezTo>
                        <a:pt x="5893479" y="3922059"/>
                        <a:pt x="5906111" y="3906575"/>
                        <a:pt x="5919151" y="3888238"/>
                      </a:cubicBezTo>
                      <a:cubicBezTo>
                        <a:pt x="5913446" y="3884978"/>
                        <a:pt x="5901629" y="3878458"/>
                        <a:pt x="5882885" y="3867456"/>
                      </a:cubicBezTo>
                      <a:cubicBezTo>
                        <a:pt x="5905704" y="3836894"/>
                        <a:pt x="5925263" y="3807555"/>
                        <a:pt x="5947675" y="3780661"/>
                      </a:cubicBezTo>
                      <a:cubicBezTo>
                        <a:pt x="5972532" y="3750915"/>
                        <a:pt x="5969679" y="3713018"/>
                        <a:pt x="5981904" y="3679604"/>
                      </a:cubicBezTo>
                      <a:cubicBezTo>
                        <a:pt x="5999833" y="3629484"/>
                        <a:pt x="6020207" y="3580585"/>
                        <a:pt x="6037322" y="3530057"/>
                      </a:cubicBezTo>
                      <a:cubicBezTo>
                        <a:pt x="6043434" y="3511720"/>
                        <a:pt x="6043434" y="3491346"/>
                        <a:pt x="6046287" y="3470564"/>
                      </a:cubicBezTo>
                      <a:cubicBezTo>
                        <a:pt x="6041804" y="3467711"/>
                        <a:pt x="6034469" y="3463636"/>
                        <a:pt x="6025912" y="3458339"/>
                      </a:cubicBezTo>
                      <a:cubicBezTo>
                        <a:pt x="6062179" y="3427370"/>
                        <a:pt x="6109040" y="3406588"/>
                        <a:pt x="6096407" y="3347910"/>
                      </a:cubicBezTo>
                      <a:cubicBezTo>
                        <a:pt x="6058919" y="3338131"/>
                        <a:pt x="6050769" y="3326313"/>
                        <a:pt x="6065031" y="3275378"/>
                      </a:cubicBezTo>
                      <a:cubicBezTo>
                        <a:pt x="6071958" y="3250521"/>
                        <a:pt x="6067476" y="3232592"/>
                        <a:pt x="6062586" y="3208142"/>
                      </a:cubicBezTo>
                      <a:cubicBezTo>
                        <a:pt x="6053214" y="3160466"/>
                        <a:pt x="6039359" y="3106678"/>
                        <a:pt x="6076848" y="3060632"/>
                      </a:cubicBezTo>
                      <a:cubicBezTo>
                        <a:pt x="6086220" y="3048815"/>
                        <a:pt x="6075625" y="2986470"/>
                        <a:pt x="6062586" y="2979950"/>
                      </a:cubicBezTo>
                      <a:cubicBezTo>
                        <a:pt x="6024282" y="2959983"/>
                        <a:pt x="6038952" y="2931866"/>
                        <a:pt x="6058104" y="2914752"/>
                      </a:cubicBezTo>
                      <a:cubicBezTo>
                        <a:pt x="6088257" y="2887450"/>
                        <a:pt x="6078886" y="2864631"/>
                        <a:pt x="6064624" y="2836107"/>
                      </a:cubicBezTo>
                      <a:cubicBezTo>
                        <a:pt x="6058104" y="2822660"/>
                        <a:pt x="6059326" y="2805138"/>
                        <a:pt x="6058919" y="2789654"/>
                      </a:cubicBezTo>
                      <a:cubicBezTo>
                        <a:pt x="6058511" y="2766834"/>
                        <a:pt x="6065846" y="2741570"/>
                        <a:pt x="6058511" y="2721196"/>
                      </a:cubicBezTo>
                      <a:cubicBezTo>
                        <a:pt x="6046694" y="2688597"/>
                        <a:pt x="6050769" y="2664555"/>
                        <a:pt x="6076033" y="2643773"/>
                      </a:cubicBezTo>
                      <a:cubicBezTo>
                        <a:pt x="6060549" y="2613212"/>
                        <a:pt x="6041804" y="2587540"/>
                        <a:pt x="6047917" y="2551274"/>
                      </a:cubicBezTo>
                      <a:cubicBezTo>
                        <a:pt x="6050361" y="2536197"/>
                        <a:pt x="6038137" y="2516637"/>
                        <a:pt x="6029172" y="2501561"/>
                      </a:cubicBezTo>
                      <a:cubicBezTo>
                        <a:pt x="6006353" y="2463257"/>
                        <a:pt x="6015318" y="2427805"/>
                        <a:pt x="6036507" y="2393577"/>
                      </a:cubicBezTo>
                      <a:cubicBezTo>
                        <a:pt x="6010020" y="2372387"/>
                        <a:pt x="5987201" y="2351198"/>
                        <a:pt x="5998203" y="2313709"/>
                      </a:cubicBezTo>
                      <a:cubicBezTo>
                        <a:pt x="5999833" y="2308005"/>
                        <a:pt x="6001056" y="2300262"/>
                        <a:pt x="5998610" y="2295780"/>
                      </a:cubicBezTo>
                      <a:cubicBezTo>
                        <a:pt x="5978644" y="2255439"/>
                        <a:pt x="5957454" y="2215912"/>
                        <a:pt x="5929746" y="2179646"/>
                      </a:cubicBezTo>
                      <a:cubicBezTo>
                        <a:pt x="5922411" y="2138898"/>
                        <a:pt x="5915076" y="2098149"/>
                        <a:pt x="5906519" y="2049658"/>
                      </a:cubicBezTo>
                      <a:cubicBezTo>
                        <a:pt x="5894701" y="2032543"/>
                        <a:pt x="5875142" y="2007687"/>
                        <a:pt x="5860473" y="1980793"/>
                      </a:cubicBezTo>
                      <a:cubicBezTo>
                        <a:pt x="5836838" y="1938414"/>
                        <a:pt x="5827466" y="1888293"/>
                        <a:pt x="5771641" y="1867511"/>
                      </a:cubicBezTo>
                      <a:cubicBezTo>
                        <a:pt x="5740672" y="1855694"/>
                        <a:pt x="5729262" y="1799461"/>
                        <a:pt x="5743931" y="1770937"/>
                      </a:cubicBezTo>
                      <a:cubicBezTo>
                        <a:pt x="5726002" y="1763602"/>
                        <a:pt x="5708480" y="1753008"/>
                        <a:pt x="5689736" y="1750155"/>
                      </a:cubicBezTo>
                      <a:cubicBezTo>
                        <a:pt x="5660804" y="1745673"/>
                        <a:pt x="5661212" y="1728151"/>
                        <a:pt x="5668954" y="1709814"/>
                      </a:cubicBezTo>
                      <a:cubicBezTo>
                        <a:pt x="5686883" y="1666620"/>
                        <a:pt x="5662434" y="1630354"/>
                        <a:pt x="5642060" y="1601015"/>
                      </a:cubicBezTo>
                      <a:cubicBezTo>
                        <a:pt x="5621685" y="1571676"/>
                        <a:pt x="5583789" y="1554969"/>
                        <a:pt x="5553635" y="1532965"/>
                      </a:cubicBezTo>
                      <a:cubicBezTo>
                        <a:pt x="5549968" y="1530112"/>
                        <a:pt x="5544671" y="1526445"/>
                        <a:pt x="5543855" y="1522778"/>
                      </a:cubicBezTo>
                      <a:cubicBezTo>
                        <a:pt x="5538558" y="1492216"/>
                        <a:pt x="5520222" y="1477139"/>
                        <a:pt x="5490067" y="1471027"/>
                      </a:cubicBezTo>
                      <a:cubicBezTo>
                        <a:pt x="5483955" y="1469804"/>
                        <a:pt x="5480288" y="1455542"/>
                        <a:pt x="5480695" y="1442503"/>
                      </a:cubicBezTo>
                      <a:cubicBezTo>
                        <a:pt x="5434649" y="1411941"/>
                        <a:pt x="5384121" y="1385455"/>
                        <a:pt x="5322183" y="1398087"/>
                      </a:cubicBezTo>
                      <a:cubicBezTo>
                        <a:pt x="5318108" y="1398902"/>
                        <a:pt x="5313218" y="1391159"/>
                        <a:pt x="5307921" y="1389937"/>
                      </a:cubicBezTo>
                      <a:cubicBezTo>
                        <a:pt x="5289584" y="1385862"/>
                        <a:pt x="5263505" y="1374045"/>
                        <a:pt x="5254133" y="1381787"/>
                      </a:cubicBezTo>
                      <a:cubicBezTo>
                        <a:pt x="5214199" y="1415201"/>
                        <a:pt x="5201974" y="1361820"/>
                        <a:pt x="5173858" y="1360598"/>
                      </a:cubicBezTo>
                      <a:cubicBezTo>
                        <a:pt x="5162041" y="1360190"/>
                        <a:pt x="5150223" y="1352448"/>
                        <a:pt x="5135554" y="1346743"/>
                      </a:cubicBezTo>
                      <a:cubicBezTo>
                        <a:pt x="5138406" y="1321887"/>
                        <a:pt x="5138406" y="1321887"/>
                        <a:pt x="5090731" y="1289695"/>
                      </a:cubicBezTo>
                      <a:cubicBezTo>
                        <a:pt x="5086248" y="1271358"/>
                        <a:pt x="5086248" y="1253021"/>
                        <a:pt x="5080951" y="1251799"/>
                      </a:cubicBezTo>
                      <a:cubicBezTo>
                        <a:pt x="5056094" y="1244464"/>
                        <a:pt x="5058132" y="1226535"/>
                        <a:pt x="5054872" y="1206568"/>
                      </a:cubicBezTo>
                      <a:cubicBezTo>
                        <a:pt x="5049574" y="1173562"/>
                        <a:pt x="5041832" y="1140148"/>
                        <a:pt x="5030015" y="1109179"/>
                      </a:cubicBezTo>
                      <a:cubicBezTo>
                        <a:pt x="5016160" y="1072097"/>
                        <a:pt x="5036127" y="1041536"/>
                        <a:pt x="5043462" y="1008937"/>
                      </a:cubicBezTo>
                      <a:cubicBezTo>
                        <a:pt x="5056094" y="953111"/>
                        <a:pt x="5074431" y="898508"/>
                        <a:pt x="5093990" y="844720"/>
                      </a:cubicBezTo>
                      <a:cubicBezTo>
                        <a:pt x="5106623" y="809676"/>
                        <a:pt x="5135147" y="788487"/>
                        <a:pt x="5170598" y="775447"/>
                      </a:cubicBezTo>
                      <a:cubicBezTo>
                        <a:pt x="5191380" y="767705"/>
                        <a:pt x="5212569" y="757518"/>
                        <a:pt x="5229683" y="743663"/>
                      </a:cubicBezTo>
                      <a:cubicBezTo>
                        <a:pt x="5236203" y="738366"/>
                        <a:pt x="5235796" y="718399"/>
                        <a:pt x="5232128" y="706989"/>
                      </a:cubicBezTo>
                      <a:cubicBezTo>
                        <a:pt x="5225201" y="684170"/>
                        <a:pt x="5221534" y="669501"/>
                        <a:pt x="5253318" y="662981"/>
                      </a:cubicBezTo>
                      <a:cubicBezTo>
                        <a:pt x="5267580" y="660128"/>
                        <a:pt x="5278582" y="638532"/>
                        <a:pt x="5283879" y="632827"/>
                      </a:cubicBezTo>
                      <a:cubicBezTo>
                        <a:pt x="5286731" y="608785"/>
                        <a:pt x="5289992" y="592078"/>
                        <a:pt x="5289992" y="575779"/>
                      </a:cubicBezTo>
                      <a:cubicBezTo>
                        <a:pt x="5289992" y="554589"/>
                        <a:pt x="5280619" y="531363"/>
                        <a:pt x="5287139" y="513026"/>
                      </a:cubicBezTo>
                      <a:cubicBezTo>
                        <a:pt x="5298141" y="480427"/>
                        <a:pt x="5293659" y="434788"/>
                        <a:pt x="5347854" y="429083"/>
                      </a:cubicBezTo>
                      <a:cubicBezTo>
                        <a:pt x="5327480" y="416859"/>
                        <a:pt x="5311588" y="407079"/>
                        <a:pt x="5295289" y="397299"/>
                      </a:cubicBezTo>
                      <a:cubicBezTo>
                        <a:pt x="5297326" y="394040"/>
                        <a:pt x="5298956" y="390780"/>
                        <a:pt x="5300994" y="387520"/>
                      </a:cubicBezTo>
                      <a:cubicBezTo>
                        <a:pt x="5345817" y="387520"/>
                        <a:pt x="5390233" y="387520"/>
                        <a:pt x="5441984" y="387520"/>
                      </a:cubicBezTo>
                      <a:cubicBezTo>
                        <a:pt x="5453394" y="351253"/>
                        <a:pt x="5448911" y="289723"/>
                        <a:pt x="5523074" y="290945"/>
                      </a:cubicBezTo>
                      <a:cubicBezTo>
                        <a:pt x="5518591" y="279536"/>
                        <a:pt x="5516554" y="268941"/>
                        <a:pt x="5510849" y="262014"/>
                      </a:cubicBezTo>
                      <a:cubicBezTo>
                        <a:pt x="5494957" y="242047"/>
                        <a:pt x="5499847" y="234305"/>
                        <a:pt x="5523481" y="228193"/>
                      </a:cubicBezTo>
                      <a:cubicBezTo>
                        <a:pt x="5540188" y="223710"/>
                        <a:pt x="5555673" y="212708"/>
                        <a:pt x="5576047" y="202521"/>
                      </a:cubicBezTo>
                      <a:cubicBezTo>
                        <a:pt x="5576454" y="177664"/>
                        <a:pt x="5587864" y="160142"/>
                        <a:pt x="5623315" y="173589"/>
                      </a:cubicBezTo>
                      <a:cubicBezTo>
                        <a:pt x="5628205" y="175627"/>
                        <a:pt x="5637985" y="170737"/>
                        <a:pt x="5642467" y="166255"/>
                      </a:cubicBezTo>
                      <a:cubicBezTo>
                        <a:pt x="5681179" y="125913"/>
                        <a:pt x="5725187" y="99019"/>
                        <a:pt x="5782642" y="92499"/>
                      </a:cubicBezTo>
                      <a:cubicBezTo>
                        <a:pt x="5805054" y="90055"/>
                        <a:pt x="5825021" y="69273"/>
                        <a:pt x="5847840" y="64790"/>
                      </a:cubicBezTo>
                      <a:cubicBezTo>
                        <a:pt x="5873105" y="59493"/>
                        <a:pt x="5900406" y="61123"/>
                        <a:pt x="5926485" y="62753"/>
                      </a:cubicBezTo>
                      <a:cubicBezTo>
                        <a:pt x="5949305" y="63975"/>
                        <a:pt x="5972124" y="69273"/>
                        <a:pt x="5994943" y="72940"/>
                      </a:cubicBezTo>
                      <a:cubicBezTo>
                        <a:pt x="6001056" y="73755"/>
                        <a:pt x="6007575" y="74163"/>
                        <a:pt x="6012872" y="77015"/>
                      </a:cubicBezTo>
                      <a:cubicBezTo>
                        <a:pt x="6031617" y="86387"/>
                        <a:pt x="6050361" y="96982"/>
                        <a:pt x="6068698" y="106762"/>
                      </a:cubicBezTo>
                      <a:cubicBezTo>
                        <a:pt x="6070328" y="104317"/>
                        <a:pt x="6072366" y="101464"/>
                        <a:pt x="6073995" y="99019"/>
                      </a:cubicBezTo>
                      <a:cubicBezTo>
                        <a:pt x="6076033" y="107169"/>
                        <a:pt x="6078070" y="115726"/>
                        <a:pt x="6079700" y="123876"/>
                      </a:cubicBezTo>
                      <a:cubicBezTo>
                        <a:pt x="6081330" y="120616"/>
                        <a:pt x="6082960" y="117764"/>
                        <a:pt x="6084590" y="114504"/>
                      </a:cubicBezTo>
                      <a:cubicBezTo>
                        <a:pt x="6155493" y="143843"/>
                        <a:pt x="6226396" y="173182"/>
                        <a:pt x="6286296" y="198039"/>
                      </a:cubicBezTo>
                      <a:cubicBezTo>
                        <a:pt x="6304225" y="229415"/>
                        <a:pt x="6313598" y="256717"/>
                        <a:pt x="6331935" y="273424"/>
                      </a:cubicBezTo>
                      <a:cubicBezTo>
                        <a:pt x="6347419" y="287278"/>
                        <a:pt x="6348234" y="332509"/>
                        <a:pt x="6390205" y="302355"/>
                      </a:cubicBezTo>
                      <a:cubicBezTo>
                        <a:pt x="6392650" y="319062"/>
                        <a:pt x="6394280" y="329657"/>
                        <a:pt x="6396725" y="344326"/>
                      </a:cubicBezTo>
                      <a:cubicBezTo>
                        <a:pt x="6405690" y="338214"/>
                        <a:pt x="6411802" y="333732"/>
                        <a:pt x="6410172" y="334954"/>
                      </a:cubicBezTo>
                      <a:cubicBezTo>
                        <a:pt x="6452958" y="351661"/>
                        <a:pt x="6490854" y="365516"/>
                        <a:pt x="6527528" y="381407"/>
                      </a:cubicBezTo>
                      <a:cubicBezTo>
                        <a:pt x="6556460" y="394040"/>
                        <a:pt x="6586206" y="406264"/>
                        <a:pt x="6612286" y="423786"/>
                      </a:cubicBezTo>
                      <a:cubicBezTo>
                        <a:pt x="6645699" y="446198"/>
                        <a:pt x="6673409" y="478389"/>
                        <a:pt x="6708860" y="497541"/>
                      </a:cubicBezTo>
                      <a:cubicBezTo>
                        <a:pt x="6739829" y="514248"/>
                        <a:pt x="6777318" y="518323"/>
                        <a:pt x="6811954" y="528103"/>
                      </a:cubicBezTo>
                      <a:cubicBezTo>
                        <a:pt x="6815621" y="528918"/>
                        <a:pt x="6821733" y="526880"/>
                        <a:pt x="6822956" y="528918"/>
                      </a:cubicBezTo>
                      <a:cubicBezTo>
                        <a:pt x="6852703" y="567221"/>
                        <a:pt x="6882449" y="605933"/>
                        <a:pt x="6910973" y="645459"/>
                      </a:cubicBezTo>
                      <a:cubicBezTo>
                        <a:pt x="6913010" y="648311"/>
                        <a:pt x="6908121" y="656461"/>
                        <a:pt x="6906491" y="662166"/>
                      </a:cubicBezTo>
                      <a:cubicBezTo>
                        <a:pt x="6958241" y="667871"/>
                        <a:pt x="7015697" y="717584"/>
                        <a:pt x="7014067" y="745701"/>
                      </a:cubicBezTo>
                      <a:cubicBezTo>
                        <a:pt x="7052779" y="783597"/>
                        <a:pt x="7088230" y="817826"/>
                        <a:pt x="7122459" y="851240"/>
                      </a:cubicBezTo>
                      <a:cubicBezTo>
                        <a:pt x="7118384" y="865094"/>
                        <a:pt x="7113902" y="878949"/>
                        <a:pt x="7109827" y="892803"/>
                      </a:cubicBezTo>
                      <a:cubicBezTo>
                        <a:pt x="7114309" y="896063"/>
                        <a:pt x="7119199" y="898916"/>
                        <a:pt x="7123681" y="902175"/>
                      </a:cubicBezTo>
                      <a:cubicBezTo>
                        <a:pt x="7126534" y="890766"/>
                        <a:pt x="7129386" y="879764"/>
                        <a:pt x="7132238" y="868354"/>
                      </a:cubicBezTo>
                      <a:cubicBezTo>
                        <a:pt x="7138351" y="869576"/>
                        <a:pt x="7144463" y="870391"/>
                        <a:pt x="7150575" y="871614"/>
                      </a:cubicBezTo>
                      <a:cubicBezTo>
                        <a:pt x="7185212" y="983673"/>
                        <a:pt x="7261004" y="1071282"/>
                        <a:pt x="7317645" y="1170709"/>
                      </a:cubicBezTo>
                      <a:cubicBezTo>
                        <a:pt x="7373878" y="1268913"/>
                        <a:pt x="7423184" y="1372822"/>
                        <a:pt x="7500606" y="1461247"/>
                      </a:cubicBezTo>
                      <a:cubicBezTo>
                        <a:pt x="7465562" y="1484066"/>
                        <a:pt x="7470860" y="1502403"/>
                        <a:pt x="7498976" y="1523185"/>
                      </a:cubicBezTo>
                      <a:cubicBezTo>
                        <a:pt x="7509164" y="1530520"/>
                        <a:pt x="7518535" y="1552932"/>
                        <a:pt x="7514868" y="1563119"/>
                      </a:cubicBezTo>
                      <a:cubicBezTo>
                        <a:pt x="7496124" y="1612425"/>
                        <a:pt x="7549097" y="1619759"/>
                        <a:pt x="7554802" y="1651951"/>
                      </a:cubicBezTo>
                      <a:cubicBezTo>
                        <a:pt x="7557655" y="1663768"/>
                        <a:pt x="7561322" y="1675585"/>
                        <a:pt x="7563359" y="1687402"/>
                      </a:cubicBezTo>
                      <a:cubicBezTo>
                        <a:pt x="7567434" y="1710629"/>
                        <a:pt x="7570287" y="1734263"/>
                        <a:pt x="7573546" y="1757897"/>
                      </a:cubicBezTo>
                      <a:cubicBezTo>
                        <a:pt x="7573954" y="1761565"/>
                        <a:pt x="7570287" y="1766047"/>
                        <a:pt x="7571509" y="1768492"/>
                      </a:cubicBezTo>
                      <a:cubicBezTo>
                        <a:pt x="7590253" y="1803536"/>
                        <a:pt x="7611443" y="1837765"/>
                        <a:pt x="7627335" y="1874031"/>
                      </a:cubicBezTo>
                      <a:cubicBezTo>
                        <a:pt x="7635484" y="1893183"/>
                        <a:pt x="7637522" y="1916817"/>
                        <a:pt x="7636299" y="1938007"/>
                      </a:cubicBezTo>
                      <a:cubicBezTo>
                        <a:pt x="7633854" y="1981607"/>
                        <a:pt x="7663193" y="2018281"/>
                        <a:pt x="7655043" y="2065550"/>
                      </a:cubicBezTo>
                      <a:cubicBezTo>
                        <a:pt x="7650969" y="2088776"/>
                        <a:pt x="7659934" y="2114448"/>
                        <a:pt x="7642819" y="2138490"/>
                      </a:cubicBezTo>
                      <a:cubicBezTo>
                        <a:pt x="7637114" y="2146232"/>
                        <a:pt x="7638744" y="2166607"/>
                        <a:pt x="7645264" y="2174756"/>
                      </a:cubicBezTo>
                      <a:cubicBezTo>
                        <a:pt x="7664823" y="2200021"/>
                        <a:pt x="7673380" y="2224877"/>
                        <a:pt x="7662378" y="2255846"/>
                      </a:cubicBezTo>
                      <a:cubicBezTo>
                        <a:pt x="7659934" y="2262773"/>
                        <a:pt x="7666453" y="2272145"/>
                        <a:pt x="7667268" y="2280295"/>
                      </a:cubicBezTo>
                      <a:cubicBezTo>
                        <a:pt x="7673380" y="2327156"/>
                        <a:pt x="7703942" y="2367497"/>
                        <a:pt x="7699052" y="2419248"/>
                      </a:cubicBezTo>
                      <a:cubicBezTo>
                        <a:pt x="7696200" y="2449402"/>
                        <a:pt x="7712907" y="2482816"/>
                        <a:pt x="7724724" y="2513378"/>
                      </a:cubicBezTo>
                      <a:cubicBezTo>
                        <a:pt x="7750803" y="2578575"/>
                        <a:pt x="7750395" y="2583465"/>
                        <a:pt x="7694977" y="2630734"/>
                      </a:cubicBezTo>
                      <a:cubicBezTo>
                        <a:pt x="7706795" y="2644588"/>
                        <a:pt x="7718612" y="2658850"/>
                        <a:pt x="7730836" y="2673520"/>
                      </a:cubicBezTo>
                      <a:cubicBezTo>
                        <a:pt x="7726354" y="2685337"/>
                        <a:pt x="7721057" y="2699192"/>
                        <a:pt x="7716166" y="2712639"/>
                      </a:cubicBezTo>
                      <a:cubicBezTo>
                        <a:pt x="7741431" y="2729346"/>
                        <a:pt x="7746321" y="2758277"/>
                        <a:pt x="7732466" y="2782726"/>
                      </a:cubicBezTo>
                      <a:cubicBezTo>
                        <a:pt x="7725539" y="2795358"/>
                        <a:pt x="7721057" y="2813695"/>
                        <a:pt x="7725131" y="2826735"/>
                      </a:cubicBezTo>
                      <a:cubicBezTo>
                        <a:pt x="7735726" y="2862594"/>
                        <a:pt x="7760175" y="2896415"/>
                        <a:pt x="7761805" y="2932274"/>
                      </a:cubicBezTo>
                      <a:cubicBezTo>
                        <a:pt x="7763027" y="2963650"/>
                        <a:pt x="7741431" y="2996249"/>
                        <a:pt x="7728799" y="3030886"/>
                      </a:cubicBezTo>
                      <a:cubicBezTo>
                        <a:pt x="7753656" y="3067152"/>
                        <a:pt x="7762213" y="3110346"/>
                        <a:pt x="7749173" y="3157614"/>
                      </a:cubicBezTo>
                      <a:cubicBezTo>
                        <a:pt x="7747951" y="3162911"/>
                        <a:pt x="7755693" y="3169839"/>
                        <a:pt x="7755693" y="3175951"/>
                      </a:cubicBezTo>
                      <a:cubicBezTo>
                        <a:pt x="7756508" y="3188583"/>
                        <a:pt x="7756915" y="3201623"/>
                        <a:pt x="7753656" y="3213440"/>
                      </a:cubicBezTo>
                      <a:cubicBezTo>
                        <a:pt x="7741024" y="3261523"/>
                        <a:pt x="7725131" y="3308792"/>
                        <a:pt x="7714129" y="3356875"/>
                      </a:cubicBezTo>
                      <a:cubicBezTo>
                        <a:pt x="7712092" y="3365432"/>
                        <a:pt x="7726761" y="3377657"/>
                        <a:pt x="7732466" y="3388659"/>
                      </a:cubicBezTo>
                      <a:cubicBezTo>
                        <a:pt x="7753248" y="3428185"/>
                        <a:pt x="7714944" y="3458747"/>
                        <a:pt x="7714944" y="3496235"/>
                      </a:cubicBezTo>
                      <a:cubicBezTo>
                        <a:pt x="7714944" y="3515387"/>
                        <a:pt x="7688458" y="3533317"/>
                        <a:pt x="7681938" y="3554099"/>
                      </a:cubicBezTo>
                      <a:cubicBezTo>
                        <a:pt x="7674603" y="3578548"/>
                        <a:pt x="7675010" y="3605849"/>
                        <a:pt x="7673380" y="3631928"/>
                      </a:cubicBezTo>
                      <a:cubicBezTo>
                        <a:pt x="7670936" y="3666157"/>
                        <a:pt x="7670528" y="3697941"/>
                        <a:pt x="7642411" y="3727280"/>
                      </a:cubicBezTo>
                      <a:cubicBezTo>
                        <a:pt x="7617147" y="3753359"/>
                        <a:pt x="7606145" y="3791256"/>
                        <a:pt x="7619592" y="3812853"/>
                      </a:cubicBezTo>
                      <a:cubicBezTo>
                        <a:pt x="7611850" y="3865418"/>
                        <a:pt x="7602478" y="3903722"/>
                        <a:pt x="7601663" y="3942026"/>
                      </a:cubicBezTo>
                      <a:cubicBezTo>
                        <a:pt x="7600848" y="3977885"/>
                        <a:pt x="7598811" y="4007224"/>
                        <a:pt x="7564582" y="4029228"/>
                      </a:cubicBezTo>
                      <a:cubicBezTo>
                        <a:pt x="7548690" y="4039415"/>
                        <a:pt x="7528315" y="4069569"/>
                        <a:pt x="7533205" y="4080164"/>
                      </a:cubicBezTo>
                      <a:cubicBezTo>
                        <a:pt x="7550727" y="4119283"/>
                        <a:pt x="7504681" y="4139657"/>
                        <a:pt x="7512831" y="4179590"/>
                      </a:cubicBezTo>
                      <a:cubicBezTo>
                        <a:pt x="7518943" y="4208930"/>
                        <a:pt x="7485529" y="4244788"/>
                        <a:pt x="7473712" y="4279425"/>
                      </a:cubicBezTo>
                      <a:cubicBezTo>
                        <a:pt x="7469637" y="4291242"/>
                        <a:pt x="7436631" y="4304689"/>
                        <a:pt x="7469637" y="4320989"/>
                      </a:cubicBezTo>
                      <a:cubicBezTo>
                        <a:pt x="7470452" y="4321396"/>
                        <a:pt x="7469637" y="4329546"/>
                        <a:pt x="7468007" y="4330360"/>
                      </a:cubicBezTo>
                      <a:cubicBezTo>
                        <a:pt x="7438668" y="4345438"/>
                        <a:pt x="7460673" y="4355218"/>
                        <a:pt x="7476972" y="4368664"/>
                      </a:cubicBezTo>
                      <a:cubicBezTo>
                        <a:pt x="7459450" y="4380482"/>
                        <a:pt x="7440706" y="4387816"/>
                        <a:pt x="7430926" y="4402079"/>
                      </a:cubicBezTo>
                      <a:cubicBezTo>
                        <a:pt x="7422776" y="4413895"/>
                        <a:pt x="7424814" y="4433455"/>
                        <a:pt x="7428074" y="4449754"/>
                      </a:cubicBezTo>
                      <a:cubicBezTo>
                        <a:pt x="7411774" y="4477871"/>
                        <a:pt x="7396289" y="4506395"/>
                        <a:pt x="7378768" y="4533289"/>
                      </a:cubicBezTo>
                      <a:cubicBezTo>
                        <a:pt x="7353096" y="4572815"/>
                        <a:pt x="7325795" y="4611526"/>
                        <a:pt x="7299308" y="4650645"/>
                      </a:cubicBezTo>
                      <a:cubicBezTo>
                        <a:pt x="7295640" y="4655942"/>
                        <a:pt x="7289528" y="4663277"/>
                        <a:pt x="7290751" y="4667352"/>
                      </a:cubicBezTo>
                      <a:cubicBezTo>
                        <a:pt x="7307050" y="4717065"/>
                        <a:pt x="7256114" y="4739477"/>
                        <a:pt x="7247149" y="4779004"/>
                      </a:cubicBezTo>
                      <a:cubicBezTo>
                        <a:pt x="7237778" y="4819752"/>
                        <a:pt x="7223923" y="4859686"/>
                        <a:pt x="7211698" y="4901250"/>
                      </a:cubicBezTo>
                      <a:cubicBezTo>
                        <a:pt x="7179099" y="4903287"/>
                        <a:pt x="7135498" y="4959927"/>
                        <a:pt x="7124903" y="5018605"/>
                      </a:cubicBezTo>
                      <a:cubicBezTo>
                        <a:pt x="7067448" y="5024718"/>
                        <a:pt x="7043814" y="5060984"/>
                        <a:pt x="7031182" y="5115995"/>
                      </a:cubicBezTo>
                      <a:cubicBezTo>
                        <a:pt x="7021402" y="5158781"/>
                        <a:pt x="7000620" y="5201567"/>
                        <a:pt x="6974949" y="5237018"/>
                      </a:cubicBezTo>
                      <a:cubicBezTo>
                        <a:pt x="6958649" y="5259430"/>
                        <a:pt x="6924420" y="5268395"/>
                        <a:pt x="6898341" y="5283472"/>
                      </a:cubicBezTo>
                      <a:cubicBezTo>
                        <a:pt x="6893043" y="5286325"/>
                        <a:pt x="6887746" y="5289584"/>
                        <a:pt x="6884079" y="5294066"/>
                      </a:cubicBezTo>
                      <a:cubicBezTo>
                        <a:pt x="6857185" y="5329111"/>
                        <a:pt x="6829883" y="5363747"/>
                        <a:pt x="6803804" y="5399605"/>
                      </a:cubicBezTo>
                      <a:cubicBezTo>
                        <a:pt x="6780985" y="5430982"/>
                        <a:pt x="6756128" y="5461951"/>
                        <a:pt x="6739829" y="5496588"/>
                      </a:cubicBezTo>
                      <a:cubicBezTo>
                        <a:pt x="6727604" y="5522259"/>
                        <a:pt x="6714972" y="5516147"/>
                        <a:pt x="6696228" y="5507997"/>
                      </a:cubicBezTo>
                      <a:cubicBezTo>
                        <a:pt x="6695005" y="5517369"/>
                        <a:pt x="6695820" y="5527149"/>
                        <a:pt x="6692153" y="5533669"/>
                      </a:cubicBezTo>
                      <a:cubicBezTo>
                        <a:pt x="6660369" y="5588679"/>
                        <a:pt x="6628992" y="5643690"/>
                        <a:pt x="6594763" y="5696663"/>
                      </a:cubicBezTo>
                      <a:cubicBezTo>
                        <a:pt x="6582539" y="5715408"/>
                        <a:pt x="6562979" y="5729670"/>
                        <a:pt x="6547495" y="5746377"/>
                      </a:cubicBezTo>
                      <a:cubicBezTo>
                        <a:pt x="6541383" y="5752897"/>
                        <a:pt x="6538530" y="5762269"/>
                        <a:pt x="6532010" y="5767566"/>
                      </a:cubicBezTo>
                      <a:cubicBezTo>
                        <a:pt x="6524268" y="5774493"/>
                        <a:pt x="6514489" y="5783050"/>
                        <a:pt x="6505524" y="5783050"/>
                      </a:cubicBezTo>
                      <a:cubicBezTo>
                        <a:pt x="6479037" y="5783458"/>
                        <a:pt x="6468035" y="5794053"/>
                        <a:pt x="6460700" y="5820132"/>
                      </a:cubicBezTo>
                      <a:cubicBezTo>
                        <a:pt x="6454588" y="5841321"/>
                        <a:pt x="6439919" y="5863325"/>
                        <a:pt x="6422804" y="5877588"/>
                      </a:cubicBezTo>
                      <a:cubicBezTo>
                        <a:pt x="6388983" y="5905704"/>
                        <a:pt x="6341714" y="5922004"/>
                        <a:pt x="6317673" y="5955417"/>
                      </a:cubicBezTo>
                      <a:cubicBezTo>
                        <a:pt x="6287518" y="5997389"/>
                        <a:pt x="6228026" y="5999018"/>
                        <a:pt x="6206836" y="6054437"/>
                      </a:cubicBezTo>
                      <a:cubicBezTo>
                        <a:pt x="6196649" y="6081331"/>
                        <a:pt x="6151418" y="6094778"/>
                        <a:pt x="6122486" y="6114745"/>
                      </a:cubicBezTo>
                      <a:cubicBezTo>
                        <a:pt x="6110262" y="6123302"/>
                        <a:pt x="6100482" y="6135526"/>
                        <a:pt x="6087850" y="6143269"/>
                      </a:cubicBezTo>
                      <a:cubicBezTo>
                        <a:pt x="6042212" y="6171793"/>
                        <a:pt x="5996573" y="6201539"/>
                        <a:pt x="5948490" y="6225989"/>
                      </a:cubicBezTo>
                      <a:cubicBezTo>
                        <a:pt x="5932598" y="6234138"/>
                        <a:pt x="5908963" y="6227211"/>
                        <a:pt x="5888589" y="6227211"/>
                      </a:cubicBezTo>
                      <a:cubicBezTo>
                        <a:pt x="5893887" y="6259402"/>
                        <a:pt x="5875957" y="6281407"/>
                        <a:pt x="5843765" y="6294039"/>
                      </a:cubicBezTo>
                      <a:cubicBezTo>
                        <a:pt x="5822576" y="6302188"/>
                        <a:pt x="5804239" y="6318080"/>
                        <a:pt x="5785088" y="6331528"/>
                      </a:cubicBezTo>
                      <a:cubicBezTo>
                        <a:pt x="5775308" y="6338455"/>
                        <a:pt x="5767158" y="6347012"/>
                        <a:pt x="5757379" y="6355569"/>
                      </a:cubicBezTo>
                      <a:cubicBezTo>
                        <a:pt x="5754934" y="6353532"/>
                        <a:pt x="5757379" y="6355569"/>
                        <a:pt x="5760231" y="6358014"/>
                      </a:cubicBezTo>
                      <a:cubicBezTo>
                        <a:pt x="5748414" y="6371869"/>
                        <a:pt x="5737819" y="6395910"/>
                        <a:pt x="5724372" y="6397540"/>
                      </a:cubicBezTo>
                      <a:cubicBezTo>
                        <a:pt x="5686068" y="6401615"/>
                        <a:pt x="5655914" y="6415062"/>
                        <a:pt x="5631465" y="6444401"/>
                      </a:cubicBezTo>
                      <a:cubicBezTo>
                        <a:pt x="5628613" y="6447661"/>
                        <a:pt x="5622093" y="6450514"/>
                        <a:pt x="5618018" y="6450106"/>
                      </a:cubicBezTo>
                      <a:cubicBezTo>
                        <a:pt x="5565452" y="6440734"/>
                        <a:pt x="5517776" y="6466813"/>
                        <a:pt x="5466840" y="6470888"/>
                      </a:cubicBezTo>
                      <a:cubicBezTo>
                        <a:pt x="5441576" y="6472925"/>
                        <a:pt x="5429352" y="6484335"/>
                        <a:pt x="5435057" y="6504302"/>
                      </a:cubicBezTo>
                      <a:cubicBezTo>
                        <a:pt x="5385751" y="6531604"/>
                        <a:pt x="5340927" y="6562165"/>
                        <a:pt x="5292029" y="6582132"/>
                      </a:cubicBezTo>
                      <a:cubicBezTo>
                        <a:pt x="5232128" y="6606989"/>
                        <a:pt x="5168153" y="6622065"/>
                        <a:pt x="5107030" y="6643662"/>
                      </a:cubicBezTo>
                      <a:cubicBezTo>
                        <a:pt x="5087470" y="6650589"/>
                        <a:pt x="5071578" y="6668519"/>
                        <a:pt x="5051612" y="6674224"/>
                      </a:cubicBezTo>
                      <a:cubicBezTo>
                        <a:pt x="4993749" y="6690116"/>
                        <a:pt x="4934663" y="6702341"/>
                        <a:pt x="4868650" y="6717417"/>
                      </a:cubicBezTo>
                      <a:cubicBezTo>
                        <a:pt x="4862945" y="6753684"/>
                        <a:pt x="4825864" y="6734532"/>
                        <a:pt x="4796118" y="6736162"/>
                      </a:cubicBezTo>
                      <a:cubicBezTo>
                        <a:pt x="4765556" y="6737792"/>
                        <a:pt x="4734995" y="6741459"/>
                        <a:pt x="4705248" y="6747979"/>
                      </a:cubicBezTo>
                      <a:cubicBezTo>
                        <a:pt x="4679169" y="6752869"/>
                        <a:pt x="4652682" y="6756943"/>
                        <a:pt x="4626603" y="6763464"/>
                      </a:cubicBezTo>
                      <a:cubicBezTo>
                        <a:pt x="4611118" y="6767131"/>
                        <a:pt x="4597264" y="6775688"/>
                        <a:pt x="4582187" y="6781393"/>
                      </a:cubicBezTo>
                      <a:cubicBezTo>
                        <a:pt x="4572000" y="6785060"/>
                        <a:pt x="4558961" y="6792802"/>
                        <a:pt x="4550403" y="6789950"/>
                      </a:cubicBezTo>
                      <a:cubicBezTo>
                        <a:pt x="4505172" y="6774058"/>
                        <a:pt x="4473388" y="6800952"/>
                        <a:pt x="4439159" y="6820512"/>
                      </a:cubicBezTo>
                      <a:cubicBezTo>
                        <a:pt x="4437122" y="6821734"/>
                        <a:pt x="4433454" y="6824179"/>
                        <a:pt x="4432232" y="6823364"/>
                      </a:cubicBezTo>
                      <a:cubicBezTo>
                        <a:pt x="4393113" y="6793210"/>
                        <a:pt x="4361737" y="6848220"/>
                        <a:pt x="4321396" y="6832736"/>
                      </a:cubicBezTo>
                      <a:cubicBezTo>
                        <a:pt x="4305911" y="6827031"/>
                        <a:pt x="4281870" y="6849443"/>
                        <a:pt x="4261495" y="6849851"/>
                      </a:cubicBezTo>
                      <a:cubicBezTo>
                        <a:pt x="4231341" y="6850258"/>
                        <a:pt x="4200372" y="6838033"/>
                        <a:pt x="4170218" y="6839256"/>
                      </a:cubicBezTo>
                      <a:cubicBezTo>
                        <a:pt x="4087906" y="6842923"/>
                        <a:pt x="4006001" y="6827439"/>
                        <a:pt x="3922466" y="6844961"/>
                      </a:cubicBezTo>
                      <a:cubicBezTo>
                        <a:pt x="3862566" y="6857593"/>
                        <a:pt x="3798998" y="6852295"/>
                        <a:pt x="3737060" y="6855963"/>
                      </a:cubicBezTo>
                      <a:cubicBezTo>
                        <a:pt x="3728502" y="6856370"/>
                        <a:pt x="3720353" y="6862075"/>
                        <a:pt x="3713018" y="6855555"/>
                      </a:cubicBezTo>
                      <a:cubicBezTo>
                        <a:pt x="3682864" y="6849443"/>
                        <a:pt x="3652710" y="6842923"/>
                        <a:pt x="3622556" y="6836811"/>
                      </a:cubicBezTo>
                      <a:cubicBezTo>
                        <a:pt x="3622964" y="6837626"/>
                        <a:pt x="3622964" y="6838849"/>
                        <a:pt x="3623371" y="6839663"/>
                      </a:cubicBezTo>
                      <a:cubicBezTo>
                        <a:pt x="3598922" y="6839663"/>
                        <a:pt x="3574065" y="6842923"/>
                        <a:pt x="3550431" y="6838849"/>
                      </a:cubicBezTo>
                      <a:cubicBezTo>
                        <a:pt x="3493790" y="6829884"/>
                        <a:pt x="3439187" y="6814399"/>
                        <a:pt x="3379694" y="6825401"/>
                      </a:cubicBezTo>
                      <a:cubicBezTo>
                        <a:pt x="3360542" y="6829069"/>
                        <a:pt x="3321831" y="6835588"/>
                        <a:pt x="3303087" y="6803397"/>
                      </a:cubicBezTo>
                      <a:cubicBezTo>
                        <a:pt x="3301864" y="6800952"/>
                        <a:pt x="3286380" y="6809102"/>
                        <a:pt x="3278230" y="6807879"/>
                      </a:cubicBezTo>
                      <a:cubicBezTo>
                        <a:pt x="3226479" y="6799729"/>
                        <a:pt x="3175136" y="6789950"/>
                        <a:pt x="3123385" y="6781800"/>
                      </a:cubicBezTo>
                      <a:cubicBezTo>
                        <a:pt x="3104641" y="6778948"/>
                        <a:pt x="3085081" y="6779763"/>
                        <a:pt x="3065929" y="6779355"/>
                      </a:cubicBezTo>
                      <a:cubicBezTo>
                        <a:pt x="3056965" y="6779355"/>
                        <a:pt x="3047592" y="6782208"/>
                        <a:pt x="3039443" y="6779763"/>
                      </a:cubicBezTo>
                      <a:cubicBezTo>
                        <a:pt x="2996657" y="6765908"/>
                        <a:pt x="2953871" y="6751239"/>
                        <a:pt x="2911492" y="6734939"/>
                      </a:cubicBezTo>
                      <a:cubicBezTo>
                        <a:pt x="2896415" y="6729235"/>
                        <a:pt x="2883783" y="6714565"/>
                        <a:pt x="2868298" y="6710490"/>
                      </a:cubicBezTo>
                      <a:cubicBezTo>
                        <a:pt x="2807583" y="6695413"/>
                        <a:pt x="2746460" y="6683596"/>
                        <a:pt x="2685744" y="6670149"/>
                      </a:cubicBezTo>
                      <a:cubicBezTo>
                        <a:pt x="2642551" y="6660369"/>
                        <a:pt x="2596505" y="6660777"/>
                        <a:pt x="2559424" y="6629400"/>
                      </a:cubicBezTo>
                      <a:cubicBezTo>
                        <a:pt x="2550866" y="6622473"/>
                        <a:pt x="2532122" y="6626956"/>
                        <a:pt x="2518267" y="6627363"/>
                      </a:cubicBezTo>
                      <a:cubicBezTo>
                        <a:pt x="2484446" y="6627770"/>
                        <a:pt x="2453477" y="6627770"/>
                        <a:pt x="2427398" y="6596801"/>
                      </a:cubicBezTo>
                      <a:cubicBezTo>
                        <a:pt x="2416396" y="6583762"/>
                        <a:pt x="2388687" y="6580909"/>
                        <a:pt x="2368312" y="6579687"/>
                      </a:cubicBezTo>
                      <a:cubicBezTo>
                        <a:pt x="2311264" y="6576834"/>
                        <a:pt x="2271738" y="6540568"/>
                        <a:pt x="2226914" y="6513267"/>
                      </a:cubicBezTo>
                      <a:cubicBezTo>
                        <a:pt x="2217135" y="6507154"/>
                        <a:pt x="2204910" y="6505524"/>
                        <a:pt x="2194315" y="6500635"/>
                      </a:cubicBezTo>
                      <a:cubicBezTo>
                        <a:pt x="2155604" y="6483520"/>
                        <a:pt x="2118930" y="6459478"/>
                        <a:pt x="2078589" y="6450106"/>
                      </a:cubicBezTo>
                      <a:cubicBezTo>
                        <a:pt x="2043545" y="6441956"/>
                        <a:pt x="2032136" y="6389798"/>
                        <a:pt x="1986090" y="6407320"/>
                      </a:cubicBezTo>
                      <a:cubicBezTo>
                        <a:pt x="1978755" y="6410172"/>
                        <a:pt x="1962048" y="6398355"/>
                        <a:pt x="1954713" y="6388983"/>
                      </a:cubicBezTo>
                      <a:cubicBezTo>
                        <a:pt x="1919262" y="6342530"/>
                        <a:pt x="1871994" y="6319303"/>
                        <a:pt x="1816168" y="6304633"/>
                      </a:cubicBezTo>
                      <a:cubicBezTo>
                        <a:pt x="1788051" y="6297299"/>
                        <a:pt x="1763602" y="6274072"/>
                        <a:pt x="1737930" y="6257772"/>
                      </a:cubicBezTo>
                      <a:cubicBezTo>
                        <a:pt x="1695144" y="6230878"/>
                        <a:pt x="1664583" y="6190130"/>
                        <a:pt x="1626279" y="6158753"/>
                      </a:cubicBezTo>
                      <a:cubicBezTo>
                        <a:pt x="1603867" y="6140416"/>
                        <a:pt x="1573713" y="6131859"/>
                        <a:pt x="1546819" y="6118412"/>
                      </a:cubicBezTo>
                      <a:cubicBezTo>
                        <a:pt x="1540299" y="6115152"/>
                        <a:pt x="1531742" y="6111892"/>
                        <a:pt x="1528075" y="6106187"/>
                      </a:cubicBezTo>
                      <a:cubicBezTo>
                        <a:pt x="1500366" y="6063809"/>
                        <a:pt x="1462469" y="6036100"/>
                        <a:pt x="1416831" y="6012873"/>
                      </a:cubicBezTo>
                      <a:cubicBezTo>
                        <a:pt x="1370377" y="5989239"/>
                        <a:pt x="1323517" y="5958677"/>
                        <a:pt x="1290918" y="5919558"/>
                      </a:cubicBezTo>
                      <a:cubicBezTo>
                        <a:pt x="1269321" y="5893480"/>
                        <a:pt x="1244872" y="5880847"/>
                        <a:pt x="1219200" y="5864548"/>
                      </a:cubicBezTo>
                      <a:cubicBezTo>
                        <a:pt x="1214310" y="5861695"/>
                        <a:pt x="1215940" y="5847841"/>
                        <a:pt x="1207790" y="5846211"/>
                      </a:cubicBezTo>
                      <a:cubicBezTo>
                        <a:pt x="1178859" y="5817687"/>
                        <a:pt x="1150335" y="5789163"/>
                        <a:pt x="1121403" y="5761046"/>
                      </a:cubicBezTo>
                      <a:cubicBezTo>
                        <a:pt x="1098584" y="5739042"/>
                        <a:pt x="1074542" y="5717852"/>
                        <a:pt x="1052130" y="5695033"/>
                      </a:cubicBezTo>
                      <a:cubicBezTo>
                        <a:pt x="1042351" y="5685254"/>
                        <a:pt x="1038276" y="5669769"/>
                        <a:pt x="1028496" y="5659990"/>
                      </a:cubicBezTo>
                      <a:cubicBezTo>
                        <a:pt x="1003640" y="5635540"/>
                        <a:pt x="980413" y="5606202"/>
                        <a:pt x="950666" y="5590309"/>
                      </a:cubicBezTo>
                      <a:cubicBezTo>
                        <a:pt x="897693" y="5562193"/>
                        <a:pt x="867947" y="5520221"/>
                        <a:pt x="849202" y="5465619"/>
                      </a:cubicBezTo>
                      <a:cubicBezTo>
                        <a:pt x="843497" y="5448911"/>
                        <a:pt x="828420" y="5432612"/>
                        <a:pt x="813751" y="5421610"/>
                      </a:cubicBezTo>
                      <a:cubicBezTo>
                        <a:pt x="767297" y="5386974"/>
                        <a:pt x="733476" y="5346225"/>
                        <a:pt x="722474" y="5287139"/>
                      </a:cubicBezTo>
                      <a:cubicBezTo>
                        <a:pt x="719621" y="5271247"/>
                        <a:pt x="703729" y="5256985"/>
                        <a:pt x="692320" y="5243538"/>
                      </a:cubicBezTo>
                      <a:cubicBezTo>
                        <a:pt x="659721" y="5204827"/>
                        <a:pt x="622640" y="5169376"/>
                        <a:pt x="593708" y="5128220"/>
                      </a:cubicBezTo>
                      <a:cubicBezTo>
                        <a:pt x="575779" y="5102548"/>
                        <a:pt x="570481" y="5067911"/>
                        <a:pt x="558257" y="5037758"/>
                      </a:cubicBezTo>
                      <a:cubicBezTo>
                        <a:pt x="555404" y="5030830"/>
                        <a:pt x="549699" y="5024310"/>
                        <a:pt x="544402" y="5018605"/>
                      </a:cubicBezTo>
                      <a:cubicBezTo>
                        <a:pt x="528918" y="5001491"/>
                        <a:pt x="510988" y="4986007"/>
                        <a:pt x="497949" y="4967262"/>
                      </a:cubicBezTo>
                      <a:cubicBezTo>
                        <a:pt x="493466" y="4960743"/>
                        <a:pt x="500394" y="4946073"/>
                        <a:pt x="502431" y="4933441"/>
                      </a:cubicBezTo>
                      <a:cubicBezTo>
                        <a:pt x="492651" y="4928144"/>
                        <a:pt x="482464" y="4923254"/>
                        <a:pt x="472684" y="4917956"/>
                      </a:cubicBezTo>
                      <a:cubicBezTo>
                        <a:pt x="475537" y="4915919"/>
                        <a:pt x="478389" y="4913882"/>
                        <a:pt x="481242" y="4911844"/>
                      </a:cubicBezTo>
                      <a:cubicBezTo>
                        <a:pt x="473907" y="4900434"/>
                        <a:pt x="465350" y="4889840"/>
                        <a:pt x="460052" y="4877615"/>
                      </a:cubicBezTo>
                      <a:cubicBezTo>
                        <a:pt x="453125" y="4861316"/>
                        <a:pt x="448235" y="4843794"/>
                        <a:pt x="442530" y="4827087"/>
                      </a:cubicBezTo>
                      <a:cubicBezTo>
                        <a:pt x="439678" y="4818937"/>
                        <a:pt x="438456" y="4810380"/>
                        <a:pt x="433973" y="4803453"/>
                      </a:cubicBezTo>
                      <a:cubicBezTo>
                        <a:pt x="406264" y="4759851"/>
                        <a:pt x="376518" y="4717065"/>
                        <a:pt x="350031" y="4672649"/>
                      </a:cubicBezTo>
                      <a:cubicBezTo>
                        <a:pt x="343511" y="4662055"/>
                        <a:pt x="347179" y="4645755"/>
                        <a:pt x="343104" y="4633123"/>
                      </a:cubicBezTo>
                      <a:cubicBezTo>
                        <a:pt x="322729" y="4570778"/>
                        <a:pt x="308060" y="4506802"/>
                        <a:pt x="276276" y="4448124"/>
                      </a:cubicBezTo>
                      <a:cubicBezTo>
                        <a:pt x="266089" y="4428973"/>
                        <a:pt x="263236" y="4404931"/>
                        <a:pt x="262014" y="4382519"/>
                      </a:cubicBezTo>
                      <a:cubicBezTo>
                        <a:pt x="261199" y="4373554"/>
                        <a:pt x="272609" y="4363367"/>
                        <a:pt x="283611" y="4346253"/>
                      </a:cubicBezTo>
                      <a:cubicBezTo>
                        <a:pt x="260791" y="4316914"/>
                        <a:pt x="231860" y="4285537"/>
                        <a:pt x="210263" y="4249678"/>
                      </a:cubicBezTo>
                      <a:cubicBezTo>
                        <a:pt x="198853" y="4230526"/>
                        <a:pt x="198446" y="4204040"/>
                        <a:pt x="196001" y="4180406"/>
                      </a:cubicBezTo>
                      <a:cubicBezTo>
                        <a:pt x="195186" y="4171848"/>
                        <a:pt x="204151" y="4162476"/>
                        <a:pt x="208226" y="4153919"/>
                      </a:cubicBezTo>
                      <a:cubicBezTo>
                        <a:pt x="147103" y="4116022"/>
                        <a:pt x="137730" y="4089128"/>
                        <a:pt x="169514" y="4042675"/>
                      </a:cubicBezTo>
                      <a:cubicBezTo>
                        <a:pt x="154437" y="4026375"/>
                        <a:pt x="137730" y="4010484"/>
                        <a:pt x="124283" y="3992554"/>
                      </a:cubicBezTo>
                      <a:cubicBezTo>
                        <a:pt x="110021" y="3973402"/>
                        <a:pt x="95759" y="3957918"/>
                        <a:pt x="107984" y="3926134"/>
                      </a:cubicBezTo>
                      <a:cubicBezTo>
                        <a:pt x="117764" y="3900870"/>
                        <a:pt x="119801" y="3868271"/>
                        <a:pt x="101057" y="3836079"/>
                      </a:cubicBezTo>
                      <a:cubicBezTo>
                        <a:pt x="71310" y="3785144"/>
                        <a:pt x="47676" y="3731763"/>
                        <a:pt x="66013" y="3664935"/>
                      </a:cubicBezTo>
                      <a:cubicBezTo>
                        <a:pt x="74570" y="3633966"/>
                        <a:pt x="74570" y="3602589"/>
                        <a:pt x="97389" y="3576918"/>
                      </a:cubicBezTo>
                      <a:cubicBezTo>
                        <a:pt x="100649" y="3573250"/>
                        <a:pt x="95759" y="3556543"/>
                        <a:pt x="90055" y="3552061"/>
                      </a:cubicBezTo>
                      <a:cubicBezTo>
                        <a:pt x="46046" y="3519462"/>
                        <a:pt x="17929" y="3443670"/>
                        <a:pt x="35451" y="3393141"/>
                      </a:cubicBezTo>
                      <a:cubicBezTo>
                        <a:pt x="38304" y="3384992"/>
                        <a:pt x="54603" y="3382954"/>
                        <a:pt x="61938" y="3375619"/>
                      </a:cubicBezTo>
                      <a:cubicBezTo>
                        <a:pt x="72125" y="3365432"/>
                        <a:pt x="80275" y="3353208"/>
                        <a:pt x="89647" y="3341798"/>
                      </a:cubicBezTo>
                      <a:cubicBezTo>
                        <a:pt x="79052" y="3337723"/>
                        <a:pt x="68458" y="3332018"/>
                        <a:pt x="57048" y="3330388"/>
                      </a:cubicBezTo>
                      <a:cubicBezTo>
                        <a:pt x="28524" y="3325906"/>
                        <a:pt x="16299" y="3315311"/>
                        <a:pt x="4890" y="3287602"/>
                      </a:cubicBezTo>
                      <a:cubicBezTo>
                        <a:pt x="22819" y="3239926"/>
                        <a:pt x="37489" y="3201215"/>
                        <a:pt x="53788" y="3157614"/>
                      </a:cubicBezTo>
                      <a:cubicBezTo>
                        <a:pt x="37081" y="3154762"/>
                        <a:pt x="24042" y="3152317"/>
                        <a:pt x="8965" y="3149464"/>
                      </a:cubicBezTo>
                      <a:cubicBezTo>
                        <a:pt x="6112" y="3127460"/>
                        <a:pt x="3260" y="3104641"/>
                        <a:pt x="0" y="3080192"/>
                      </a:cubicBezTo>
                      <a:cubicBezTo>
                        <a:pt x="20374" y="3073264"/>
                        <a:pt x="40341" y="3066337"/>
                        <a:pt x="66013" y="3057372"/>
                      </a:cubicBezTo>
                      <a:cubicBezTo>
                        <a:pt x="54603" y="3050445"/>
                        <a:pt x="48898" y="3046370"/>
                        <a:pt x="42786" y="3043110"/>
                      </a:cubicBezTo>
                      <a:cubicBezTo>
                        <a:pt x="-2445" y="3018661"/>
                        <a:pt x="-10595" y="2988100"/>
                        <a:pt x="24857" y="2951018"/>
                      </a:cubicBezTo>
                      <a:cubicBezTo>
                        <a:pt x="46046" y="2929014"/>
                        <a:pt x="38304" y="2908640"/>
                        <a:pt x="30154" y="2890710"/>
                      </a:cubicBezTo>
                      <a:cubicBezTo>
                        <a:pt x="10595" y="2847924"/>
                        <a:pt x="17522" y="2826327"/>
                        <a:pt x="65198" y="2811658"/>
                      </a:cubicBezTo>
                      <a:cubicBezTo>
                        <a:pt x="54196" y="2803101"/>
                        <a:pt x="37081" y="2796581"/>
                        <a:pt x="35859" y="2788024"/>
                      </a:cubicBezTo>
                      <a:cubicBezTo>
                        <a:pt x="33006" y="2768872"/>
                        <a:pt x="36674" y="2749312"/>
                        <a:pt x="66828" y="2751757"/>
                      </a:cubicBezTo>
                      <a:cubicBezTo>
                        <a:pt x="76607" y="2752572"/>
                        <a:pt x="90462" y="2740348"/>
                        <a:pt x="96167" y="2730161"/>
                      </a:cubicBezTo>
                      <a:cubicBezTo>
                        <a:pt x="99427" y="2724863"/>
                        <a:pt x="91684" y="2709786"/>
                        <a:pt x="84757" y="2702452"/>
                      </a:cubicBezTo>
                      <a:cubicBezTo>
                        <a:pt x="73755" y="2690227"/>
                        <a:pt x="59086" y="2681670"/>
                        <a:pt x="46861" y="2670260"/>
                      </a:cubicBezTo>
                      <a:cubicBezTo>
                        <a:pt x="42786" y="2666593"/>
                        <a:pt x="42379" y="2659258"/>
                        <a:pt x="40341" y="2653553"/>
                      </a:cubicBezTo>
                      <a:cubicBezTo>
                        <a:pt x="46861" y="2651516"/>
                        <a:pt x="54603" y="2646218"/>
                        <a:pt x="59493" y="2647848"/>
                      </a:cubicBezTo>
                      <a:cubicBezTo>
                        <a:pt x="93314" y="2660480"/>
                        <a:pt x="94537" y="2631141"/>
                        <a:pt x="88017" y="2618509"/>
                      </a:cubicBezTo>
                      <a:cubicBezTo>
                        <a:pt x="68458" y="2580206"/>
                        <a:pt x="88017" y="2554941"/>
                        <a:pt x="113281" y="2527640"/>
                      </a:cubicBezTo>
                      <a:cubicBezTo>
                        <a:pt x="102687" y="2524380"/>
                        <a:pt x="94537" y="2523565"/>
                        <a:pt x="88832" y="2519490"/>
                      </a:cubicBezTo>
                      <a:cubicBezTo>
                        <a:pt x="81905" y="2514193"/>
                        <a:pt x="77015" y="2506043"/>
                        <a:pt x="70903" y="2499116"/>
                      </a:cubicBezTo>
                      <a:cubicBezTo>
                        <a:pt x="78645" y="2495856"/>
                        <a:pt x="86795" y="2492596"/>
                        <a:pt x="94537" y="2489336"/>
                      </a:cubicBezTo>
                      <a:cubicBezTo>
                        <a:pt x="103502" y="2485669"/>
                        <a:pt x="115726" y="2484039"/>
                        <a:pt x="120616" y="2477111"/>
                      </a:cubicBezTo>
                      <a:cubicBezTo>
                        <a:pt x="125506" y="2469776"/>
                        <a:pt x="126321" y="2456329"/>
                        <a:pt x="123061" y="2448180"/>
                      </a:cubicBezTo>
                      <a:cubicBezTo>
                        <a:pt x="110836" y="2418026"/>
                        <a:pt x="128766" y="2389094"/>
                        <a:pt x="161365" y="2386649"/>
                      </a:cubicBezTo>
                      <a:cubicBezTo>
                        <a:pt x="170329" y="2385834"/>
                        <a:pt x="179294" y="2378500"/>
                        <a:pt x="187851" y="2374425"/>
                      </a:cubicBezTo>
                      <a:cubicBezTo>
                        <a:pt x="179702" y="2369127"/>
                        <a:pt x="171552" y="2363015"/>
                        <a:pt x="162995" y="2358125"/>
                      </a:cubicBezTo>
                      <a:cubicBezTo>
                        <a:pt x="152807" y="2352013"/>
                        <a:pt x="142213" y="2346308"/>
                        <a:pt x="128766" y="2339381"/>
                      </a:cubicBezTo>
                      <a:cubicBezTo>
                        <a:pt x="153622" y="2321859"/>
                        <a:pt x="173997" y="2307189"/>
                        <a:pt x="184591" y="2300262"/>
                      </a:cubicBezTo>
                      <a:cubicBezTo>
                        <a:pt x="177257" y="2266441"/>
                        <a:pt x="162587" y="2239139"/>
                        <a:pt x="169514" y="2218765"/>
                      </a:cubicBezTo>
                      <a:cubicBezTo>
                        <a:pt x="175627" y="2199613"/>
                        <a:pt x="204151" y="2187388"/>
                        <a:pt x="224118" y="2171496"/>
                      </a:cubicBezTo>
                      <a:cubicBezTo>
                        <a:pt x="221265" y="2162939"/>
                        <a:pt x="209856" y="2145417"/>
                        <a:pt x="214338" y="2136045"/>
                      </a:cubicBezTo>
                      <a:cubicBezTo>
                        <a:pt x="238380" y="2089184"/>
                        <a:pt x="214745" y="2051695"/>
                        <a:pt x="194779" y="2010539"/>
                      </a:cubicBezTo>
                      <a:cubicBezTo>
                        <a:pt x="205781" y="2001574"/>
                        <a:pt x="217598" y="1991795"/>
                        <a:pt x="229007" y="1982423"/>
                      </a:cubicBezTo>
                      <a:cubicBezTo>
                        <a:pt x="194779" y="1937599"/>
                        <a:pt x="228600" y="1867104"/>
                        <a:pt x="290538" y="1854472"/>
                      </a:cubicBezTo>
                      <a:cubicBezTo>
                        <a:pt x="292575" y="1840210"/>
                        <a:pt x="294613" y="1825540"/>
                        <a:pt x="296650" y="1809241"/>
                      </a:cubicBezTo>
                      <a:cubicBezTo>
                        <a:pt x="288093" y="1805573"/>
                        <a:pt x="279128" y="1801498"/>
                        <a:pt x="266496" y="1796201"/>
                      </a:cubicBezTo>
                      <a:cubicBezTo>
                        <a:pt x="279536" y="1756675"/>
                        <a:pt x="292168" y="1717556"/>
                        <a:pt x="305207" y="1677215"/>
                      </a:cubicBezTo>
                      <a:cubicBezTo>
                        <a:pt x="289723" y="1671510"/>
                        <a:pt x="277498" y="1667028"/>
                        <a:pt x="263236" y="1661323"/>
                      </a:cubicBezTo>
                      <a:cubicBezTo>
                        <a:pt x="303985" y="1629947"/>
                        <a:pt x="304800" y="1612832"/>
                        <a:pt x="286871" y="1574936"/>
                      </a:cubicBezTo>
                      <a:cubicBezTo>
                        <a:pt x="278313" y="1556599"/>
                        <a:pt x="275868" y="1519110"/>
                        <a:pt x="286056" y="1511775"/>
                      </a:cubicBezTo>
                      <a:cubicBezTo>
                        <a:pt x="303985" y="1498736"/>
                        <a:pt x="312135" y="1456357"/>
                        <a:pt x="350031" y="1477547"/>
                      </a:cubicBezTo>
                      <a:cubicBezTo>
                        <a:pt x="354921" y="1480399"/>
                        <a:pt x="363886" y="1475509"/>
                        <a:pt x="360218" y="1476324"/>
                      </a:cubicBezTo>
                      <a:cubicBezTo>
                        <a:pt x="369183" y="1452690"/>
                        <a:pt x="375295" y="1436390"/>
                        <a:pt x="381407" y="1420498"/>
                      </a:cubicBezTo>
                      <a:cubicBezTo>
                        <a:pt x="392410" y="1391974"/>
                        <a:pt x="405042" y="1363858"/>
                        <a:pt x="414414" y="1334519"/>
                      </a:cubicBezTo>
                      <a:cubicBezTo>
                        <a:pt x="417266" y="1325962"/>
                        <a:pt x="412784" y="1314552"/>
                        <a:pt x="411154" y="1304772"/>
                      </a:cubicBezTo>
                      <a:cubicBezTo>
                        <a:pt x="408709" y="1291733"/>
                        <a:pt x="405857" y="1279101"/>
                        <a:pt x="401782" y="1258726"/>
                      </a:cubicBezTo>
                      <a:cubicBezTo>
                        <a:pt x="405449" y="1259134"/>
                        <a:pt x="397707" y="1258319"/>
                        <a:pt x="385890" y="1257096"/>
                      </a:cubicBezTo>
                      <a:cubicBezTo>
                        <a:pt x="418489" y="1213495"/>
                        <a:pt x="427861" y="1160115"/>
                        <a:pt x="486947" y="1132813"/>
                      </a:cubicBezTo>
                      <a:cubicBezTo>
                        <a:pt x="519545" y="1117736"/>
                        <a:pt x="548885" y="1072912"/>
                        <a:pt x="552959" y="1026459"/>
                      </a:cubicBezTo>
                      <a:cubicBezTo>
                        <a:pt x="553774" y="1016679"/>
                        <a:pt x="547255" y="1006084"/>
                        <a:pt x="542365" y="989785"/>
                      </a:cubicBezTo>
                      <a:cubicBezTo>
                        <a:pt x="590041" y="969411"/>
                        <a:pt x="612045" y="901768"/>
                        <a:pt x="687430" y="903805"/>
                      </a:cubicBezTo>
                      <a:cubicBezTo>
                        <a:pt x="654831" y="864687"/>
                        <a:pt x="678873" y="838200"/>
                        <a:pt x="698025" y="806416"/>
                      </a:cubicBezTo>
                      <a:cubicBezTo>
                        <a:pt x="720029" y="769742"/>
                        <a:pt x="752220" y="771780"/>
                        <a:pt x="788487" y="773002"/>
                      </a:cubicBezTo>
                      <a:cubicBezTo>
                        <a:pt x="792562" y="779929"/>
                        <a:pt x="799489" y="791339"/>
                        <a:pt x="810083" y="808861"/>
                      </a:cubicBezTo>
                      <a:cubicBezTo>
                        <a:pt x="852869" y="763223"/>
                        <a:pt x="895248" y="724919"/>
                        <a:pt x="893211" y="658906"/>
                      </a:cubicBezTo>
                      <a:cubicBezTo>
                        <a:pt x="891581" y="618157"/>
                        <a:pt x="906658" y="607970"/>
                        <a:pt x="945776" y="611637"/>
                      </a:cubicBezTo>
                      <a:cubicBezTo>
                        <a:pt x="983673" y="614897"/>
                        <a:pt x="1016679" y="598598"/>
                        <a:pt x="1045611" y="574149"/>
                      </a:cubicBezTo>
                      <a:cubicBezTo>
                        <a:pt x="1066800" y="556219"/>
                        <a:pt x="1087174" y="537067"/>
                        <a:pt x="1103474" y="522398"/>
                      </a:cubicBezTo>
                      <a:cubicBezTo>
                        <a:pt x="1119366" y="530955"/>
                        <a:pt x="1137295" y="540735"/>
                        <a:pt x="1155632" y="550514"/>
                      </a:cubicBezTo>
                      <a:cubicBezTo>
                        <a:pt x="1158077" y="546847"/>
                        <a:pt x="1160522" y="543180"/>
                        <a:pt x="1162967" y="539105"/>
                      </a:cubicBezTo>
                      <a:cubicBezTo>
                        <a:pt x="1154002" y="527288"/>
                        <a:pt x="1144630" y="515878"/>
                        <a:pt x="1134035" y="502024"/>
                      </a:cubicBezTo>
                      <a:cubicBezTo>
                        <a:pt x="1156855" y="473092"/>
                        <a:pt x="1175191" y="438456"/>
                        <a:pt x="1210235" y="421341"/>
                      </a:cubicBezTo>
                      <a:cubicBezTo>
                        <a:pt x="1214310" y="425009"/>
                        <a:pt x="1217978" y="428268"/>
                        <a:pt x="1222052" y="431936"/>
                      </a:cubicBezTo>
                      <a:cubicBezTo>
                        <a:pt x="1204938" y="452718"/>
                        <a:pt x="1187824" y="473907"/>
                        <a:pt x="1170709" y="494689"/>
                      </a:cubicBezTo>
                      <a:cubicBezTo>
                        <a:pt x="1202493" y="522398"/>
                        <a:pt x="1209828" y="520768"/>
                        <a:pt x="1240797" y="480019"/>
                      </a:cubicBezTo>
                      <a:cubicBezTo>
                        <a:pt x="1254244" y="462497"/>
                        <a:pt x="1315774" y="477574"/>
                        <a:pt x="1325961" y="501616"/>
                      </a:cubicBezTo>
                      <a:cubicBezTo>
                        <a:pt x="1328814" y="508543"/>
                        <a:pt x="1329221" y="516693"/>
                        <a:pt x="1330444" y="524435"/>
                      </a:cubicBezTo>
                      <a:cubicBezTo>
                        <a:pt x="1367118" y="504061"/>
                        <a:pt x="1375675" y="507321"/>
                        <a:pt x="1376082" y="543995"/>
                      </a:cubicBezTo>
                      <a:cubicBezTo>
                        <a:pt x="1358968" y="541957"/>
                        <a:pt x="1341853" y="539512"/>
                        <a:pt x="1328406" y="537882"/>
                      </a:cubicBezTo>
                      <a:cubicBezTo>
                        <a:pt x="1330444" y="553367"/>
                        <a:pt x="1332481" y="567221"/>
                        <a:pt x="1335741" y="590448"/>
                      </a:cubicBezTo>
                      <a:cubicBezTo>
                        <a:pt x="1315367" y="574964"/>
                        <a:pt x="1305587" y="567629"/>
                        <a:pt x="1295807" y="560294"/>
                      </a:cubicBezTo>
                      <a:cubicBezTo>
                        <a:pt x="1299475" y="564777"/>
                        <a:pt x="1303142" y="569259"/>
                        <a:pt x="1306810" y="573741"/>
                      </a:cubicBezTo>
                      <a:cubicBezTo>
                        <a:pt x="1290918" y="590448"/>
                        <a:pt x="1275026" y="606748"/>
                        <a:pt x="1259541" y="623455"/>
                      </a:cubicBezTo>
                      <a:cubicBezTo>
                        <a:pt x="1253021" y="620195"/>
                        <a:pt x="1246909" y="616527"/>
                        <a:pt x="1240389" y="613267"/>
                      </a:cubicBezTo>
                      <a:cubicBezTo>
                        <a:pt x="1249761" y="624677"/>
                        <a:pt x="1259541" y="636494"/>
                        <a:pt x="1268913" y="647904"/>
                      </a:cubicBezTo>
                      <a:cubicBezTo>
                        <a:pt x="1267283" y="650349"/>
                        <a:pt x="1265654" y="652794"/>
                        <a:pt x="1264023" y="655239"/>
                      </a:cubicBezTo>
                      <a:cubicBezTo>
                        <a:pt x="1255874" y="649534"/>
                        <a:pt x="1248132" y="643421"/>
                        <a:pt x="1239982" y="638532"/>
                      </a:cubicBezTo>
                      <a:cubicBezTo>
                        <a:pt x="1229795" y="632419"/>
                        <a:pt x="1219200" y="627122"/>
                        <a:pt x="1208605" y="621417"/>
                      </a:cubicBezTo>
                      <a:cubicBezTo>
                        <a:pt x="1207383" y="624270"/>
                        <a:pt x="1205753" y="627122"/>
                        <a:pt x="1204531" y="630382"/>
                      </a:cubicBezTo>
                      <a:cubicBezTo>
                        <a:pt x="1213903" y="641791"/>
                        <a:pt x="1230202" y="653201"/>
                        <a:pt x="1230202" y="664611"/>
                      </a:cubicBezTo>
                      <a:cubicBezTo>
                        <a:pt x="1230202" y="676020"/>
                        <a:pt x="1211865" y="686207"/>
                        <a:pt x="1204531" y="698432"/>
                      </a:cubicBezTo>
                      <a:cubicBezTo>
                        <a:pt x="1195566" y="713102"/>
                        <a:pt x="1184971" y="728994"/>
                        <a:pt x="1182526" y="745701"/>
                      </a:cubicBezTo>
                      <a:cubicBezTo>
                        <a:pt x="1180081" y="761593"/>
                        <a:pt x="1192713" y="764445"/>
                        <a:pt x="1208198" y="753035"/>
                      </a:cubicBezTo>
                      <a:cubicBezTo>
                        <a:pt x="1236722" y="731846"/>
                        <a:pt x="1268098" y="714324"/>
                        <a:pt x="1280730" y="676835"/>
                      </a:cubicBezTo>
                      <a:cubicBezTo>
                        <a:pt x="1283583" y="668278"/>
                        <a:pt x="1301920" y="665833"/>
                        <a:pt x="1311292" y="657683"/>
                      </a:cubicBezTo>
                      <a:cubicBezTo>
                        <a:pt x="1329629" y="641384"/>
                        <a:pt x="1346743" y="623455"/>
                        <a:pt x="1368748" y="601858"/>
                      </a:cubicBezTo>
                      <a:cubicBezTo>
                        <a:pt x="1370785" y="618972"/>
                        <a:pt x="1372415" y="629159"/>
                        <a:pt x="1374452" y="646274"/>
                      </a:cubicBezTo>
                      <a:cubicBezTo>
                        <a:pt x="1382602" y="636087"/>
                        <a:pt x="1387899" y="629567"/>
                        <a:pt x="1393197" y="623047"/>
                      </a:cubicBezTo>
                      <a:cubicBezTo>
                        <a:pt x="1396457" y="624677"/>
                        <a:pt x="1399309" y="626307"/>
                        <a:pt x="1402569" y="627937"/>
                      </a:cubicBezTo>
                      <a:cubicBezTo>
                        <a:pt x="1392382" y="644644"/>
                        <a:pt x="1381787" y="661758"/>
                        <a:pt x="1369970" y="680503"/>
                      </a:cubicBezTo>
                      <a:cubicBezTo>
                        <a:pt x="1401347" y="681318"/>
                        <a:pt x="1431093" y="645051"/>
                        <a:pt x="1415609" y="626714"/>
                      </a:cubicBezTo>
                      <a:cubicBezTo>
                        <a:pt x="1401754" y="610415"/>
                        <a:pt x="1382602" y="598190"/>
                        <a:pt x="1374452" y="591671"/>
                      </a:cubicBezTo>
                      <a:cubicBezTo>
                        <a:pt x="1396457" y="563147"/>
                        <a:pt x="1413164" y="537067"/>
                        <a:pt x="1434353" y="516286"/>
                      </a:cubicBezTo>
                      <a:cubicBezTo>
                        <a:pt x="1454727" y="496726"/>
                        <a:pt x="1480806" y="483687"/>
                        <a:pt x="1503218" y="466165"/>
                      </a:cubicBezTo>
                      <a:cubicBezTo>
                        <a:pt x="1519518" y="453125"/>
                        <a:pt x="1537855" y="439271"/>
                        <a:pt x="1548042" y="421749"/>
                      </a:cubicBezTo>
                      <a:cubicBezTo>
                        <a:pt x="1568824" y="386297"/>
                        <a:pt x="1592865" y="382630"/>
                        <a:pt x="1623019" y="414006"/>
                      </a:cubicBezTo>
                      <a:cubicBezTo>
                        <a:pt x="1632799" y="424194"/>
                        <a:pt x="1645431" y="432343"/>
                        <a:pt x="1658471" y="442530"/>
                      </a:cubicBezTo>
                      <a:cubicBezTo>
                        <a:pt x="1673140" y="409524"/>
                        <a:pt x="1685772" y="381407"/>
                        <a:pt x="1699219" y="350846"/>
                      </a:cubicBezTo>
                      <a:cubicBezTo>
                        <a:pt x="1689440" y="347994"/>
                        <a:pt x="1676807" y="344326"/>
                        <a:pt x="1655211" y="338214"/>
                      </a:cubicBezTo>
                      <a:cubicBezTo>
                        <a:pt x="1681697" y="317025"/>
                        <a:pt x="1702887" y="299910"/>
                        <a:pt x="1720001" y="286056"/>
                      </a:cubicBezTo>
                      <a:cubicBezTo>
                        <a:pt x="1736708" y="298688"/>
                        <a:pt x="1748933" y="308060"/>
                        <a:pt x="1761157" y="317025"/>
                      </a:cubicBezTo>
                      <a:cubicBezTo>
                        <a:pt x="1764010" y="313765"/>
                        <a:pt x="1767269" y="310912"/>
                        <a:pt x="1770122" y="307652"/>
                      </a:cubicBezTo>
                      <a:cubicBezTo>
                        <a:pt x="1762787" y="297465"/>
                        <a:pt x="1755860" y="287278"/>
                        <a:pt x="1746895" y="274646"/>
                      </a:cubicBezTo>
                      <a:cubicBezTo>
                        <a:pt x="1753822" y="272609"/>
                        <a:pt x="1763602" y="267311"/>
                        <a:pt x="1766455" y="269349"/>
                      </a:cubicBezTo>
                      <a:cubicBezTo>
                        <a:pt x="1792126" y="293390"/>
                        <a:pt x="1812093" y="287686"/>
                        <a:pt x="1830022" y="259161"/>
                      </a:cubicBezTo>
                      <a:cubicBezTo>
                        <a:pt x="1841025" y="241640"/>
                        <a:pt x="1844692" y="213523"/>
                        <a:pt x="1885033" y="219635"/>
                      </a:cubicBezTo>
                      <a:cubicBezTo>
                        <a:pt x="1908667" y="222895"/>
                        <a:pt x="1938414" y="187444"/>
                        <a:pt x="1964493" y="168699"/>
                      </a:cubicBezTo>
                      <a:cubicBezTo>
                        <a:pt x="1995055" y="147103"/>
                        <a:pt x="2024394" y="124283"/>
                        <a:pt x="2054547" y="101872"/>
                      </a:cubicBezTo>
                      <a:cubicBezTo>
                        <a:pt x="2057400" y="104317"/>
                        <a:pt x="2059845" y="106762"/>
                        <a:pt x="2062697" y="109206"/>
                      </a:cubicBezTo>
                      <a:cubicBezTo>
                        <a:pt x="2059030" y="118986"/>
                        <a:pt x="2055363" y="129173"/>
                        <a:pt x="2052103" y="138953"/>
                      </a:cubicBezTo>
                      <a:cubicBezTo>
                        <a:pt x="2055363" y="140990"/>
                        <a:pt x="2059030" y="143028"/>
                        <a:pt x="2062290" y="145065"/>
                      </a:cubicBezTo>
                      <a:cubicBezTo>
                        <a:pt x="2072069" y="129988"/>
                        <a:pt x="2081849" y="114911"/>
                        <a:pt x="2092444" y="98612"/>
                      </a:cubicBezTo>
                      <a:cubicBezTo>
                        <a:pt x="2134822" y="108799"/>
                        <a:pt x="2136860" y="101872"/>
                        <a:pt x="2160087" y="59086"/>
                      </a:cubicBezTo>
                      <a:cubicBezTo>
                        <a:pt x="2170681" y="39526"/>
                        <a:pt x="2204503" y="29339"/>
                        <a:pt x="2229767" y="20782"/>
                      </a:cubicBezTo>
                      <a:cubicBezTo>
                        <a:pt x="2260328" y="10595"/>
                        <a:pt x="2292927" y="6927"/>
                        <a:pt x="2324711" y="815"/>
                      </a:cubicBezTo>
                      <a:lnTo>
                        <a:pt x="2332861" y="0"/>
                      </a:lnTo>
                      <a:close/>
                      <a:moveTo>
                        <a:pt x="987340" y="2697154"/>
                      </a:moveTo>
                      <a:cubicBezTo>
                        <a:pt x="982858" y="2702452"/>
                        <a:pt x="973078" y="2710601"/>
                        <a:pt x="973893" y="2713046"/>
                      </a:cubicBezTo>
                      <a:cubicBezTo>
                        <a:pt x="985710" y="2735458"/>
                        <a:pt x="999565" y="2756647"/>
                        <a:pt x="1012197" y="2777022"/>
                      </a:cubicBezTo>
                      <a:cubicBezTo>
                        <a:pt x="1025644" y="2771317"/>
                        <a:pt x="1035831" y="2769687"/>
                        <a:pt x="1041536" y="2763982"/>
                      </a:cubicBezTo>
                      <a:cubicBezTo>
                        <a:pt x="1046833" y="2758685"/>
                        <a:pt x="1048871" y="2748497"/>
                        <a:pt x="1048871" y="2740755"/>
                      </a:cubicBezTo>
                      <a:cubicBezTo>
                        <a:pt x="1048871" y="2737495"/>
                        <a:pt x="1037868" y="2730161"/>
                        <a:pt x="1034609" y="2731791"/>
                      </a:cubicBezTo>
                      <a:cubicBezTo>
                        <a:pt x="997935" y="2747275"/>
                        <a:pt x="997120" y="2715083"/>
                        <a:pt x="986118" y="2696339"/>
                      </a:cubicBezTo>
                      <a:cubicBezTo>
                        <a:pt x="994675" y="2694302"/>
                        <a:pt x="1003232" y="2691857"/>
                        <a:pt x="1011789" y="2689819"/>
                      </a:cubicBezTo>
                      <a:cubicBezTo>
                        <a:pt x="956371" y="2679225"/>
                        <a:pt x="1005270" y="2633994"/>
                        <a:pt x="981635" y="2609137"/>
                      </a:cubicBezTo>
                      <a:cubicBezTo>
                        <a:pt x="966558" y="2643366"/>
                        <a:pt x="960853" y="2671075"/>
                        <a:pt x="987340" y="2697154"/>
                      </a:cubicBezTo>
                      <a:close/>
                      <a:moveTo>
                        <a:pt x="1453505" y="1816575"/>
                      </a:moveTo>
                      <a:cubicBezTo>
                        <a:pt x="1443725" y="1810871"/>
                        <a:pt x="1432316" y="1806796"/>
                        <a:pt x="1424981" y="1798646"/>
                      </a:cubicBezTo>
                      <a:cubicBezTo>
                        <a:pt x="1403384" y="1774604"/>
                        <a:pt x="1383825" y="1748933"/>
                        <a:pt x="1363450" y="1723669"/>
                      </a:cubicBezTo>
                      <a:cubicBezTo>
                        <a:pt x="1353263" y="1735893"/>
                        <a:pt x="1348781" y="1748118"/>
                        <a:pt x="1352448" y="1750970"/>
                      </a:cubicBezTo>
                      <a:cubicBezTo>
                        <a:pt x="1364673" y="1761972"/>
                        <a:pt x="1380972" y="1768492"/>
                        <a:pt x="1394012" y="1778679"/>
                      </a:cubicBezTo>
                      <a:cubicBezTo>
                        <a:pt x="1413164" y="1793349"/>
                        <a:pt x="1437613" y="1818613"/>
                        <a:pt x="1440873" y="1830430"/>
                      </a:cubicBezTo>
                      <a:cubicBezTo>
                        <a:pt x="1450652" y="1866289"/>
                        <a:pt x="1477547" y="1858954"/>
                        <a:pt x="1498328" y="1867511"/>
                      </a:cubicBezTo>
                      <a:cubicBezTo>
                        <a:pt x="1483251" y="1850804"/>
                        <a:pt x="1467767" y="1833690"/>
                        <a:pt x="1453505" y="1816575"/>
                      </a:cubicBezTo>
                      <a:cubicBezTo>
                        <a:pt x="1484474" y="1811686"/>
                        <a:pt x="1482844" y="1794164"/>
                        <a:pt x="1463285" y="1779087"/>
                      </a:cubicBezTo>
                      <a:cubicBezTo>
                        <a:pt x="1440058" y="1760750"/>
                        <a:pt x="1428241" y="1749748"/>
                        <a:pt x="1466544" y="1737116"/>
                      </a:cubicBezTo>
                      <a:cubicBezTo>
                        <a:pt x="1471842" y="1735486"/>
                        <a:pt x="1471842" y="1717556"/>
                        <a:pt x="1473472" y="1711444"/>
                      </a:cubicBezTo>
                      <a:cubicBezTo>
                        <a:pt x="1452282" y="1701257"/>
                        <a:pt x="1435575" y="1693107"/>
                        <a:pt x="1418868" y="1684957"/>
                      </a:cubicBezTo>
                      <a:cubicBezTo>
                        <a:pt x="1440873" y="1704517"/>
                        <a:pt x="1455135" y="1721631"/>
                        <a:pt x="1431093" y="1749340"/>
                      </a:cubicBezTo>
                      <a:cubicBezTo>
                        <a:pt x="1427833" y="1753008"/>
                        <a:pt x="1439243" y="1767677"/>
                        <a:pt x="1442503" y="1777864"/>
                      </a:cubicBezTo>
                      <a:cubicBezTo>
                        <a:pt x="1446985" y="1790496"/>
                        <a:pt x="1449837" y="1803536"/>
                        <a:pt x="1453505" y="1816575"/>
                      </a:cubicBezTo>
                      <a:close/>
                      <a:moveTo>
                        <a:pt x="1246502" y="2945721"/>
                      </a:moveTo>
                      <a:cubicBezTo>
                        <a:pt x="1201678" y="2962428"/>
                        <a:pt x="1162967" y="2976690"/>
                        <a:pt x="1120996" y="2992174"/>
                      </a:cubicBezTo>
                      <a:cubicBezTo>
                        <a:pt x="1149520" y="3011326"/>
                        <a:pt x="1173154" y="3028441"/>
                        <a:pt x="1198011" y="3042703"/>
                      </a:cubicBezTo>
                      <a:cubicBezTo>
                        <a:pt x="1204123" y="3045963"/>
                        <a:pt x="1221237" y="3043110"/>
                        <a:pt x="1222460" y="3039035"/>
                      </a:cubicBezTo>
                      <a:cubicBezTo>
                        <a:pt x="1231017" y="3012549"/>
                        <a:pt x="1236722" y="2984840"/>
                        <a:pt x="1246502" y="2945721"/>
                      </a:cubicBezTo>
                      <a:close/>
                      <a:moveTo>
                        <a:pt x="1316997" y="1423758"/>
                      </a:moveTo>
                      <a:cubicBezTo>
                        <a:pt x="1352448" y="1431093"/>
                        <a:pt x="1374860" y="1440465"/>
                        <a:pt x="1395642" y="1438428"/>
                      </a:cubicBezTo>
                      <a:cubicBezTo>
                        <a:pt x="1414794" y="1436390"/>
                        <a:pt x="1432316" y="1420906"/>
                        <a:pt x="1451467" y="1411126"/>
                      </a:cubicBezTo>
                      <a:cubicBezTo>
                        <a:pt x="1427426" y="1393197"/>
                        <a:pt x="1401754" y="1374452"/>
                        <a:pt x="1370785" y="1351226"/>
                      </a:cubicBezTo>
                      <a:cubicBezTo>
                        <a:pt x="1353671" y="1373638"/>
                        <a:pt x="1337371" y="1396049"/>
                        <a:pt x="1316997" y="1423758"/>
                      </a:cubicBezTo>
                      <a:close/>
                      <a:moveTo>
                        <a:pt x="1022384" y="2130340"/>
                      </a:moveTo>
                      <a:cubicBezTo>
                        <a:pt x="1059058" y="2120153"/>
                        <a:pt x="1091249" y="2111596"/>
                        <a:pt x="1124256" y="2102224"/>
                      </a:cubicBezTo>
                      <a:cubicBezTo>
                        <a:pt x="1118143" y="2083887"/>
                        <a:pt x="1112846" y="2067995"/>
                        <a:pt x="1107956" y="2052510"/>
                      </a:cubicBezTo>
                      <a:cubicBezTo>
                        <a:pt x="1067207" y="2047213"/>
                        <a:pt x="1062318" y="2078182"/>
                        <a:pt x="1054575" y="2107928"/>
                      </a:cubicBezTo>
                      <a:cubicBezTo>
                        <a:pt x="1042758" y="2097334"/>
                        <a:pt x="1034609" y="2089999"/>
                        <a:pt x="1022791" y="2079404"/>
                      </a:cubicBezTo>
                      <a:cubicBezTo>
                        <a:pt x="1021161" y="2092851"/>
                        <a:pt x="1019532" y="2100186"/>
                        <a:pt x="1019532" y="2107521"/>
                      </a:cubicBezTo>
                      <a:cubicBezTo>
                        <a:pt x="1018717" y="2112411"/>
                        <a:pt x="1020346" y="2117301"/>
                        <a:pt x="1022384" y="2130340"/>
                      </a:cubicBezTo>
                      <a:close/>
                      <a:moveTo>
                        <a:pt x="1364673" y="2074107"/>
                      </a:moveTo>
                      <a:cubicBezTo>
                        <a:pt x="1349188" y="2083479"/>
                        <a:pt x="1333296" y="2092851"/>
                        <a:pt x="1322294" y="2098964"/>
                      </a:cubicBezTo>
                      <a:cubicBezTo>
                        <a:pt x="1307625" y="2086332"/>
                        <a:pt x="1298660" y="2078182"/>
                        <a:pt x="1284805" y="2065957"/>
                      </a:cubicBezTo>
                      <a:cubicBezTo>
                        <a:pt x="1284805" y="2109558"/>
                        <a:pt x="1305587" y="2152345"/>
                        <a:pt x="1323109" y="2153160"/>
                      </a:cubicBezTo>
                      <a:cubicBezTo>
                        <a:pt x="1346336" y="2154382"/>
                        <a:pt x="1364673" y="2119338"/>
                        <a:pt x="1364673" y="2074107"/>
                      </a:cubicBezTo>
                      <a:close/>
                      <a:moveTo>
                        <a:pt x="1186601" y="2706934"/>
                      </a:moveTo>
                      <a:cubicBezTo>
                        <a:pt x="1151965" y="2702044"/>
                        <a:pt x="1122218" y="2697969"/>
                        <a:pt x="1090842" y="2693894"/>
                      </a:cubicBezTo>
                      <a:cubicBezTo>
                        <a:pt x="1094102" y="2710601"/>
                        <a:pt x="1098176" y="2732605"/>
                        <a:pt x="1103474" y="2759500"/>
                      </a:cubicBezTo>
                      <a:cubicBezTo>
                        <a:pt x="1118958" y="2741978"/>
                        <a:pt x="1129960" y="2729346"/>
                        <a:pt x="1144630" y="2712639"/>
                      </a:cubicBezTo>
                      <a:cubicBezTo>
                        <a:pt x="1153187" y="2734235"/>
                        <a:pt x="1160114" y="2751757"/>
                        <a:pt x="1171117" y="2779466"/>
                      </a:cubicBezTo>
                      <a:cubicBezTo>
                        <a:pt x="1177636" y="2747682"/>
                        <a:pt x="1182526" y="2726086"/>
                        <a:pt x="1186601" y="2706934"/>
                      </a:cubicBezTo>
                      <a:close/>
                      <a:moveTo>
                        <a:pt x="1073727" y="2498708"/>
                      </a:moveTo>
                      <a:cubicBezTo>
                        <a:pt x="1059058" y="2449810"/>
                        <a:pt x="1019939" y="2424953"/>
                        <a:pt x="957594" y="2432695"/>
                      </a:cubicBezTo>
                      <a:cubicBezTo>
                        <a:pt x="1001602" y="2457552"/>
                        <a:pt x="1037461" y="2477926"/>
                        <a:pt x="1073727" y="2498708"/>
                      </a:cubicBezTo>
                      <a:close/>
                      <a:moveTo>
                        <a:pt x="1352041" y="3071634"/>
                      </a:moveTo>
                      <a:cubicBezTo>
                        <a:pt x="1354893" y="3043925"/>
                        <a:pt x="1357745" y="3019476"/>
                        <a:pt x="1360190" y="2994619"/>
                      </a:cubicBezTo>
                      <a:cubicBezTo>
                        <a:pt x="1357338" y="2994212"/>
                        <a:pt x="1354078" y="2993804"/>
                        <a:pt x="1351226" y="2993397"/>
                      </a:cubicBezTo>
                      <a:cubicBezTo>
                        <a:pt x="1335334" y="3017439"/>
                        <a:pt x="1319034" y="3041480"/>
                        <a:pt x="1303142" y="3065930"/>
                      </a:cubicBezTo>
                      <a:cubicBezTo>
                        <a:pt x="1318627" y="3067559"/>
                        <a:pt x="1334519" y="3069189"/>
                        <a:pt x="1352041" y="3071634"/>
                      </a:cubicBezTo>
                      <a:close/>
                      <a:moveTo>
                        <a:pt x="1826762" y="486947"/>
                      </a:moveTo>
                      <a:cubicBezTo>
                        <a:pt x="1839395" y="496726"/>
                        <a:pt x="1849989" y="504468"/>
                        <a:pt x="1859769" y="513026"/>
                      </a:cubicBezTo>
                      <a:cubicBezTo>
                        <a:pt x="1883811" y="533400"/>
                        <a:pt x="1883811" y="533400"/>
                        <a:pt x="1899295" y="512211"/>
                      </a:cubicBezTo>
                      <a:cubicBezTo>
                        <a:pt x="1886663" y="494689"/>
                        <a:pt x="1876068" y="480019"/>
                        <a:pt x="1864659" y="464127"/>
                      </a:cubicBezTo>
                      <a:cubicBezTo>
                        <a:pt x="1855694" y="469425"/>
                        <a:pt x="1843062" y="477167"/>
                        <a:pt x="1826762" y="486947"/>
                      </a:cubicBezTo>
                      <a:close/>
                      <a:moveTo>
                        <a:pt x="1328406" y="1334519"/>
                      </a:moveTo>
                      <a:cubicBezTo>
                        <a:pt x="1358560" y="1334519"/>
                        <a:pt x="1388714" y="1334519"/>
                        <a:pt x="1420498" y="1334519"/>
                      </a:cubicBezTo>
                      <a:cubicBezTo>
                        <a:pt x="1407459" y="1308032"/>
                        <a:pt x="1376490" y="1306402"/>
                        <a:pt x="1328406" y="1334519"/>
                      </a:cubicBezTo>
                      <a:close/>
                      <a:moveTo>
                        <a:pt x="944961" y="2726086"/>
                      </a:moveTo>
                      <a:cubicBezTo>
                        <a:pt x="941294" y="2722418"/>
                        <a:pt x="937627" y="2718343"/>
                        <a:pt x="933552" y="2714676"/>
                      </a:cubicBezTo>
                      <a:cubicBezTo>
                        <a:pt x="916030" y="2724456"/>
                        <a:pt x="898508" y="2734235"/>
                        <a:pt x="880986" y="2744423"/>
                      </a:cubicBezTo>
                      <a:cubicBezTo>
                        <a:pt x="882616" y="2748090"/>
                        <a:pt x="884653" y="2751350"/>
                        <a:pt x="886283" y="2755017"/>
                      </a:cubicBezTo>
                      <a:cubicBezTo>
                        <a:pt x="899730" y="2760315"/>
                        <a:pt x="913585" y="2765612"/>
                        <a:pt x="928254" y="2771317"/>
                      </a:cubicBezTo>
                      <a:cubicBezTo>
                        <a:pt x="934774" y="2755017"/>
                        <a:pt x="939664" y="2740348"/>
                        <a:pt x="944961" y="2726086"/>
                      </a:cubicBezTo>
                      <a:close/>
                      <a:moveTo>
                        <a:pt x="1197196" y="2725271"/>
                      </a:moveTo>
                      <a:cubicBezTo>
                        <a:pt x="1203715" y="2729346"/>
                        <a:pt x="1210235" y="2733828"/>
                        <a:pt x="1216755" y="2737903"/>
                      </a:cubicBezTo>
                      <a:cubicBezTo>
                        <a:pt x="1226127" y="2721196"/>
                        <a:pt x="1235907" y="2704489"/>
                        <a:pt x="1244057" y="2686967"/>
                      </a:cubicBezTo>
                      <a:cubicBezTo>
                        <a:pt x="1244872" y="2685337"/>
                        <a:pt x="1234277" y="2678410"/>
                        <a:pt x="1228980" y="2673520"/>
                      </a:cubicBezTo>
                      <a:cubicBezTo>
                        <a:pt x="1218385" y="2691042"/>
                        <a:pt x="1207790" y="2708156"/>
                        <a:pt x="1197196" y="2725271"/>
                      </a:cubicBezTo>
                      <a:close/>
                      <a:moveTo>
                        <a:pt x="1447800" y="1300290"/>
                      </a:moveTo>
                      <a:cubicBezTo>
                        <a:pt x="1441688" y="1281546"/>
                        <a:pt x="1424573" y="1267283"/>
                        <a:pt x="1456357" y="1255059"/>
                      </a:cubicBezTo>
                      <a:cubicBezTo>
                        <a:pt x="1477139" y="1246909"/>
                        <a:pt x="1470619" y="1228980"/>
                        <a:pt x="1446985" y="1223682"/>
                      </a:cubicBezTo>
                      <a:cubicBezTo>
                        <a:pt x="1416424" y="1295400"/>
                        <a:pt x="1416424" y="1295400"/>
                        <a:pt x="1447800" y="1300290"/>
                      </a:cubicBezTo>
                      <a:close/>
                      <a:moveTo>
                        <a:pt x="1581863" y="698840"/>
                      </a:moveTo>
                      <a:cubicBezTo>
                        <a:pt x="1599793" y="712694"/>
                        <a:pt x="1609165" y="720029"/>
                        <a:pt x="1618537" y="727364"/>
                      </a:cubicBezTo>
                      <a:cubicBezTo>
                        <a:pt x="1627094" y="715954"/>
                        <a:pt x="1635651" y="704544"/>
                        <a:pt x="1650321" y="684578"/>
                      </a:cubicBezTo>
                      <a:cubicBezTo>
                        <a:pt x="1623834" y="689875"/>
                        <a:pt x="1609980" y="693135"/>
                        <a:pt x="1581863" y="698840"/>
                      </a:cubicBezTo>
                      <a:close/>
                      <a:moveTo>
                        <a:pt x="1205753" y="1623427"/>
                      </a:moveTo>
                      <a:cubicBezTo>
                        <a:pt x="1236722" y="1629132"/>
                        <a:pt x="1260764" y="1633614"/>
                        <a:pt x="1284805" y="1638096"/>
                      </a:cubicBezTo>
                      <a:cubicBezTo>
                        <a:pt x="1285620" y="1635244"/>
                        <a:pt x="1286028" y="1632799"/>
                        <a:pt x="1286843" y="1629947"/>
                      </a:cubicBezTo>
                      <a:cubicBezTo>
                        <a:pt x="1267283" y="1620574"/>
                        <a:pt x="1248132" y="1611202"/>
                        <a:pt x="1226535" y="1600607"/>
                      </a:cubicBezTo>
                      <a:cubicBezTo>
                        <a:pt x="1222867" y="1605090"/>
                        <a:pt x="1216348" y="1612017"/>
                        <a:pt x="1205753" y="1623427"/>
                      </a:cubicBezTo>
                      <a:close/>
                      <a:moveTo>
                        <a:pt x="995082" y="2969355"/>
                      </a:moveTo>
                      <a:cubicBezTo>
                        <a:pt x="998342" y="2966503"/>
                        <a:pt x="1001602" y="2963650"/>
                        <a:pt x="1004455" y="2960798"/>
                      </a:cubicBezTo>
                      <a:cubicBezTo>
                        <a:pt x="997935" y="2950611"/>
                        <a:pt x="993045" y="2936349"/>
                        <a:pt x="983673" y="2931459"/>
                      </a:cubicBezTo>
                      <a:cubicBezTo>
                        <a:pt x="975523" y="2927384"/>
                        <a:pt x="960038" y="2931051"/>
                        <a:pt x="951889" y="2936756"/>
                      </a:cubicBezTo>
                      <a:cubicBezTo>
                        <a:pt x="947814" y="2939609"/>
                        <a:pt x="952296" y="2955093"/>
                        <a:pt x="953111" y="2964873"/>
                      </a:cubicBezTo>
                      <a:cubicBezTo>
                        <a:pt x="971041" y="2938794"/>
                        <a:pt x="983265" y="2944498"/>
                        <a:pt x="995082" y="296935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  <a:alpha val="0"/>
                      </a:schemeClr>
                    </a:gs>
                  </a:gsLst>
                  <a:lin ang="13500000" scaled="1"/>
                  <a:tileRect/>
                </a:gradFill>
                <a:ln w="40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内容占位符 2">
                  <a:extLst>
                    <a:ext uri="{FF2B5EF4-FFF2-40B4-BE49-F238E27FC236}">
                      <a16:creationId xmlns:a16="http://schemas.microsoft.com/office/drawing/2014/main" id="{FD777239-B799-AD5F-BCBB-5357EDEAECB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89149" y="2221866"/>
                  <a:ext cx="9403091" cy="648929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2800" b="1" dirty="0">
                      <a:effectLst/>
                    </a:rPr>
                    <a:t>The Influence of Go on Chinese Language and Culture</a:t>
                  </a:r>
                  <a:endParaRPr lang="zh-CN" altLang="en-US" sz="2800" b="1" dirty="0">
                    <a:effectLst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isḻíḑè">
                <a:extLst>
                  <a:ext uri="{FF2B5EF4-FFF2-40B4-BE49-F238E27FC236}">
                    <a16:creationId xmlns:a16="http://schemas.microsoft.com/office/drawing/2014/main" id="{DEE0E444-017A-F4C4-6C01-768A7251653C}"/>
                  </a:ext>
                </a:extLst>
              </p:cNvPr>
              <p:cNvSpPr/>
              <p:nvPr/>
            </p:nvSpPr>
            <p:spPr>
              <a:xfrm rot="8846007">
                <a:off x="1368885" y="3439499"/>
                <a:ext cx="871063" cy="769958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isḻíḑè">
                <a:extLst>
                  <a:ext uri="{FF2B5EF4-FFF2-40B4-BE49-F238E27FC236}">
                    <a16:creationId xmlns:a16="http://schemas.microsoft.com/office/drawing/2014/main" id="{801A9A8E-A604-C5CA-9B88-57665136A2EC}"/>
                  </a:ext>
                </a:extLst>
              </p:cNvPr>
              <p:cNvSpPr/>
              <p:nvPr/>
            </p:nvSpPr>
            <p:spPr>
              <a:xfrm rot="8846007">
                <a:off x="1368883" y="4734271"/>
                <a:ext cx="871063" cy="769958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isḻíḑè">
                <a:extLst>
                  <a:ext uri="{FF2B5EF4-FFF2-40B4-BE49-F238E27FC236}">
                    <a16:creationId xmlns:a16="http://schemas.microsoft.com/office/drawing/2014/main" id="{4190B575-FCE1-18B5-6569-EF6255A3EBCA}"/>
                  </a:ext>
                </a:extLst>
              </p:cNvPr>
              <p:cNvSpPr/>
              <p:nvPr/>
            </p:nvSpPr>
            <p:spPr>
              <a:xfrm rot="8846007">
                <a:off x="1368882" y="5937160"/>
                <a:ext cx="871063" cy="769958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5D61B7D-EA84-7516-A2B9-50C2F5D2BB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b="47281"/>
          <a:stretch/>
        </p:blipFill>
        <p:spPr>
          <a:xfrm>
            <a:off x="8805685" y="0"/>
            <a:ext cx="3386315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B96F46-92F9-6E87-ECEE-90E015D8CA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7261" y="153427"/>
            <a:ext cx="1254817" cy="12548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3E88CA6-284C-7431-2A61-32C0FBB5F725}"/>
              </a:ext>
            </a:extLst>
          </p:cNvPr>
          <p:cNvSpPr txBox="1"/>
          <p:nvPr/>
        </p:nvSpPr>
        <p:spPr>
          <a:xfrm>
            <a:off x="2603581" y="3026023"/>
            <a:ext cx="6984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/>
              </a:rPr>
              <a:t>The Spread of Go Around the World</a:t>
            </a:r>
            <a:endParaRPr lang="zh-CN" altLang="en-US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2AB240-1FD1-9402-DFAB-2BF4DFD1C246}"/>
              </a:ext>
            </a:extLst>
          </p:cNvPr>
          <p:cNvSpPr txBox="1"/>
          <p:nvPr/>
        </p:nvSpPr>
        <p:spPr>
          <a:xfrm>
            <a:off x="2603581" y="4302273"/>
            <a:ext cx="6984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/>
              </a:rPr>
              <a:t>How Go Terms Were Translated</a:t>
            </a:r>
            <a:endParaRPr lang="zh-CN" altLang="en-US" sz="28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C26DE08-F16C-F044-1F26-C2361C77F411}"/>
              </a:ext>
            </a:extLst>
          </p:cNvPr>
          <p:cNvSpPr txBox="1"/>
          <p:nvPr/>
        </p:nvSpPr>
        <p:spPr>
          <a:xfrm>
            <a:off x="2607504" y="5427214"/>
            <a:ext cx="6984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/>
              </a:rPr>
              <a:t>Will “</a:t>
            </a:r>
            <a:r>
              <a:rPr lang="en-US" altLang="zh-CN" sz="2800" b="1" dirty="0" err="1">
                <a:effectLst/>
              </a:rPr>
              <a:t>Weiqi</a:t>
            </a:r>
            <a:r>
              <a:rPr lang="en-US" altLang="zh-CN" sz="2800" b="1" dirty="0">
                <a:effectLst/>
              </a:rPr>
              <a:t>” Replace “Go</a:t>
            </a:r>
            <a:r>
              <a:rPr lang="en-US" altLang="zh-CN" sz="2800" b="1" dirty="0"/>
              <a:t>”</a:t>
            </a:r>
            <a:r>
              <a:rPr lang="en-US" altLang="zh-CN" sz="2800" b="1" dirty="0">
                <a:effectLst/>
              </a:rPr>
              <a:t> in English?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0667F3E-91B2-C11C-BF6A-BC3C0D9BF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41D874-72C7-47CC-2274-CD016A82E8F8}"/>
              </a:ext>
            </a:extLst>
          </p:cNvPr>
          <p:cNvGrpSpPr/>
          <p:nvPr/>
        </p:nvGrpSpPr>
        <p:grpSpPr>
          <a:xfrm>
            <a:off x="5406920" y="1247332"/>
            <a:ext cx="1378161" cy="1218197"/>
            <a:chOff x="5368818" y="904432"/>
            <a:chExt cx="1378161" cy="1218197"/>
          </a:xfrm>
        </p:grpSpPr>
        <p:sp>
          <p:nvSpPr>
            <p:cNvPr id="10" name="isḻíḑè">
              <a:extLst>
                <a:ext uri="{FF2B5EF4-FFF2-40B4-BE49-F238E27FC236}">
                  <a16:creationId xmlns:a16="http://schemas.microsoft.com/office/drawing/2014/main" id="{AB9C0CEE-2AF0-A366-114D-735F662A8308}"/>
                </a:ext>
              </a:extLst>
            </p:cNvPr>
            <p:cNvSpPr/>
            <p:nvPr/>
          </p:nvSpPr>
          <p:spPr>
            <a:xfrm rot="8846007">
              <a:off x="5368818" y="904432"/>
              <a:ext cx="1378161" cy="1218197"/>
            </a:xfrm>
            <a:custGeom>
              <a:avLst/>
              <a:gdLst>
                <a:gd name="connsiteX0" fmla="*/ 2332861 w 7758545"/>
                <a:gd name="connsiteY0" fmla="*/ 0 h 6858000"/>
                <a:gd name="connsiteX1" fmla="*/ 2287223 w 7758545"/>
                <a:gd name="connsiteY1" fmla="*/ 52158 h 6858000"/>
                <a:gd name="connsiteX2" fmla="*/ 2191056 w 7758545"/>
                <a:gd name="connsiteY2" fmla="*/ 111244 h 6858000"/>
                <a:gd name="connsiteX3" fmla="*/ 2143380 w 7758545"/>
                <a:gd name="connsiteY3" fmla="*/ 130803 h 6858000"/>
                <a:gd name="connsiteX4" fmla="*/ 2056178 w 7758545"/>
                <a:gd name="connsiteY4" fmla="*/ 208226 h 6858000"/>
                <a:gd name="connsiteX5" fmla="*/ 2092851 w 7758545"/>
                <a:gd name="connsiteY5" fmla="*/ 197224 h 6858000"/>
                <a:gd name="connsiteX6" fmla="*/ 2015836 w 7758545"/>
                <a:gd name="connsiteY6" fmla="*/ 268534 h 6858000"/>
                <a:gd name="connsiteX7" fmla="*/ 2001167 w 7758545"/>
                <a:gd name="connsiteY7" fmla="*/ 272201 h 6858000"/>
                <a:gd name="connsiteX8" fmla="*/ 1895220 w 7758545"/>
                <a:gd name="connsiteY8" fmla="*/ 360626 h 6858000"/>
                <a:gd name="connsiteX9" fmla="*/ 1878921 w 7758545"/>
                <a:gd name="connsiteY9" fmla="*/ 333324 h 6858000"/>
                <a:gd name="connsiteX10" fmla="*/ 1871586 w 7758545"/>
                <a:gd name="connsiteY10" fmla="*/ 336991 h 6858000"/>
                <a:gd name="connsiteX11" fmla="*/ 1902555 w 7758545"/>
                <a:gd name="connsiteY11" fmla="*/ 428676 h 6858000"/>
                <a:gd name="connsiteX12" fmla="*/ 1886663 w 7758545"/>
                <a:gd name="connsiteY12" fmla="*/ 454348 h 6858000"/>
                <a:gd name="connsiteX13" fmla="*/ 1893998 w 7758545"/>
                <a:gd name="connsiteY13" fmla="*/ 460460 h 6858000"/>
                <a:gd name="connsiteX14" fmla="*/ 2059437 w 7758545"/>
                <a:gd name="connsiteY14" fmla="*/ 337399 h 6858000"/>
                <a:gd name="connsiteX15" fmla="*/ 2042730 w 7758545"/>
                <a:gd name="connsiteY15" fmla="*/ 318247 h 6858000"/>
                <a:gd name="connsiteX16" fmla="*/ 2048028 w 7758545"/>
                <a:gd name="connsiteY16" fmla="*/ 310097 h 6858000"/>
                <a:gd name="connsiteX17" fmla="*/ 2078589 w 7758545"/>
                <a:gd name="connsiteY17" fmla="*/ 325582 h 6858000"/>
                <a:gd name="connsiteX18" fmla="*/ 2154789 w 7758545"/>
                <a:gd name="connsiteY18" fmla="*/ 283611 h 6858000"/>
                <a:gd name="connsiteX19" fmla="*/ 2195945 w 7758545"/>
                <a:gd name="connsiteY19" fmla="*/ 353698 h 6858000"/>
                <a:gd name="connsiteX20" fmla="*/ 2094481 w 7758545"/>
                <a:gd name="connsiteY20" fmla="*/ 359811 h 6858000"/>
                <a:gd name="connsiteX21" fmla="*/ 2047620 w 7758545"/>
                <a:gd name="connsiteY21" fmla="*/ 389965 h 6858000"/>
                <a:gd name="connsiteX22" fmla="*/ 2039471 w 7758545"/>
                <a:gd name="connsiteY22" fmla="*/ 444975 h 6858000"/>
                <a:gd name="connsiteX23" fmla="*/ 2153567 w 7758545"/>
                <a:gd name="connsiteY23" fmla="*/ 364701 h 6858000"/>
                <a:gd name="connsiteX24" fmla="*/ 2139305 w 7758545"/>
                <a:gd name="connsiteY24" fmla="*/ 411562 h 6858000"/>
                <a:gd name="connsiteX25" fmla="*/ 2121783 w 7758545"/>
                <a:gd name="connsiteY25" fmla="*/ 473907 h 6858000"/>
                <a:gd name="connsiteX26" fmla="*/ 2148269 w 7758545"/>
                <a:gd name="connsiteY26" fmla="*/ 469425 h 6858000"/>
                <a:gd name="connsiteX27" fmla="*/ 2147047 w 7758545"/>
                <a:gd name="connsiteY27" fmla="*/ 468610 h 6858000"/>
                <a:gd name="connsiteX28" fmla="*/ 2113226 w 7758545"/>
                <a:gd name="connsiteY28" fmla="*/ 500394 h 6858000"/>
                <a:gd name="connsiteX29" fmla="*/ 2083479 w 7758545"/>
                <a:gd name="connsiteY29" fmla="*/ 429083 h 6858000"/>
                <a:gd name="connsiteX30" fmla="*/ 2077774 w 7758545"/>
                <a:gd name="connsiteY30" fmla="*/ 490206 h 6858000"/>
                <a:gd name="connsiteX31" fmla="*/ 2031728 w 7758545"/>
                <a:gd name="connsiteY31" fmla="*/ 479612 h 6858000"/>
                <a:gd name="connsiteX32" fmla="*/ 2054140 w 7758545"/>
                <a:gd name="connsiteY32" fmla="*/ 528103 h 6858000"/>
                <a:gd name="connsiteX33" fmla="*/ 2016651 w 7758545"/>
                <a:gd name="connsiteY33" fmla="*/ 509358 h 6858000"/>
                <a:gd name="connsiteX34" fmla="*/ 1937191 w 7758545"/>
                <a:gd name="connsiteY34" fmla="*/ 509358 h 6858000"/>
                <a:gd name="connsiteX35" fmla="*/ 1955936 w 7758545"/>
                <a:gd name="connsiteY35" fmla="*/ 483687 h 6858000"/>
                <a:gd name="connsiteX36" fmla="*/ 1947379 w 7758545"/>
                <a:gd name="connsiteY36" fmla="*/ 477982 h 6858000"/>
                <a:gd name="connsiteX37" fmla="*/ 1934339 w 7758545"/>
                <a:gd name="connsiteY37" fmla="*/ 501616 h 6858000"/>
                <a:gd name="connsiteX38" fmla="*/ 2030913 w 7758545"/>
                <a:gd name="connsiteY38" fmla="*/ 555404 h 6858000"/>
                <a:gd name="connsiteX39" fmla="*/ 2053733 w 7758545"/>
                <a:gd name="connsiteY39" fmla="*/ 527695 h 6858000"/>
                <a:gd name="connsiteX40" fmla="*/ 2088369 w 7758545"/>
                <a:gd name="connsiteY40" fmla="*/ 499986 h 6858000"/>
                <a:gd name="connsiteX41" fmla="*/ 2039878 w 7758545"/>
                <a:gd name="connsiteY41" fmla="*/ 577816 h 6858000"/>
                <a:gd name="connsiteX42" fmla="*/ 2067995 w 7758545"/>
                <a:gd name="connsiteY42" fmla="*/ 606340 h 6858000"/>
                <a:gd name="connsiteX43" fmla="*/ 2031728 w 7758545"/>
                <a:gd name="connsiteY43" fmla="*/ 629974 h 6858000"/>
                <a:gd name="connsiteX44" fmla="*/ 2019504 w 7758545"/>
                <a:gd name="connsiteY44" fmla="*/ 594931 h 6858000"/>
                <a:gd name="connsiteX45" fmla="*/ 1891145 w 7758545"/>
                <a:gd name="connsiteY45" fmla="*/ 690690 h 6858000"/>
                <a:gd name="connsiteX46" fmla="*/ 1891960 w 7758545"/>
                <a:gd name="connsiteY46" fmla="*/ 689875 h 6858000"/>
                <a:gd name="connsiteX47" fmla="*/ 1856916 w 7758545"/>
                <a:gd name="connsiteY47" fmla="*/ 708212 h 6858000"/>
                <a:gd name="connsiteX48" fmla="*/ 1871179 w 7758545"/>
                <a:gd name="connsiteY48" fmla="*/ 756295 h 6858000"/>
                <a:gd name="connsiteX49" fmla="*/ 1794979 w 7758545"/>
                <a:gd name="connsiteY49" fmla="*/ 756295 h 6858000"/>
                <a:gd name="connsiteX50" fmla="*/ 1834505 w 7758545"/>
                <a:gd name="connsiteY50" fmla="*/ 800711 h 6858000"/>
                <a:gd name="connsiteX51" fmla="*/ 1785199 w 7758545"/>
                <a:gd name="connsiteY51" fmla="*/ 845127 h 6858000"/>
                <a:gd name="connsiteX52" fmla="*/ 1777457 w 7758545"/>
                <a:gd name="connsiteY52" fmla="*/ 742441 h 6858000"/>
                <a:gd name="connsiteX53" fmla="*/ 1759935 w 7758545"/>
                <a:gd name="connsiteY53" fmla="*/ 739588 h 6858000"/>
                <a:gd name="connsiteX54" fmla="*/ 1726928 w 7758545"/>
                <a:gd name="connsiteY54" fmla="*/ 824345 h 6858000"/>
                <a:gd name="connsiteX55" fmla="*/ 1766047 w 7758545"/>
                <a:gd name="connsiteY55" fmla="*/ 853685 h 6858000"/>
                <a:gd name="connsiteX56" fmla="*/ 1720001 w 7758545"/>
                <a:gd name="connsiteY56" fmla="*/ 903805 h 6858000"/>
                <a:gd name="connsiteX57" fmla="*/ 1704517 w 7758545"/>
                <a:gd name="connsiteY57" fmla="*/ 878134 h 6858000"/>
                <a:gd name="connsiteX58" fmla="*/ 1729373 w 7758545"/>
                <a:gd name="connsiteY58" fmla="*/ 856944 h 6858000"/>
                <a:gd name="connsiteX59" fmla="*/ 1719186 w 7758545"/>
                <a:gd name="connsiteY59" fmla="*/ 845942 h 6858000"/>
                <a:gd name="connsiteX60" fmla="*/ 1664990 w 7758545"/>
                <a:gd name="connsiteY60" fmla="*/ 916845 h 6858000"/>
                <a:gd name="connsiteX61" fmla="*/ 1687402 w 7758545"/>
                <a:gd name="connsiteY61" fmla="*/ 904620 h 6858000"/>
                <a:gd name="connsiteX62" fmla="*/ 1698404 w 7758545"/>
                <a:gd name="connsiteY62" fmla="*/ 912363 h 6858000"/>
                <a:gd name="connsiteX63" fmla="*/ 1665805 w 7758545"/>
                <a:gd name="connsiteY63" fmla="*/ 967781 h 6858000"/>
                <a:gd name="connsiteX64" fmla="*/ 1656026 w 7758545"/>
                <a:gd name="connsiteY64" fmla="*/ 963298 h 6858000"/>
                <a:gd name="connsiteX65" fmla="*/ 1650321 w 7758545"/>
                <a:gd name="connsiteY65" fmla="*/ 938034 h 6858000"/>
                <a:gd name="connsiteX66" fmla="*/ 1589605 w 7758545"/>
                <a:gd name="connsiteY66" fmla="*/ 974301 h 6858000"/>
                <a:gd name="connsiteX67" fmla="*/ 1614869 w 7758545"/>
                <a:gd name="connsiteY67" fmla="*/ 1037054 h 6858000"/>
                <a:gd name="connsiteX68" fmla="*/ 1583086 w 7758545"/>
                <a:gd name="connsiteY68" fmla="*/ 1010567 h 6858000"/>
                <a:gd name="connsiteX69" fmla="*/ 1579826 w 7758545"/>
                <a:gd name="connsiteY69" fmla="*/ 1061910 h 6858000"/>
                <a:gd name="connsiteX70" fmla="*/ 1516258 w 7758545"/>
                <a:gd name="connsiteY70" fmla="*/ 1142185 h 6858000"/>
                <a:gd name="connsiteX71" fmla="*/ 1534187 w 7758545"/>
                <a:gd name="connsiteY71" fmla="*/ 1153187 h 6858000"/>
                <a:gd name="connsiteX72" fmla="*/ 1579826 w 7758545"/>
                <a:gd name="connsiteY72" fmla="*/ 1061910 h 6858000"/>
                <a:gd name="connsiteX73" fmla="*/ 1614055 w 7758545"/>
                <a:gd name="connsiteY73" fmla="*/ 1075765 h 6858000"/>
                <a:gd name="connsiteX74" fmla="*/ 1614055 w 7758545"/>
                <a:gd name="connsiteY74" fmla="*/ 1036239 h 6858000"/>
                <a:gd name="connsiteX75" fmla="*/ 1630761 w 7758545"/>
                <a:gd name="connsiteY75" fmla="*/ 1024829 h 6858000"/>
                <a:gd name="connsiteX76" fmla="*/ 1706961 w 7758545"/>
                <a:gd name="connsiteY76" fmla="*/ 1010567 h 6858000"/>
                <a:gd name="connsiteX77" fmla="*/ 1743635 w 7758545"/>
                <a:gd name="connsiteY77" fmla="*/ 936404 h 6858000"/>
                <a:gd name="connsiteX78" fmla="*/ 1758305 w 7758545"/>
                <a:gd name="connsiteY78" fmla="*/ 938034 h 6858000"/>
                <a:gd name="connsiteX79" fmla="*/ 1771752 w 7758545"/>
                <a:gd name="connsiteY79" fmla="*/ 982450 h 6858000"/>
                <a:gd name="connsiteX80" fmla="*/ 1828800 w 7758545"/>
                <a:gd name="connsiteY80" fmla="*/ 984488 h 6858000"/>
                <a:gd name="connsiteX81" fmla="*/ 1810056 w 7758545"/>
                <a:gd name="connsiteY81" fmla="*/ 1009752 h 6858000"/>
                <a:gd name="connsiteX82" fmla="*/ 1812093 w 7758545"/>
                <a:gd name="connsiteY82" fmla="*/ 1051723 h 6858000"/>
                <a:gd name="connsiteX83" fmla="*/ 1836542 w 7758545"/>
                <a:gd name="connsiteY83" fmla="*/ 1072505 h 6858000"/>
                <a:gd name="connsiteX84" fmla="*/ 1852434 w 7758545"/>
                <a:gd name="connsiteY84" fmla="*/ 962891 h 6858000"/>
                <a:gd name="connsiteX85" fmla="*/ 1891145 w 7758545"/>
                <a:gd name="connsiteY85" fmla="*/ 944147 h 6858000"/>
                <a:gd name="connsiteX86" fmla="*/ 1942081 w 7758545"/>
                <a:gd name="connsiteY86" fmla="*/ 929477 h 6858000"/>
                <a:gd name="connsiteX87" fmla="*/ 1960826 w 7758545"/>
                <a:gd name="connsiteY87" fmla="*/ 921735 h 6858000"/>
                <a:gd name="connsiteX88" fmla="*/ 1946564 w 7758545"/>
                <a:gd name="connsiteY88" fmla="*/ 905028 h 6858000"/>
                <a:gd name="connsiteX89" fmla="*/ 1908667 w 7758545"/>
                <a:gd name="connsiteY89" fmla="*/ 904213 h 6858000"/>
                <a:gd name="connsiteX90" fmla="*/ 1906222 w 7758545"/>
                <a:gd name="connsiteY90" fmla="*/ 894841 h 6858000"/>
                <a:gd name="connsiteX91" fmla="*/ 1931079 w 7758545"/>
                <a:gd name="connsiteY91" fmla="*/ 882616 h 6858000"/>
                <a:gd name="connsiteX92" fmla="*/ 1939636 w 7758545"/>
                <a:gd name="connsiteY92" fmla="*/ 817826 h 6858000"/>
                <a:gd name="connsiteX93" fmla="*/ 1957566 w 7758545"/>
                <a:gd name="connsiteY93" fmla="*/ 814973 h 6858000"/>
                <a:gd name="connsiteX94" fmla="*/ 1975495 w 7758545"/>
                <a:gd name="connsiteY94" fmla="*/ 866724 h 6858000"/>
                <a:gd name="connsiteX95" fmla="*/ 2009317 w 7758545"/>
                <a:gd name="connsiteY95" fmla="*/ 834533 h 6858000"/>
                <a:gd name="connsiteX96" fmla="*/ 2061882 w 7758545"/>
                <a:gd name="connsiteY96" fmla="*/ 866724 h 6858000"/>
                <a:gd name="connsiteX97" fmla="*/ 2044360 w 7758545"/>
                <a:gd name="connsiteY97" fmla="*/ 900953 h 6858000"/>
                <a:gd name="connsiteX98" fmla="*/ 2092444 w 7758545"/>
                <a:gd name="connsiteY98" fmla="*/ 942517 h 6858000"/>
                <a:gd name="connsiteX99" fmla="*/ 2082257 w 7758545"/>
                <a:gd name="connsiteY99" fmla="*/ 954741 h 6858000"/>
                <a:gd name="connsiteX100" fmla="*/ 2032543 w 7758545"/>
                <a:gd name="connsiteY100" fmla="*/ 913585 h 6858000"/>
                <a:gd name="connsiteX101" fmla="*/ 2006057 w 7758545"/>
                <a:gd name="connsiteY101" fmla="*/ 951481 h 6858000"/>
                <a:gd name="connsiteX102" fmla="*/ 2012169 w 7758545"/>
                <a:gd name="connsiteY102" fmla="*/ 977153 h 6858000"/>
                <a:gd name="connsiteX103" fmla="*/ 2034173 w 7758545"/>
                <a:gd name="connsiteY103" fmla="*/ 969411 h 6858000"/>
                <a:gd name="connsiteX104" fmla="*/ 2077367 w 7758545"/>
                <a:gd name="connsiteY104" fmla="*/ 964521 h 6858000"/>
                <a:gd name="connsiteX105" fmla="*/ 2028876 w 7758545"/>
                <a:gd name="connsiteY105" fmla="*/ 1016679 h 6858000"/>
                <a:gd name="connsiteX106" fmla="*/ 1970198 w 7758545"/>
                <a:gd name="connsiteY106" fmla="*/ 973893 h 6858000"/>
                <a:gd name="connsiteX107" fmla="*/ 1908667 w 7758545"/>
                <a:gd name="connsiteY107" fmla="*/ 1004047 h 6858000"/>
                <a:gd name="connsiteX108" fmla="*/ 1871994 w 7758545"/>
                <a:gd name="connsiteY108" fmla="*/ 1007307 h 6858000"/>
                <a:gd name="connsiteX109" fmla="*/ 1867511 w 7758545"/>
                <a:gd name="connsiteY109" fmla="*/ 1046833 h 6858000"/>
                <a:gd name="connsiteX110" fmla="*/ 1863029 w 7758545"/>
                <a:gd name="connsiteY110" fmla="*/ 1082285 h 6858000"/>
                <a:gd name="connsiteX111" fmla="*/ 1860991 w 7758545"/>
                <a:gd name="connsiteY111" fmla="*/ 1113661 h 6858000"/>
                <a:gd name="connsiteX112" fmla="*/ 1776642 w 7758545"/>
                <a:gd name="connsiteY112" fmla="*/ 1099399 h 6858000"/>
                <a:gd name="connsiteX113" fmla="*/ 1774197 w 7758545"/>
                <a:gd name="connsiteY113" fmla="*/ 1108364 h 6858000"/>
                <a:gd name="connsiteX114" fmla="*/ 1805573 w 7758545"/>
                <a:gd name="connsiteY114" fmla="*/ 1141778 h 6858000"/>
                <a:gd name="connsiteX115" fmla="*/ 1809648 w 7758545"/>
                <a:gd name="connsiteY115" fmla="*/ 1161744 h 6858000"/>
                <a:gd name="connsiteX116" fmla="*/ 1773789 w 7758545"/>
                <a:gd name="connsiteY116" fmla="*/ 1170302 h 6858000"/>
                <a:gd name="connsiteX117" fmla="*/ 1747303 w 7758545"/>
                <a:gd name="connsiteY117" fmla="*/ 1158077 h 6858000"/>
                <a:gd name="connsiteX118" fmla="*/ 1740375 w 7758545"/>
                <a:gd name="connsiteY118" fmla="*/ 1168264 h 6858000"/>
                <a:gd name="connsiteX119" fmla="*/ 1791719 w 7758545"/>
                <a:gd name="connsiteY119" fmla="*/ 1208198 h 6858000"/>
                <a:gd name="connsiteX120" fmla="*/ 1824725 w 7758545"/>
                <a:gd name="connsiteY120" fmla="*/ 1251392 h 6858000"/>
                <a:gd name="connsiteX121" fmla="*/ 1840617 w 7758545"/>
                <a:gd name="connsiteY121" fmla="*/ 1262394 h 6858000"/>
                <a:gd name="connsiteX122" fmla="*/ 1861399 w 7758545"/>
                <a:gd name="connsiteY122" fmla="*/ 1239982 h 6858000"/>
                <a:gd name="connsiteX123" fmla="*/ 1859361 w 7758545"/>
                <a:gd name="connsiteY123" fmla="*/ 1178044 h 6858000"/>
                <a:gd name="connsiteX124" fmla="*/ 1893998 w 7758545"/>
                <a:gd name="connsiteY124" fmla="*/ 1114068 h 6858000"/>
                <a:gd name="connsiteX125" fmla="*/ 1893998 w 7758545"/>
                <a:gd name="connsiteY125" fmla="*/ 1113661 h 6858000"/>
                <a:gd name="connsiteX126" fmla="*/ 1924559 w 7758545"/>
                <a:gd name="connsiteY126" fmla="*/ 1157670 h 6858000"/>
                <a:gd name="connsiteX127" fmla="*/ 1985682 w 7758545"/>
                <a:gd name="connsiteY127" fmla="*/ 1197603 h 6858000"/>
                <a:gd name="connsiteX128" fmla="*/ 1983237 w 7758545"/>
                <a:gd name="connsiteY128" fmla="*/ 1208605 h 6858000"/>
                <a:gd name="connsiteX129" fmla="*/ 1927412 w 7758545"/>
                <a:gd name="connsiteY129" fmla="*/ 1205345 h 6858000"/>
                <a:gd name="connsiteX130" fmla="*/ 1946971 w 7758545"/>
                <a:gd name="connsiteY130" fmla="*/ 1265246 h 6858000"/>
                <a:gd name="connsiteX131" fmla="*/ 1916002 w 7758545"/>
                <a:gd name="connsiteY131" fmla="*/ 1270951 h 6858000"/>
                <a:gd name="connsiteX132" fmla="*/ 1921299 w 7758545"/>
                <a:gd name="connsiteY132" fmla="*/ 1303142 h 6858000"/>
                <a:gd name="connsiteX133" fmla="*/ 1875661 w 7758545"/>
                <a:gd name="connsiteY133" fmla="*/ 1340631 h 6858000"/>
                <a:gd name="connsiteX134" fmla="*/ 1871586 w 7758545"/>
                <a:gd name="connsiteY134" fmla="*/ 1356931 h 6858000"/>
                <a:gd name="connsiteX135" fmla="*/ 1823910 w 7758545"/>
                <a:gd name="connsiteY135" fmla="*/ 1357746 h 6858000"/>
                <a:gd name="connsiteX136" fmla="*/ 1826355 w 7758545"/>
                <a:gd name="connsiteY136" fmla="*/ 1508108 h 6858000"/>
                <a:gd name="connsiteX137" fmla="*/ 1787644 w 7758545"/>
                <a:gd name="connsiteY137" fmla="*/ 1499551 h 6858000"/>
                <a:gd name="connsiteX138" fmla="*/ 1717556 w 7758545"/>
                <a:gd name="connsiteY138" fmla="*/ 1466137 h 6858000"/>
                <a:gd name="connsiteX139" fmla="*/ 1708184 w 7758545"/>
                <a:gd name="connsiteY139" fmla="*/ 1478769 h 6858000"/>
                <a:gd name="connsiteX140" fmla="*/ 1812908 w 7758545"/>
                <a:gd name="connsiteY140" fmla="*/ 1573713 h 6858000"/>
                <a:gd name="connsiteX141" fmla="*/ 1803536 w 7758545"/>
                <a:gd name="connsiteY141" fmla="*/ 1586753 h 6858000"/>
                <a:gd name="connsiteX142" fmla="*/ 1740783 w 7758545"/>
                <a:gd name="connsiteY142" fmla="*/ 1561896 h 6858000"/>
                <a:gd name="connsiteX143" fmla="*/ 1769714 w 7758545"/>
                <a:gd name="connsiteY143" fmla="*/ 1612832 h 6858000"/>
                <a:gd name="connsiteX144" fmla="*/ 1702072 w 7758545"/>
                <a:gd name="connsiteY144" fmla="*/ 1616092 h 6858000"/>
                <a:gd name="connsiteX145" fmla="*/ 1636466 w 7758545"/>
                <a:gd name="connsiteY145" fmla="*/ 1528482 h 6858000"/>
                <a:gd name="connsiteX146" fmla="*/ 1676400 w 7758545"/>
                <a:gd name="connsiteY146" fmla="*/ 1481621 h 6858000"/>
                <a:gd name="connsiteX147" fmla="*/ 1692292 w 7758545"/>
                <a:gd name="connsiteY147" fmla="*/ 1421721 h 6858000"/>
                <a:gd name="connsiteX148" fmla="*/ 1756267 w 7758545"/>
                <a:gd name="connsiteY148" fmla="*/ 1421721 h 6858000"/>
                <a:gd name="connsiteX149" fmla="*/ 1739968 w 7758545"/>
                <a:gd name="connsiteY149" fmla="*/ 1338186 h 6858000"/>
                <a:gd name="connsiteX150" fmla="*/ 1776642 w 7758545"/>
                <a:gd name="connsiteY150" fmla="*/ 1336149 h 6858000"/>
                <a:gd name="connsiteX151" fmla="*/ 1787236 w 7758545"/>
                <a:gd name="connsiteY151" fmla="*/ 1314552 h 6858000"/>
                <a:gd name="connsiteX152" fmla="*/ 1797831 w 7758545"/>
                <a:gd name="connsiteY152" fmla="*/ 1291733 h 6858000"/>
                <a:gd name="connsiteX153" fmla="*/ 1776234 w 7758545"/>
                <a:gd name="connsiteY153" fmla="*/ 1291733 h 6858000"/>
                <a:gd name="connsiteX154" fmla="*/ 1753822 w 7758545"/>
                <a:gd name="connsiteY154" fmla="*/ 1290103 h 6858000"/>
                <a:gd name="connsiteX155" fmla="*/ 1762380 w 7758545"/>
                <a:gd name="connsiteY155" fmla="*/ 1272581 h 6858000"/>
                <a:gd name="connsiteX156" fmla="*/ 1775419 w 7758545"/>
                <a:gd name="connsiteY156" fmla="*/ 1235907 h 6858000"/>
                <a:gd name="connsiteX157" fmla="*/ 1760750 w 7758545"/>
                <a:gd name="connsiteY157" fmla="*/ 1228980 h 6858000"/>
                <a:gd name="connsiteX158" fmla="*/ 1699219 w 7758545"/>
                <a:gd name="connsiteY158" fmla="*/ 1319442 h 6858000"/>
                <a:gd name="connsiteX159" fmla="*/ 1670288 w 7758545"/>
                <a:gd name="connsiteY159" fmla="*/ 1284398 h 6858000"/>
                <a:gd name="connsiteX160" fmla="*/ 1642171 w 7758545"/>
                <a:gd name="connsiteY160" fmla="*/ 1336556 h 6858000"/>
                <a:gd name="connsiteX161" fmla="*/ 1673955 w 7758545"/>
                <a:gd name="connsiteY161" fmla="*/ 1324332 h 6858000"/>
                <a:gd name="connsiteX162" fmla="*/ 1656433 w 7758545"/>
                <a:gd name="connsiteY162" fmla="*/ 1351226 h 6858000"/>
                <a:gd name="connsiteX163" fmla="*/ 1626687 w 7758545"/>
                <a:gd name="connsiteY163" fmla="*/ 1414386 h 6858000"/>
                <a:gd name="connsiteX164" fmla="*/ 1660508 w 7758545"/>
                <a:gd name="connsiteY164" fmla="*/ 1434353 h 6858000"/>
                <a:gd name="connsiteX165" fmla="*/ 1619759 w 7758545"/>
                <a:gd name="connsiteY165" fmla="*/ 1449837 h 6858000"/>
                <a:gd name="connsiteX166" fmla="*/ 1619759 w 7758545"/>
                <a:gd name="connsiteY166" fmla="*/ 1511368 h 6858000"/>
                <a:gd name="connsiteX167" fmla="*/ 1610795 w 7758545"/>
                <a:gd name="connsiteY167" fmla="*/ 1513405 h 6858000"/>
                <a:gd name="connsiteX168" fmla="*/ 1593680 w 7758545"/>
                <a:gd name="connsiteY168" fmla="*/ 1494254 h 6858000"/>
                <a:gd name="connsiteX169" fmla="*/ 1535002 w 7758545"/>
                <a:gd name="connsiteY169" fmla="*/ 1521963 h 6858000"/>
                <a:gd name="connsiteX170" fmla="*/ 1543559 w 7758545"/>
                <a:gd name="connsiteY170" fmla="*/ 1541929 h 6858000"/>
                <a:gd name="connsiteX171" fmla="*/ 1530520 w 7758545"/>
                <a:gd name="connsiteY171" fmla="*/ 1545189 h 6858000"/>
                <a:gd name="connsiteX172" fmla="*/ 1517073 w 7758545"/>
                <a:gd name="connsiteY172" fmla="*/ 1490586 h 6858000"/>
                <a:gd name="connsiteX173" fmla="*/ 1565564 w 7758545"/>
                <a:gd name="connsiteY173" fmla="*/ 1487734 h 6858000"/>
                <a:gd name="connsiteX174" fmla="*/ 1540707 w 7758545"/>
                <a:gd name="connsiteY174" fmla="*/ 1446985 h 6858000"/>
                <a:gd name="connsiteX175" fmla="*/ 1499958 w 7758545"/>
                <a:gd name="connsiteY175" fmla="*/ 1515443 h 6858000"/>
                <a:gd name="connsiteX176" fmla="*/ 1453912 w 7758545"/>
                <a:gd name="connsiteY176" fmla="*/ 1473879 h 6858000"/>
                <a:gd name="connsiteX177" fmla="*/ 1412349 w 7758545"/>
                <a:gd name="connsiteY177" fmla="*/ 1489771 h 6858000"/>
                <a:gd name="connsiteX178" fmla="*/ 1411126 w 7758545"/>
                <a:gd name="connsiteY178" fmla="*/ 1495884 h 6858000"/>
                <a:gd name="connsiteX179" fmla="*/ 1459617 w 7758545"/>
                <a:gd name="connsiteY179" fmla="*/ 1502811 h 6858000"/>
                <a:gd name="connsiteX180" fmla="*/ 1524815 w 7758545"/>
                <a:gd name="connsiteY180" fmla="*/ 1554969 h 6858000"/>
                <a:gd name="connsiteX181" fmla="*/ 1522777 w 7758545"/>
                <a:gd name="connsiteY181" fmla="*/ 1577788 h 6858000"/>
                <a:gd name="connsiteX182" fmla="*/ 1516665 w 7758545"/>
                <a:gd name="connsiteY182" fmla="*/ 1607127 h 6858000"/>
                <a:gd name="connsiteX183" fmla="*/ 1557821 w 7758545"/>
                <a:gd name="connsiteY183" fmla="*/ 1626279 h 6858000"/>
                <a:gd name="connsiteX184" fmla="*/ 1629131 w 7758545"/>
                <a:gd name="connsiteY184" fmla="*/ 1638504 h 6858000"/>
                <a:gd name="connsiteX185" fmla="*/ 1672325 w 7758545"/>
                <a:gd name="connsiteY185" fmla="*/ 1634429 h 6858000"/>
                <a:gd name="connsiteX186" fmla="*/ 1707369 w 7758545"/>
                <a:gd name="connsiteY186" fmla="*/ 1650321 h 6858000"/>
                <a:gd name="connsiteX187" fmla="*/ 1733041 w 7758545"/>
                <a:gd name="connsiteY187" fmla="*/ 1675178 h 6858000"/>
                <a:gd name="connsiteX188" fmla="*/ 1727743 w 7758545"/>
                <a:gd name="connsiteY188" fmla="*/ 1698812 h 6858000"/>
                <a:gd name="connsiteX189" fmla="*/ 1697182 w 7758545"/>
                <a:gd name="connsiteY189" fmla="*/ 1688217 h 6858000"/>
                <a:gd name="connsiteX190" fmla="*/ 1657248 w 7758545"/>
                <a:gd name="connsiteY190" fmla="*/ 1668658 h 6858000"/>
                <a:gd name="connsiteX191" fmla="*/ 1651543 w 7758545"/>
                <a:gd name="connsiteY191" fmla="*/ 1677215 h 6858000"/>
                <a:gd name="connsiteX192" fmla="*/ 1722446 w 7758545"/>
                <a:gd name="connsiteY192" fmla="*/ 1725298 h 6858000"/>
                <a:gd name="connsiteX193" fmla="*/ 1663360 w 7758545"/>
                <a:gd name="connsiteY193" fmla="*/ 1777864 h 6858000"/>
                <a:gd name="connsiteX194" fmla="*/ 1568824 w 7758545"/>
                <a:gd name="connsiteY194" fmla="*/ 1757082 h 6858000"/>
                <a:gd name="connsiteX195" fmla="*/ 1529705 w 7758545"/>
                <a:gd name="connsiteY195" fmla="*/ 1738338 h 6858000"/>
                <a:gd name="connsiteX196" fmla="*/ 1571676 w 7758545"/>
                <a:gd name="connsiteY196" fmla="*/ 1694329 h 6858000"/>
                <a:gd name="connsiteX197" fmla="*/ 1584715 w 7758545"/>
                <a:gd name="connsiteY197" fmla="*/ 1691885 h 6858000"/>
                <a:gd name="connsiteX198" fmla="*/ 1553746 w 7758545"/>
                <a:gd name="connsiteY198" fmla="*/ 1681290 h 6858000"/>
                <a:gd name="connsiteX199" fmla="*/ 1562304 w 7758545"/>
                <a:gd name="connsiteY199" fmla="*/ 1656433 h 6858000"/>
                <a:gd name="connsiteX200" fmla="*/ 1517073 w 7758545"/>
                <a:gd name="connsiteY200" fmla="*/ 1653581 h 6858000"/>
                <a:gd name="connsiteX201" fmla="*/ 1526445 w 7758545"/>
                <a:gd name="connsiteY201" fmla="*/ 1686995 h 6858000"/>
                <a:gd name="connsiteX202" fmla="*/ 1519925 w 7758545"/>
                <a:gd name="connsiteY202" fmla="*/ 1686180 h 6858000"/>
                <a:gd name="connsiteX203" fmla="*/ 1521963 w 7758545"/>
                <a:gd name="connsiteY203" fmla="*/ 1753822 h 6858000"/>
                <a:gd name="connsiteX204" fmla="*/ 1585123 w 7758545"/>
                <a:gd name="connsiteY204" fmla="*/ 1793756 h 6858000"/>
                <a:gd name="connsiteX205" fmla="*/ 1639726 w 7758545"/>
                <a:gd name="connsiteY205" fmla="*/ 1826763 h 6858000"/>
                <a:gd name="connsiteX206" fmla="*/ 1504441 w 7758545"/>
                <a:gd name="connsiteY206" fmla="*/ 1852027 h 6858000"/>
                <a:gd name="connsiteX207" fmla="*/ 1587975 w 7758545"/>
                <a:gd name="connsiteY207" fmla="*/ 1878513 h 6858000"/>
                <a:gd name="connsiteX208" fmla="*/ 1598570 w 7758545"/>
                <a:gd name="connsiteY208" fmla="*/ 1859769 h 6858000"/>
                <a:gd name="connsiteX209" fmla="*/ 1634836 w 7758545"/>
                <a:gd name="connsiteY209" fmla="*/ 1860584 h 6858000"/>
                <a:gd name="connsiteX210" fmla="*/ 1686995 w 7758545"/>
                <a:gd name="connsiteY210" fmla="*/ 1909075 h 6858000"/>
                <a:gd name="connsiteX211" fmla="*/ 1619759 w 7758545"/>
                <a:gd name="connsiteY211" fmla="*/ 1940859 h 6858000"/>
                <a:gd name="connsiteX212" fmla="*/ 1552117 w 7758545"/>
                <a:gd name="connsiteY212" fmla="*/ 1982830 h 6858000"/>
                <a:gd name="connsiteX213" fmla="*/ 1555376 w 7758545"/>
                <a:gd name="connsiteY213" fmla="*/ 1940451 h 6858000"/>
                <a:gd name="connsiteX214" fmla="*/ 1503626 w 7758545"/>
                <a:gd name="connsiteY214" fmla="*/ 1940451 h 6858000"/>
                <a:gd name="connsiteX215" fmla="*/ 1564341 w 7758545"/>
                <a:gd name="connsiteY215" fmla="*/ 2010947 h 6858000"/>
                <a:gd name="connsiteX216" fmla="*/ 1567194 w 7758545"/>
                <a:gd name="connsiteY216" fmla="*/ 2042730 h 6858000"/>
                <a:gd name="connsiteX217" fmla="*/ 1536225 w 7758545"/>
                <a:gd name="connsiteY217" fmla="*/ 2070440 h 6858000"/>
                <a:gd name="connsiteX218" fmla="*/ 1542744 w 7758545"/>
                <a:gd name="connsiteY218" fmla="*/ 2082257 h 6858000"/>
                <a:gd name="connsiteX219" fmla="*/ 1580641 w 7758545"/>
                <a:gd name="connsiteY219" fmla="*/ 2117708 h 6858000"/>
                <a:gd name="connsiteX220" fmla="*/ 1554969 w 7758545"/>
                <a:gd name="connsiteY220" fmla="*/ 2171904 h 6858000"/>
                <a:gd name="connsiteX221" fmla="*/ 1541929 w 7758545"/>
                <a:gd name="connsiteY221" fmla="*/ 2190241 h 6858000"/>
                <a:gd name="connsiteX222" fmla="*/ 1482436 w 7758545"/>
                <a:gd name="connsiteY222" fmla="*/ 2157234 h 6858000"/>
                <a:gd name="connsiteX223" fmla="*/ 1437613 w 7758545"/>
                <a:gd name="connsiteY223" fmla="*/ 2192278 h 6858000"/>
                <a:gd name="connsiteX224" fmla="*/ 1559044 w 7758545"/>
                <a:gd name="connsiteY224" fmla="*/ 2310449 h 6858000"/>
                <a:gd name="connsiteX225" fmla="*/ 1485289 w 7758545"/>
                <a:gd name="connsiteY225" fmla="*/ 2396429 h 6858000"/>
                <a:gd name="connsiteX226" fmla="*/ 1470619 w 7758545"/>
                <a:gd name="connsiteY226" fmla="*/ 2422508 h 6858000"/>
                <a:gd name="connsiteX227" fmla="*/ 1505256 w 7758545"/>
                <a:gd name="connsiteY227" fmla="*/ 2422916 h 6858000"/>
                <a:gd name="connsiteX228" fmla="*/ 1523592 w 7758545"/>
                <a:gd name="connsiteY228" fmla="*/ 2434325 h 6858000"/>
                <a:gd name="connsiteX229" fmla="*/ 1508515 w 7758545"/>
                <a:gd name="connsiteY229" fmla="*/ 2451440 h 6858000"/>
                <a:gd name="connsiteX230" fmla="*/ 1435983 w 7758545"/>
                <a:gd name="connsiteY230" fmla="*/ 2569611 h 6858000"/>
                <a:gd name="connsiteX231" fmla="*/ 1385862 w 7758545"/>
                <a:gd name="connsiteY231" fmla="*/ 2602617 h 6858000"/>
                <a:gd name="connsiteX232" fmla="*/ 1342261 w 7758545"/>
                <a:gd name="connsiteY232" fmla="*/ 2602617 h 6858000"/>
                <a:gd name="connsiteX233" fmla="*/ 1283990 w 7758545"/>
                <a:gd name="connsiteY233" fmla="*/ 2583873 h 6858000"/>
                <a:gd name="connsiteX234" fmla="*/ 1254651 w 7758545"/>
                <a:gd name="connsiteY234" fmla="*/ 2534567 h 6858000"/>
                <a:gd name="connsiteX235" fmla="*/ 1270951 w 7758545"/>
                <a:gd name="connsiteY235" fmla="*/ 2468962 h 6858000"/>
                <a:gd name="connsiteX236" fmla="*/ 1279916 w 7758545"/>
                <a:gd name="connsiteY236" fmla="*/ 2449402 h 6858000"/>
                <a:gd name="connsiteX237" fmla="*/ 1327591 w 7758545"/>
                <a:gd name="connsiteY237" fmla="*/ 2489743 h 6858000"/>
                <a:gd name="connsiteX238" fmla="*/ 1397679 w 7758545"/>
                <a:gd name="connsiteY238" fmla="*/ 2432695 h 6858000"/>
                <a:gd name="connsiteX239" fmla="*/ 1394827 w 7758545"/>
                <a:gd name="connsiteY239" fmla="*/ 2423731 h 6858000"/>
                <a:gd name="connsiteX240" fmla="*/ 1318627 w 7758545"/>
                <a:gd name="connsiteY240" fmla="*/ 2437178 h 6858000"/>
                <a:gd name="connsiteX241" fmla="*/ 1271358 w 7758545"/>
                <a:gd name="connsiteY241" fmla="*/ 2412728 h 6858000"/>
                <a:gd name="connsiteX242" fmla="*/ 1305180 w 7758545"/>
                <a:gd name="connsiteY242" fmla="*/ 2378907 h 6858000"/>
                <a:gd name="connsiteX243" fmla="*/ 1351633 w 7758545"/>
                <a:gd name="connsiteY243" fmla="*/ 2388279 h 6858000"/>
                <a:gd name="connsiteX244" fmla="*/ 1388307 w 7758545"/>
                <a:gd name="connsiteY244" fmla="*/ 2376055 h 6858000"/>
                <a:gd name="connsiteX245" fmla="*/ 1287250 w 7758545"/>
                <a:gd name="connsiteY245" fmla="*/ 2321044 h 6858000"/>
                <a:gd name="connsiteX246" fmla="*/ 1173154 w 7758545"/>
                <a:gd name="connsiteY246" fmla="*/ 2337343 h 6858000"/>
                <a:gd name="connsiteX247" fmla="*/ 1138925 w 7758545"/>
                <a:gd name="connsiteY247" fmla="*/ 2343863 h 6858000"/>
                <a:gd name="connsiteX248" fmla="*/ 1150335 w 7758545"/>
                <a:gd name="connsiteY248" fmla="*/ 2381759 h 6858000"/>
                <a:gd name="connsiteX249" fmla="*/ 1184564 w 7758545"/>
                <a:gd name="connsiteY249" fmla="*/ 2389094 h 6858000"/>
                <a:gd name="connsiteX250" fmla="*/ 1261171 w 7758545"/>
                <a:gd name="connsiteY250" fmla="*/ 2369127 h 6858000"/>
                <a:gd name="connsiteX251" fmla="*/ 1208605 w 7758545"/>
                <a:gd name="connsiteY251" fmla="*/ 2439215 h 6858000"/>
                <a:gd name="connsiteX252" fmla="*/ 1226942 w 7758545"/>
                <a:gd name="connsiteY252" fmla="*/ 2543124 h 6858000"/>
                <a:gd name="connsiteX253" fmla="*/ 1207383 w 7758545"/>
                <a:gd name="connsiteY253" fmla="*/ 2562276 h 6858000"/>
                <a:gd name="connsiteX254" fmla="*/ 1187416 w 7758545"/>
                <a:gd name="connsiteY254" fmla="*/ 2492188 h 6858000"/>
                <a:gd name="connsiteX255" fmla="*/ 1134850 w 7758545"/>
                <a:gd name="connsiteY255" fmla="*/ 2498301 h 6858000"/>
                <a:gd name="connsiteX256" fmla="*/ 1171932 w 7758545"/>
                <a:gd name="connsiteY256" fmla="*/ 2569203 h 6858000"/>
                <a:gd name="connsiteX257" fmla="*/ 1146667 w 7758545"/>
                <a:gd name="connsiteY257" fmla="*/ 2614842 h 6858000"/>
                <a:gd name="connsiteX258" fmla="*/ 1174376 w 7758545"/>
                <a:gd name="connsiteY258" fmla="*/ 2675150 h 6858000"/>
                <a:gd name="connsiteX259" fmla="*/ 1187009 w 7758545"/>
                <a:gd name="connsiteY259" fmla="*/ 2596505 h 6858000"/>
                <a:gd name="connsiteX260" fmla="*/ 1274211 w 7758545"/>
                <a:gd name="connsiteY260" fmla="*/ 2592430 h 6858000"/>
                <a:gd name="connsiteX261" fmla="*/ 1284805 w 7758545"/>
                <a:gd name="connsiteY261" fmla="*/ 2644996 h 6858000"/>
                <a:gd name="connsiteX262" fmla="*/ 1364673 w 7758545"/>
                <a:gd name="connsiteY262" fmla="*/ 2692264 h 6858000"/>
                <a:gd name="connsiteX263" fmla="*/ 1386677 w 7758545"/>
                <a:gd name="connsiteY263" fmla="*/ 2695524 h 6858000"/>
                <a:gd name="connsiteX264" fmla="*/ 1352448 w 7758545"/>
                <a:gd name="connsiteY264" fmla="*/ 2641736 h 6858000"/>
                <a:gd name="connsiteX265" fmla="*/ 1442503 w 7758545"/>
                <a:gd name="connsiteY265" fmla="*/ 2636846 h 6858000"/>
                <a:gd name="connsiteX266" fmla="*/ 1397679 w 7758545"/>
                <a:gd name="connsiteY266" fmla="*/ 2698377 h 6858000"/>
                <a:gd name="connsiteX267" fmla="*/ 1438020 w 7758545"/>
                <a:gd name="connsiteY267" fmla="*/ 2728531 h 6858000"/>
                <a:gd name="connsiteX268" fmla="*/ 1368340 w 7758545"/>
                <a:gd name="connsiteY268" fmla="*/ 2749312 h 6858000"/>
                <a:gd name="connsiteX269" fmla="*/ 1309662 w 7758545"/>
                <a:gd name="connsiteY269" fmla="*/ 2764797 h 6858000"/>
                <a:gd name="connsiteX270" fmla="*/ 1312514 w 7758545"/>
                <a:gd name="connsiteY270" fmla="*/ 2777429 h 6858000"/>
                <a:gd name="connsiteX271" fmla="*/ 1342668 w 7758545"/>
                <a:gd name="connsiteY271" fmla="*/ 2812473 h 6858000"/>
                <a:gd name="connsiteX272" fmla="*/ 1295400 w 7758545"/>
                <a:gd name="connsiteY272" fmla="*/ 2810843 h 6858000"/>
                <a:gd name="connsiteX273" fmla="*/ 1233462 w 7758545"/>
                <a:gd name="connsiteY273" fmla="*/ 2834070 h 6858000"/>
                <a:gd name="connsiteX274" fmla="*/ 1261171 w 7758545"/>
                <a:gd name="connsiteY274" fmla="*/ 2783541 h 6858000"/>
                <a:gd name="connsiteX275" fmla="*/ 1188638 w 7758545"/>
                <a:gd name="connsiteY275" fmla="*/ 2774577 h 6858000"/>
                <a:gd name="connsiteX276" fmla="*/ 1222460 w 7758545"/>
                <a:gd name="connsiteY276" fmla="*/ 2801063 h 6858000"/>
                <a:gd name="connsiteX277" fmla="*/ 1202086 w 7758545"/>
                <a:gd name="connsiteY277" fmla="*/ 2846294 h 6858000"/>
                <a:gd name="connsiteX278" fmla="*/ 1268098 w 7758545"/>
                <a:gd name="connsiteY278" fmla="*/ 2882968 h 6858000"/>
                <a:gd name="connsiteX279" fmla="*/ 1265654 w 7758545"/>
                <a:gd name="connsiteY279" fmla="*/ 2896415 h 6858000"/>
                <a:gd name="connsiteX280" fmla="*/ 1214310 w 7758545"/>
                <a:gd name="connsiteY280" fmla="*/ 2910270 h 6858000"/>
                <a:gd name="connsiteX281" fmla="*/ 1213495 w 7758545"/>
                <a:gd name="connsiteY281" fmla="*/ 2918012 h 6858000"/>
                <a:gd name="connsiteX282" fmla="*/ 1248132 w 7758545"/>
                <a:gd name="connsiteY282" fmla="*/ 2930644 h 6858000"/>
                <a:gd name="connsiteX283" fmla="*/ 1270136 w 7758545"/>
                <a:gd name="connsiteY283" fmla="*/ 2896823 h 6858000"/>
                <a:gd name="connsiteX284" fmla="*/ 1289288 w 7758545"/>
                <a:gd name="connsiteY284" fmla="*/ 2946536 h 6858000"/>
                <a:gd name="connsiteX285" fmla="*/ 1281138 w 7758545"/>
                <a:gd name="connsiteY285" fmla="*/ 2959575 h 6858000"/>
                <a:gd name="connsiteX286" fmla="*/ 1363858 w 7758545"/>
                <a:gd name="connsiteY286" fmla="*/ 2964873 h 6858000"/>
                <a:gd name="connsiteX287" fmla="*/ 1438835 w 7758545"/>
                <a:gd name="connsiteY287" fmla="*/ 3028441 h 6858000"/>
                <a:gd name="connsiteX288" fmla="*/ 1442095 w 7758545"/>
                <a:gd name="connsiteY288" fmla="*/ 3063485 h 6858000"/>
                <a:gd name="connsiteX289" fmla="*/ 1434760 w 7758545"/>
                <a:gd name="connsiteY289" fmla="*/ 3097714 h 6858000"/>
                <a:gd name="connsiteX290" fmla="*/ 1400124 w 7758545"/>
                <a:gd name="connsiteY290" fmla="*/ 3101381 h 6858000"/>
                <a:gd name="connsiteX291" fmla="*/ 1338594 w 7758545"/>
                <a:gd name="connsiteY291" fmla="*/ 3083452 h 6858000"/>
                <a:gd name="connsiteX292" fmla="*/ 1408681 w 7758545"/>
                <a:gd name="connsiteY292" fmla="*/ 3160466 h 6858000"/>
                <a:gd name="connsiteX293" fmla="*/ 1402976 w 7758545"/>
                <a:gd name="connsiteY293" fmla="*/ 3168616 h 6858000"/>
                <a:gd name="connsiteX294" fmla="*/ 1440058 w 7758545"/>
                <a:gd name="connsiteY294" fmla="*/ 3168616 h 6858000"/>
                <a:gd name="connsiteX295" fmla="*/ 1431093 w 7758545"/>
                <a:gd name="connsiteY295" fmla="*/ 3174728 h 6858000"/>
                <a:gd name="connsiteX296" fmla="*/ 1469804 w 7758545"/>
                <a:gd name="connsiteY296" fmla="*/ 3251743 h 6858000"/>
                <a:gd name="connsiteX297" fmla="*/ 1453097 w 7758545"/>
                <a:gd name="connsiteY297" fmla="*/ 3292899 h 6858000"/>
                <a:gd name="connsiteX298" fmla="*/ 1453097 w 7758545"/>
                <a:gd name="connsiteY298" fmla="*/ 3325498 h 6858000"/>
                <a:gd name="connsiteX299" fmla="*/ 1503626 w 7758545"/>
                <a:gd name="connsiteY299" fmla="*/ 3381732 h 6858000"/>
                <a:gd name="connsiteX300" fmla="*/ 1473064 w 7758545"/>
                <a:gd name="connsiteY300" fmla="*/ 3426148 h 6858000"/>
                <a:gd name="connsiteX301" fmla="*/ 1428648 w 7758545"/>
                <a:gd name="connsiteY301" fmla="*/ 3431445 h 6858000"/>
                <a:gd name="connsiteX302" fmla="*/ 1430278 w 7758545"/>
                <a:gd name="connsiteY302" fmla="*/ 3442447 h 6858000"/>
                <a:gd name="connsiteX303" fmla="*/ 1490179 w 7758545"/>
                <a:gd name="connsiteY303" fmla="*/ 3457117 h 6858000"/>
                <a:gd name="connsiteX304" fmla="*/ 1472657 w 7758545"/>
                <a:gd name="connsiteY304" fmla="*/ 3510905 h 6858000"/>
                <a:gd name="connsiteX305" fmla="*/ 1506886 w 7758545"/>
                <a:gd name="connsiteY305" fmla="*/ 3572843 h 6858000"/>
                <a:gd name="connsiteX306" fmla="*/ 1574121 w 7758545"/>
                <a:gd name="connsiteY306" fmla="*/ 3615629 h 6858000"/>
                <a:gd name="connsiteX307" fmla="*/ 1542744 w 7758545"/>
                <a:gd name="connsiteY307" fmla="*/ 3625816 h 6858000"/>
                <a:gd name="connsiteX308" fmla="*/ 1575343 w 7758545"/>
                <a:gd name="connsiteY308" fmla="*/ 3653118 h 6858000"/>
                <a:gd name="connsiteX309" fmla="*/ 1589198 w 7758545"/>
                <a:gd name="connsiteY309" fmla="*/ 3702016 h 6858000"/>
                <a:gd name="connsiteX310" fmla="*/ 1605090 w 7758545"/>
                <a:gd name="connsiteY310" fmla="*/ 3719946 h 6858000"/>
                <a:gd name="connsiteX311" fmla="*/ 1687402 w 7758545"/>
                <a:gd name="connsiteY311" fmla="*/ 3861343 h 6858000"/>
                <a:gd name="connsiteX312" fmla="*/ 1695552 w 7758545"/>
                <a:gd name="connsiteY312" fmla="*/ 3898425 h 6858000"/>
                <a:gd name="connsiteX313" fmla="*/ 1695144 w 7758545"/>
                <a:gd name="connsiteY313" fmla="*/ 3915539 h 6858000"/>
                <a:gd name="connsiteX314" fmla="*/ 1763602 w 7758545"/>
                <a:gd name="connsiteY314" fmla="*/ 3989294 h 6858000"/>
                <a:gd name="connsiteX315" fmla="*/ 1803536 w 7758545"/>
                <a:gd name="connsiteY315" fmla="*/ 4047157 h 6858000"/>
                <a:gd name="connsiteX316" fmla="*/ 1806796 w 7758545"/>
                <a:gd name="connsiteY316" fmla="*/ 4049195 h 6858000"/>
                <a:gd name="connsiteX317" fmla="*/ 1900518 w 7758545"/>
                <a:gd name="connsiteY317" fmla="*/ 4193445 h 6858000"/>
                <a:gd name="connsiteX318" fmla="*/ 1943304 w 7758545"/>
                <a:gd name="connsiteY318" fmla="*/ 4261903 h 6858000"/>
                <a:gd name="connsiteX319" fmla="*/ 1949824 w 7758545"/>
                <a:gd name="connsiteY319" fmla="*/ 4265163 h 6858000"/>
                <a:gd name="connsiteX320" fmla="*/ 1990980 w 7758545"/>
                <a:gd name="connsiteY320" fmla="*/ 4339325 h 6858000"/>
                <a:gd name="connsiteX321" fmla="*/ 2077774 w 7758545"/>
                <a:gd name="connsiteY321" fmla="*/ 4457497 h 6858000"/>
                <a:gd name="connsiteX322" fmla="*/ 2110373 w 7758545"/>
                <a:gd name="connsiteY322" fmla="*/ 4487651 h 6858000"/>
                <a:gd name="connsiteX323" fmla="*/ 2133600 w 7758545"/>
                <a:gd name="connsiteY323" fmla="*/ 4519842 h 6858000"/>
                <a:gd name="connsiteX324" fmla="*/ 2233842 w 7758545"/>
                <a:gd name="connsiteY324" fmla="*/ 4661647 h 6858000"/>
                <a:gd name="connsiteX325" fmla="*/ 2288037 w 7758545"/>
                <a:gd name="connsiteY325" fmla="*/ 4743959 h 6858000"/>
                <a:gd name="connsiteX326" fmla="*/ 2498708 w 7758545"/>
                <a:gd name="connsiteY326" fmla="*/ 4847461 h 6858000"/>
                <a:gd name="connsiteX327" fmla="*/ 2486076 w 7758545"/>
                <a:gd name="connsiteY327" fmla="*/ 4889025 h 6858000"/>
                <a:gd name="connsiteX328" fmla="*/ 2525195 w 7758545"/>
                <a:gd name="connsiteY328" fmla="*/ 4903287 h 6858000"/>
                <a:gd name="connsiteX329" fmla="*/ 2640513 w 7758545"/>
                <a:gd name="connsiteY329" fmla="*/ 4975412 h 6858000"/>
                <a:gd name="connsiteX330" fmla="*/ 2706119 w 7758545"/>
                <a:gd name="connsiteY330" fmla="*/ 5004343 h 6858000"/>
                <a:gd name="connsiteX331" fmla="*/ 2737088 w 7758545"/>
                <a:gd name="connsiteY331" fmla="*/ 5026755 h 6858000"/>
                <a:gd name="connsiteX332" fmla="*/ 2761537 w 7758545"/>
                <a:gd name="connsiteY332" fmla="*/ 5058947 h 6858000"/>
                <a:gd name="connsiteX333" fmla="*/ 2770094 w 7758545"/>
                <a:gd name="connsiteY333" fmla="*/ 5024310 h 6858000"/>
                <a:gd name="connsiteX334" fmla="*/ 2827142 w 7758545"/>
                <a:gd name="connsiteY334" fmla="*/ 5056909 h 6858000"/>
                <a:gd name="connsiteX335" fmla="*/ 2884190 w 7758545"/>
                <a:gd name="connsiteY335" fmla="*/ 5067911 h 6858000"/>
                <a:gd name="connsiteX336" fmla="*/ 2968948 w 7758545"/>
                <a:gd name="connsiteY336" fmla="*/ 5122515 h 6858000"/>
                <a:gd name="connsiteX337" fmla="*/ 3012549 w 7758545"/>
                <a:gd name="connsiteY337" fmla="*/ 5122515 h 6858000"/>
                <a:gd name="connsiteX338" fmla="*/ 3062262 w 7758545"/>
                <a:gd name="connsiteY338" fmla="*/ 5155521 h 6858000"/>
                <a:gd name="connsiteX339" fmla="*/ 3112383 w 7758545"/>
                <a:gd name="connsiteY339" fmla="*/ 5151854 h 6858000"/>
                <a:gd name="connsiteX340" fmla="*/ 3152724 w 7758545"/>
                <a:gd name="connsiteY340" fmla="*/ 5172636 h 6858000"/>
                <a:gd name="connsiteX341" fmla="*/ 3266820 w 7758545"/>
                <a:gd name="connsiteY341" fmla="*/ 5210532 h 6858000"/>
                <a:gd name="connsiteX342" fmla="*/ 3419628 w 7758545"/>
                <a:gd name="connsiteY342" fmla="*/ 5220311 h 6858000"/>
                <a:gd name="connsiteX343" fmla="*/ 3470971 w 7758545"/>
                <a:gd name="connsiteY343" fmla="*/ 5233351 h 6858000"/>
                <a:gd name="connsiteX344" fmla="*/ 3514572 w 7758545"/>
                <a:gd name="connsiteY344" fmla="*/ 5246391 h 6858000"/>
                <a:gd name="connsiteX345" fmla="*/ 3657600 w 7758545"/>
                <a:gd name="connsiteY345" fmla="*/ 5295696 h 6858000"/>
                <a:gd name="connsiteX346" fmla="*/ 3704868 w 7758545"/>
                <a:gd name="connsiteY346" fmla="*/ 5295289 h 6858000"/>
                <a:gd name="connsiteX347" fmla="*/ 3746839 w 7758545"/>
                <a:gd name="connsiteY347" fmla="*/ 5281434 h 6858000"/>
                <a:gd name="connsiteX348" fmla="*/ 3786366 w 7758545"/>
                <a:gd name="connsiteY348" fmla="*/ 5280620 h 6858000"/>
                <a:gd name="connsiteX349" fmla="*/ 3821817 w 7758545"/>
                <a:gd name="connsiteY349" fmla="*/ 5284287 h 6858000"/>
                <a:gd name="connsiteX350" fmla="*/ 3912686 w 7758545"/>
                <a:gd name="connsiteY350" fmla="*/ 5280212 h 6858000"/>
                <a:gd name="connsiteX351" fmla="*/ 3993369 w 7758545"/>
                <a:gd name="connsiteY351" fmla="*/ 5320553 h 6858000"/>
                <a:gd name="connsiteX352" fmla="*/ 4072014 w 7758545"/>
                <a:gd name="connsiteY352" fmla="*/ 5263913 h 6858000"/>
                <a:gd name="connsiteX353" fmla="*/ 4089128 w 7758545"/>
                <a:gd name="connsiteY353" fmla="*/ 5263913 h 6858000"/>
                <a:gd name="connsiteX354" fmla="*/ 4160846 w 7758545"/>
                <a:gd name="connsiteY354" fmla="*/ 5278990 h 6858000"/>
                <a:gd name="connsiteX355" fmla="*/ 4138027 w 7758545"/>
                <a:gd name="connsiteY355" fmla="*/ 5231314 h 6858000"/>
                <a:gd name="connsiteX356" fmla="*/ 4199150 w 7758545"/>
                <a:gd name="connsiteY356" fmla="*/ 5212162 h 6858000"/>
                <a:gd name="connsiteX357" fmla="*/ 4298576 w 7758545"/>
                <a:gd name="connsiteY357" fmla="*/ 5210532 h 6858000"/>
                <a:gd name="connsiteX358" fmla="*/ 4365404 w 7758545"/>
                <a:gd name="connsiteY358" fmla="*/ 5209309 h 6858000"/>
                <a:gd name="connsiteX359" fmla="*/ 4432232 w 7758545"/>
                <a:gd name="connsiteY359" fmla="*/ 5160004 h 6858000"/>
                <a:gd name="connsiteX360" fmla="*/ 4523101 w 7758545"/>
                <a:gd name="connsiteY360" fmla="*/ 5135554 h 6858000"/>
                <a:gd name="connsiteX361" fmla="*/ 4584224 w 7758545"/>
                <a:gd name="connsiteY361" fmla="*/ 5096435 h 6858000"/>
                <a:gd name="connsiteX362" fmla="*/ 4608266 w 7758545"/>
                <a:gd name="connsiteY362" fmla="*/ 5065059 h 6858000"/>
                <a:gd name="connsiteX363" fmla="*/ 4624158 w 7758545"/>
                <a:gd name="connsiteY363" fmla="*/ 5082173 h 6858000"/>
                <a:gd name="connsiteX364" fmla="*/ 4661647 w 7758545"/>
                <a:gd name="connsiteY364" fmla="*/ 5062614 h 6858000"/>
                <a:gd name="connsiteX365" fmla="*/ 4760666 w 7758545"/>
                <a:gd name="connsiteY365" fmla="*/ 5038980 h 6858000"/>
                <a:gd name="connsiteX366" fmla="*/ 4838496 w 7758545"/>
                <a:gd name="connsiteY366" fmla="*/ 4988451 h 6858000"/>
                <a:gd name="connsiteX367" fmla="*/ 4871910 w 7758545"/>
                <a:gd name="connsiteY367" fmla="*/ 4978264 h 6858000"/>
                <a:gd name="connsiteX368" fmla="*/ 4921216 w 7758545"/>
                <a:gd name="connsiteY368" fmla="*/ 4951370 h 6858000"/>
                <a:gd name="connsiteX369" fmla="*/ 4985599 w 7758545"/>
                <a:gd name="connsiteY369" fmla="*/ 4905732 h 6858000"/>
                <a:gd name="connsiteX370" fmla="*/ 5017383 w 7758545"/>
                <a:gd name="connsiteY370" fmla="*/ 4895952 h 6858000"/>
                <a:gd name="connsiteX371" fmla="*/ 5039387 w 7758545"/>
                <a:gd name="connsiteY371" fmla="*/ 4904917 h 6858000"/>
                <a:gd name="connsiteX372" fmla="*/ 5067503 w 7758545"/>
                <a:gd name="connsiteY372" fmla="*/ 4870280 h 6858000"/>
                <a:gd name="connsiteX373" fmla="*/ 5118439 w 7758545"/>
                <a:gd name="connsiteY373" fmla="*/ 4824642 h 6858000"/>
                <a:gd name="connsiteX374" fmla="*/ 5183637 w 7758545"/>
                <a:gd name="connsiteY374" fmla="*/ 4769631 h 6858000"/>
                <a:gd name="connsiteX375" fmla="*/ 5186490 w 7758545"/>
                <a:gd name="connsiteY375" fmla="*/ 4762704 h 6858000"/>
                <a:gd name="connsiteX376" fmla="*/ 5292029 w 7758545"/>
                <a:gd name="connsiteY376" fmla="*/ 4703619 h 6858000"/>
                <a:gd name="connsiteX377" fmla="*/ 5438724 w 7758545"/>
                <a:gd name="connsiteY377" fmla="*/ 4630271 h 6858000"/>
                <a:gd name="connsiteX378" fmla="*/ 5413867 w 7758545"/>
                <a:gd name="connsiteY378" fmla="*/ 4618046 h 6858000"/>
                <a:gd name="connsiteX379" fmla="*/ 5452578 w 7758545"/>
                <a:gd name="connsiteY379" fmla="*/ 4524732 h 6858000"/>
                <a:gd name="connsiteX380" fmla="*/ 5546708 w 7758545"/>
                <a:gd name="connsiteY380" fmla="*/ 4450569 h 6858000"/>
                <a:gd name="connsiteX381" fmla="*/ 5576047 w 7758545"/>
                <a:gd name="connsiteY381" fmla="*/ 4384964 h 6858000"/>
                <a:gd name="connsiteX382" fmla="*/ 5624538 w 7758545"/>
                <a:gd name="connsiteY382" fmla="*/ 4361737 h 6858000"/>
                <a:gd name="connsiteX383" fmla="*/ 5662027 w 7758545"/>
                <a:gd name="connsiteY383" fmla="*/ 4311616 h 6858000"/>
                <a:gd name="connsiteX384" fmla="*/ 5701960 w 7758545"/>
                <a:gd name="connsiteY384" fmla="*/ 4288797 h 6858000"/>
                <a:gd name="connsiteX385" fmla="*/ 5755341 w 7758545"/>
                <a:gd name="connsiteY385" fmla="*/ 4179183 h 6858000"/>
                <a:gd name="connsiteX386" fmla="*/ 5830726 w 7758545"/>
                <a:gd name="connsiteY386" fmla="*/ 4098093 h 6858000"/>
                <a:gd name="connsiteX387" fmla="*/ 5841321 w 7758545"/>
                <a:gd name="connsiteY387" fmla="*/ 4005594 h 6858000"/>
                <a:gd name="connsiteX388" fmla="*/ 5882885 w 7758545"/>
                <a:gd name="connsiteY388" fmla="*/ 3938766 h 6858000"/>
                <a:gd name="connsiteX389" fmla="*/ 5919151 w 7758545"/>
                <a:gd name="connsiteY389" fmla="*/ 3888238 h 6858000"/>
                <a:gd name="connsiteX390" fmla="*/ 5882885 w 7758545"/>
                <a:gd name="connsiteY390" fmla="*/ 3867456 h 6858000"/>
                <a:gd name="connsiteX391" fmla="*/ 5947675 w 7758545"/>
                <a:gd name="connsiteY391" fmla="*/ 3780661 h 6858000"/>
                <a:gd name="connsiteX392" fmla="*/ 5981904 w 7758545"/>
                <a:gd name="connsiteY392" fmla="*/ 3679604 h 6858000"/>
                <a:gd name="connsiteX393" fmla="*/ 6037322 w 7758545"/>
                <a:gd name="connsiteY393" fmla="*/ 3530057 h 6858000"/>
                <a:gd name="connsiteX394" fmla="*/ 6046287 w 7758545"/>
                <a:gd name="connsiteY394" fmla="*/ 3470564 h 6858000"/>
                <a:gd name="connsiteX395" fmla="*/ 6025912 w 7758545"/>
                <a:gd name="connsiteY395" fmla="*/ 3458339 h 6858000"/>
                <a:gd name="connsiteX396" fmla="*/ 6096407 w 7758545"/>
                <a:gd name="connsiteY396" fmla="*/ 3347910 h 6858000"/>
                <a:gd name="connsiteX397" fmla="*/ 6065031 w 7758545"/>
                <a:gd name="connsiteY397" fmla="*/ 3275378 h 6858000"/>
                <a:gd name="connsiteX398" fmla="*/ 6062586 w 7758545"/>
                <a:gd name="connsiteY398" fmla="*/ 3208142 h 6858000"/>
                <a:gd name="connsiteX399" fmla="*/ 6076848 w 7758545"/>
                <a:gd name="connsiteY399" fmla="*/ 3060632 h 6858000"/>
                <a:gd name="connsiteX400" fmla="*/ 6062586 w 7758545"/>
                <a:gd name="connsiteY400" fmla="*/ 2979950 h 6858000"/>
                <a:gd name="connsiteX401" fmla="*/ 6058104 w 7758545"/>
                <a:gd name="connsiteY401" fmla="*/ 2914752 h 6858000"/>
                <a:gd name="connsiteX402" fmla="*/ 6064624 w 7758545"/>
                <a:gd name="connsiteY402" fmla="*/ 2836107 h 6858000"/>
                <a:gd name="connsiteX403" fmla="*/ 6058919 w 7758545"/>
                <a:gd name="connsiteY403" fmla="*/ 2789654 h 6858000"/>
                <a:gd name="connsiteX404" fmla="*/ 6058511 w 7758545"/>
                <a:gd name="connsiteY404" fmla="*/ 2721196 h 6858000"/>
                <a:gd name="connsiteX405" fmla="*/ 6076033 w 7758545"/>
                <a:gd name="connsiteY405" fmla="*/ 2643773 h 6858000"/>
                <a:gd name="connsiteX406" fmla="*/ 6047917 w 7758545"/>
                <a:gd name="connsiteY406" fmla="*/ 2551274 h 6858000"/>
                <a:gd name="connsiteX407" fmla="*/ 6029172 w 7758545"/>
                <a:gd name="connsiteY407" fmla="*/ 2501561 h 6858000"/>
                <a:gd name="connsiteX408" fmla="*/ 6036507 w 7758545"/>
                <a:gd name="connsiteY408" fmla="*/ 2393577 h 6858000"/>
                <a:gd name="connsiteX409" fmla="*/ 5998203 w 7758545"/>
                <a:gd name="connsiteY409" fmla="*/ 2313709 h 6858000"/>
                <a:gd name="connsiteX410" fmla="*/ 5998610 w 7758545"/>
                <a:gd name="connsiteY410" fmla="*/ 2295780 h 6858000"/>
                <a:gd name="connsiteX411" fmla="*/ 5929746 w 7758545"/>
                <a:gd name="connsiteY411" fmla="*/ 2179646 h 6858000"/>
                <a:gd name="connsiteX412" fmla="*/ 5906519 w 7758545"/>
                <a:gd name="connsiteY412" fmla="*/ 2049658 h 6858000"/>
                <a:gd name="connsiteX413" fmla="*/ 5860473 w 7758545"/>
                <a:gd name="connsiteY413" fmla="*/ 1980793 h 6858000"/>
                <a:gd name="connsiteX414" fmla="*/ 5771641 w 7758545"/>
                <a:gd name="connsiteY414" fmla="*/ 1867511 h 6858000"/>
                <a:gd name="connsiteX415" fmla="*/ 5743931 w 7758545"/>
                <a:gd name="connsiteY415" fmla="*/ 1770937 h 6858000"/>
                <a:gd name="connsiteX416" fmla="*/ 5689736 w 7758545"/>
                <a:gd name="connsiteY416" fmla="*/ 1750155 h 6858000"/>
                <a:gd name="connsiteX417" fmla="*/ 5668954 w 7758545"/>
                <a:gd name="connsiteY417" fmla="*/ 1709814 h 6858000"/>
                <a:gd name="connsiteX418" fmla="*/ 5642060 w 7758545"/>
                <a:gd name="connsiteY418" fmla="*/ 1601015 h 6858000"/>
                <a:gd name="connsiteX419" fmla="*/ 5553635 w 7758545"/>
                <a:gd name="connsiteY419" fmla="*/ 1532965 h 6858000"/>
                <a:gd name="connsiteX420" fmla="*/ 5543855 w 7758545"/>
                <a:gd name="connsiteY420" fmla="*/ 1522778 h 6858000"/>
                <a:gd name="connsiteX421" fmla="*/ 5490067 w 7758545"/>
                <a:gd name="connsiteY421" fmla="*/ 1471027 h 6858000"/>
                <a:gd name="connsiteX422" fmla="*/ 5480695 w 7758545"/>
                <a:gd name="connsiteY422" fmla="*/ 1442503 h 6858000"/>
                <a:gd name="connsiteX423" fmla="*/ 5322183 w 7758545"/>
                <a:gd name="connsiteY423" fmla="*/ 1398087 h 6858000"/>
                <a:gd name="connsiteX424" fmla="*/ 5307921 w 7758545"/>
                <a:gd name="connsiteY424" fmla="*/ 1389937 h 6858000"/>
                <a:gd name="connsiteX425" fmla="*/ 5254133 w 7758545"/>
                <a:gd name="connsiteY425" fmla="*/ 1381787 h 6858000"/>
                <a:gd name="connsiteX426" fmla="*/ 5173858 w 7758545"/>
                <a:gd name="connsiteY426" fmla="*/ 1360598 h 6858000"/>
                <a:gd name="connsiteX427" fmla="*/ 5135554 w 7758545"/>
                <a:gd name="connsiteY427" fmla="*/ 1346743 h 6858000"/>
                <a:gd name="connsiteX428" fmla="*/ 5090731 w 7758545"/>
                <a:gd name="connsiteY428" fmla="*/ 1289695 h 6858000"/>
                <a:gd name="connsiteX429" fmla="*/ 5080951 w 7758545"/>
                <a:gd name="connsiteY429" fmla="*/ 1251799 h 6858000"/>
                <a:gd name="connsiteX430" fmla="*/ 5054872 w 7758545"/>
                <a:gd name="connsiteY430" fmla="*/ 1206568 h 6858000"/>
                <a:gd name="connsiteX431" fmla="*/ 5030015 w 7758545"/>
                <a:gd name="connsiteY431" fmla="*/ 1109179 h 6858000"/>
                <a:gd name="connsiteX432" fmla="*/ 5043462 w 7758545"/>
                <a:gd name="connsiteY432" fmla="*/ 1008937 h 6858000"/>
                <a:gd name="connsiteX433" fmla="*/ 5093990 w 7758545"/>
                <a:gd name="connsiteY433" fmla="*/ 844720 h 6858000"/>
                <a:gd name="connsiteX434" fmla="*/ 5170598 w 7758545"/>
                <a:gd name="connsiteY434" fmla="*/ 775447 h 6858000"/>
                <a:gd name="connsiteX435" fmla="*/ 5229683 w 7758545"/>
                <a:gd name="connsiteY435" fmla="*/ 743663 h 6858000"/>
                <a:gd name="connsiteX436" fmla="*/ 5232128 w 7758545"/>
                <a:gd name="connsiteY436" fmla="*/ 706989 h 6858000"/>
                <a:gd name="connsiteX437" fmla="*/ 5253318 w 7758545"/>
                <a:gd name="connsiteY437" fmla="*/ 662981 h 6858000"/>
                <a:gd name="connsiteX438" fmla="*/ 5283879 w 7758545"/>
                <a:gd name="connsiteY438" fmla="*/ 632827 h 6858000"/>
                <a:gd name="connsiteX439" fmla="*/ 5289992 w 7758545"/>
                <a:gd name="connsiteY439" fmla="*/ 575779 h 6858000"/>
                <a:gd name="connsiteX440" fmla="*/ 5287139 w 7758545"/>
                <a:gd name="connsiteY440" fmla="*/ 513026 h 6858000"/>
                <a:gd name="connsiteX441" fmla="*/ 5347854 w 7758545"/>
                <a:gd name="connsiteY441" fmla="*/ 429083 h 6858000"/>
                <a:gd name="connsiteX442" fmla="*/ 5295289 w 7758545"/>
                <a:gd name="connsiteY442" fmla="*/ 397299 h 6858000"/>
                <a:gd name="connsiteX443" fmla="*/ 5300994 w 7758545"/>
                <a:gd name="connsiteY443" fmla="*/ 387520 h 6858000"/>
                <a:gd name="connsiteX444" fmla="*/ 5441984 w 7758545"/>
                <a:gd name="connsiteY444" fmla="*/ 387520 h 6858000"/>
                <a:gd name="connsiteX445" fmla="*/ 5523074 w 7758545"/>
                <a:gd name="connsiteY445" fmla="*/ 290945 h 6858000"/>
                <a:gd name="connsiteX446" fmla="*/ 5510849 w 7758545"/>
                <a:gd name="connsiteY446" fmla="*/ 262014 h 6858000"/>
                <a:gd name="connsiteX447" fmla="*/ 5523481 w 7758545"/>
                <a:gd name="connsiteY447" fmla="*/ 228193 h 6858000"/>
                <a:gd name="connsiteX448" fmla="*/ 5576047 w 7758545"/>
                <a:gd name="connsiteY448" fmla="*/ 202521 h 6858000"/>
                <a:gd name="connsiteX449" fmla="*/ 5623315 w 7758545"/>
                <a:gd name="connsiteY449" fmla="*/ 173589 h 6858000"/>
                <a:gd name="connsiteX450" fmla="*/ 5642467 w 7758545"/>
                <a:gd name="connsiteY450" fmla="*/ 166255 h 6858000"/>
                <a:gd name="connsiteX451" fmla="*/ 5782642 w 7758545"/>
                <a:gd name="connsiteY451" fmla="*/ 92499 h 6858000"/>
                <a:gd name="connsiteX452" fmla="*/ 5847840 w 7758545"/>
                <a:gd name="connsiteY452" fmla="*/ 64790 h 6858000"/>
                <a:gd name="connsiteX453" fmla="*/ 5926485 w 7758545"/>
                <a:gd name="connsiteY453" fmla="*/ 62753 h 6858000"/>
                <a:gd name="connsiteX454" fmla="*/ 5994943 w 7758545"/>
                <a:gd name="connsiteY454" fmla="*/ 72940 h 6858000"/>
                <a:gd name="connsiteX455" fmla="*/ 6012872 w 7758545"/>
                <a:gd name="connsiteY455" fmla="*/ 77015 h 6858000"/>
                <a:gd name="connsiteX456" fmla="*/ 6068698 w 7758545"/>
                <a:gd name="connsiteY456" fmla="*/ 106762 h 6858000"/>
                <a:gd name="connsiteX457" fmla="*/ 6073995 w 7758545"/>
                <a:gd name="connsiteY457" fmla="*/ 99019 h 6858000"/>
                <a:gd name="connsiteX458" fmla="*/ 6079700 w 7758545"/>
                <a:gd name="connsiteY458" fmla="*/ 123876 h 6858000"/>
                <a:gd name="connsiteX459" fmla="*/ 6084590 w 7758545"/>
                <a:gd name="connsiteY459" fmla="*/ 114504 h 6858000"/>
                <a:gd name="connsiteX460" fmla="*/ 6286296 w 7758545"/>
                <a:gd name="connsiteY460" fmla="*/ 198039 h 6858000"/>
                <a:gd name="connsiteX461" fmla="*/ 6331935 w 7758545"/>
                <a:gd name="connsiteY461" fmla="*/ 273424 h 6858000"/>
                <a:gd name="connsiteX462" fmla="*/ 6390205 w 7758545"/>
                <a:gd name="connsiteY462" fmla="*/ 302355 h 6858000"/>
                <a:gd name="connsiteX463" fmla="*/ 6396725 w 7758545"/>
                <a:gd name="connsiteY463" fmla="*/ 344326 h 6858000"/>
                <a:gd name="connsiteX464" fmla="*/ 6410172 w 7758545"/>
                <a:gd name="connsiteY464" fmla="*/ 334954 h 6858000"/>
                <a:gd name="connsiteX465" fmla="*/ 6527528 w 7758545"/>
                <a:gd name="connsiteY465" fmla="*/ 381407 h 6858000"/>
                <a:gd name="connsiteX466" fmla="*/ 6612286 w 7758545"/>
                <a:gd name="connsiteY466" fmla="*/ 423786 h 6858000"/>
                <a:gd name="connsiteX467" fmla="*/ 6708860 w 7758545"/>
                <a:gd name="connsiteY467" fmla="*/ 497541 h 6858000"/>
                <a:gd name="connsiteX468" fmla="*/ 6811954 w 7758545"/>
                <a:gd name="connsiteY468" fmla="*/ 528103 h 6858000"/>
                <a:gd name="connsiteX469" fmla="*/ 6822956 w 7758545"/>
                <a:gd name="connsiteY469" fmla="*/ 528918 h 6858000"/>
                <a:gd name="connsiteX470" fmla="*/ 6910973 w 7758545"/>
                <a:gd name="connsiteY470" fmla="*/ 645459 h 6858000"/>
                <a:gd name="connsiteX471" fmla="*/ 6906491 w 7758545"/>
                <a:gd name="connsiteY471" fmla="*/ 662166 h 6858000"/>
                <a:gd name="connsiteX472" fmla="*/ 7014067 w 7758545"/>
                <a:gd name="connsiteY472" fmla="*/ 745701 h 6858000"/>
                <a:gd name="connsiteX473" fmla="*/ 7122459 w 7758545"/>
                <a:gd name="connsiteY473" fmla="*/ 851240 h 6858000"/>
                <a:gd name="connsiteX474" fmla="*/ 7109827 w 7758545"/>
                <a:gd name="connsiteY474" fmla="*/ 892803 h 6858000"/>
                <a:gd name="connsiteX475" fmla="*/ 7123681 w 7758545"/>
                <a:gd name="connsiteY475" fmla="*/ 902175 h 6858000"/>
                <a:gd name="connsiteX476" fmla="*/ 7132238 w 7758545"/>
                <a:gd name="connsiteY476" fmla="*/ 868354 h 6858000"/>
                <a:gd name="connsiteX477" fmla="*/ 7150575 w 7758545"/>
                <a:gd name="connsiteY477" fmla="*/ 871614 h 6858000"/>
                <a:gd name="connsiteX478" fmla="*/ 7317645 w 7758545"/>
                <a:gd name="connsiteY478" fmla="*/ 1170709 h 6858000"/>
                <a:gd name="connsiteX479" fmla="*/ 7500606 w 7758545"/>
                <a:gd name="connsiteY479" fmla="*/ 1461247 h 6858000"/>
                <a:gd name="connsiteX480" fmla="*/ 7498976 w 7758545"/>
                <a:gd name="connsiteY480" fmla="*/ 1523185 h 6858000"/>
                <a:gd name="connsiteX481" fmla="*/ 7514868 w 7758545"/>
                <a:gd name="connsiteY481" fmla="*/ 1563119 h 6858000"/>
                <a:gd name="connsiteX482" fmla="*/ 7554802 w 7758545"/>
                <a:gd name="connsiteY482" fmla="*/ 1651951 h 6858000"/>
                <a:gd name="connsiteX483" fmla="*/ 7563359 w 7758545"/>
                <a:gd name="connsiteY483" fmla="*/ 1687402 h 6858000"/>
                <a:gd name="connsiteX484" fmla="*/ 7573546 w 7758545"/>
                <a:gd name="connsiteY484" fmla="*/ 1757897 h 6858000"/>
                <a:gd name="connsiteX485" fmla="*/ 7571509 w 7758545"/>
                <a:gd name="connsiteY485" fmla="*/ 1768492 h 6858000"/>
                <a:gd name="connsiteX486" fmla="*/ 7627335 w 7758545"/>
                <a:gd name="connsiteY486" fmla="*/ 1874031 h 6858000"/>
                <a:gd name="connsiteX487" fmla="*/ 7636299 w 7758545"/>
                <a:gd name="connsiteY487" fmla="*/ 1938007 h 6858000"/>
                <a:gd name="connsiteX488" fmla="*/ 7655043 w 7758545"/>
                <a:gd name="connsiteY488" fmla="*/ 2065550 h 6858000"/>
                <a:gd name="connsiteX489" fmla="*/ 7642819 w 7758545"/>
                <a:gd name="connsiteY489" fmla="*/ 2138490 h 6858000"/>
                <a:gd name="connsiteX490" fmla="*/ 7645264 w 7758545"/>
                <a:gd name="connsiteY490" fmla="*/ 2174756 h 6858000"/>
                <a:gd name="connsiteX491" fmla="*/ 7662378 w 7758545"/>
                <a:gd name="connsiteY491" fmla="*/ 2255846 h 6858000"/>
                <a:gd name="connsiteX492" fmla="*/ 7667268 w 7758545"/>
                <a:gd name="connsiteY492" fmla="*/ 2280295 h 6858000"/>
                <a:gd name="connsiteX493" fmla="*/ 7699052 w 7758545"/>
                <a:gd name="connsiteY493" fmla="*/ 2419248 h 6858000"/>
                <a:gd name="connsiteX494" fmla="*/ 7724724 w 7758545"/>
                <a:gd name="connsiteY494" fmla="*/ 2513378 h 6858000"/>
                <a:gd name="connsiteX495" fmla="*/ 7694977 w 7758545"/>
                <a:gd name="connsiteY495" fmla="*/ 2630734 h 6858000"/>
                <a:gd name="connsiteX496" fmla="*/ 7730836 w 7758545"/>
                <a:gd name="connsiteY496" fmla="*/ 2673520 h 6858000"/>
                <a:gd name="connsiteX497" fmla="*/ 7716166 w 7758545"/>
                <a:gd name="connsiteY497" fmla="*/ 2712639 h 6858000"/>
                <a:gd name="connsiteX498" fmla="*/ 7732466 w 7758545"/>
                <a:gd name="connsiteY498" fmla="*/ 2782726 h 6858000"/>
                <a:gd name="connsiteX499" fmla="*/ 7725131 w 7758545"/>
                <a:gd name="connsiteY499" fmla="*/ 2826735 h 6858000"/>
                <a:gd name="connsiteX500" fmla="*/ 7761805 w 7758545"/>
                <a:gd name="connsiteY500" fmla="*/ 2932274 h 6858000"/>
                <a:gd name="connsiteX501" fmla="*/ 7728799 w 7758545"/>
                <a:gd name="connsiteY501" fmla="*/ 3030886 h 6858000"/>
                <a:gd name="connsiteX502" fmla="*/ 7749173 w 7758545"/>
                <a:gd name="connsiteY502" fmla="*/ 3157614 h 6858000"/>
                <a:gd name="connsiteX503" fmla="*/ 7755693 w 7758545"/>
                <a:gd name="connsiteY503" fmla="*/ 3175951 h 6858000"/>
                <a:gd name="connsiteX504" fmla="*/ 7753656 w 7758545"/>
                <a:gd name="connsiteY504" fmla="*/ 3213440 h 6858000"/>
                <a:gd name="connsiteX505" fmla="*/ 7714129 w 7758545"/>
                <a:gd name="connsiteY505" fmla="*/ 3356875 h 6858000"/>
                <a:gd name="connsiteX506" fmla="*/ 7732466 w 7758545"/>
                <a:gd name="connsiteY506" fmla="*/ 3388659 h 6858000"/>
                <a:gd name="connsiteX507" fmla="*/ 7714944 w 7758545"/>
                <a:gd name="connsiteY507" fmla="*/ 3496235 h 6858000"/>
                <a:gd name="connsiteX508" fmla="*/ 7681938 w 7758545"/>
                <a:gd name="connsiteY508" fmla="*/ 3554099 h 6858000"/>
                <a:gd name="connsiteX509" fmla="*/ 7673380 w 7758545"/>
                <a:gd name="connsiteY509" fmla="*/ 3631928 h 6858000"/>
                <a:gd name="connsiteX510" fmla="*/ 7642411 w 7758545"/>
                <a:gd name="connsiteY510" fmla="*/ 3727280 h 6858000"/>
                <a:gd name="connsiteX511" fmla="*/ 7619592 w 7758545"/>
                <a:gd name="connsiteY511" fmla="*/ 3812853 h 6858000"/>
                <a:gd name="connsiteX512" fmla="*/ 7601663 w 7758545"/>
                <a:gd name="connsiteY512" fmla="*/ 3942026 h 6858000"/>
                <a:gd name="connsiteX513" fmla="*/ 7564582 w 7758545"/>
                <a:gd name="connsiteY513" fmla="*/ 4029228 h 6858000"/>
                <a:gd name="connsiteX514" fmla="*/ 7533205 w 7758545"/>
                <a:gd name="connsiteY514" fmla="*/ 4080164 h 6858000"/>
                <a:gd name="connsiteX515" fmla="*/ 7512831 w 7758545"/>
                <a:gd name="connsiteY515" fmla="*/ 4179590 h 6858000"/>
                <a:gd name="connsiteX516" fmla="*/ 7473712 w 7758545"/>
                <a:gd name="connsiteY516" fmla="*/ 4279425 h 6858000"/>
                <a:gd name="connsiteX517" fmla="*/ 7469637 w 7758545"/>
                <a:gd name="connsiteY517" fmla="*/ 4320989 h 6858000"/>
                <a:gd name="connsiteX518" fmla="*/ 7468007 w 7758545"/>
                <a:gd name="connsiteY518" fmla="*/ 4330360 h 6858000"/>
                <a:gd name="connsiteX519" fmla="*/ 7476972 w 7758545"/>
                <a:gd name="connsiteY519" fmla="*/ 4368664 h 6858000"/>
                <a:gd name="connsiteX520" fmla="*/ 7430926 w 7758545"/>
                <a:gd name="connsiteY520" fmla="*/ 4402079 h 6858000"/>
                <a:gd name="connsiteX521" fmla="*/ 7428074 w 7758545"/>
                <a:gd name="connsiteY521" fmla="*/ 4449754 h 6858000"/>
                <a:gd name="connsiteX522" fmla="*/ 7378768 w 7758545"/>
                <a:gd name="connsiteY522" fmla="*/ 4533289 h 6858000"/>
                <a:gd name="connsiteX523" fmla="*/ 7299308 w 7758545"/>
                <a:gd name="connsiteY523" fmla="*/ 4650645 h 6858000"/>
                <a:gd name="connsiteX524" fmla="*/ 7290751 w 7758545"/>
                <a:gd name="connsiteY524" fmla="*/ 4667352 h 6858000"/>
                <a:gd name="connsiteX525" fmla="*/ 7247149 w 7758545"/>
                <a:gd name="connsiteY525" fmla="*/ 4779004 h 6858000"/>
                <a:gd name="connsiteX526" fmla="*/ 7211698 w 7758545"/>
                <a:gd name="connsiteY526" fmla="*/ 4901250 h 6858000"/>
                <a:gd name="connsiteX527" fmla="*/ 7124903 w 7758545"/>
                <a:gd name="connsiteY527" fmla="*/ 5018605 h 6858000"/>
                <a:gd name="connsiteX528" fmla="*/ 7031182 w 7758545"/>
                <a:gd name="connsiteY528" fmla="*/ 5115995 h 6858000"/>
                <a:gd name="connsiteX529" fmla="*/ 6974949 w 7758545"/>
                <a:gd name="connsiteY529" fmla="*/ 5237018 h 6858000"/>
                <a:gd name="connsiteX530" fmla="*/ 6898341 w 7758545"/>
                <a:gd name="connsiteY530" fmla="*/ 5283472 h 6858000"/>
                <a:gd name="connsiteX531" fmla="*/ 6884079 w 7758545"/>
                <a:gd name="connsiteY531" fmla="*/ 5294066 h 6858000"/>
                <a:gd name="connsiteX532" fmla="*/ 6803804 w 7758545"/>
                <a:gd name="connsiteY532" fmla="*/ 5399605 h 6858000"/>
                <a:gd name="connsiteX533" fmla="*/ 6739829 w 7758545"/>
                <a:gd name="connsiteY533" fmla="*/ 5496588 h 6858000"/>
                <a:gd name="connsiteX534" fmla="*/ 6696228 w 7758545"/>
                <a:gd name="connsiteY534" fmla="*/ 5507997 h 6858000"/>
                <a:gd name="connsiteX535" fmla="*/ 6692153 w 7758545"/>
                <a:gd name="connsiteY535" fmla="*/ 5533669 h 6858000"/>
                <a:gd name="connsiteX536" fmla="*/ 6594763 w 7758545"/>
                <a:gd name="connsiteY536" fmla="*/ 5696663 h 6858000"/>
                <a:gd name="connsiteX537" fmla="*/ 6547495 w 7758545"/>
                <a:gd name="connsiteY537" fmla="*/ 5746377 h 6858000"/>
                <a:gd name="connsiteX538" fmla="*/ 6532010 w 7758545"/>
                <a:gd name="connsiteY538" fmla="*/ 5767566 h 6858000"/>
                <a:gd name="connsiteX539" fmla="*/ 6505524 w 7758545"/>
                <a:gd name="connsiteY539" fmla="*/ 5783050 h 6858000"/>
                <a:gd name="connsiteX540" fmla="*/ 6460700 w 7758545"/>
                <a:gd name="connsiteY540" fmla="*/ 5820132 h 6858000"/>
                <a:gd name="connsiteX541" fmla="*/ 6422804 w 7758545"/>
                <a:gd name="connsiteY541" fmla="*/ 5877588 h 6858000"/>
                <a:gd name="connsiteX542" fmla="*/ 6317673 w 7758545"/>
                <a:gd name="connsiteY542" fmla="*/ 5955417 h 6858000"/>
                <a:gd name="connsiteX543" fmla="*/ 6206836 w 7758545"/>
                <a:gd name="connsiteY543" fmla="*/ 6054437 h 6858000"/>
                <a:gd name="connsiteX544" fmla="*/ 6122486 w 7758545"/>
                <a:gd name="connsiteY544" fmla="*/ 6114745 h 6858000"/>
                <a:gd name="connsiteX545" fmla="*/ 6087850 w 7758545"/>
                <a:gd name="connsiteY545" fmla="*/ 6143269 h 6858000"/>
                <a:gd name="connsiteX546" fmla="*/ 5948490 w 7758545"/>
                <a:gd name="connsiteY546" fmla="*/ 6225989 h 6858000"/>
                <a:gd name="connsiteX547" fmla="*/ 5888589 w 7758545"/>
                <a:gd name="connsiteY547" fmla="*/ 6227211 h 6858000"/>
                <a:gd name="connsiteX548" fmla="*/ 5843765 w 7758545"/>
                <a:gd name="connsiteY548" fmla="*/ 6294039 h 6858000"/>
                <a:gd name="connsiteX549" fmla="*/ 5785088 w 7758545"/>
                <a:gd name="connsiteY549" fmla="*/ 6331528 h 6858000"/>
                <a:gd name="connsiteX550" fmla="*/ 5757379 w 7758545"/>
                <a:gd name="connsiteY550" fmla="*/ 6355569 h 6858000"/>
                <a:gd name="connsiteX551" fmla="*/ 5760231 w 7758545"/>
                <a:gd name="connsiteY551" fmla="*/ 6358014 h 6858000"/>
                <a:gd name="connsiteX552" fmla="*/ 5724372 w 7758545"/>
                <a:gd name="connsiteY552" fmla="*/ 6397540 h 6858000"/>
                <a:gd name="connsiteX553" fmla="*/ 5631465 w 7758545"/>
                <a:gd name="connsiteY553" fmla="*/ 6444401 h 6858000"/>
                <a:gd name="connsiteX554" fmla="*/ 5618018 w 7758545"/>
                <a:gd name="connsiteY554" fmla="*/ 6450106 h 6858000"/>
                <a:gd name="connsiteX555" fmla="*/ 5466840 w 7758545"/>
                <a:gd name="connsiteY555" fmla="*/ 6470888 h 6858000"/>
                <a:gd name="connsiteX556" fmla="*/ 5435057 w 7758545"/>
                <a:gd name="connsiteY556" fmla="*/ 6504302 h 6858000"/>
                <a:gd name="connsiteX557" fmla="*/ 5292029 w 7758545"/>
                <a:gd name="connsiteY557" fmla="*/ 6582132 h 6858000"/>
                <a:gd name="connsiteX558" fmla="*/ 5107030 w 7758545"/>
                <a:gd name="connsiteY558" fmla="*/ 6643662 h 6858000"/>
                <a:gd name="connsiteX559" fmla="*/ 5051612 w 7758545"/>
                <a:gd name="connsiteY559" fmla="*/ 6674224 h 6858000"/>
                <a:gd name="connsiteX560" fmla="*/ 4868650 w 7758545"/>
                <a:gd name="connsiteY560" fmla="*/ 6717417 h 6858000"/>
                <a:gd name="connsiteX561" fmla="*/ 4796118 w 7758545"/>
                <a:gd name="connsiteY561" fmla="*/ 6736162 h 6858000"/>
                <a:gd name="connsiteX562" fmla="*/ 4705248 w 7758545"/>
                <a:gd name="connsiteY562" fmla="*/ 6747979 h 6858000"/>
                <a:gd name="connsiteX563" fmla="*/ 4626603 w 7758545"/>
                <a:gd name="connsiteY563" fmla="*/ 6763464 h 6858000"/>
                <a:gd name="connsiteX564" fmla="*/ 4582187 w 7758545"/>
                <a:gd name="connsiteY564" fmla="*/ 6781393 h 6858000"/>
                <a:gd name="connsiteX565" fmla="*/ 4550403 w 7758545"/>
                <a:gd name="connsiteY565" fmla="*/ 6789950 h 6858000"/>
                <a:gd name="connsiteX566" fmla="*/ 4439159 w 7758545"/>
                <a:gd name="connsiteY566" fmla="*/ 6820512 h 6858000"/>
                <a:gd name="connsiteX567" fmla="*/ 4432232 w 7758545"/>
                <a:gd name="connsiteY567" fmla="*/ 6823364 h 6858000"/>
                <a:gd name="connsiteX568" fmla="*/ 4321396 w 7758545"/>
                <a:gd name="connsiteY568" fmla="*/ 6832736 h 6858000"/>
                <a:gd name="connsiteX569" fmla="*/ 4261495 w 7758545"/>
                <a:gd name="connsiteY569" fmla="*/ 6849851 h 6858000"/>
                <a:gd name="connsiteX570" fmla="*/ 4170218 w 7758545"/>
                <a:gd name="connsiteY570" fmla="*/ 6839256 h 6858000"/>
                <a:gd name="connsiteX571" fmla="*/ 3922466 w 7758545"/>
                <a:gd name="connsiteY571" fmla="*/ 6844961 h 6858000"/>
                <a:gd name="connsiteX572" fmla="*/ 3737060 w 7758545"/>
                <a:gd name="connsiteY572" fmla="*/ 6855963 h 6858000"/>
                <a:gd name="connsiteX573" fmla="*/ 3713018 w 7758545"/>
                <a:gd name="connsiteY573" fmla="*/ 6855555 h 6858000"/>
                <a:gd name="connsiteX574" fmla="*/ 3622556 w 7758545"/>
                <a:gd name="connsiteY574" fmla="*/ 6836811 h 6858000"/>
                <a:gd name="connsiteX575" fmla="*/ 3623371 w 7758545"/>
                <a:gd name="connsiteY575" fmla="*/ 6839663 h 6858000"/>
                <a:gd name="connsiteX576" fmla="*/ 3550431 w 7758545"/>
                <a:gd name="connsiteY576" fmla="*/ 6838849 h 6858000"/>
                <a:gd name="connsiteX577" fmla="*/ 3379694 w 7758545"/>
                <a:gd name="connsiteY577" fmla="*/ 6825401 h 6858000"/>
                <a:gd name="connsiteX578" fmla="*/ 3303087 w 7758545"/>
                <a:gd name="connsiteY578" fmla="*/ 6803397 h 6858000"/>
                <a:gd name="connsiteX579" fmla="*/ 3278230 w 7758545"/>
                <a:gd name="connsiteY579" fmla="*/ 6807879 h 6858000"/>
                <a:gd name="connsiteX580" fmla="*/ 3123385 w 7758545"/>
                <a:gd name="connsiteY580" fmla="*/ 6781800 h 6858000"/>
                <a:gd name="connsiteX581" fmla="*/ 3065929 w 7758545"/>
                <a:gd name="connsiteY581" fmla="*/ 6779355 h 6858000"/>
                <a:gd name="connsiteX582" fmla="*/ 3039443 w 7758545"/>
                <a:gd name="connsiteY582" fmla="*/ 6779763 h 6858000"/>
                <a:gd name="connsiteX583" fmla="*/ 2911492 w 7758545"/>
                <a:gd name="connsiteY583" fmla="*/ 6734939 h 6858000"/>
                <a:gd name="connsiteX584" fmla="*/ 2868298 w 7758545"/>
                <a:gd name="connsiteY584" fmla="*/ 6710490 h 6858000"/>
                <a:gd name="connsiteX585" fmla="*/ 2685744 w 7758545"/>
                <a:gd name="connsiteY585" fmla="*/ 6670149 h 6858000"/>
                <a:gd name="connsiteX586" fmla="*/ 2559424 w 7758545"/>
                <a:gd name="connsiteY586" fmla="*/ 6629400 h 6858000"/>
                <a:gd name="connsiteX587" fmla="*/ 2518267 w 7758545"/>
                <a:gd name="connsiteY587" fmla="*/ 6627363 h 6858000"/>
                <a:gd name="connsiteX588" fmla="*/ 2427398 w 7758545"/>
                <a:gd name="connsiteY588" fmla="*/ 6596801 h 6858000"/>
                <a:gd name="connsiteX589" fmla="*/ 2368312 w 7758545"/>
                <a:gd name="connsiteY589" fmla="*/ 6579687 h 6858000"/>
                <a:gd name="connsiteX590" fmla="*/ 2226914 w 7758545"/>
                <a:gd name="connsiteY590" fmla="*/ 6513267 h 6858000"/>
                <a:gd name="connsiteX591" fmla="*/ 2194315 w 7758545"/>
                <a:gd name="connsiteY591" fmla="*/ 6500635 h 6858000"/>
                <a:gd name="connsiteX592" fmla="*/ 2078589 w 7758545"/>
                <a:gd name="connsiteY592" fmla="*/ 6450106 h 6858000"/>
                <a:gd name="connsiteX593" fmla="*/ 1986090 w 7758545"/>
                <a:gd name="connsiteY593" fmla="*/ 6407320 h 6858000"/>
                <a:gd name="connsiteX594" fmla="*/ 1954713 w 7758545"/>
                <a:gd name="connsiteY594" fmla="*/ 6388983 h 6858000"/>
                <a:gd name="connsiteX595" fmla="*/ 1816168 w 7758545"/>
                <a:gd name="connsiteY595" fmla="*/ 6304633 h 6858000"/>
                <a:gd name="connsiteX596" fmla="*/ 1737930 w 7758545"/>
                <a:gd name="connsiteY596" fmla="*/ 6257772 h 6858000"/>
                <a:gd name="connsiteX597" fmla="*/ 1626279 w 7758545"/>
                <a:gd name="connsiteY597" fmla="*/ 6158753 h 6858000"/>
                <a:gd name="connsiteX598" fmla="*/ 1546819 w 7758545"/>
                <a:gd name="connsiteY598" fmla="*/ 6118412 h 6858000"/>
                <a:gd name="connsiteX599" fmla="*/ 1528075 w 7758545"/>
                <a:gd name="connsiteY599" fmla="*/ 6106187 h 6858000"/>
                <a:gd name="connsiteX600" fmla="*/ 1416831 w 7758545"/>
                <a:gd name="connsiteY600" fmla="*/ 6012873 h 6858000"/>
                <a:gd name="connsiteX601" fmla="*/ 1290918 w 7758545"/>
                <a:gd name="connsiteY601" fmla="*/ 5919558 h 6858000"/>
                <a:gd name="connsiteX602" fmla="*/ 1219200 w 7758545"/>
                <a:gd name="connsiteY602" fmla="*/ 5864548 h 6858000"/>
                <a:gd name="connsiteX603" fmla="*/ 1207790 w 7758545"/>
                <a:gd name="connsiteY603" fmla="*/ 5846211 h 6858000"/>
                <a:gd name="connsiteX604" fmla="*/ 1121403 w 7758545"/>
                <a:gd name="connsiteY604" fmla="*/ 5761046 h 6858000"/>
                <a:gd name="connsiteX605" fmla="*/ 1052130 w 7758545"/>
                <a:gd name="connsiteY605" fmla="*/ 5695033 h 6858000"/>
                <a:gd name="connsiteX606" fmla="*/ 1028496 w 7758545"/>
                <a:gd name="connsiteY606" fmla="*/ 5659990 h 6858000"/>
                <a:gd name="connsiteX607" fmla="*/ 950666 w 7758545"/>
                <a:gd name="connsiteY607" fmla="*/ 5590309 h 6858000"/>
                <a:gd name="connsiteX608" fmla="*/ 849202 w 7758545"/>
                <a:gd name="connsiteY608" fmla="*/ 5465619 h 6858000"/>
                <a:gd name="connsiteX609" fmla="*/ 813751 w 7758545"/>
                <a:gd name="connsiteY609" fmla="*/ 5421610 h 6858000"/>
                <a:gd name="connsiteX610" fmla="*/ 722474 w 7758545"/>
                <a:gd name="connsiteY610" fmla="*/ 5287139 h 6858000"/>
                <a:gd name="connsiteX611" fmla="*/ 692320 w 7758545"/>
                <a:gd name="connsiteY611" fmla="*/ 5243538 h 6858000"/>
                <a:gd name="connsiteX612" fmla="*/ 593708 w 7758545"/>
                <a:gd name="connsiteY612" fmla="*/ 5128220 h 6858000"/>
                <a:gd name="connsiteX613" fmla="*/ 558257 w 7758545"/>
                <a:gd name="connsiteY613" fmla="*/ 5037758 h 6858000"/>
                <a:gd name="connsiteX614" fmla="*/ 544402 w 7758545"/>
                <a:gd name="connsiteY614" fmla="*/ 5018605 h 6858000"/>
                <a:gd name="connsiteX615" fmla="*/ 497949 w 7758545"/>
                <a:gd name="connsiteY615" fmla="*/ 4967262 h 6858000"/>
                <a:gd name="connsiteX616" fmla="*/ 502431 w 7758545"/>
                <a:gd name="connsiteY616" fmla="*/ 4933441 h 6858000"/>
                <a:gd name="connsiteX617" fmla="*/ 472684 w 7758545"/>
                <a:gd name="connsiteY617" fmla="*/ 4917956 h 6858000"/>
                <a:gd name="connsiteX618" fmla="*/ 481242 w 7758545"/>
                <a:gd name="connsiteY618" fmla="*/ 4911844 h 6858000"/>
                <a:gd name="connsiteX619" fmla="*/ 460052 w 7758545"/>
                <a:gd name="connsiteY619" fmla="*/ 4877615 h 6858000"/>
                <a:gd name="connsiteX620" fmla="*/ 442530 w 7758545"/>
                <a:gd name="connsiteY620" fmla="*/ 4827087 h 6858000"/>
                <a:gd name="connsiteX621" fmla="*/ 433973 w 7758545"/>
                <a:gd name="connsiteY621" fmla="*/ 4803453 h 6858000"/>
                <a:gd name="connsiteX622" fmla="*/ 350031 w 7758545"/>
                <a:gd name="connsiteY622" fmla="*/ 4672649 h 6858000"/>
                <a:gd name="connsiteX623" fmla="*/ 343104 w 7758545"/>
                <a:gd name="connsiteY623" fmla="*/ 4633123 h 6858000"/>
                <a:gd name="connsiteX624" fmla="*/ 276276 w 7758545"/>
                <a:gd name="connsiteY624" fmla="*/ 4448124 h 6858000"/>
                <a:gd name="connsiteX625" fmla="*/ 262014 w 7758545"/>
                <a:gd name="connsiteY625" fmla="*/ 4382519 h 6858000"/>
                <a:gd name="connsiteX626" fmla="*/ 283611 w 7758545"/>
                <a:gd name="connsiteY626" fmla="*/ 4346253 h 6858000"/>
                <a:gd name="connsiteX627" fmla="*/ 210263 w 7758545"/>
                <a:gd name="connsiteY627" fmla="*/ 4249678 h 6858000"/>
                <a:gd name="connsiteX628" fmla="*/ 196001 w 7758545"/>
                <a:gd name="connsiteY628" fmla="*/ 4180406 h 6858000"/>
                <a:gd name="connsiteX629" fmla="*/ 208226 w 7758545"/>
                <a:gd name="connsiteY629" fmla="*/ 4153919 h 6858000"/>
                <a:gd name="connsiteX630" fmla="*/ 169514 w 7758545"/>
                <a:gd name="connsiteY630" fmla="*/ 4042675 h 6858000"/>
                <a:gd name="connsiteX631" fmla="*/ 124283 w 7758545"/>
                <a:gd name="connsiteY631" fmla="*/ 3992554 h 6858000"/>
                <a:gd name="connsiteX632" fmla="*/ 107984 w 7758545"/>
                <a:gd name="connsiteY632" fmla="*/ 3926134 h 6858000"/>
                <a:gd name="connsiteX633" fmla="*/ 101057 w 7758545"/>
                <a:gd name="connsiteY633" fmla="*/ 3836079 h 6858000"/>
                <a:gd name="connsiteX634" fmla="*/ 66013 w 7758545"/>
                <a:gd name="connsiteY634" fmla="*/ 3664935 h 6858000"/>
                <a:gd name="connsiteX635" fmla="*/ 97389 w 7758545"/>
                <a:gd name="connsiteY635" fmla="*/ 3576918 h 6858000"/>
                <a:gd name="connsiteX636" fmla="*/ 90055 w 7758545"/>
                <a:gd name="connsiteY636" fmla="*/ 3552061 h 6858000"/>
                <a:gd name="connsiteX637" fmla="*/ 35451 w 7758545"/>
                <a:gd name="connsiteY637" fmla="*/ 3393141 h 6858000"/>
                <a:gd name="connsiteX638" fmla="*/ 61938 w 7758545"/>
                <a:gd name="connsiteY638" fmla="*/ 3375619 h 6858000"/>
                <a:gd name="connsiteX639" fmla="*/ 89647 w 7758545"/>
                <a:gd name="connsiteY639" fmla="*/ 3341798 h 6858000"/>
                <a:gd name="connsiteX640" fmla="*/ 57048 w 7758545"/>
                <a:gd name="connsiteY640" fmla="*/ 3330388 h 6858000"/>
                <a:gd name="connsiteX641" fmla="*/ 4890 w 7758545"/>
                <a:gd name="connsiteY641" fmla="*/ 3287602 h 6858000"/>
                <a:gd name="connsiteX642" fmla="*/ 53788 w 7758545"/>
                <a:gd name="connsiteY642" fmla="*/ 3157614 h 6858000"/>
                <a:gd name="connsiteX643" fmla="*/ 8965 w 7758545"/>
                <a:gd name="connsiteY643" fmla="*/ 3149464 h 6858000"/>
                <a:gd name="connsiteX644" fmla="*/ 0 w 7758545"/>
                <a:gd name="connsiteY644" fmla="*/ 3080192 h 6858000"/>
                <a:gd name="connsiteX645" fmla="*/ 66013 w 7758545"/>
                <a:gd name="connsiteY645" fmla="*/ 3057372 h 6858000"/>
                <a:gd name="connsiteX646" fmla="*/ 42786 w 7758545"/>
                <a:gd name="connsiteY646" fmla="*/ 3043110 h 6858000"/>
                <a:gd name="connsiteX647" fmla="*/ 24857 w 7758545"/>
                <a:gd name="connsiteY647" fmla="*/ 2951018 h 6858000"/>
                <a:gd name="connsiteX648" fmla="*/ 30154 w 7758545"/>
                <a:gd name="connsiteY648" fmla="*/ 2890710 h 6858000"/>
                <a:gd name="connsiteX649" fmla="*/ 65198 w 7758545"/>
                <a:gd name="connsiteY649" fmla="*/ 2811658 h 6858000"/>
                <a:gd name="connsiteX650" fmla="*/ 35859 w 7758545"/>
                <a:gd name="connsiteY650" fmla="*/ 2788024 h 6858000"/>
                <a:gd name="connsiteX651" fmla="*/ 66828 w 7758545"/>
                <a:gd name="connsiteY651" fmla="*/ 2751757 h 6858000"/>
                <a:gd name="connsiteX652" fmla="*/ 96167 w 7758545"/>
                <a:gd name="connsiteY652" fmla="*/ 2730161 h 6858000"/>
                <a:gd name="connsiteX653" fmla="*/ 84757 w 7758545"/>
                <a:gd name="connsiteY653" fmla="*/ 2702452 h 6858000"/>
                <a:gd name="connsiteX654" fmla="*/ 46861 w 7758545"/>
                <a:gd name="connsiteY654" fmla="*/ 2670260 h 6858000"/>
                <a:gd name="connsiteX655" fmla="*/ 40341 w 7758545"/>
                <a:gd name="connsiteY655" fmla="*/ 2653553 h 6858000"/>
                <a:gd name="connsiteX656" fmla="*/ 59493 w 7758545"/>
                <a:gd name="connsiteY656" fmla="*/ 2647848 h 6858000"/>
                <a:gd name="connsiteX657" fmla="*/ 88017 w 7758545"/>
                <a:gd name="connsiteY657" fmla="*/ 2618509 h 6858000"/>
                <a:gd name="connsiteX658" fmla="*/ 113281 w 7758545"/>
                <a:gd name="connsiteY658" fmla="*/ 2527640 h 6858000"/>
                <a:gd name="connsiteX659" fmla="*/ 88832 w 7758545"/>
                <a:gd name="connsiteY659" fmla="*/ 2519490 h 6858000"/>
                <a:gd name="connsiteX660" fmla="*/ 70903 w 7758545"/>
                <a:gd name="connsiteY660" fmla="*/ 2499116 h 6858000"/>
                <a:gd name="connsiteX661" fmla="*/ 94537 w 7758545"/>
                <a:gd name="connsiteY661" fmla="*/ 2489336 h 6858000"/>
                <a:gd name="connsiteX662" fmla="*/ 120616 w 7758545"/>
                <a:gd name="connsiteY662" fmla="*/ 2477111 h 6858000"/>
                <a:gd name="connsiteX663" fmla="*/ 123061 w 7758545"/>
                <a:gd name="connsiteY663" fmla="*/ 2448180 h 6858000"/>
                <a:gd name="connsiteX664" fmla="*/ 161365 w 7758545"/>
                <a:gd name="connsiteY664" fmla="*/ 2386649 h 6858000"/>
                <a:gd name="connsiteX665" fmla="*/ 187851 w 7758545"/>
                <a:gd name="connsiteY665" fmla="*/ 2374425 h 6858000"/>
                <a:gd name="connsiteX666" fmla="*/ 162995 w 7758545"/>
                <a:gd name="connsiteY666" fmla="*/ 2358125 h 6858000"/>
                <a:gd name="connsiteX667" fmla="*/ 128766 w 7758545"/>
                <a:gd name="connsiteY667" fmla="*/ 2339381 h 6858000"/>
                <a:gd name="connsiteX668" fmla="*/ 184591 w 7758545"/>
                <a:gd name="connsiteY668" fmla="*/ 2300262 h 6858000"/>
                <a:gd name="connsiteX669" fmla="*/ 169514 w 7758545"/>
                <a:gd name="connsiteY669" fmla="*/ 2218765 h 6858000"/>
                <a:gd name="connsiteX670" fmla="*/ 224118 w 7758545"/>
                <a:gd name="connsiteY670" fmla="*/ 2171496 h 6858000"/>
                <a:gd name="connsiteX671" fmla="*/ 214338 w 7758545"/>
                <a:gd name="connsiteY671" fmla="*/ 2136045 h 6858000"/>
                <a:gd name="connsiteX672" fmla="*/ 194779 w 7758545"/>
                <a:gd name="connsiteY672" fmla="*/ 2010539 h 6858000"/>
                <a:gd name="connsiteX673" fmla="*/ 229007 w 7758545"/>
                <a:gd name="connsiteY673" fmla="*/ 1982423 h 6858000"/>
                <a:gd name="connsiteX674" fmla="*/ 290538 w 7758545"/>
                <a:gd name="connsiteY674" fmla="*/ 1854472 h 6858000"/>
                <a:gd name="connsiteX675" fmla="*/ 296650 w 7758545"/>
                <a:gd name="connsiteY675" fmla="*/ 1809241 h 6858000"/>
                <a:gd name="connsiteX676" fmla="*/ 266496 w 7758545"/>
                <a:gd name="connsiteY676" fmla="*/ 1796201 h 6858000"/>
                <a:gd name="connsiteX677" fmla="*/ 305207 w 7758545"/>
                <a:gd name="connsiteY677" fmla="*/ 1677215 h 6858000"/>
                <a:gd name="connsiteX678" fmla="*/ 263236 w 7758545"/>
                <a:gd name="connsiteY678" fmla="*/ 1661323 h 6858000"/>
                <a:gd name="connsiteX679" fmla="*/ 286871 w 7758545"/>
                <a:gd name="connsiteY679" fmla="*/ 1574936 h 6858000"/>
                <a:gd name="connsiteX680" fmla="*/ 286056 w 7758545"/>
                <a:gd name="connsiteY680" fmla="*/ 1511775 h 6858000"/>
                <a:gd name="connsiteX681" fmla="*/ 350031 w 7758545"/>
                <a:gd name="connsiteY681" fmla="*/ 1477547 h 6858000"/>
                <a:gd name="connsiteX682" fmla="*/ 360218 w 7758545"/>
                <a:gd name="connsiteY682" fmla="*/ 1476324 h 6858000"/>
                <a:gd name="connsiteX683" fmla="*/ 381407 w 7758545"/>
                <a:gd name="connsiteY683" fmla="*/ 1420498 h 6858000"/>
                <a:gd name="connsiteX684" fmla="*/ 414414 w 7758545"/>
                <a:gd name="connsiteY684" fmla="*/ 1334519 h 6858000"/>
                <a:gd name="connsiteX685" fmla="*/ 411154 w 7758545"/>
                <a:gd name="connsiteY685" fmla="*/ 1304772 h 6858000"/>
                <a:gd name="connsiteX686" fmla="*/ 401782 w 7758545"/>
                <a:gd name="connsiteY686" fmla="*/ 1258726 h 6858000"/>
                <a:gd name="connsiteX687" fmla="*/ 385890 w 7758545"/>
                <a:gd name="connsiteY687" fmla="*/ 1257096 h 6858000"/>
                <a:gd name="connsiteX688" fmla="*/ 486947 w 7758545"/>
                <a:gd name="connsiteY688" fmla="*/ 1132813 h 6858000"/>
                <a:gd name="connsiteX689" fmla="*/ 552959 w 7758545"/>
                <a:gd name="connsiteY689" fmla="*/ 1026459 h 6858000"/>
                <a:gd name="connsiteX690" fmla="*/ 542365 w 7758545"/>
                <a:gd name="connsiteY690" fmla="*/ 989785 h 6858000"/>
                <a:gd name="connsiteX691" fmla="*/ 687430 w 7758545"/>
                <a:gd name="connsiteY691" fmla="*/ 903805 h 6858000"/>
                <a:gd name="connsiteX692" fmla="*/ 698025 w 7758545"/>
                <a:gd name="connsiteY692" fmla="*/ 806416 h 6858000"/>
                <a:gd name="connsiteX693" fmla="*/ 788487 w 7758545"/>
                <a:gd name="connsiteY693" fmla="*/ 773002 h 6858000"/>
                <a:gd name="connsiteX694" fmla="*/ 810083 w 7758545"/>
                <a:gd name="connsiteY694" fmla="*/ 808861 h 6858000"/>
                <a:gd name="connsiteX695" fmla="*/ 893211 w 7758545"/>
                <a:gd name="connsiteY695" fmla="*/ 658906 h 6858000"/>
                <a:gd name="connsiteX696" fmla="*/ 945776 w 7758545"/>
                <a:gd name="connsiteY696" fmla="*/ 611637 h 6858000"/>
                <a:gd name="connsiteX697" fmla="*/ 1045611 w 7758545"/>
                <a:gd name="connsiteY697" fmla="*/ 574149 h 6858000"/>
                <a:gd name="connsiteX698" fmla="*/ 1103474 w 7758545"/>
                <a:gd name="connsiteY698" fmla="*/ 522398 h 6858000"/>
                <a:gd name="connsiteX699" fmla="*/ 1155632 w 7758545"/>
                <a:gd name="connsiteY699" fmla="*/ 550514 h 6858000"/>
                <a:gd name="connsiteX700" fmla="*/ 1162967 w 7758545"/>
                <a:gd name="connsiteY700" fmla="*/ 539105 h 6858000"/>
                <a:gd name="connsiteX701" fmla="*/ 1134035 w 7758545"/>
                <a:gd name="connsiteY701" fmla="*/ 502024 h 6858000"/>
                <a:gd name="connsiteX702" fmla="*/ 1210235 w 7758545"/>
                <a:gd name="connsiteY702" fmla="*/ 421341 h 6858000"/>
                <a:gd name="connsiteX703" fmla="*/ 1222052 w 7758545"/>
                <a:gd name="connsiteY703" fmla="*/ 431936 h 6858000"/>
                <a:gd name="connsiteX704" fmla="*/ 1170709 w 7758545"/>
                <a:gd name="connsiteY704" fmla="*/ 494689 h 6858000"/>
                <a:gd name="connsiteX705" fmla="*/ 1240797 w 7758545"/>
                <a:gd name="connsiteY705" fmla="*/ 480019 h 6858000"/>
                <a:gd name="connsiteX706" fmla="*/ 1325961 w 7758545"/>
                <a:gd name="connsiteY706" fmla="*/ 501616 h 6858000"/>
                <a:gd name="connsiteX707" fmla="*/ 1330444 w 7758545"/>
                <a:gd name="connsiteY707" fmla="*/ 524435 h 6858000"/>
                <a:gd name="connsiteX708" fmla="*/ 1376082 w 7758545"/>
                <a:gd name="connsiteY708" fmla="*/ 543995 h 6858000"/>
                <a:gd name="connsiteX709" fmla="*/ 1328406 w 7758545"/>
                <a:gd name="connsiteY709" fmla="*/ 537882 h 6858000"/>
                <a:gd name="connsiteX710" fmla="*/ 1335741 w 7758545"/>
                <a:gd name="connsiteY710" fmla="*/ 590448 h 6858000"/>
                <a:gd name="connsiteX711" fmla="*/ 1295807 w 7758545"/>
                <a:gd name="connsiteY711" fmla="*/ 560294 h 6858000"/>
                <a:gd name="connsiteX712" fmla="*/ 1306810 w 7758545"/>
                <a:gd name="connsiteY712" fmla="*/ 573741 h 6858000"/>
                <a:gd name="connsiteX713" fmla="*/ 1259541 w 7758545"/>
                <a:gd name="connsiteY713" fmla="*/ 623455 h 6858000"/>
                <a:gd name="connsiteX714" fmla="*/ 1240389 w 7758545"/>
                <a:gd name="connsiteY714" fmla="*/ 613267 h 6858000"/>
                <a:gd name="connsiteX715" fmla="*/ 1268913 w 7758545"/>
                <a:gd name="connsiteY715" fmla="*/ 647904 h 6858000"/>
                <a:gd name="connsiteX716" fmla="*/ 1264023 w 7758545"/>
                <a:gd name="connsiteY716" fmla="*/ 655239 h 6858000"/>
                <a:gd name="connsiteX717" fmla="*/ 1239982 w 7758545"/>
                <a:gd name="connsiteY717" fmla="*/ 638532 h 6858000"/>
                <a:gd name="connsiteX718" fmla="*/ 1208605 w 7758545"/>
                <a:gd name="connsiteY718" fmla="*/ 621417 h 6858000"/>
                <a:gd name="connsiteX719" fmla="*/ 1204531 w 7758545"/>
                <a:gd name="connsiteY719" fmla="*/ 630382 h 6858000"/>
                <a:gd name="connsiteX720" fmla="*/ 1230202 w 7758545"/>
                <a:gd name="connsiteY720" fmla="*/ 664611 h 6858000"/>
                <a:gd name="connsiteX721" fmla="*/ 1204531 w 7758545"/>
                <a:gd name="connsiteY721" fmla="*/ 698432 h 6858000"/>
                <a:gd name="connsiteX722" fmla="*/ 1182526 w 7758545"/>
                <a:gd name="connsiteY722" fmla="*/ 745701 h 6858000"/>
                <a:gd name="connsiteX723" fmla="*/ 1208198 w 7758545"/>
                <a:gd name="connsiteY723" fmla="*/ 753035 h 6858000"/>
                <a:gd name="connsiteX724" fmla="*/ 1280730 w 7758545"/>
                <a:gd name="connsiteY724" fmla="*/ 676835 h 6858000"/>
                <a:gd name="connsiteX725" fmla="*/ 1311292 w 7758545"/>
                <a:gd name="connsiteY725" fmla="*/ 657683 h 6858000"/>
                <a:gd name="connsiteX726" fmla="*/ 1368748 w 7758545"/>
                <a:gd name="connsiteY726" fmla="*/ 601858 h 6858000"/>
                <a:gd name="connsiteX727" fmla="*/ 1374452 w 7758545"/>
                <a:gd name="connsiteY727" fmla="*/ 646274 h 6858000"/>
                <a:gd name="connsiteX728" fmla="*/ 1393197 w 7758545"/>
                <a:gd name="connsiteY728" fmla="*/ 623047 h 6858000"/>
                <a:gd name="connsiteX729" fmla="*/ 1402569 w 7758545"/>
                <a:gd name="connsiteY729" fmla="*/ 627937 h 6858000"/>
                <a:gd name="connsiteX730" fmla="*/ 1369970 w 7758545"/>
                <a:gd name="connsiteY730" fmla="*/ 680503 h 6858000"/>
                <a:gd name="connsiteX731" fmla="*/ 1415609 w 7758545"/>
                <a:gd name="connsiteY731" fmla="*/ 626714 h 6858000"/>
                <a:gd name="connsiteX732" fmla="*/ 1374452 w 7758545"/>
                <a:gd name="connsiteY732" fmla="*/ 591671 h 6858000"/>
                <a:gd name="connsiteX733" fmla="*/ 1434353 w 7758545"/>
                <a:gd name="connsiteY733" fmla="*/ 516286 h 6858000"/>
                <a:gd name="connsiteX734" fmla="*/ 1503218 w 7758545"/>
                <a:gd name="connsiteY734" fmla="*/ 466165 h 6858000"/>
                <a:gd name="connsiteX735" fmla="*/ 1548042 w 7758545"/>
                <a:gd name="connsiteY735" fmla="*/ 421749 h 6858000"/>
                <a:gd name="connsiteX736" fmla="*/ 1623019 w 7758545"/>
                <a:gd name="connsiteY736" fmla="*/ 414006 h 6858000"/>
                <a:gd name="connsiteX737" fmla="*/ 1658471 w 7758545"/>
                <a:gd name="connsiteY737" fmla="*/ 442530 h 6858000"/>
                <a:gd name="connsiteX738" fmla="*/ 1699219 w 7758545"/>
                <a:gd name="connsiteY738" fmla="*/ 350846 h 6858000"/>
                <a:gd name="connsiteX739" fmla="*/ 1655211 w 7758545"/>
                <a:gd name="connsiteY739" fmla="*/ 338214 h 6858000"/>
                <a:gd name="connsiteX740" fmla="*/ 1720001 w 7758545"/>
                <a:gd name="connsiteY740" fmla="*/ 286056 h 6858000"/>
                <a:gd name="connsiteX741" fmla="*/ 1761157 w 7758545"/>
                <a:gd name="connsiteY741" fmla="*/ 317025 h 6858000"/>
                <a:gd name="connsiteX742" fmla="*/ 1770122 w 7758545"/>
                <a:gd name="connsiteY742" fmla="*/ 307652 h 6858000"/>
                <a:gd name="connsiteX743" fmla="*/ 1746895 w 7758545"/>
                <a:gd name="connsiteY743" fmla="*/ 274646 h 6858000"/>
                <a:gd name="connsiteX744" fmla="*/ 1766455 w 7758545"/>
                <a:gd name="connsiteY744" fmla="*/ 269349 h 6858000"/>
                <a:gd name="connsiteX745" fmla="*/ 1830022 w 7758545"/>
                <a:gd name="connsiteY745" fmla="*/ 259161 h 6858000"/>
                <a:gd name="connsiteX746" fmla="*/ 1885033 w 7758545"/>
                <a:gd name="connsiteY746" fmla="*/ 219635 h 6858000"/>
                <a:gd name="connsiteX747" fmla="*/ 1964493 w 7758545"/>
                <a:gd name="connsiteY747" fmla="*/ 168699 h 6858000"/>
                <a:gd name="connsiteX748" fmla="*/ 2054547 w 7758545"/>
                <a:gd name="connsiteY748" fmla="*/ 101872 h 6858000"/>
                <a:gd name="connsiteX749" fmla="*/ 2062697 w 7758545"/>
                <a:gd name="connsiteY749" fmla="*/ 109206 h 6858000"/>
                <a:gd name="connsiteX750" fmla="*/ 2052103 w 7758545"/>
                <a:gd name="connsiteY750" fmla="*/ 138953 h 6858000"/>
                <a:gd name="connsiteX751" fmla="*/ 2062290 w 7758545"/>
                <a:gd name="connsiteY751" fmla="*/ 145065 h 6858000"/>
                <a:gd name="connsiteX752" fmla="*/ 2092444 w 7758545"/>
                <a:gd name="connsiteY752" fmla="*/ 98612 h 6858000"/>
                <a:gd name="connsiteX753" fmla="*/ 2160087 w 7758545"/>
                <a:gd name="connsiteY753" fmla="*/ 59086 h 6858000"/>
                <a:gd name="connsiteX754" fmla="*/ 2229767 w 7758545"/>
                <a:gd name="connsiteY754" fmla="*/ 20782 h 6858000"/>
                <a:gd name="connsiteX755" fmla="*/ 2324711 w 7758545"/>
                <a:gd name="connsiteY755" fmla="*/ 815 h 6858000"/>
                <a:gd name="connsiteX756" fmla="*/ 2332861 w 7758545"/>
                <a:gd name="connsiteY756" fmla="*/ 0 h 6858000"/>
                <a:gd name="connsiteX757" fmla="*/ 987340 w 7758545"/>
                <a:gd name="connsiteY757" fmla="*/ 2697154 h 6858000"/>
                <a:gd name="connsiteX758" fmla="*/ 973893 w 7758545"/>
                <a:gd name="connsiteY758" fmla="*/ 2713046 h 6858000"/>
                <a:gd name="connsiteX759" fmla="*/ 1012197 w 7758545"/>
                <a:gd name="connsiteY759" fmla="*/ 2777022 h 6858000"/>
                <a:gd name="connsiteX760" fmla="*/ 1041536 w 7758545"/>
                <a:gd name="connsiteY760" fmla="*/ 2763982 h 6858000"/>
                <a:gd name="connsiteX761" fmla="*/ 1048871 w 7758545"/>
                <a:gd name="connsiteY761" fmla="*/ 2740755 h 6858000"/>
                <a:gd name="connsiteX762" fmla="*/ 1034609 w 7758545"/>
                <a:gd name="connsiteY762" fmla="*/ 2731791 h 6858000"/>
                <a:gd name="connsiteX763" fmla="*/ 986118 w 7758545"/>
                <a:gd name="connsiteY763" fmla="*/ 2696339 h 6858000"/>
                <a:gd name="connsiteX764" fmla="*/ 1011789 w 7758545"/>
                <a:gd name="connsiteY764" fmla="*/ 2689819 h 6858000"/>
                <a:gd name="connsiteX765" fmla="*/ 981635 w 7758545"/>
                <a:gd name="connsiteY765" fmla="*/ 2609137 h 6858000"/>
                <a:gd name="connsiteX766" fmla="*/ 987340 w 7758545"/>
                <a:gd name="connsiteY766" fmla="*/ 2697154 h 6858000"/>
                <a:gd name="connsiteX767" fmla="*/ 1453505 w 7758545"/>
                <a:gd name="connsiteY767" fmla="*/ 1816575 h 6858000"/>
                <a:gd name="connsiteX768" fmla="*/ 1424981 w 7758545"/>
                <a:gd name="connsiteY768" fmla="*/ 1798646 h 6858000"/>
                <a:gd name="connsiteX769" fmla="*/ 1363450 w 7758545"/>
                <a:gd name="connsiteY769" fmla="*/ 1723669 h 6858000"/>
                <a:gd name="connsiteX770" fmla="*/ 1352448 w 7758545"/>
                <a:gd name="connsiteY770" fmla="*/ 1750970 h 6858000"/>
                <a:gd name="connsiteX771" fmla="*/ 1394012 w 7758545"/>
                <a:gd name="connsiteY771" fmla="*/ 1778679 h 6858000"/>
                <a:gd name="connsiteX772" fmla="*/ 1440873 w 7758545"/>
                <a:gd name="connsiteY772" fmla="*/ 1830430 h 6858000"/>
                <a:gd name="connsiteX773" fmla="*/ 1498328 w 7758545"/>
                <a:gd name="connsiteY773" fmla="*/ 1867511 h 6858000"/>
                <a:gd name="connsiteX774" fmla="*/ 1453505 w 7758545"/>
                <a:gd name="connsiteY774" fmla="*/ 1816575 h 6858000"/>
                <a:gd name="connsiteX775" fmla="*/ 1463285 w 7758545"/>
                <a:gd name="connsiteY775" fmla="*/ 1779087 h 6858000"/>
                <a:gd name="connsiteX776" fmla="*/ 1466544 w 7758545"/>
                <a:gd name="connsiteY776" fmla="*/ 1737116 h 6858000"/>
                <a:gd name="connsiteX777" fmla="*/ 1473472 w 7758545"/>
                <a:gd name="connsiteY777" fmla="*/ 1711444 h 6858000"/>
                <a:gd name="connsiteX778" fmla="*/ 1418868 w 7758545"/>
                <a:gd name="connsiteY778" fmla="*/ 1684957 h 6858000"/>
                <a:gd name="connsiteX779" fmla="*/ 1431093 w 7758545"/>
                <a:gd name="connsiteY779" fmla="*/ 1749340 h 6858000"/>
                <a:gd name="connsiteX780" fmla="*/ 1442503 w 7758545"/>
                <a:gd name="connsiteY780" fmla="*/ 1777864 h 6858000"/>
                <a:gd name="connsiteX781" fmla="*/ 1453505 w 7758545"/>
                <a:gd name="connsiteY781" fmla="*/ 1816575 h 6858000"/>
                <a:gd name="connsiteX782" fmla="*/ 1246502 w 7758545"/>
                <a:gd name="connsiteY782" fmla="*/ 2945721 h 6858000"/>
                <a:gd name="connsiteX783" fmla="*/ 1120996 w 7758545"/>
                <a:gd name="connsiteY783" fmla="*/ 2992174 h 6858000"/>
                <a:gd name="connsiteX784" fmla="*/ 1198011 w 7758545"/>
                <a:gd name="connsiteY784" fmla="*/ 3042703 h 6858000"/>
                <a:gd name="connsiteX785" fmla="*/ 1222460 w 7758545"/>
                <a:gd name="connsiteY785" fmla="*/ 3039035 h 6858000"/>
                <a:gd name="connsiteX786" fmla="*/ 1246502 w 7758545"/>
                <a:gd name="connsiteY786" fmla="*/ 2945721 h 6858000"/>
                <a:gd name="connsiteX787" fmla="*/ 1316997 w 7758545"/>
                <a:gd name="connsiteY787" fmla="*/ 1423758 h 6858000"/>
                <a:gd name="connsiteX788" fmla="*/ 1395642 w 7758545"/>
                <a:gd name="connsiteY788" fmla="*/ 1438428 h 6858000"/>
                <a:gd name="connsiteX789" fmla="*/ 1451467 w 7758545"/>
                <a:gd name="connsiteY789" fmla="*/ 1411126 h 6858000"/>
                <a:gd name="connsiteX790" fmla="*/ 1370785 w 7758545"/>
                <a:gd name="connsiteY790" fmla="*/ 1351226 h 6858000"/>
                <a:gd name="connsiteX791" fmla="*/ 1316997 w 7758545"/>
                <a:gd name="connsiteY791" fmla="*/ 1423758 h 6858000"/>
                <a:gd name="connsiteX792" fmla="*/ 1022384 w 7758545"/>
                <a:gd name="connsiteY792" fmla="*/ 2130340 h 6858000"/>
                <a:gd name="connsiteX793" fmla="*/ 1124256 w 7758545"/>
                <a:gd name="connsiteY793" fmla="*/ 2102224 h 6858000"/>
                <a:gd name="connsiteX794" fmla="*/ 1107956 w 7758545"/>
                <a:gd name="connsiteY794" fmla="*/ 2052510 h 6858000"/>
                <a:gd name="connsiteX795" fmla="*/ 1054575 w 7758545"/>
                <a:gd name="connsiteY795" fmla="*/ 2107928 h 6858000"/>
                <a:gd name="connsiteX796" fmla="*/ 1022791 w 7758545"/>
                <a:gd name="connsiteY796" fmla="*/ 2079404 h 6858000"/>
                <a:gd name="connsiteX797" fmla="*/ 1019532 w 7758545"/>
                <a:gd name="connsiteY797" fmla="*/ 2107521 h 6858000"/>
                <a:gd name="connsiteX798" fmla="*/ 1022384 w 7758545"/>
                <a:gd name="connsiteY798" fmla="*/ 2130340 h 6858000"/>
                <a:gd name="connsiteX799" fmla="*/ 1364673 w 7758545"/>
                <a:gd name="connsiteY799" fmla="*/ 2074107 h 6858000"/>
                <a:gd name="connsiteX800" fmla="*/ 1322294 w 7758545"/>
                <a:gd name="connsiteY800" fmla="*/ 2098964 h 6858000"/>
                <a:gd name="connsiteX801" fmla="*/ 1284805 w 7758545"/>
                <a:gd name="connsiteY801" fmla="*/ 2065957 h 6858000"/>
                <a:gd name="connsiteX802" fmla="*/ 1323109 w 7758545"/>
                <a:gd name="connsiteY802" fmla="*/ 2153160 h 6858000"/>
                <a:gd name="connsiteX803" fmla="*/ 1364673 w 7758545"/>
                <a:gd name="connsiteY803" fmla="*/ 2074107 h 6858000"/>
                <a:gd name="connsiteX804" fmla="*/ 1186601 w 7758545"/>
                <a:gd name="connsiteY804" fmla="*/ 2706934 h 6858000"/>
                <a:gd name="connsiteX805" fmla="*/ 1090842 w 7758545"/>
                <a:gd name="connsiteY805" fmla="*/ 2693894 h 6858000"/>
                <a:gd name="connsiteX806" fmla="*/ 1103474 w 7758545"/>
                <a:gd name="connsiteY806" fmla="*/ 2759500 h 6858000"/>
                <a:gd name="connsiteX807" fmla="*/ 1144630 w 7758545"/>
                <a:gd name="connsiteY807" fmla="*/ 2712639 h 6858000"/>
                <a:gd name="connsiteX808" fmla="*/ 1171117 w 7758545"/>
                <a:gd name="connsiteY808" fmla="*/ 2779466 h 6858000"/>
                <a:gd name="connsiteX809" fmla="*/ 1186601 w 7758545"/>
                <a:gd name="connsiteY809" fmla="*/ 2706934 h 6858000"/>
                <a:gd name="connsiteX810" fmla="*/ 1073727 w 7758545"/>
                <a:gd name="connsiteY810" fmla="*/ 2498708 h 6858000"/>
                <a:gd name="connsiteX811" fmla="*/ 957594 w 7758545"/>
                <a:gd name="connsiteY811" fmla="*/ 2432695 h 6858000"/>
                <a:gd name="connsiteX812" fmla="*/ 1073727 w 7758545"/>
                <a:gd name="connsiteY812" fmla="*/ 2498708 h 6858000"/>
                <a:gd name="connsiteX813" fmla="*/ 1352041 w 7758545"/>
                <a:gd name="connsiteY813" fmla="*/ 3071634 h 6858000"/>
                <a:gd name="connsiteX814" fmla="*/ 1360190 w 7758545"/>
                <a:gd name="connsiteY814" fmla="*/ 2994619 h 6858000"/>
                <a:gd name="connsiteX815" fmla="*/ 1351226 w 7758545"/>
                <a:gd name="connsiteY815" fmla="*/ 2993397 h 6858000"/>
                <a:gd name="connsiteX816" fmla="*/ 1303142 w 7758545"/>
                <a:gd name="connsiteY816" fmla="*/ 3065930 h 6858000"/>
                <a:gd name="connsiteX817" fmla="*/ 1352041 w 7758545"/>
                <a:gd name="connsiteY817" fmla="*/ 3071634 h 6858000"/>
                <a:gd name="connsiteX818" fmla="*/ 1826762 w 7758545"/>
                <a:gd name="connsiteY818" fmla="*/ 486947 h 6858000"/>
                <a:gd name="connsiteX819" fmla="*/ 1859769 w 7758545"/>
                <a:gd name="connsiteY819" fmla="*/ 513026 h 6858000"/>
                <a:gd name="connsiteX820" fmla="*/ 1899295 w 7758545"/>
                <a:gd name="connsiteY820" fmla="*/ 512211 h 6858000"/>
                <a:gd name="connsiteX821" fmla="*/ 1864659 w 7758545"/>
                <a:gd name="connsiteY821" fmla="*/ 464127 h 6858000"/>
                <a:gd name="connsiteX822" fmla="*/ 1826762 w 7758545"/>
                <a:gd name="connsiteY822" fmla="*/ 486947 h 6858000"/>
                <a:gd name="connsiteX823" fmla="*/ 1328406 w 7758545"/>
                <a:gd name="connsiteY823" fmla="*/ 1334519 h 6858000"/>
                <a:gd name="connsiteX824" fmla="*/ 1420498 w 7758545"/>
                <a:gd name="connsiteY824" fmla="*/ 1334519 h 6858000"/>
                <a:gd name="connsiteX825" fmla="*/ 1328406 w 7758545"/>
                <a:gd name="connsiteY825" fmla="*/ 1334519 h 6858000"/>
                <a:gd name="connsiteX826" fmla="*/ 944961 w 7758545"/>
                <a:gd name="connsiteY826" fmla="*/ 2726086 h 6858000"/>
                <a:gd name="connsiteX827" fmla="*/ 933552 w 7758545"/>
                <a:gd name="connsiteY827" fmla="*/ 2714676 h 6858000"/>
                <a:gd name="connsiteX828" fmla="*/ 880986 w 7758545"/>
                <a:gd name="connsiteY828" fmla="*/ 2744423 h 6858000"/>
                <a:gd name="connsiteX829" fmla="*/ 886283 w 7758545"/>
                <a:gd name="connsiteY829" fmla="*/ 2755017 h 6858000"/>
                <a:gd name="connsiteX830" fmla="*/ 928254 w 7758545"/>
                <a:gd name="connsiteY830" fmla="*/ 2771317 h 6858000"/>
                <a:gd name="connsiteX831" fmla="*/ 944961 w 7758545"/>
                <a:gd name="connsiteY831" fmla="*/ 2726086 h 6858000"/>
                <a:gd name="connsiteX832" fmla="*/ 1197196 w 7758545"/>
                <a:gd name="connsiteY832" fmla="*/ 2725271 h 6858000"/>
                <a:gd name="connsiteX833" fmla="*/ 1216755 w 7758545"/>
                <a:gd name="connsiteY833" fmla="*/ 2737903 h 6858000"/>
                <a:gd name="connsiteX834" fmla="*/ 1244057 w 7758545"/>
                <a:gd name="connsiteY834" fmla="*/ 2686967 h 6858000"/>
                <a:gd name="connsiteX835" fmla="*/ 1228980 w 7758545"/>
                <a:gd name="connsiteY835" fmla="*/ 2673520 h 6858000"/>
                <a:gd name="connsiteX836" fmla="*/ 1197196 w 7758545"/>
                <a:gd name="connsiteY836" fmla="*/ 2725271 h 6858000"/>
                <a:gd name="connsiteX837" fmla="*/ 1447800 w 7758545"/>
                <a:gd name="connsiteY837" fmla="*/ 1300290 h 6858000"/>
                <a:gd name="connsiteX838" fmla="*/ 1456357 w 7758545"/>
                <a:gd name="connsiteY838" fmla="*/ 1255059 h 6858000"/>
                <a:gd name="connsiteX839" fmla="*/ 1446985 w 7758545"/>
                <a:gd name="connsiteY839" fmla="*/ 1223682 h 6858000"/>
                <a:gd name="connsiteX840" fmla="*/ 1447800 w 7758545"/>
                <a:gd name="connsiteY840" fmla="*/ 1300290 h 6858000"/>
                <a:gd name="connsiteX841" fmla="*/ 1581863 w 7758545"/>
                <a:gd name="connsiteY841" fmla="*/ 698840 h 6858000"/>
                <a:gd name="connsiteX842" fmla="*/ 1618537 w 7758545"/>
                <a:gd name="connsiteY842" fmla="*/ 727364 h 6858000"/>
                <a:gd name="connsiteX843" fmla="*/ 1650321 w 7758545"/>
                <a:gd name="connsiteY843" fmla="*/ 684578 h 6858000"/>
                <a:gd name="connsiteX844" fmla="*/ 1581863 w 7758545"/>
                <a:gd name="connsiteY844" fmla="*/ 698840 h 6858000"/>
                <a:gd name="connsiteX845" fmla="*/ 1205753 w 7758545"/>
                <a:gd name="connsiteY845" fmla="*/ 1623427 h 6858000"/>
                <a:gd name="connsiteX846" fmla="*/ 1284805 w 7758545"/>
                <a:gd name="connsiteY846" fmla="*/ 1638096 h 6858000"/>
                <a:gd name="connsiteX847" fmla="*/ 1286843 w 7758545"/>
                <a:gd name="connsiteY847" fmla="*/ 1629947 h 6858000"/>
                <a:gd name="connsiteX848" fmla="*/ 1226535 w 7758545"/>
                <a:gd name="connsiteY848" fmla="*/ 1600607 h 6858000"/>
                <a:gd name="connsiteX849" fmla="*/ 1205753 w 7758545"/>
                <a:gd name="connsiteY849" fmla="*/ 1623427 h 6858000"/>
                <a:gd name="connsiteX850" fmla="*/ 995082 w 7758545"/>
                <a:gd name="connsiteY850" fmla="*/ 2969355 h 6858000"/>
                <a:gd name="connsiteX851" fmla="*/ 1004455 w 7758545"/>
                <a:gd name="connsiteY851" fmla="*/ 2960798 h 6858000"/>
                <a:gd name="connsiteX852" fmla="*/ 983673 w 7758545"/>
                <a:gd name="connsiteY852" fmla="*/ 2931459 h 6858000"/>
                <a:gd name="connsiteX853" fmla="*/ 951889 w 7758545"/>
                <a:gd name="connsiteY853" fmla="*/ 2936756 h 6858000"/>
                <a:gd name="connsiteX854" fmla="*/ 953111 w 7758545"/>
                <a:gd name="connsiteY854" fmla="*/ 2964873 h 6858000"/>
                <a:gd name="connsiteX855" fmla="*/ 995082 w 7758545"/>
                <a:gd name="connsiteY855" fmla="*/ 296935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</a:cxnLst>
              <a:rect l="l" t="t" r="r" b="b"/>
              <a:pathLst>
                <a:path w="7758545" h="6858000">
                  <a:moveTo>
                    <a:pt x="2332861" y="0"/>
                  </a:moveTo>
                  <a:cubicBezTo>
                    <a:pt x="2317784" y="17522"/>
                    <a:pt x="2305559" y="38711"/>
                    <a:pt x="2287223" y="52158"/>
                  </a:cubicBezTo>
                  <a:cubicBezTo>
                    <a:pt x="2257068" y="74570"/>
                    <a:pt x="2223654" y="92907"/>
                    <a:pt x="2191056" y="111244"/>
                  </a:cubicBezTo>
                  <a:cubicBezTo>
                    <a:pt x="2175979" y="119394"/>
                    <a:pt x="2156419" y="120616"/>
                    <a:pt x="2143380" y="130803"/>
                  </a:cubicBezTo>
                  <a:cubicBezTo>
                    <a:pt x="2114856" y="152807"/>
                    <a:pt x="2088776" y="178479"/>
                    <a:pt x="2056178" y="208226"/>
                  </a:cubicBezTo>
                  <a:cubicBezTo>
                    <a:pt x="2072477" y="203336"/>
                    <a:pt x="2082664" y="200483"/>
                    <a:pt x="2092851" y="197224"/>
                  </a:cubicBezTo>
                  <a:cubicBezTo>
                    <a:pt x="2061067" y="214745"/>
                    <a:pt x="2066772" y="273424"/>
                    <a:pt x="2015836" y="268534"/>
                  </a:cubicBezTo>
                  <a:cubicBezTo>
                    <a:pt x="2010946" y="268126"/>
                    <a:pt x="2004834" y="269349"/>
                    <a:pt x="2001167" y="272201"/>
                  </a:cubicBezTo>
                  <a:cubicBezTo>
                    <a:pt x="1966123" y="301133"/>
                    <a:pt x="1931079" y="330472"/>
                    <a:pt x="1895220" y="360626"/>
                  </a:cubicBezTo>
                  <a:cubicBezTo>
                    <a:pt x="1890738" y="353291"/>
                    <a:pt x="1885033" y="343511"/>
                    <a:pt x="1878921" y="333324"/>
                  </a:cubicBezTo>
                  <a:cubicBezTo>
                    <a:pt x="1876476" y="334547"/>
                    <a:pt x="1874031" y="335769"/>
                    <a:pt x="1871586" y="336991"/>
                  </a:cubicBezTo>
                  <a:cubicBezTo>
                    <a:pt x="1881366" y="365516"/>
                    <a:pt x="1890738" y="394040"/>
                    <a:pt x="1902555" y="428676"/>
                  </a:cubicBezTo>
                  <a:cubicBezTo>
                    <a:pt x="1900518" y="431936"/>
                    <a:pt x="1893590" y="442938"/>
                    <a:pt x="1886663" y="454348"/>
                  </a:cubicBezTo>
                  <a:cubicBezTo>
                    <a:pt x="1889108" y="456385"/>
                    <a:pt x="1891553" y="458422"/>
                    <a:pt x="1893998" y="460460"/>
                  </a:cubicBezTo>
                  <a:cubicBezTo>
                    <a:pt x="1948601" y="419711"/>
                    <a:pt x="2002797" y="379370"/>
                    <a:pt x="2059437" y="337399"/>
                  </a:cubicBezTo>
                  <a:cubicBezTo>
                    <a:pt x="2056178" y="333732"/>
                    <a:pt x="2049250" y="325989"/>
                    <a:pt x="2042730" y="318247"/>
                  </a:cubicBezTo>
                  <a:cubicBezTo>
                    <a:pt x="2044360" y="315395"/>
                    <a:pt x="2046398" y="312950"/>
                    <a:pt x="2048028" y="310097"/>
                  </a:cubicBezTo>
                  <a:cubicBezTo>
                    <a:pt x="2059030" y="315802"/>
                    <a:pt x="2070440" y="321507"/>
                    <a:pt x="2078589" y="325582"/>
                  </a:cubicBezTo>
                  <a:cubicBezTo>
                    <a:pt x="2106298" y="310505"/>
                    <a:pt x="2132785" y="295835"/>
                    <a:pt x="2154789" y="283611"/>
                  </a:cubicBezTo>
                  <a:cubicBezTo>
                    <a:pt x="2169866" y="309690"/>
                    <a:pt x="2182498" y="330879"/>
                    <a:pt x="2195945" y="353698"/>
                  </a:cubicBezTo>
                  <a:cubicBezTo>
                    <a:pt x="2184128" y="362663"/>
                    <a:pt x="2101816" y="365923"/>
                    <a:pt x="2094481" y="359811"/>
                  </a:cubicBezTo>
                  <a:cubicBezTo>
                    <a:pt x="2076144" y="370813"/>
                    <a:pt x="2056178" y="376925"/>
                    <a:pt x="2047620" y="389965"/>
                  </a:cubicBezTo>
                  <a:cubicBezTo>
                    <a:pt x="2039063" y="403004"/>
                    <a:pt x="2041916" y="423786"/>
                    <a:pt x="2039471" y="444975"/>
                  </a:cubicBezTo>
                  <a:cubicBezTo>
                    <a:pt x="2082664" y="414821"/>
                    <a:pt x="2118116" y="389965"/>
                    <a:pt x="2153567" y="364701"/>
                  </a:cubicBezTo>
                  <a:cubicBezTo>
                    <a:pt x="2160494" y="373665"/>
                    <a:pt x="2159272" y="373258"/>
                    <a:pt x="2139305" y="411562"/>
                  </a:cubicBezTo>
                  <a:cubicBezTo>
                    <a:pt x="2130340" y="429083"/>
                    <a:pt x="2128303" y="449865"/>
                    <a:pt x="2121783" y="473907"/>
                  </a:cubicBezTo>
                  <a:cubicBezTo>
                    <a:pt x="2134415" y="471870"/>
                    <a:pt x="2141342" y="470647"/>
                    <a:pt x="2148269" y="469425"/>
                  </a:cubicBezTo>
                  <a:lnTo>
                    <a:pt x="2147047" y="468610"/>
                  </a:lnTo>
                  <a:cubicBezTo>
                    <a:pt x="2156419" y="501209"/>
                    <a:pt x="2123820" y="488984"/>
                    <a:pt x="2113226" y="500394"/>
                  </a:cubicBezTo>
                  <a:cubicBezTo>
                    <a:pt x="2107928" y="445383"/>
                    <a:pt x="2103446" y="433973"/>
                    <a:pt x="2083479" y="429083"/>
                  </a:cubicBezTo>
                  <a:cubicBezTo>
                    <a:pt x="2081442" y="449458"/>
                    <a:pt x="2079812" y="469832"/>
                    <a:pt x="2077774" y="490206"/>
                  </a:cubicBezTo>
                  <a:cubicBezTo>
                    <a:pt x="2061067" y="486539"/>
                    <a:pt x="2046805" y="483279"/>
                    <a:pt x="2031728" y="479612"/>
                  </a:cubicBezTo>
                  <a:cubicBezTo>
                    <a:pt x="2040693" y="498764"/>
                    <a:pt x="2047620" y="513433"/>
                    <a:pt x="2054140" y="528103"/>
                  </a:cubicBezTo>
                  <a:cubicBezTo>
                    <a:pt x="2038248" y="520360"/>
                    <a:pt x="2022764" y="512211"/>
                    <a:pt x="2016651" y="509358"/>
                  </a:cubicBezTo>
                  <a:cubicBezTo>
                    <a:pt x="1986497" y="509358"/>
                    <a:pt x="1965715" y="509358"/>
                    <a:pt x="1937191" y="509358"/>
                  </a:cubicBezTo>
                  <a:cubicBezTo>
                    <a:pt x="1947786" y="495096"/>
                    <a:pt x="1951861" y="489391"/>
                    <a:pt x="1955936" y="483687"/>
                  </a:cubicBezTo>
                  <a:cubicBezTo>
                    <a:pt x="1953083" y="481649"/>
                    <a:pt x="1950231" y="480019"/>
                    <a:pt x="1947379" y="477982"/>
                  </a:cubicBezTo>
                  <a:cubicBezTo>
                    <a:pt x="1942896" y="485724"/>
                    <a:pt x="1933524" y="494281"/>
                    <a:pt x="1934339" y="501616"/>
                  </a:cubicBezTo>
                  <a:cubicBezTo>
                    <a:pt x="1941674" y="565591"/>
                    <a:pt x="1999944" y="535845"/>
                    <a:pt x="2030913" y="555404"/>
                  </a:cubicBezTo>
                  <a:cubicBezTo>
                    <a:pt x="2039878" y="544810"/>
                    <a:pt x="2046805" y="536252"/>
                    <a:pt x="2053733" y="527695"/>
                  </a:cubicBezTo>
                  <a:cubicBezTo>
                    <a:pt x="2065142" y="518323"/>
                    <a:pt x="2076959" y="509358"/>
                    <a:pt x="2088369" y="499986"/>
                  </a:cubicBezTo>
                  <a:cubicBezTo>
                    <a:pt x="2107928" y="547255"/>
                    <a:pt x="2065142" y="557849"/>
                    <a:pt x="2039878" y="577816"/>
                  </a:cubicBezTo>
                  <a:cubicBezTo>
                    <a:pt x="2050065" y="588003"/>
                    <a:pt x="2059030" y="596968"/>
                    <a:pt x="2067995" y="606340"/>
                  </a:cubicBezTo>
                  <a:cubicBezTo>
                    <a:pt x="2056992" y="613675"/>
                    <a:pt x="2045583" y="621010"/>
                    <a:pt x="2031728" y="629974"/>
                  </a:cubicBezTo>
                  <a:cubicBezTo>
                    <a:pt x="2027653" y="618565"/>
                    <a:pt x="2024394" y="608785"/>
                    <a:pt x="2019504" y="594931"/>
                  </a:cubicBezTo>
                  <a:cubicBezTo>
                    <a:pt x="1974273" y="625084"/>
                    <a:pt x="1918854" y="638124"/>
                    <a:pt x="1891145" y="690690"/>
                  </a:cubicBezTo>
                  <a:cubicBezTo>
                    <a:pt x="1891145" y="690690"/>
                    <a:pt x="1891960" y="689875"/>
                    <a:pt x="1891960" y="689875"/>
                  </a:cubicBezTo>
                  <a:cubicBezTo>
                    <a:pt x="1880143" y="695987"/>
                    <a:pt x="1868326" y="702507"/>
                    <a:pt x="1856916" y="708212"/>
                  </a:cubicBezTo>
                  <a:cubicBezTo>
                    <a:pt x="1861806" y="725326"/>
                    <a:pt x="1866289" y="739996"/>
                    <a:pt x="1871179" y="756295"/>
                  </a:cubicBezTo>
                  <a:cubicBezTo>
                    <a:pt x="1846322" y="756295"/>
                    <a:pt x="1825948" y="756295"/>
                    <a:pt x="1794979" y="756295"/>
                  </a:cubicBezTo>
                  <a:cubicBezTo>
                    <a:pt x="1808833" y="771780"/>
                    <a:pt x="1818205" y="782374"/>
                    <a:pt x="1834505" y="800711"/>
                  </a:cubicBezTo>
                  <a:cubicBezTo>
                    <a:pt x="1821058" y="812936"/>
                    <a:pt x="1805166" y="827198"/>
                    <a:pt x="1785199" y="845127"/>
                  </a:cubicBezTo>
                  <a:cubicBezTo>
                    <a:pt x="1782346" y="804786"/>
                    <a:pt x="1779902" y="773817"/>
                    <a:pt x="1777457" y="742441"/>
                  </a:cubicBezTo>
                  <a:cubicBezTo>
                    <a:pt x="1771752" y="741626"/>
                    <a:pt x="1765640" y="740403"/>
                    <a:pt x="1759935" y="739588"/>
                  </a:cubicBezTo>
                  <a:cubicBezTo>
                    <a:pt x="1773382" y="778299"/>
                    <a:pt x="1774604" y="811713"/>
                    <a:pt x="1726928" y="824345"/>
                  </a:cubicBezTo>
                  <a:cubicBezTo>
                    <a:pt x="1742005" y="835348"/>
                    <a:pt x="1753822" y="844312"/>
                    <a:pt x="1766047" y="853685"/>
                  </a:cubicBezTo>
                  <a:cubicBezTo>
                    <a:pt x="1750563" y="870391"/>
                    <a:pt x="1736301" y="885876"/>
                    <a:pt x="1720001" y="903805"/>
                  </a:cubicBezTo>
                  <a:cubicBezTo>
                    <a:pt x="1714296" y="894433"/>
                    <a:pt x="1709406" y="886283"/>
                    <a:pt x="1704517" y="878134"/>
                  </a:cubicBezTo>
                  <a:cubicBezTo>
                    <a:pt x="1713481" y="870391"/>
                    <a:pt x="1721223" y="863872"/>
                    <a:pt x="1729373" y="856944"/>
                  </a:cubicBezTo>
                  <a:cubicBezTo>
                    <a:pt x="1726113" y="853277"/>
                    <a:pt x="1722853" y="849610"/>
                    <a:pt x="1719186" y="845942"/>
                  </a:cubicBezTo>
                  <a:cubicBezTo>
                    <a:pt x="1683735" y="850832"/>
                    <a:pt x="1683327" y="892803"/>
                    <a:pt x="1664990" y="916845"/>
                  </a:cubicBezTo>
                  <a:cubicBezTo>
                    <a:pt x="1672325" y="912770"/>
                    <a:pt x="1679660" y="908695"/>
                    <a:pt x="1687402" y="904620"/>
                  </a:cubicBezTo>
                  <a:cubicBezTo>
                    <a:pt x="1691070" y="907065"/>
                    <a:pt x="1694737" y="909918"/>
                    <a:pt x="1698404" y="912363"/>
                  </a:cubicBezTo>
                  <a:cubicBezTo>
                    <a:pt x="1687402" y="930699"/>
                    <a:pt x="1676807" y="949444"/>
                    <a:pt x="1665805" y="967781"/>
                  </a:cubicBezTo>
                  <a:cubicBezTo>
                    <a:pt x="1662545" y="966151"/>
                    <a:pt x="1659285" y="964928"/>
                    <a:pt x="1656026" y="963298"/>
                  </a:cubicBezTo>
                  <a:cubicBezTo>
                    <a:pt x="1654396" y="956371"/>
                    <a:pt x="1652766" y="949036"/>
                    <a:pt x="1650321" y="938034"/>
                  </a:cubicBezTo>
                  <a:cubicBezTo>
                    <a:pt x="1629131" y="950666"/>
                    <a:pt x="1609572" y="962483"/>
                    <a:pt x="1589605" y="974301"/>
                  </a:cubicBezTo>
                  <a:cubicBezTo>
                    <a:pt x="1641356" y="984488"/>
                    <a:pt x="1618129" y="1014642"/>
                    <a:pt x="1614869" y="1037054"/>
                  </a:cubicBezTo>
                  <a:cubicBezTo>
                    <a:pt x="1604275" y="1028089"/>
                    <a:pt x="1593273" y="1019124"/>
                    <a:pt x="1583086" y="1010567"/>
                  </a:cubicBezTo>
                  <a:cubicBezTo>
                    <a:pt x="1563526" y="1028904"/>
                    <a:pt x="1615277" y="1046426"/>
                    <a:pt x="1579826" y="1061910"/>
                  </a:cubicBezTo>
                  <a:cubicBezTo>
                    <a:pt x="1558636" y="1088804"/>
                    <a:pt x="1537447" y="1115291"/>
                    <a:pt x="1516258" y="1142185"/>
                  </a:cubicBezTo>
                  <a:cubicBezTo>
                    <a:pt x="1522370" y="1145853"/>
                    <a:pt x="1528075" y="1149520"/>
                    <a:pt x="1534187" y="1153187"/>
                  </a:cubicBezTo>
                  <a:cubicBezTo>
                    <a:pt x="1549264" y="1122626"/>
                    <a:pt x="1564341" y="1092064"/>
                    <a:pt x="1579826" y="1061910"/>
                  </a:cubicBezTo>
                  <a:cubicBezTo>
                    <a:pt x="1590013" y="1065985"/>
                    <a:pt x="1600200" y="1070060"/>
                    <a:pt x="1614055" y="1075765"/>
                  </a:cubicBezTo>
                  <a:cubicBezTo>
                    <a:pt x="1614055" y="1058243"/>
                    <a:pt x="1614055" y="1047241"/>
                    <a:pt x="1614055" y="1036239"/>
                  </a:cubicBezTo>
                  <a:cubicBezTo>
                    <a:pt x="1619759" y="1032571"/>
                    <a:pt x="1628317" y="1030126"/>
                    <a:pt x="1630761" y="1024829"/>
                  </a:cubicBezTo>
                  <a:cubicBezTo>
                    <a:pt x="1646246" y="990193"/>
                    <a:pt x="1667843" y="979190"/>
                    <a:pt x="1706961" y="1010567"/>
                  </a:cubicBezTo>
                  <a:cubicBezTo>
                    <a:pt x="1719594" y="985303"/>
                    <a:pt x="1730596" y="963298"/>
                    <a:pt x="1743635" y="936404"/>
                  </a:cubicBezTo>
                  <a:cubicBezTo>
                    <a:pt x="1744043" y="936404"/>
                    <a:pt x="1755452" y="937627"/>
                    <a:pt x="1758305" y="938034"/>
                  </a:cubicBezTo>
                  <a:cubicBezTo>
                    <a:pt x="1763195" y="955964"/>
                    <a:pt x="1763195" y="977968"/>
                    <a:pt x="1771752" y="982450"/>
                  </a:cubicBezTo>
                  <a:cubicBezTo>
                    <a:pt x="1785606" y="989378"/>
                    <a:pt x="1805166" y="984488"/>
                    <a:pt x="1828800" y="984488"/>
                  </a:cubicBezTo>
                  <a:cubicBezTo>
                    <a:pt x="1819835" y="996712"/>
                    <a:pt x="1815353" y="1002825"/>
                    <a:pt x="1810056" y="1009752"/>
                  </a:cubicBezTo>
                  <a:cubicBezTo>
                    <a:pt x="1835320" y="1020347"/>
                    <a:pt x="1843877" y="1033386"/>
                    <a:pt x="1812093" y="1051723"/>
                  </a:cubicBezTo>
                  <a:cubicBezTo>
                    <a:pt x="1819835" y="1058243"/>
                    <a:pt x="1826355" y="1063948"/>
                    <a:pt x="1836542" y="1072505"/>
                  </a:cubicBezTo>
                  <a:cubicBezTo>
                    <a:pt x="1842654" y="1029719"/>
                    <a:pt x="1848359" y="990193"/>
                    <a:pt x="1852434" y="962891"/>
                  </a:cubicBezTo>
                  <a:cubicBezTo>
                    <a:pt x="1870364" y="954741"/>
                    <a:pt x="1886256" y="952704"/>
                    <a:pt x="1891145" y="944147"/>
                  </a:cubicBezTo>
                  <a:cubicBezTo>
                    <a:pt x="1904592" y="920512"/>
                    <a:pt x="1917225" y="909918"/>
                    <a:pt x="1942081" y="929477"/>
                  </a:cubicBezTo>
                  <a:cubicBezTo>
                    <a:pt x="1944526" y="931514"/>
                    <a:pt x="1954713" y="924587"/>
                    <a:pt x="1960826" y="921735"/>
                  </a:cubicBezTo>
                  <a:cubicBezTo>
                    <a:pt x="1955936" y="916030"/>
                    <a:pt x="1952268" y="906250"/>
                    <a:pt x="1946564" y="905028"/>
                  </a:cubicBezTo>
                  <a:cubicBezTo>
                    <a:pt x="1934339" y="902583"/>
                    <a:pt x="1921299" y="904213"/>
                    <a:pt x="1908667" y="904213"/>
                  </a:cubicBezTo>
                  <a:cubicBezTo>
                    <a:pt x="1907852" y="900953"/>
                    <a:pt x="1907037" y="898101"/>
                    <a:pt x="1906222" y="894841"/>
                  </a:cubicBezTo>
                  <a:cubicBezTo>
                    <a:pt x="1916410" y="889951"/>
                    <a:pt x="1926597" y="885061"/>
                    <a:pt x="1931079" y="882616"/>
                  </a:cubicBezTo>
                  <a:cubicBezTo>
                    <a:pt x="1934339" y="859389"/>
                    <a:pt x="1936784" y="838608"/>
                    <a:pt x="1939636" y="817826"/>
                  </a:cubicBezTo>
                  <a:cubicBezTo>
                    <a:pt x="1945749" y="817011"/>
                    <a:pt x="1951453" y="815788"/>
                    <a:pt x="1957566" y="814973"/>
                  </a:cubicBezTo>
                  <a:cubicBezTo>
                    <a:pt x="1963271" y="831273"/>
                    <a:pt x="1968975" y="847980"/>
                    <a:pt x="1975495" y="866724"/>
                  </a:cubicBezTo>
                  <a:cubicBezTo>
                    <a:pt x="1985275" y="857759"/>
                    <a:pt x="1999537" y="843905"/>
                    <a:pt x="2009317" y="834533"/>
                  </a:cubicBezTo>
                  <a:cubicBezTo>
                    <a:pt x="2026431" y="845127"/>
                    <a:pt x="2041916" y="854499"/>
                    <a:pt x="2061882" y="866724"/>
                  </a:cubicBezTo>
                  <a:cubicBezTo>
                    <a:pt x="2056992" y="875689"/>
                    <a:pt x="2050880" y="887913"/>
                    <a:pt x="2044360" y="900953"/>
                  </a:cubicBezTo>
                  <a:cubicBezTo>
                    <a:pt x="2059437" y="913993"/>
                    <a:pt x="2076144" y="928255"/>
                    <a:pt x="2092444" y="942517"/>
                  </a:cubicBezTo>
                  <a:cubicBezTo>
                    <a:pt x="2089184" y="946591"/>
                    <a:pt x="2085924" y="950666"/>
                    <a:pt x="2082257" y="954741"/>
                  </a:cubicBezTo>
                  <a:cubicBezTo>
                    <a:pt x="2066365" y="941702"/>
                    <a:pt x="2050065" y="928255"/>
                    <a:pt x="2032543" y="913585"/>
                  </a:cubicBezTo>
                  <a:cubicBezTo>
                    <a:pt x="2022356" y="927440"/>
                    <a:pt x="2011761" y="938442"/>
                    <a:pt x="2006057" y="951481"/>
                  </a:cubicBezTo>
                  <a:cubicBezTo>
                    <a:pt x="2003204" y="958409"/>
                    <a:pt x="2006872" y="971448"/>
                    <a:pt x="2012169" y="977153"/>
                  </a:cubicBezTo>
                  <a:cubicBezTo>
                    <a:pt x="2016651" y="981635"/>
                    <a:pt x="2033358" y="993045"/>
                    <a:pt x="2034173" y="969411"/>
                  </a:cubicBezTo>
                  <a:cubicBezTo>
                    <a:pt x="2034173" y="967781"/>
                    <a:pt x="2055363" y="966966"/>
                    <a:pt x="2077367" y="964521"/>
                  </a:cubicBezTo>
                  <a:cubicBezTo>
                    <a:pt x="2057400" y="986118"/>
                    <a:pt x="2044768" y="999565"/>
                    <a:pt x="2028876" y="1016679"/>
                  </a:cubicBezTo>
                  <a:cubicBezTo>
                    <a:pt x="2009317" y="1002010"/>
                    <a:pt x="1991387" y="984895"/>
                    <a:pt x="1970198" y="973893"/>
                  </a:cubicBezTo>
                  <a:cubicBezTo>
                    <a:pt x="1932302" y="954334"/>
                    <a:pt x="1915595" y="964521"/>
                    <a:pt x="1908667" y="1004047"/>
                  </a:cubicBezTo>
                  <a:cubicBezTo>
                    <a:pt x="1895628" y="1004862"/>
                    <a:pt x="1876883" y="1000787"/>
                    <a:pt x="1871994" y="1007307"/>
                  </a:cubicBezTo>
                  <a:cubicBezTo>
                    <a:pt x="1865066" y="1016679"/>
                    <a:pt x="1868734" y="1033386"/>
                    <a:pt x="1867511" y="1046833"/>
                  </a:cubicBezTo>
                  <a:cubicBezTo>
                    <a:pt x="1866289" y="1058650"/>
                    <a:pt x="1864251" y="1070467"/>
                    <a:pt x="1863029" y="1082285"/>
                  </a:cubicBezTo>
                  <a:cubicBezTo>
                    <a:pt x="1861806" y="1093287"/>
                    <a:pt x="1861399" y="1104696"/>
                    <a:pt x="1860991" y="1113661"/>
                  </a:cubicBezTo>
                  <a:cubicBezTo>
                    <a:pt x="1832060" y="1108771"/>
                    <a:pt x="1804351" y="1104289"/>
                    <a:pt x="1776642" y="1099399"/>
                  </a:cubicBezTo>
                  <a:cubicBezTo>
                    <a:pt x="1775827" y="1102251"/>
                    <a:pt x="1775012" y="1105511"/>
                    <a:pt x="1774197" y="1108364"/>
                  </a:cubicBezTo>
                  <a:cubicBezTo>
                    <a:pt x="1784791" y="1119366"/>
                    <a:pt x="1796201" y="1129553"/>
                    <a:pt x="1805573" y="1141778"/>
                  </a:cubicBezTo>
                  <a:cubicBezTo>
                    <a:pt x="1809241" y="1146667"/>
                    <a:pt x="1810463" y="1161337"/>
                    <a:pt x="1809648" y="1161744"/>
                  </a:cubicBezTo>
                  <a:cubicBezTo>
                    <a:pt x="1798238" y="1165819"/>
                    <a:pt x="1785606" y="1170709"/>
                    <a:pt x="1773789" y="1170302"/>
                  </a:cubicBezTo>
                  <a:cubicBezTo>
                    <a:pt x="1764825" y="1169894"/>
                    <a:pt x="1756267" y="1162559"/>
                    <a:pt x="1747303" y="1158077"/>
                  </a:cubicBezTo>
                  <a:cubicBezTo>
                    <a:pt x="1744858" y="1161337"/>
                    <a:pt x="1742820" y="1165004"/>
                    <a:pt x="1740375" y="1168264"/>
                  </a:cubicBezTo>
                  <a:cubicBezTo>
                    <a:pt x="1757490" y="1181711"/>
                    <a:pt x="1773382" y="1197603"/>
                    <a:pt x="1791719" y="1208198"/>
                  </a:cubicBezTo>
                  <a:cubicBezTo>
                    <a:pt x="1809648" y="1218385"/>
                    <a:pt x="1837765" y="1217978"/>
                    <a:pt x="1824725" y="1251392"/>
                  </a:cubicBezTo>
                  <a:cubicBezTo>
                    <a:pt x="1824318" y="1253021"/>
                    <a:pt x="1838580" y="1263616"/>
                    <a:pt x="1840617" y="1262394"/>
                  </a:cubicBezTo>
                  <a:cubicBezTo>
                    <a:pt x="1848767" y="1256281"/>
                    <a:pt x="1860584" y="1248132"/>
                    <a:pt x="1861399" y="1239982"/>
                  </a:cubicBezTo>
                  <a:cubicBezTo>
                    <a:pt x="1863436" y="1219607"/>
                    <a:pt x="1858139" y="1198826"/>
                    <a:pt x="1859361" y="1178044"/>
                  </a:cubicBezTo>
                  <a:cubicBezTo>
                    <a:pt x="1860991" y="1151965"/>
                    <a:pt x="1861399" y="1123848"/>
                    <a:pt x="1893998" y="1114068"/>
                  </a:cubicBezTo>
                  <a:lnTo>
                    <a:pt x="1893998" y="1113661"/>
                  </a:lnTo>
                  <a:cubicBezTo>
                    <a:pt x="1896443" y="1133628"/>
                    <a:pt x="1899295" y="1149927"/>
                    <a:pt x="1924559" y="1157670"/>
                  </a:cubicBezTo>
                  <a:cubicBezTo>
                    <a:pt x="1946971" y="1165004"/>
                    <a:pt x="1965715" y="1183749"/>
                    <a:pt x="1985682" y="1197603"/>
                  </a:cubicBezTo>
                  <a:cubicBezTo>
                    <a:pt x="1984867" y="1201271"/>
                    <a:pt x="1984052" y="1204938"/>
                    <a:pt x="1983237" y="1208605"/>
                  </a:cubicBezTo>
                  <a:cubicBezTo>
                    <a:pt x="1965308" y="1207383"/>
                    <a:pt x="1947379" y="1206568"/>
                    <a:pt x="1927412" y="1205345"/>
                  </a:cubicBezTo>
                  <a:cubicBezTo>
                    <a:pt x="1932709" y="1221645"/>
                    <a:pt x="1939636" y="1242019"/>
                    <a:pt x="1946971" y="1265246"/>
                  </a:cubicBezTo>
                  <a:cubicBezTo>
                    <a:pt x="1935154" y="1267283"/>
                    <a:pt x="1925782" y="1268913"/>
                    <a:pt x="1916002" y="1270951"/>
                  </a:cubicBezTo>
                  <a:cubicBezTo>
                    <a:pt x="1917632" y="1281138"/>
                    <a:pt x="1919262" y="1291325"/>
                    <a:pt x="1921299" y="1303142"/>
                  </a:cubicBezTo>
                  <a:cubicBezTo>
                    <a:pt x="1873216" y="1295808"/>
                    <a:pt x="1870364" y="1298660"/>
                    <a:pt x="1875661" y="1340631"/>
                  </a:cubicBezTo>
                  <a:cubicBezTo>
                    <a:pt x="1876476" y="1345928"/>
                    <a:pt x="1873623" y="1356931"/>
                    <a:pt x="1871586" y="1356931"/>
                  </a:cubicBezTo>
                  <a:cubicBezTo>
                    <a:pt x="1858954" y="1358560"/>
                    <a:pt x="1845914" y="1357746"/>
                    <a:pt x="1823910" y="1357746"/>
                  </a:cubicBezTo>
                  <a:cubicBezTo>
                    <a:pt x="1788866" y="1401347"/>
                    <a:pt x="1788866" y="1454727"/>
                    <a:pt x="1826355" y="1508108"/>
                  </a:cubicBezTo>
                  <a:cubicBezTo>
                    <a:pt x="1805981" y="1516258"/>
                    <a:pt x="1796609" y="1469397"/>
                    <a:pt x="1787644" y="1499551"/>
                  </a:cubicBezTo>
                  <a:cubicBezTo>
                    <a:pt x="1763195" y="1487734"/>
                    <a:pt x="1740375" y="1477139"/>
                    <a:pt x="1717556" y="1466137"/>
                  </a:cubicBezTo>
                  <a:cubicBezTo>
                    <a:pt x="1714296" y="1470212"/>
                    <a:pt x="1711036" y="1474694"/>
                    <a:pt x="1708184" y="1478769"/>
                  </a:cubicBezTo>
                  <a:cubicBezTo>
                    <a:pt x="1743228" y="1510553"/>
                    <a:pt x="1778272" y="1542337"/>
                    <a:pt x="1812908" y="1573713"/>
                  </a:cubicBezTo>
                  <a:cubicBezTo>
                    <a:pt x="1809648" y="1578196"/>
                    <a:pt x="1806796" y="1582271"/>
                    <a:pt x="1803536" y="1586753"/>
                  </a:cubicBezTo>
                  <a:cubicBezTo>
                    <a:pt x="1785606" y="1579826"/>
                    <a:pt x="1768084" y="1572898"/>
                    <a:pt x="1740783" y="1561896"/>
                  </a:cubicBezTo>
                  <a:cubicBezTo>
                    <a:pt x="1753415" y="1583901"/>
                    <a:pt x="1762380" y="1600200"/>
                    <a:pt x="1769714" y="1612832"/>
                  </a:cubicBezTo>
                  <a:cubicBezTo>
                    <a:pt x="1745673" y="1614055"/>
                    <a:pt x="1724076" y="1615277"/>
                    <a:pt x="1702072" y="1616092"/>
                  </a:cubicBezTo>
                  <a:cubicBezTo>
                    <a:pt x="1686180" y="1616907"/>
                    <a:pt x="1627909" y="1541522"/>
                    <a:pt x="1636466" y="1528482"/>
                  </a:cubicBezTo>
                  <a:cubicBezTo>
                    <a:pt x="1647468" y="1511368"/>
                    <a:pt x="1666213" y="1499143"/>
                    <a:pt x="1676400" y="1481621"/>
                  </a:cubicBezTo>
                  <a:cubicBezTo>
                    <a:pt x="1684957" y="1466544"/>
                    <a:pt x="1686180" y="1446578"/>
                    <a:pt x="1692292" y="1421721"/>
                  </a:cubicBezTo>
                  <a:cubicBezTo>
                    <a:pt x="1707776" y="1421721"/>
                    <a:pt x="1729373" y="1421721"/>
                    <a:pt x="1756267" y="1421721"/>
                  </a:cubicBezTo>
                  <a:cubicBezTo>
                    <a:pt x="1751377" y="1398087"/>
                    <a:pt x="1746080" y="1369155"/>
                    <a:pt x="1739968" y="1338186"/>
                  </a:cubicBezTo>
                  <a:cubicBezTo>
                    <a:pt x="1748525" y="1337779"/>
                    <a:pt x="1761157" y="1336964"/>
                    <a:pt x="1776642" y="1336149"/>
                  </a:cubicBezTo>
                  <a:cubicBezTo>
                    <a:pt x="1779902" y="1330036"/>
                    <a:pt x="1783569" y="1322294"/>
                    <a:pt x="1787236" y="1314552"/>
                  </a:cubicBezTo>
                  <a:cubicBezTo>
                    <a:pt x="1790496" y="1308032"/>
                    <a:pt x="1793349" y="1301920"/>
                    <a:pt x="1797831" y="1291733"/>
                  </a:cubicBezTo>
                  <a:cubicBezTo>
                    <a:pt x="1788051" y="1291733"/>
                    <a:pt x="1781939" y="1292140"/>
                    <a:pt x="1776234" y="1291733"/>
                  </a:cubicBezTo>
                  <a:cubicBezTo>
                    <a:pt x="1768899" y="1291325"/>
                    <a:pt x="1761157" y="1290510"/>
                    <a:pt x="1753822" y="1290103"/>
                  </a:cubicBezTo>
                  <a:cubicBezTo>
                    <a:pt x="1756675" y="1284398"/>
                    <a:pt x="1760342" y="1278693"/>
                    <a:pt x="1762380" y="1272581"/>
                  </a:cubicBezTo>
                  <a:cubicBezTo>
                    <a:pt x="1766862" y="1260356"/>
                    <a:pt x="1770937" y="1248132"/>
                    <a:pt x="1775419" y="1235907"/>
                  </a:cubicBezTo>
                  <a:cubicBezTo>
                    <a:pt x="1770529" y="1233462"/>
                    <a:pt x="1765640" y="1231425"/>
                    <a:pt x="1760750" y="1228980"/>
                  </a:cubicBezTo>
                  <a:cubicBezTo>
                    <a:pt x="1743228" y="1255059"/>
                    <a:pt x="1725298" y="1281138"/>
                    <a:pt x="1699219" y="1319442"/>
                  </a:cubicBezTo>
                  <a:cubicBezTo>
                    <a:pt x="1689440" y="1307625"/>
                    <a:pt x="1680882" y="1297437"/>
                    <a:pt x="1670288" y="1284398"/>
                  </a:cubicBezTo>
                  <a:cubicBezTo>
                    <a:pt x="1618944" y="1305587"/>
                    <a:pt x="1618944" y="1305587"/>
                    <a:pt x="1642171" y="1336556"/>
                  </a:cubicBezTo>
                  <a:cubicBezTo>
                    <a:pt x="1653173" y="1332074"/>
                    <a:pt x="1663768" y="1328406"/>
                    <a:pt x="1673955" y="1324332"/>
                  </a:cubicBezTo>
                  <a:cubicBezTo>
                    <a:pt x="1667843" y="1333296"/>
                    <a:pt x="1661323" y="1341853"/>
                    <a:pt x="1656433" y="1351226"/>
                  </a:cubicBezTo>
                  <a:cubicBezTo>
                    <a:pt x="1646246" y="1371600"/>
                    <a:pt x="1636874" y="1392382"/>
                    <a:pt x="1626687" y="1414386"/>
                  </a:cubicBezTo>
                  <a:cubicBezTo>
                    <a:pt x="1636059" y="1420091"/>
                    <a:pt x="1644209" y="1424573"/>
                    <a:pt x="1660508" y="1434353"/>
                  </a:cubicBezTo>
                  <a:cubicBezTo>
                    <a:pt x="1640541" y="1441688"/>
                    <a:pt x="1627909" y="1446578"/>
                    <a:pt x="1619759" y="1449837"/>
                  </a:cubicBezTo>
                  <a:cubicBezTo>
                    <a:pt x="1619759" y="1470212"/>
                    <a:pt x="1619759" y="1490586"/>
                    <a:pt x="1619759" y="1511368"/>
                  </a:cubicBezTo>
                  <a:cubicBezTo>
                    <a:pt x="1616907" y="1512183"/>
                    <a:pt x="1613647" y="1512590"/>
                    <a:pt x="1610795" y="1513405"/>
                  </a:cubicBezTo>
                  <a:cubicBezTo>
                    <a:pt x="1604275" y="1506478"/>
                    <a:pt x="1598162" y="1499143"/>
                    <a:pt x="1593680" y="1494254"/>
                  </a:cubicBezTo>
                  <a:cubicBezTo>
                    <a:pt x="1573713" y="1503626"/>
                    <a:pt x="1554969" y="1512590"/>
                    <a:pt x="1535002" y="1521963"/>
                  </a:cubicBezTo>
                  <a:cubicBezTo>
                    <a:pt x="1535410" y="1523185"/>
                    <a:pt x="1539484" y="1531742"/>
                    <a:pt x="1543559" y="1541929"/>
                  </a:cubicBezTo>
                  <a:cubicBezTo>
                    <a:pt x="1537039" y="1543559"/>
                    <a:pt x="1532965" y="1546412"/>
                    <a:pt x="1530520" y="1545189"/>
                  </a:cubicBezTo>
                  <a:cubicBezTo>
                    <a:pt x="1504033" y="1532150"/>
                    <a:pt x="1507701" y="1512183"/>
                    <a:pt x="1517073" y="1490586"/>
                  </a:cubicBezTo>
                  <a:cubicBezTo>
                    <a:pt x="1530520" y="1489771"/>
                    <a:pt x="1542337" y="1488956"/>
                    <a:pt x="1565564" y="1487734"/>
                  </a:cubicBezTo>
                  <a:cubicBezTo>
                    <a:pt x="1554561" y="1469804"/>
                    <a:pt x="1542744" y="1446578"/>
                    <a:pt x="1540707" y="1446985"/>
                  </a:cubicBezTo>
                  <a:cubicBezTo>
                    <a:pt x="1516665" y="1457580"/>
                    <a:pt x="1487734" y="1466544"/>
                    <a:pt x="1499958" y="1515443"/>
                  </a:cubicBezTo>
                  <a:cubicBezTo>
                    <a:pt x="1477547" y="1495068"/>
                    <a:pt x="1464507" y="1483251"/>
                    <a:pt x="1453912" y="1473879"/>
                  </a:cubicBezTo>
                  <a:cubicBezTo>
                    <a:pt x="1440873" y="1478769"/>
                    <a:pt x="1426611" y="1484066"/>
                    <a:pt x="1412349" y="1489771"/>
                  </a:cubicBezTo>
                  <a:cubicBezTo>
                    <a:pt x="1411941" y="1491809"/>
                    <a:pt x="1411534" y="1493846"/>
                    <a:pt x="1411126" y="1495884"/>
                  </a:cubicBezTo>
                  <a:cubicBezTo>
                    <a:pt x="1427426" y="1497921"/>
                    <a:pt x="1446578" y="1495068"/>
                    <a:pt x="1459617" y="1502811"/>
                  </a:cubicBezTo>
                  <a:cubicBezTo>
                    <a:pt x="1483251" y="1516665"/>
                    <a:pt x="1504441" y="1536225"/>
                    <a:pt x="1524815" y="1554969"/>
                  </a:cubicBezTo>
                  <a:cubicBezTo>
                    <a:pt x="1528075" y="1558229"/>
                    <a:pt x="1524000" y="1570046"/>
                    <a:pt x="1522777" y="1577788"/>
                  </a:cubicBezTo>
                  <a:cubicBezTo>
                    <a:pt x="1520740" y="1587976"/>
                    <a:pt x="1512998" y="1604275"/>
                    <a:pt x="1516665" y="1607127"/>
                  </a:cubicBezTo>
                  <a:cubicBezTo>
                    <a:pt x="1528482" y="1616500"/>
                    <a:pt x="1545597" y="1628724"/>
                    <a:pt x="1557821" y="1626279"/>
                  </a:cubicBezTo>
                  <a:cubicBezTo>
                    <a:pt x="1584715" y="1620982"/>
                    <a:pt x="1605497" y="1623834"/>
                    <a:pt x="1629131" y="1638504"/>
                  </a:cubicBezTo>
                  <a:cubicBezTo>
                    <a:pt x="1639319" y="1644616"/>
                    <a:pt x="1658878" y="1636059"/>
                    <a:pt x="1672325" y="1634429"/>
                  </a:cubicBezTo>
                  <a:cubicBezTo>
                    <a:pt x="1682920" y="1639319"/>
                    <a:pt x="1695959" y="1643394"/>
                    <a:pt x="1707369" y="1650321"/>
                  </a:cubicBezTo>
                  <a:cubicBezTo>
                    <a:pt x="1717556" y="1656841"/>
                    <a:pt x="1727336" y="1664990"/>
                    <a:pt x="1733041" y="1675178"/>
                  </a:cubicBezTo>
                  <a:cubicBezTo>
                    <a:pt x="1735893" y="1680475"/>
                    <a:pt x="1729781" y="1690662"/>
                    <a:pt x="1727743" y="1698812"/>
                  </a:cubicBezTo>
                  <a:cubicBezTo>
                    <a:pt x="1717556" y="1695144"/>
                    <a:pt x="1706961" y="1692292"/>
                    <a:pt x="1697182" y="1688217"/>
                  </a:cubicBezTo>
                  <a:cubicBezTo>
                    <a:pt x="1683735" y="1682105"/>
                    <a:pt x="1670288" y="1675178"/>
                    <a:pt x="1657248" y="1668658"/>
                  </a:cubicBezTo>
                  <a:cubicBezTo>
                    <a:pt x="1655211" y="1671510"/>
                    <a:pt x="1653581" y="1674363"/>
                    <a:pt x="1651543" y="1677215"/>
                  </a:cubicBezTo>
                  <a:cubicBezTo>
                    <a:pt x="1674363" y="1692700"/>
                    <a:pt x="1697182" y="1708184"/>
                    <a:pt x="1722446" y="1725298"/>
                  </a:cubicBezTo>
                  <a:cubicBezTo>
                    <a:pt x="1701257" y="1744450"/>
                    <a:pt x="1682512" y="1760750"/>
                    <a:pt x="1663360" y="1777864"/>
                  </a:cubicBezTo>
                  <a:cubicBezTo>
                    <a:pt x="1632799" y="1770937"/>
                    <a:pt x="1601015" y="1761157"/>
                    <a:pt x="1568824" y="1757082"/>
                  </a:cubicBezTo>
                  <a:cubicBezTo>
                    <a:pt x="1552117" y="1754638"/>
                    <a:pt x="1526852" y="1766455"/>
                    <a:pt x="1529705" y="1738338"/>
                  </a:cubicBezTo>
                  <a:cubicBezTo>
                    <a:pt x="1531742" y="1718371"/>
                    <a:pt x="1538670" y="1690662"/>
                    <a:pt x="1571676" y="1694329"/>
                  </a:cubicBezTo>
                  <a:cubicBezTo>
                    <a:pt x="1574121" y="1694737"/>
                    <a:pt x="1576566" y="1693515"/>
                    <a:pt x="1584715" y="1691885"/>
                  </a:cubicBezTo>
                  <a:cubicBezTo>
                    <a:pt x="1572083" y="1687402"/>
                    <a:pt x="1563526" y="1684550"/>
                    <a:pt x="1553746" y="1681290"/>
                  </a:cubicBezTo>
                  <a:cubicBezTo>
                    <a:pt x="1556599" y="1673140"/>
                    <a:pt x="1559451" y="1665398"/>
                    <a:pt x="1562304" y="1656433"/>
                  </a:cubicBezTo>
                  <a:cubicBezTo>
                    <a:pt x="1546004" y="1655211"/>
                    <a:pt x="1531335" y="1654396"/>
                    <a:pt x="1517073" y="1653581"/>
                  </a:cubicBezTo>
                  <a:cubicBezTo>
                    <a:pt x="1520333" y="1664583"/>
                    <a:pt x="1523185" y="1675993"/>
                    <a:pt x="1526445" y="1686995"/>
                  </a:cubicBezTo>
                  <a:cubicBezTo>
                    <a:pt x="1524408" y="1686587"/>
                    <a:pt x="1522370" y="1686587"/>
                    <a:pt x="1519925" y="1686180"/>
                  </a:cubicBezTo>
                  <a:cubicBezTo>
                    <a:pt x="1519925" y="1708999"/>
                    <a:pt x="1511775" y="1737116"/>
                    <a:pt x="1521963" y="1753822"/>
                  </a:cubicBezTo>
                  <a:cubicBezTo>
                    <a:pt x="1533780" y="1772974"/>
                    <a:pt x="1548449" y="1800683"/>
                    <a:pt x="1585123" y="1793756"/>
                  </a:cubicBezTo>
                  <a:cubicBezTo>
                    <a:pt x="1598978" y="1791311"/>
                    <a:pt x="1616907" y="1812501"/>
                    <a:pt x="1639726" y="1826763"/>
                  </a:cubicBezTo>
                  <a:cubicBezTo>
                    <a:pt x="1591643" y="1835727"/>
                    <a:pt x="1552524" y="1843062"/>
                    <a:pt x="1504441" y="1852027"/>
                  </a:cubicBezTo>
                  <a:cubicBezTo>
                    <a:pt x="1538262" y="1862621"/>
                    <a:pt x="1561081" y="1869956"/>
                    <a:pt x="1587975" y="1878513"/>
                  </a:cubicBezTo>
                  <a:cubicBezTo>
                    <a:pt x="1590420" y="1874031"/>
                    <a:pt x="1593273" y="1865881"/>
                    <a:pt x="1598570" y="1859769"/>
                  </a:cubicBezTo>
                  <a:cubicBezTo>
                    <a:pt x="1610387" y="1846730"/>
                    <a:pt x="1620574" y="1841432"/>
                    <a:pt x="1634836" y="1860584"/>
                  </a:cubicBezTo>
                  <a:cubicBezTo>
                    <a:pt x="1648283" y="1878921"/>
                    <a:pt x="1668658" y="1892775"/>
                    <a:pt x="1686995" y="1909075"/>
                  </a:cubicBezTo>
                  <a:cubicBezTo>
                    <a:pt x="1667028" y="1911927"/>
                    <a:pt x="1662545" y="1961233"/>
                    <a:pt x="1619759" y="1940859"/>
                  </a:cubicBezTo>
                  <a:cubicBezTo>
                    <a:pt x="1619352" y="1972643"/>
                    <a:pt x="1600607" y="1984867"/>
                    <a:pt x="1552117" y="1982830"/>
                  </a:cubicBezTo>
                  <a:cubicBezTo>
                    <a:pt x="1553339" y="1969383"/>
                    <a:pt x="1554154" y="1955936"/>
                    <a:pt x="1555376" y="1940451"/>
                  </a:cubicBezTo>
                  <a:cubicBezTo>
                    <a:pt x="1540707" y="1940451"/>
                    <a:pt x="1526445" y="1940451"/>
                    <a:pt x="1503626" y="1940451"/>
                  </a:cubicBezTo>
                  <a:cubicBezTo>
                    <a:pt x="1527260" y="1966938"/>
                    <a:pt x="1547227" y="1987720"/>
                    <a:pt x="1564341" y="2010947"/>
                  </a:cubicBezTo>
                  <a:cubicBezTo>
                    <a:pt x="1570046" y="2018689"/>
                    <a:pt x="1571268" y="2034173"/>
                    <a:pt x="1567194" y="2042730"/>
                  </a:cubicBezTo>
                  <a:cubicBezTo>
                    <a:pt x="1562304" y="2052918"/>
                    <a:pt x="1549264" y="2059437"/>
                    <a:pt x="1536225" y="2070440"/>
                  </a:cubicBezTo>
                  <a:cubicBezTo>
                    <a:pt x="1535817" y="2070032"/>
                    <a:pt x="1537855" y="2078997"/>
                    <a:pt x="1542744" y="2082257"/>
                  </a:cubicBezTo>
                  <a:cubicBezTo>
                    <a:pt x="1557821" y="2092037"/>
                    <a:pt x="1590013" y="2084294"/>
                    <a:pt x="1580641" y="2117708"/>
                  </a:cubicBezTo>
                  <a:cubicBezTo>
                    <a:pt x="1575343" y="2136452"/>
                    <a:pt x="1563934" y="2153974"/>
                    <a:pt x="1554969" y="2171904"/>
                  </a:cubicBezTo>
                  <a:cubicBezTo>
                    <a:pt x="1552117" y="2177201"/>
                    <a:pt x="1547634" y="2182091"/>
                    <a:pt x="1541929" y="2190241"/>
                  </a:cubicBezTo>
                  <a:cubicBezTo>
                    <a:pt x="1521148" y="2178831"/>
                    <a:pt x="1501588" y="2167829"/>
                    <a:pt x="1482436" y="2157234"/>
                  </a:cubicBezTo>
                  <a:cubicBezTo>
                    <a:pt x="1471027" y="2166199"/>
                    <a:pt x="1457172" y="2177201"/>
                    <a:pt x="1437613" y="2192278"/>
                  </a:cubicBezTo>
                  <a:cubicBezTo>
                    <a:pt x="1499551" y="2207355"/>
                    <a:pt x="1516258" y="2270923"/>
                    <a:pt x="1559044" y="2310449"/>
                  </a:cubicBezTo>
                  <a:cubicBezTo>
                    <a:pt x="1545597" y="2345493"/>
                    <a:pt x="1527260" y="2380129"/>
                    <a:pt x="1485289" y="2396429"/>
                  </a:cubicBezTo>
                  <a:cubicBezTo>
                    <a:pt x="1479176" y="2398874"/>
                    <a:pt x="1477139" y="2410691"/>
                    <a:pt x="1470619" y="2422508"/>
                  </a:cubicBezTo>
                  <a:cubicBezTo>
                    <a:pt x="1485696" y="2422508"/>
                    <a:pt x="1495883" y="2420878"/>
                    <a:pt x="1505256" y="2422916"/>
                  </a:cubicBezTo>
                  <a:cubicBezTo>
                    <a:pt x="1511775" y="2424138"/>
                    <a:pt x="1517480" y="2430250"/>
                    <a:pt x="1523592" y="2434325"/>
                  </a:cubicBezTo>
                  <a:cubicBezTo>
                    <a:pt x="1518703" y="2440030"/>
                    <a:pt x="1512998" y="2445327"/>
                    <a:pt x="1508515" y="2451440"/>
                  </a:cubicBezTo>
                  <a:cubicBezTo>
                    <a:pt x="1480399" y="2487706"/>
                    <a:pt x="1417238" y="2499931"/>
                    <a:pt x="1435983" y="2569611"/>
                  </a:cubicBezTo>
                  <a:cubicBezTo>
                    <a:pt x="1445355" y="2604655"/>
                    <a:pt x="1411534" y="2603840"/>
                    <a:pt x="1385862" y="2602617"/>
                  </a:cubicBezTo>
                  <a:cubicBezTo>
                    <a:pt x="1369563" y="2601802"/>
                    <a:pt x="1353263" y="2602617"/>
                    <a:pt x="1342261" y="2602617"/>
                  </a:cubicBezTo>
                  <a:cubicBezTo>
                    <a:pt x="1320257" y="2595690"/>
                    <a:pt x="1301105" y="2591615"/>
                    <a:pt x="1283990" y="2583873"/>
                  </a:cubicBezTo>
                  <a:cubicBezTo>
                    <a:pt x="1263209" y="2574501"/>
                    <a:pt x="1240797" y="2553311"/>
                    <a:pt x="1254651" y="2534567"/>
                  </a:cubicBezTo>
                  <a:cubicBezTo>
                    <a:pt x="1271358" y="2512155"/>
                    <a:pt x="1265246" y="2490151"/>
                    <a:pt x="1270951" y="2468962"/>
                  </a:cubicBezTo>
                  <a:cubicBezTo>
                    <a:pt x="1272173" y="2464479"/>
                    <a:pt x="1275026" y="2459997"/>
                    <a:pt x="1279916" y="2449402"/>
                  </a:cubicBezTo>
                  <a:cubicBezTo>
                    <a:pt x="1297437" y="2464479"/>
                    <a:pt x="1312514" y="2477111"/>
                    <a:pt x="1327591" y="2489743"/>
                  </a:cubicBezTo>
                  <a:cubicBezTo>
                    <a:pt x="1349188" y="2472222"/>
                    <a:pt x="1373230" y="2452255"/>
                    <a:pt x="1397679" y="2432695"/>
                  </a:cubicBezTo>
                  <a:cubicBezTo>
                    <a:pt x="1396864" y="2429843"/>
                    <a:pt x="1396049" y="2426583"/>
                    <a:pt x="1394827" y="2423731"/>
                  </a:cubicBezTo>
                  <a:cubicBezTo>
                    <a:pt x="1369563" y="2428213"/>
                    <a:pt x="1343483" y="2431065"/>
                    <a:pt x="1318627" y="2437178"/>
                  </a:cubicBezTo>
                  <a:cubicBezTo>
                    <a:pt x="1294585" y="2443290"/>
                    <a:pt x="1276656" y="2437993"/>
                    <a:pt x="1271358" y="2412728"/>
                  </a:cubicBezTo>
                  <a:cubicBezTo>
                    <a:pt x="1266061" y="2387057"/>
                    <a:pt x="1282768" y="2377685"/>
                    <a:pt x="1305180" y="2378907"/>
                  </a:cubicBezTo>
                  <a:cubicBezTo>
                    <a:pt x="1320664" y="2379722"/>
                    <a:pt x="1340631" y="2361385"/>
                    <a:pt x="1351633" y="2388279"/>
                  </a:cubicBezTo>
                  <a:cubicBezTo>
                    <a:pt x="1352041" y="2389094"/>
                    <a:pt x="1368340" y="2382982"/>
                    <a:pt x="1388307" y="2376055"/>
                  </a:cubicBezTo>
                  <a:cubicBezTo>
                    <a:pt x="1349596" y="2354865"/>
                    <a:pt x="1320257" y="2338973"/>
                    <a:pt x="1287250" y="2321044"/>
                  </a:cubicBezTo>
                  <a:cubicBezTo>
                    <a:pt x="1259134" y="2356495"/>
                    <a:pt x="1213903" y="2334491"/>
                    <a:pt x="1173154" y="2337343"/>
                  </a:cubicBezTo>
                  <a:cubicBezTo>
                    <a:pt x="1161744" y="2338158"/>
                    <a:pt x="1150335" y="2341418"/>
                    <a:pt x="1138925" y="2343863"/>
                  </a:cubicBezTo>
                  <a:cubicBezTo>
                    <a:pt x="1142593" y="2356903"/>
                    <a:pt x="1142593" y="2372795"/>
                    <a:pt x="1150335" y="2381759"/>
                  </a:cubicBezTo>
                  <a:cubicBezTo>
                    <a:pt x="1156855" y="2389094"/>
                    <a:pt x="1173562" y="2391132"/>
                    <a:pt x="1184564" y="2389094"/>
                  </a:cubicBezTo>
                  <a:cubicBezTo>
                    <a:pt x="1208605" y="2385019"/>
                    <a:pt x="1232240" y="2376870"/>
                    <a:pt x="1261171" y="2369127"/>
                  </a:cubicBezTo>
                  <a:cubicBezTo>
                    <a:pt x="1264838" y="2410284"/>
                    <a:pt x="1227350" y="2424546"/>
                    <a:pt x="1208605" y="2439215"/>
                  </a:cubicBezTo>
                  <a:cubicBezTo>
                    <a:pt x="1215940" y="2477926"/>
                    <a:pt x="1223275" y="2510118"/>
                    <a:pt x="1226942" y="2543124"/>
                  </a:cubicBezTo>
                  <a:cubicBezTo>
                    <a:pt x="1227757" y="2549236"/>
                    <a:pt x="1213495" y="2556571"/>
                    <a:pt x="1207383" y="2562276"/>
                  </a:cubicBezTo>
                  <a:cubicBezTo>
                    <a:pt x="1200048" y="2536197"/>
                    <a:pt x="1193936" y="2515823"/>
                    <a:pt x="1187416" y="2492188"/>
                  </a:cubicBezTo>
                  <a:cubicBezTo>
                    <a:pt x="1166227" y="2494633"/>
                    <a:pt x="1147890" y="2496671"/>
                    <a:pt x="1134850" y="2498301"/>
                  </a:cubicBezTo>
                  <a:cubicBezTo>
                    <a:pt x="1150742" y="2526825"/>
                    <a:pt x="1167042" y="2546792"/>
                    <a:pt x="1171932" y="2569203"/>
                  </a:cubicBezTo>
                  <a:cubicBezTo>
                    <a:pt x="1174376" y="2581021"/>
                    <a:pt x="1156855" y="2597320"/>
                    <a:pt x="1146667" y="2614842"/>
                  </a:cubicBezTo>
                  <a:cubicBezTo>
                    <a:pt x="1152780" y="2628289"/>
                    <a:pt x="1161744" y="2647848"/>
                    <a:pt x="1174376" y="2675150"/>
                  </a:cubicBezTo>
                  <a:cubicBezTo>
                    <a:pt x="1179266" y="2645811"/>
                    <a:pt x="1182526" y="2623807"/>
                    <a:pt x="1187009" y="2596505"/>
                  </a:cubicBezTo>
                  <a:cubicBezTo>
                    <a:pt x="1213495" y="2595283"/>
                    <a:pt x="1242019" y="2594060"/>
                    <a:pt x="1274211" y="2592430"/>
                  </a:cubicBezTo>
                  <a:cubicBezTo>
                    <a:pt x="1277471" y="2608322"/>
                    <a:pt x="1280730" y="2625029"/>
                    <a:pt x="1284805" y="2644996"/>
                  </a:cubicBezTo>
                  <a:cubicBezTo>
                    <a:pt x="1321887" y="2641736"/>
                    <a:pt x="1339001" y="2673927"/>
                    <a:pt x="1364673" y="2692264"/>
                  </a:cubicBezTo>
                  <a:cubicBezTo>
                    <a:pt x="1369563" y="2695524"/>
                    <a:pt x="1374860" y="2697969"/>
                    <a:pt x="1386677" y="2695524"/>
                  </a:cubicBezTo>
                  <a:cubicBezTo>
                    <a:pt x="1375267" y="2677595"/>
                    <a:pt x="1363858" y="2659665"/>
                    <a:pt x="1352448" y="2641736"/>
                  </a:cubicBezTo>
                  <a:cubicBezTo>
                    <a:pt x="1388714" y="2618917"/>
                    <a:pt x="1432723" y="2616064"/>
                    <a:pt x="1442503" y="2636846"/>
                  </a:cubicBezTo>
                  <a:cubicBezTo>
                    <a:pt x="1462877" y="2680447"/>
                    <a:pt x="1426203" y="2687782"/>
                    <a:pt x="1397679" y="2698377"/>
                  </a:cubicBezTo>
                  <a:cubicBezTo>
                    <a:pt x="1411534" y="2708564"/>
                    <a:pt x="1422943" y="2717529"/>
                    <a:pt x="1438020" y="2728531"/>
                  </a:cubicBezTo>
                  <a:cubicBezTo>
                    <a:pt x="1409496" y="2737088"/>
                    <a:pt x="1389122" y="2743608"/>
                    <a:pt x="1368340" y="2749312"/>
                  </a:cubicBezTo>
                  <a:cubicBezTo>
                    <a:pt x="1348781" y="2755017"/>
                    <a:pt x="1328814" y="2759907"/>
                    <a:pt x="1309662" y="2764797"/>
                  </a:cubicBezTo>
                  <a:cubicBezTo>
                    <a:pt x="1311292" y="2772539"/>
                    <a:pt x="1311292" y="2775391"/>
                    <a:pt x="1312514" y="2777429"/>
                  </a:cubicBezTo>
                  <a:cubicBezTo>
                    <a:pt x="1322294" y="2789246"/>
                    <a:pt x="1332481" y="2801063"/>
                    <a:pt x="1342668" y="2812473"/>
                  </a:cubicBezTo>
                  <a:cubicBezTo>
                    <a:pt x="1326777" y="2811658"/>
                    <a:pt x="1310477" y="2807583"/>
                    <a:pt x="1295400" y="2810843"/>
                  </a:cubicBezTo>
                  <a:cubicBezTo>
                    <a:pt x="1275433" y="2814918"/>
                    <a:pt x="1257096" y="2825105"/>
                    <a:pt x="1233462" y="2834070"/>
                  </a:cubicBezTo>
                  <a:cubicBezTo>
                    <a:pt x="1243242" y="2816140"/>
                    <a:pt x="1252206" y="2800248"/>
                    <a:pt x="1261171" y="2783541"/>
                  </a:cubicBezTo>
                  <a:cubicBezTo>
                    <a:pt x="1238352" y="2774984"/>
                    <a:pt x="1220830" y="2742385"/>
                    <a:pt x="1188638" y="2774577"/>
                  </a:cubicBezTo>
                  <a:cubicBezTo>
                    <a:pt x="1201678" y="2784764"/>
                    <a:pt x="1212273" y="2792914"/>
                    <a:pt x="1222460" y="2801063"/>
                  </a:cubicBezTo>
                  <a:cubicBezTo>
                    <a:pt x="1215533" y="2816140"/>
                    <a:pt x="1208605" y="2831625"/>
                    <a:pt x="1202086" y="2846294"/>
                  </a:cubicBezTo>
                  <a:cubicBezTo>
                    <a:pt x="1226127" y="2859741"/>
                    <a:pt x="1246909" y="2871151"/>
                    <a:pt x="1268098" y="2882968"/>
                  </a:cubicBezTo>
                  <a:cubicBezTo>
                    <a:pt x="1267283" y="2887450"/>
                    <a:pt x="1266468" y="2891933"/>
                    <a:pt x="1265654" y="2896415"/>
                  </a:cubicBezTo>
                  <a:cubicBezTo>
                    <a:pt x="1248539" y="2900898"/>
                    <a:pt x="1231425" y="2905787"/>
                    <a:pt x="1214310" y="2910270"/>
                  </a:cubicBezTo>
                  <a:cubicBezTo>
                    <a:pt x="1213903" y="2912715"/>
                    <a:pt x="1213903" y="2915567"/>
                    <a:pt x="1213495" y="2918012"/>
                  </a:cubicBezTo>
                  <a:cubicBezTo>
                    <a:pt x="1224905" y="2922087"/>
                    <a:pt x="1235907" y="2926569"/>
                    <a:pt x="1248132" y="2930644"/>
                  </a:cubicBezTo>
                  <a:cubicBezTo>
                    <a:pt x="1253836" y="2921679"/>
                    <a:pt x="1258319" y="2914752"/>
                    <a:pt x="1270136" y="2896823"/>
                  </a:cubicBezTo>
                  <a:cubicBezTo>
                    <a:pt x="1278693" y="2918827"/>
                    <a:pt x="1283990" y="2932681"/>
                    <a:pt x="1289288" y="2946536"/>
                  </a:cubicBezTo>
                  <a:cubicBezTo>
                    <a:pt x="1286435" y="2951018"/>
                    <a:pt x="1283583" y="2955501"/>
                    <a:pt x="1281138" y="2959575"/>
                  </a:cubicBezTo>
                  <a:cubicBezTo>
                    <a:pt x="1308847" y="2961613"/>
                    <a:pt x="1336556" y="2966503"/>
                    <a:pt x="1363858" y="2964873"/>
                  </a:cubicBezTo>
                  <a:cubicBezTo>
                    <a:pt x="1418461" y="2961613"/>
                    <a:pt x="1436798" y="2975875"/>
                    <a:pt x="1438835" y="3028441"/>
                  </a:cubicBezTo>
                  <a:cubicBezTo>
                    <a:pt x="1439243" y="3040258"/>
                    <a:pt x="1442503" y="3052075"/>
                    <a:pt x="1442095" y="3063485"/>
                  </a:cubicBezTo>
                  <a:cubicBezTo>
                    <a:pt x="1441688" y="3075302"/>
                    <a:pt x="1442095" y="3091194"/>
                    <a:pt x="1434760" y="3097714"/>
                  </a:cubicBezTo>
                  <a:cubicBezTo>
                    <a:pt x="1427833" y="3104233"/>
                    <a:pt x="1411534" y="3103418"/>
                    <a:pt x="1400124" y="3101381"/>
                  </a:cubicBezTo>
                  <a:cubicBezTo>
                    <a:pt x="1382602" y="3098529"/>
                    <a:pt x="1365488" y="3091601"/>
                    <a:pt x="1338594" y="3083452"/>
                  </a:cubicBezTo>
                  <a:cubicBezTo>
                    <a:pt x="1366710" y="3114420"/>
                    <a:pt x="1387492" y="3137647"/>
                    <a:pt x="1408681" y="3160466"/>
                  </a:cubicBezTo>
                  <a:cubicBezTo>
                    <a:pt x="1406644" y="3163319"/>
                    <a:pt x="1404606" y="3166171"/>
                    <a:pt x="1402976" y="3168616"/>
                  </a:cubicBezTo>
                  <a:cubicBezTo>
                    <a:pt x="1415201" y="3168616"/>
                    <a:pt x="1427833" y="3168616"/>
                    <a:pt x="1440058" y="3168616"/>
                  </a:cubicBezTo>
                  <a:cubicBezTo>
                    <a:pt x="1437205" y="3170654"/>
                    <a:pt x="1433945" y="3172691"/>
                    <a:pt x="1431093" y="3174728"/>
                  </a:cubicBezTo>
                  <a:cubicBezTo>
                    <a:pt x="1444540" y="3199993"/>
                    <a:pt x="1460840" y="3224442"/>
                    <a:pt x="1469804" y="3251743"/>
                  </a:cubicBezTo>
                  <a:cubicBezTo>
                    <a:pt x="1473472" y="3262746"/>
                    <a:pt x="1463285" y="3282712"/>
                    <a:pt x="1453097" y="3292899"/>
                  </a:cubicBezTo>
                  <a:cubicBezTo>
                    <a:pt x="1439650" y="3306347"/>
                    <a:pt x="1437613" y="3312051"/>
                    <a:pt x="1453097" y="3325498"/>
                  </a:cubicBezTo>
                  <a:cubicBezTo>
                    <a:pt x="1471842" y="3341798"/>
                    <a:pt x="1487734" y="3362172"/>
                    <a:pt x="1503626" y="3381732"/>
                  </a:cubicBezTo>
                  <a:cubicBezTo>
                    <a:pt x="1516258" y="3397624"/>
                    <a:pt x="1497513" y="3423703"/>
                    <a:pt x="1473064" y="3426148"/>
                  </a:cubicBezTo>
                  <a:cubicBezTo>
                    <a:pt x="1458395" y="3427778"/>
                    <a:pt x="1443318" y="3429408"/>
                    <a:pt x="1428648" y="3431445"/>
                  </a:cubicBezTo>
                  <a:cubicBezTo>
                    <a:pt x="1429056" y="3435112"/>
                    <a:pt x="1429871" y="3438780"/>
                    <a:pt x="1430278" y="3442447"/>
                  </a:cubicBezTo>
                  <a:cubicBezTo>
                    <a:pt x="1450245" y="3447337"/>
                    <a:pt x="1470212" y="3452227"/>
                    <a:pt x="1490179" y="3457117"/>
                  </a:cubicBezTo>
                  <a:cubicBezTo>
                    <a:pt x="1484474" y="3475046"/>
                    <a:pt x="1478361" y="3492976"/>
                    <a:pt x="1472657" y="3510905"/>
                  </a:cubicBezTo>
                  <a:cubicBezTo>
                    <a:pt x="1528482" y="3521907"/>
                    <a:pt x="1530927" y="3526797"/>
                    <a:pt x="1506886" y="3572843"/>
                  </a:cubicBezTo>
                  <a:cubicBezTo>
                    <a:pt x="1529297" y="3587105"/>
                    <a:pt x="1551302" y="3601367"/>
                    <a:pt x="1574121" y="3615629"/>
                  </a:cubicBezTo>
                  <a:cubicBezTo>
                    <a:pt x="1568009" y="3617666"/>
                    <a:pt x="1558229" y="3620926"/>
                    <a:pt x="1542744" y="3625816"/>
                  </a:cubicBezTo>
                  <a:cubicBezTo>
                    <a:pt x="1556599" y="3637633"/>
                    <a:pt x="1565971" y="3645375"/>
                    <a:pt x="1575343" y="3653118"/>
                  </a:cubicBezTo>
                  <a:cubicBezTo>
                    <a:pt x="1563934" y="3673899"/>
                    <a:pt x="1553746" y="3693459"/>
                    <a:pt x="1589198" y="3702016"/>
                  </a:cubicBezTo>
                  <a:cubicBezTo>
                    <a:pt x="1595718" y="3703646"/>
                    <a:pt x="1605090" y="3713833"/>
                    <a:pt x="1605090" y="3719946"/>
                  </a:cubicBezTo>
                  <a:cubicBezTo>
                    <a:pt x="1607535" y="3781883"/>
                    <a:pt x="1652358" y="3818557"/>
                    <a:pt x="1687402" y="3861343"/>
                  </a:cubicBezTo>
                  <a:cubicBezTo>
                    <a:pt x="1694329" y="3870308"/>
                    <a:pt x="1693514" y="3885793"/>
                    <a:pt x="1695552" y="3898425"/>
                  </a:cubicBezTo>
                  <a:cubicBezTo>
                    <a:pt x="1696367" y="3904129"/>
                    <a:pt x="1692292" y="3912279"/>
                    <a:pt x="1695144" y="3915539"/>
                  </a:cubicBezTo>
                  <a:cubicBezTo>
                    <a:pt x="1715519" y="3938766"/>
                    <a:pt x="1736708" y="3960770"/>
                    <a:pt x="1763602" y="3989294"/>
                  </a:cubicBezTo>
                  <a:cubicBezTo>
                    <a:pt x="1765232" y="4008039"/>
                    <a:pt x="1759935" y="4042268"/>
                    <a:pt x="1803536" y="4047157"/>
                  </a:cubicBezTo>
                  <a:cubicBezTo>
                    <a:pt x="1804758" y="4047157"/>
                    <a:pt x="1805981" y="4048380"/>
                    <a:pt x="1806796" y="4049195"/>
                  </a:cubicBezTo>
                  <a:cubicBezTo>
                    <a:pt x="1838172" y="4097278"/>
                    <a:pt x="1869549" y="4145362"/>
                    <a:pt x="1900518" y="4193445"/>
                  </a:cubicBezTo>
                  <a:cubicBezTo>
                    <a:pt x="1915187" y="4215857"/>
                    <a:pt x="1928634" y="4239084"/>
                    <a:pt x="1943304" y="4261903"/>
                  </a:cubicBezTo>
                  <a:cubicBezTo>
                    <a:pt x="1944526" y="4263533"/>
                    <a:pt x="1949008" y="4263533"/>
                    <a:pt x="1949824" y="4265163"/>
                  </a:cubicBezTo>
                  <a:cubicBezTo>
                    <a:pt x="1962863" y="4306727"/>
                    <a:pt x="1970198" y="4314061"/>
                    <a:pt x="1990980" y="4339325"/>
                  </a:cubicBezTo>
                  <a:cubicBezTo>
                    <a:pt x="2021541" y="4377221"/>
                    <a:pt x="2048028" y="4418785"/>
                    <a:pt x="2077774" y="4457497"/>
                  </a:cubicBezTo>
                  <a:cubicBezTo>
                    <a:pt x="2086739" y="4469314"/>
                    <a:pt x="2100186" y="4477056"/>
                    <a:pt x="2110373" y="4487651"/>
                  </a:cubicBezTo>
                  <a:cubicBezTo>
                    <a:pt x="2119338" y="4497430"/>
                    <a:pt x="2134007" y="4509247"/>
                    <a:pt x="2133600" y="4519842"/>
                  </a:cubicBezTo>
                  <a:cubicBezTo>
                    <a:pt x="2131563" y="4593189"/>
                    <a:pt x="2173126" y="4632308"/>
                    <a:pt x="2233842" y="4661647"/>
                  </a:cubicBezTo>
                  <a:cubicBezTo>
                    <a:pt x="2268478" y="4678354"/>
                    <a:pt x="2281925" y="4712991"/>
                    <a:pt x="2288037" y="4743959"/>
                  </a:cubicBezTo>
                  <a:cubicBezTo>
                    <a:pt x="2360978" y="4779818"/>
                    <a:pt x="2431065" y="4814455"/>
                    <a:pt x="2498708" y="4847461"/>
                  </a:cubicBezTo>
                  <a:cubicBezTo>
                    <a:pt x="2492596" y="4866205"/>
                    <a:pt x="2482408" y="4885358"/>
                    <a:pt x="2486076" y="4889025"/>
                  </a:cubicBezTo>
                  <a:cubicBezTo>
                    <a:pt x="2495448" y="4897990"/>
                    <a:pt x="2511748" y="4903287"/>
                    <a:pt x="2525195" y="4903287"/>
                  </a:cubicBezTo>
                  <a:cubicBezTo>
                    <a:pt x="2579390" y="4903287"/>
                    <a:pt x="2613212" y="4935886"/>
                    <a:pt x="2640513" y="4975412"/>
                  </a:cubicBezTo>
                  <a:cubicBezTo>
                    <a:pt x="2658035" y="5000269"/>
                    <a:pt x="2673927" y="5015346"/>
                    <a:pt x="2706119" y="5004343"/>
                  </a:cubicBezTo>
                  <a:cubicBezTo>
                    <a:pt x="2723233" y="4998231"/>
                    <a:pt x="2739533" y="4998639"/>
                    <a:pt x="2737088" y="5026755"/>
                  </a:cubicBezTo>
                  <a:cubicBezTo>
                    <a:pt x="2736273" y="5034905"/>
                    <a:pt x="2749720" y="5043870"/>
                    <a:pt x="2761537" y="5058947"/>
                  </a:cubicBezTo>
                  <a:cubicBezTo>
                    <a:pt x="2765204" y="5044685"/>
                    <a:pt x="2766834" y="5038165"/>
                    <a:pt x="2770094" y="5024310"/>
                  </a:cubicBezTo>
                  <a:cubicBezTo>
                    <a:pt x="2788431" y="5034905"/>
                    <a:pt x="2806768" y="5045092"/>
                    <a:pt x="2827142" y="5056909"/>
                  </a:cubicBezTo>
                  <a:cubicBezTo>
                    <a:pt x="2843034" y="5059762"/>
                    <a:pt x="2866261" y="5058947"/>
                    <a:pt x="2884190" y="5067911"/>
                  </a:cubicBezTo>
                  <a:cubicBezTo>
                    <a:pt x="2913937" y="5082989"/>
                    <a:pt x="2939201" y="5106623"/>
                    <a:pt x="2968948" y="5122515"/>
                  </a:cubicBezTo>
                  <a:cubicBezTo>
                    <a:pt x="2980357" y="5128627"/>
                    <a:pt x="2999509" y="5127812"/>
                    <a:pt x="3012549" y="5122515"/>
                  </a:cubicBezTo>
                  <a:cubicBezTo>
                    <a:pt x="3048407" y="5108253"/>
                    <a:pt x="3063485" y="5116402"/>
                    <a:pt x="3062262" y="5155521"/>
                  </a:cubicBezTo>
                  <a:cubicBezTo>
                    <a:pt x="3079376" y="5153891"/>
                    <a:pt x="3096898" y="5148186"/>
                    <a:pt x="3112383" y="5151854"/>
                  </a:cubicBezTo>
                  <a:cubicBezTo>
                    <a:pt x="3126645" y="5155521"/>
                    <a:pt x="3138055" y="5169376"/>
                    <a:pt x="3152724" y="5172636"/>
                  </a:cubicBezTo>
                  <a:cubicBezTo>
                    <a:pt x="3190620" y="5185268"/>
                    <a:pt x="3228517" y="5199122"/>
                    <a:pt x="3266820" y="5210532"/>
                  </a:cubicBezTo>
                  <a:cubicBezTo>
                    <a:pt x="3316941" y="5225609"/>
                    <a:pt x="3368284" y="5230906"/>
                    <a:pt x="3419628" y="5220311"/>
                  </a:cubicBezTo>
                  <a:cubicBezTo>
                    <a:pt x="3440817" y="5215829"/>
                    <a:pt x="3454672" y="5219497"/>
                    <a:pt x="3470971" y="5233351"/>
                  </a:cubicBezTo>
                  <a:cubicBezTo>
                    <a:pt x="3481973" y="5242316"/>
                    <a:pt x="3499495" y="5245576"/>
                    <a:pt x="3514572" y="5246391"/>
                  </a:cubicBezTo>
                  <a:cubicBezTo>
                    <a:pt x="3567138" y="5250465"/>
                    <a:pt x="3616851" y="5260653"/>
                    <a:pt x="3657600" y="5295696"/>
                  </a:cubicBezTo>
                  <a:cubicBezTo>
                    <a:pt x="3673084" y="5295696"/>
                    <a:pt x="3689384" y="5297326"/>
                    <a:pt x="3704868" y="5295289"/>
                  </a:cubicBezTo>
                  <a:cubicBezTo>
                    <a:pt x="3719538" y="5293252"/>
                    <a:pt x="3738690" y="5291214"/>
                    <a:pt x="3746839" y="5281434"/>
                  </a:cubicBezTo>
                  <a:cubicBezTo>
                    <a:pt x="3762324" y="5263097"/>
                    <a:pt x="3770474" y="5256985"/>
                    <a:pt x="3786366" y="5280620"/>
                  </a:cubicBezTo>
                  <a:cubicBezTo>
                    <a:pt x="3790848" y="5287139"/>
                    <a:pt x="3810407" y="5286325"/>
                    <a:pt x="3821817" y="5284287"/>
                  </a:cubicBezTo>
                  <a:cubicBezTo>
                    <a:pt x="3851563" y="5278990"/>
                    <a:pt x="3880088" y="5292437"/>
                    <a:pt x="3912686" y="5280212"/>
                  </a:cubicBezTo>
                  <a:cubicBezTo>
                    <a:pt x="3944063" y="5268395"/>
                    <a:pt x="3980737" y="5283879"/>
                    <a:pt x="3993369" y="5320553"/>
                  </a:cubicBezTo>
                  <a:cubicBezTo>
                    <a:pt x="4019855" y="5301401"/>
                    <a:pt x="4045527" y="5282250"/>
                    <a:pt x="4072014" y="5263913"/>
                  </a:cubicBezTo>
                  <a:cubicBezTo>
                    <a:pt x="4075681" y="5261467"/>
                    <a:pt x="4083423" y="5263097"/>
                    <a:pt x="4089128" y="5263913"/>
                  </a:cubicBezTo>
                  <a:cubicBezTo>
                    <a:pt x="4113985" y="5268802"/>
                    <a:pt x="4138434" y="5274100"/>
                    <a:pt x="4160846" y="5278990"/>
                  </a:cubicBezTo>
                  <a:cubicBezTo>
                    <a:pt x="4152289" y="5260653"/>
                    <a:pt x="4144954" y="5245983"/>
                    <a:pt x="4138027" y="5231314"/>
                  </a:cubicBezTo>
                  <a:cubicBezTo>
                    <a:pt x="4158808" y="5224386"/>
                    <a:pt x="4183665" y="5206049"/>
                    <a:pt x="4199150" y="5212162"/>
                  </a:cubicBezTo>
                  <a:cubicBezTo>
                    <a:pt x="4234601" y="5226424"/>
                    <a:pt x="4264347" y="5223164"/>
                    <a:pt x="4298576" y="5210532"/>
                  </a:cubicBezTo>
                  <a:cubicBezTo>
                    <a:pt x="4318136" y="5203197"/>
                    <a:pt x="4342177" y="5209309"/>
                    <a:pt x="4365404" y="5209309"/>
                  </a:cubicBezTo>
                  <a:cubicBezTo>
                    <a:pt x="4368257" y="5172228"/>
                    <a:pt x="4387816" y="5150224"/>
                    <a:pt x="4432232" y="5160004"/>
                  </a:cubicBezTo>
                  <a:cubicBezTo>
                    <a:pt x="4470536" y="5168153"/>
                    <a:pt x="4496207" y="5164079"/>
                    <a:pt x="4523101" y="5135554"/>
                  </a:cubicBezTo>
                  <a:cubicBezTo>
                    <a:pt x="4538994" y="5118440"/>
                    <a:pt x="4564665" y="5110697"/>
                    <a:pt x="4584224" y="5096435"/>
                  </a:cubicBezTo>
                  <a:cubicBezTo>
                    <a:pt x="4593597" y="5089508"/>
                    <a:pt x="4599302" y="5077284"/>
                    <a:pt x="4608266" y="5065059"/>
                  </a:cubicBezTo>
                  <a:cubicBezTo>
                    <a:pt x="4613156" y="5070357"/>
                    <a:pt x="4619676" y="5077284"/>
                    <a:pt x="4624158" y="5082173"/>
                  </a:cubicBezTo>
                  <a:cubicBezTo>
                    <a:pt x="4636790" y="5075246"/>
                    <a:pt x="4648608" y="5066282"/>
                    <a:pt x="4661647" y="5062614"/>
                  </a:cubicBezTo>
                  <a:cubicBezTo>
                    <a:pt x="4694246" y="5053649"/>
                    <a:pt x="4729290" y="5050797"/>
                    <a:pt x="4760666" y="5038980"/>
                  </a:cubicBezTo>
                  <a:cubicBezTo>
                    <a:pt x="4789190" y="5028385"/>
                    <a:pt x="4826272" y="5028385"/>
                    <a:pt x="4838496" y="4988451"/>
                  </a:cubicBezTo>
                  <a:cubicBezTo>
                    <a:pt x="4840534" y="4982339"/>
                    <a:pt x="4860501" y="4982339"/>
                    <a:pt x="4871910" y="4978264"/>
                  </a:cubicBezTo>
                  <a:cubicBezTo>
                    <a:pt x="4889432" y="4971745"/>
                    <a:pt x="4906546" y="4964410"/>
                    <a:pt x="4921216" y="4951370"/>
                  </a:cubicBezTo>
                  <a:cubicBezTo>
                    <a:pt x="4951370" y="4948518"/>
                    <a:pt x="4978264" y="4944851"/>
                    <a:pt x="4985599" y="4905732"/>
                  </a:cubicBezTo>
                  <a:cubicBezTo>
                    <a:pt x="4986821" y="4900434"/>
                    <a:pt x="5006381" y="4895952"/>
                    <a:pt x="5017383" y="4895952"/>
                  </a:cubicBezTo>
                  <a:cubicBezTo>
                    <a:pt x="5026347" y="4895952"/>
                    <a:pt x="5035312" y="4902879"/>
                    <a:pt x="5039387" y="4904917"/>
                  </a:cubicBezTo>
                  <a:cubicBezTo>
                    <a:pt x="5050797" y="4890655"/>
                    <a:pt x="5058132" y="4879245"/>
                    <a:pt x="5067503" y="4870280"/>
                  </a:cubicBezTo>
                  <a:cubicBezTo>
                    <a:pt x="5081766" y="4856018"/>
                    <a:pt x="5097250" y="4843386"/>
                    <a:pt x="5118439" y="4824642"/>
                  </a:cubicBezTo>
                  <a:cubicBezTo>
                    <a:pt x="5149816" y="4829532"/>
                    <a:pt x="5168560" y="4816900"/>
                    <a:pt x="5183637" y="4769631"/>
                  </a:cubicBezTo>
                  <a:cubicBezTo>
                    <a:pt x="5184452" y="4767186"/>
                    <a:pt x="5184860" y="4763519"/>
                    <a:pt x="5186490" y="4762704"/>
                  </a:cubicBezTo>
                  <a:cubicBezTo>
                    <a:pt x="5218681" y="4744367"/>
                    <a:pt x="5250872" y="4726438"/>
                    <a:pt x="5292029" y="4703619"/>
                  </a:cubicBezTo>
                  <a:cubicBezTo>
                    <a:pt x="5324220" y="4666945"/>
                    <a:pt x="5384528" y="4658795"/>
                    <a:pt x="5438724" y="4630271"/>
                  </a:cubicBezTo>
                  <a:cubicBezTo>
                    <a:pt x="5426907" y="4624566"/>
                    <a:pt x="5418757" y="4620491"/>
                    <a:pt x="5413867" y="4618046"/>
                  </a:cubicBezTo>
                  <a:cubicBezTo>
                    <a:pt x="5426092" y="4586262"/>
                    <a:pt x="5431797" y="4549588"/>
                    <a:pt x="5452578" y="4524732"/>
                  </a:cubicBezTo>
                  <a:cubicBezTo>
                    <a:pt x="5477435" y="4494985"/>
                    <a:pt x="5495772" y="4454237"/>
                    <a:pt x="5546708" y="4450569"/>
                  </a:cubicBezTo>
                  <a:cubicBezTo>
                    <a:pt x="5594384" y="4447309"/>
                    <a:pt x="5600904" y="4428565"/>
                    <a:pt x="5576047" y="4384964"/>
                  </a:cubicBezTo>
                  <a:cubicBezTo>
                    <a:pt x="5592346" y="4377221"/>
                    <a:pt x="5609053" y="4370702"/>
                    <a:pt x="5624538" y="4361737"/>
                  </a:cubicBezTo>
                  <a:cubicBezTo>
                    <a:pt x="5643690" y="4350735"/>
                    <a:pt x="5667324" y="4343400"/>
                    <a:pt x="5662027" y="4311616"/>
                  </a:cubicBezTo>
                  <a:cubicBezTo>
                    <a:pt x="5661212" y="4307134"/>
                    <a:pt x="5684031" y="4298984"/>
                    <a:pt x="5701960" y="4288797"/>
                  </a:cubicBezTo>
                  <a:cubicBezTo>
                    <a:pt x="5716630" y="4258643"/>
                    <a:pt x="5735782" y="4219524"/>
                    <a:pt x="5755341" y="4179183"/>
                  </a:cubicBezTo>
                  <a:cubicBezTo>
                    <a:pt x="5778976" y="4153919"/>
                    <a:pt x="5804647" y="4126210"/>
                    <a:pt x="5830726" y="4098093"/>
                  </a:cubicBezTo>
                  <a:cubicBezTo>
                    <a:pt x="5791200" y="4064679"/>
                    <a:pt x="5798535" y="4034933"/>
                    <a:pt x="5841321" y="4005594"/>
                  </a:cubicBezTo>
                  <a:cubicBezTo>
                    <a:pt x="5860880" y="3992147"/>
                    <a:pt x="5868623" y="3961178"/>
                    <a:pt x="5882885" y="3938766"/>
                  </a:cubicBezTo>
                  <a:cubicBezTo>
                    <a:pt x="5893479" y="3922059"/>
                    <a:pt x="5906111" y="3906575"/>
                    <a:pt x="5919151" y="3888238"/>
                  </a:cubicBezTo>
                  <a:cubicBezTo>
                    <a:pt x="5913446" y="3884978"/>
                    <a:pt x="5901629" y="3878458"/>
                    <a:pt x="5882885" y="3867456"/>
                  </a:cubicBezTo>
                  <a:cubicBezTo>
                    <a:pt x="5905704" y="3836894"/>
                    <a:pt x="5925263" y="3807555"/>
                    <a:pt x="5947675" y="3780661"/>
                  </a:cubicBezTo>
                  <a:cubicBezTo>
                    <a:pt x="5972532" y="3750915"/>
                    <a:pt x="5969679" y="3713018"/>
                    <a:pt x="5981904" y="3679604"/>
                  </a:cubicBezTo>
                  <a:cubicBezTo>
                    <a:pt x="5999833" y="3629484"/>
                    <a:pt x="6020207" y="3580585"/>
                    <a:pt x="6037322" y="3530057"/>
                  </a:cubicBezTo>
                  <a:cubicBezTo>
                    <a:pt x="6043434" y="3511720"/>
                    <a:pt x="6043434" y="3491346"/>
                    <a:pt x="6046287" y="3470564"/>
                  </a:cubicBezTo>
                  <a:cubicBezTo>
                    <a:pt x="6041804" y="3467711"/>
                    <a:pt x="6034469" y="3463636"/>
                    <a:pt x="6025912" y="3458339"/>
                  </a:cubicBezTo>
                  <a:cubicBezTo>
                    <a:pt x="6062179" y="3427370"/>
                    <a:pt x="6109040" y="3406588"/>
                    <a:pt x="6096407" y="3347910"/>
                  </a:cubicBezTo>
                  <a:cubicBezTo>
                    <a:pt x="6058919" y="3338131"/>
                    <a:pt x="6050769" y="3326313"/>
                    <a:pt x="6065031" y="3275378"/>
                  </a:cubicBezTo>
                  <a:cubicBezTo>
                    <a:pt x="6071958" y="3250521"/>
                    <a:pt x="6067476" y="3232592"/>
                    <a:pt x="6062586" y="3208142"/>
                  </a:cubicBezTo>
                  <a:cubicBezTo>
                    <a:pt x="6053214" y="3160466"/>
                    <a:pt x="6039359" y="3106678"/>
                    <a:pt x="6076848" y="3060632"/>
                  </a:cubicBezTo>
                  <a:cubicBezTo>
                    <a:pt x="6086220" y="3048815"/>
                    <a:pt x="6075625" y="2986470"/>
                    <a:pt x="6062586" y="2979950"/>
                  </a:cubicBezTo>
                  <a:cubicBezTo>
                    <a:pt x="6024282" y="2959983"/>
                    <a:pt x="6038952" y="2931866"/>
                    <a:pt x="6058104" y="2914752"/>
                  </a:cubicBezTo>
                  <a:cubicBezTo>
                    <a:pt x="6088257" y="2887450"/>
                    <a:pt x="6078886" y="2864631"/>
                    <a:pt x="6064624" y="2836107"/>
                  </a:cubicBezTo>
                  <a:cubicBezTo>
                    <a:pt x="6058104" y="2822660"/>
                    <a:pt x="6059326" y="2805138"/>
                    <a:pt x="6058919" y="2789654"/>
                  </a:cubicBezTo>
                  <a:cubicBezTo>
                    <a:pt x="6058511" y="2766834"/>
                    <a:pt x="6065846" y="2741570"/>
                    <a:pt x="6058511" y="2721196"/>
                  </a:cubicBezTo>
                  <a:cubicBezTo>
                    <a:pt x="6046694" y="2688597"/>
                    <a:pt x="6050769" y="2664555"/>
                    <a:pt x="6076033" y="2643773"/>
                  </a:cubicBezTo>
                  <a:cubicBezTo>
                    <a:pt x="6060549" y="2613212"/>
                    <a:pt x="6041804" y="2587540"/>
                    <a:pt x="6047917" y="2551274"/>
                  </a:cubicBezTo>
                  <a:cubicBezTo>
                    <a:pt x="6050361" y="2536197"/>
                    <a:pt x="6038137" y="2516637"/>
                    <a:pt x="6029172" y="2501561"/>
                  </a:cubicBezTo>
                  <a:cubicBezTo>
                    <a:pt x="6006353" y="2463257"/>
                    <a:pt x="6015318" y="2427805"/>
                    <a:pt x="6036507" y="2393577"/>
                  </a:cubicBezTo>
                  <a:cubicBezTo>
                    <a:pt x="6010020" y="2372387"/>
                    <a:pt x="5987201" y="2351198"/>
                    <a:pt x="5998203" y="2313709"/>
                  </a:cubicBezTo>
                  <a:cubicBezTo>
                    <a:pt x="5999833" y="2308005"/>
                    <a:pt x="6001056" y="2300262"/>
                    <a:pt x="5998610" y="2295780"/>
                  </a:cubicBezTo>
                  <a:cubicBezTo>
                    <a:pt x="5978644" y="2255439"/>
                    <a:pt x="5957454" y="2215912"/>
                    <a:pt x="5929746" y="2179646"/>
                  </a:cubicBezTo>
                  <a:cubicBezTo>
                    <a:pt x="5922411" y="2138898"/>
                    <a:pt x="5915076" y="2098149"/>
                    <a:pt x="5906519" y="2049658"/>
                  </a:cubicBezTo>
                  <a:cubicBezTo>
                    <a:pt x="5894701" y="2032543"/>
                    <a:pt x="5875142" y="2007687"/>
                    <a:pt x="5860473" y="1980793"/>
                  </a:cubicBezTo>
                  <a:cubicBezTo>
                    <a:pt x="5836838" y="1938414"/>
                    <a:pt x="5827466" y="1888293"/>
                    <a:pt x="5771641" y="1867511"/>
                  </a:cubicBezTo>
                  <a:cubicBezTo>
                    <a:pt x="5740672" y="1855694"/>
                    <a:pt x="5729262" y="1799461"/>
                    <a:pt x="5743931" y="1770937"/>
                  </a:cubicBezTo>
                  <a:cubicBezTo>
                    <a:pt x="5726002" y="1763602"/>
                    <a:pt x="5708480" y="1753008"/>
                    <a:pt x="5689736" y="1750155"/>
                  </a:cubicBezTo>
                  <a:cubicBezTo>
                    <a:pt x="5660804" y="1745673"/>
                    <a:pt x="5661212" y="1728151"/>
                    <a:pt x="5668954" y="1709814"/>
                  </a:cubicBezTo>
                  <a:cubicBezTo>
                    <a:pt x="5686883" y="1666620"/>
                    <a:pt x="5662434" y="1630354"/>
                    <a:pt x="5642060" y="1601015"/>
                  </a:cubicBezTo>
                  <a:cubicBezTo>
                    <a:pt x="5621685" y="1571676"/>
                    <a:pt x="5583789" y="1554969"/>
                    <a:pt x="5553635" y="1532965"/>
                  </a:cubicBezTo>
                  <a:cubicBezTo>
                    <a:pt x="5549968" y="1530112"/>
                    <a:pt x="5544671" y="1526445"/>
                    <a:pt x="5543855" y="1522778"/>
                  </a:cubicBezTo>
                  <a:cubicBezTo>
                    <a:pt x="5538558" y="1492216"/>
                    <a:pt x="5520222" y="1477139"/>
                    <a:pt x="5490067" y="1471027"/>
                  </a:cubicBezTo>
                  <a:cubicBezTo>
                    <a:pt x="5483955" y="1469804"/>
                    <a:pt x="5480288" y="1455542"/>
                    <a:pt x="5480695" y="1442503"/>
                  </a:cubicBezTo>
                  <a:cubicBezTo>
                    <a:pt x="5434649" y="1411941"/>
                    <a:pt x="5384121" y="1385455"/>
                    <a:pt x="5322183" y="1398087"/>
                  </a:cubicBezTo>
                  <a:cubicBezTo>
                    <a:pt x="5318108" y="1398902"/>
                    <a:pt x="5313218" y="1391159"/>
                    <a:pt x="5307921" y="1389937"/>
                  </a:cubicBezTo>
                  <a:cubicBezTo>
                    <a:pt x="5289584" y="1385862"/>
                    <a:pt x="5263505" y="1374045"/>
                    <a:pt x="5254133" y="1381787"/>
                  </a:cubicBezTo>
                  <a:cubicBezTo>
                    <a:pt x="5214199" y="1415201"/>
                    <a:pt x="5201974" y="1361820"/>
                    <a:pt x="5173858" y="1360598"/>
                  </a:cubicBezTo>
                  <a:cubicBezTo>
                    <a:pt x="5162041" y="1360190"/>
                    <a:pt x="5150223" y="1352448"/>
                    <a:pt x="5135554" y="1346743"/>
                  </a:cubicBezTo>
                  <a:cubicBezTo>
                    <a:pt x="5138406" y="1321887"/>
                    <a:pt x="5138406" y="1321887"/>
                    <a:pt x="5090731" y="1289695"/>
                  </a:cubicBezTo>
                  <a:cubicBezTo>
                    <a:pt x="5086248" y="1271358"/>
                    <a:pt x="5086248" y="1253021"/>
                    <a:pt x="5080951" y="1251799"/>
                  </a:cubicBezTo>
                  <a:cubicBezTo>
                    <a:pt x="5056094" y="1244464"/>
                    <a:pt x="5058132" y="1226535"/>
                    <a:pt x="5054872" y="1206568"/>
                  </a:cubicBezTo>
                  <a:cubicBezTo>
                    <a:pt x="5049574" y="1173562"/>
                    <a:pt x="5041832" y="1140148"/>
                    <a:pt x="5030015" y="1109179"/>
                  </a:cubicBezTo>
                  <a:cubicBezTo>
                    <a:pt x="5016160" y="1072097"/>
                    <a:pt x="5036127" y="1041536"/>
                    <a:pt x="5043462" y="1008937"/>
                  </a:cubicBezTo>
                  <a:cubicBezTo>
                    <a:pt x="5056094" y="953111"/>
                    <a:pt x="5074431" y="898508"/>
                    <a:pt x="5093990" y="844720"/>
                  </a:cubicBezTo>
                  <a:cubicBezTo>
                    <a:pt x="5106623" y="809676"/>
                    <a:pt x="5135147" y="788487"/>
                    <a:pt x="5170598" y="775447"/>
                  </a:cubicBezTo>
                  <a:cubicBezTo>
                    <a:pt x="5191380" y="767705"/>
                    <a:pt x="5212569" y="757518"/>
                    <a:pt x="5229683" y="743663"/>
                  </a:cubicBezTo>
                  <a:cubicBezTo>
                    <a:pt x="5236203" y="738366"/>
                    <a:pt x="5235796" y="718399"/>
                    <a:pt x="5232128" y="706989"/>
                  </a:cubicBezTo>
                  <a:cubicBezTo>
                    <a:pt x="5225201" y="684170"/>
                    <a:pt x="5221534" y="669501"/>
                    <a:pt x="5253318" y="662981"/>
                  </a:cubicBezTo>
                  <a:cubicBezTo>
                    <a:pt x="5267580" y="660128"/>
                    <a:pt x="5278582" y="638532"/>
                    <a:pt x="5283879" y="632827"/>
                  </a:cubicBezTo>
                  <a:cubicBezTo>
                    <a:pt x="5286731" y="608785"/>
                    <a:pt x="5289992" y="592078"/>
                    <a:pt x="5289992" y="575779"/>
                  </a:cubicBezTo>
                  <a:cubicBezTo>
                    <a:pt x="5289992" y="554589"/>
                    <a:pt x="5280619" y="531363"/>
                    <a:pt x="5287139" y="513026"/>
                  </a:cubicBezTo>
                  <a:cubicBezTo>
                    <a:pt x="5298141" y="480427"/>
                    <a:pt x="5293659" y="434788"/>
                    <a:pt x="5347854" y="429083"/>
                  </a:cubicBezTo>
                  <a:cubicBezTo>
                    <a:pt x="5327480" y="416859"/>
                    <a:pt x="5311588" y="407079"/>
                    <a:pt x="5295289" y="397299"/>
                  </a:cubicBezTo>
                  <a:cubicBezTo>
                    <a:pt x="5297326" y="394040"/>
                    <a:pt x="5298956" y="390780"/>
                    <a:pt x="5300994" y="387520"/>
                  </a:cubicBezTo>
                  <a:cubicBezTo>
                    <a:pt x="5345817" y="387520"/>
                    <a:pt x="5390233" y="387520"/>
                    <a:pt x="5441984" y="387520"/>
                  </a:cubicBezTo>
                  <a:cubicBezTo>
                    <a:pt x="5453394" y="351253"/>
                    <a:pt x="5448911" y="289723"/>
                    <a:pt x="5523074" y="290945"/>
                  </a:cubicBezTo>
                  <a:cubicBezTo>
                    <a:pt x="5518591" y="279536"/>
                    <a:pt x="5516554" y="268941"/>
                    <a:pt x="5510849" y="262014"/>
                  </a:cubicBezTo>
                  <a:cubicBezTo>
                    <a:pt x="5494957" y="242047"/>
                    <a:pt x="5499847" y="234305"/>
                    <a:pt x="5523481" y="228193"/>
                  </a:cubicBezTo>
                  <a:cubicBezTo>
                    <a:pt x="5540188" y="223710"/>
                    <a:pt x="5555673" y="212708"/>
                    <a:pt x="5576047" y="202521"/>
                  </a:cubicBezTo>
                  <a:cubicBezTo>
                    <a:pt x="5576454" y="177664"/>
                    <a:pt x="5587864" y="160142"/>
                    <a:pt x="5623315" y="173589"/>
                  </a:cubicBezTo>
                  <a:cubicBezTo>
                    <a:pt x="5628205" y="175627"/>
                    <a:pt x="5637985" y="170737"/>
                    <a:pt x="5642467" y="166255"/>
                  </a:cubicBezTo>
                  <a:cubicBezTo>
                    <a:pt x="5681179" y="125913"/>
                    <a:pt x="5725187" y="99019"/>
                    <a:pt x="5782642" y="92499"/>
                  </a:cubicBezTo>
                  <a:cubicBezTo>
                    <a:pt x="5805054" y="90055"/>
                    <a:pt x="5825021" y="69273"/>
                    <a:pt x="5847840" y="64790"/>
                  </a:cubicBezTo>
                  <a:cubicBezTo>
                    <a:pt x="5873105" y="59493"/>
                    <a:pt x="5900406" y="61123"/>
                    <a:pt x="5926485" y="62753"/>
                  </a:cubicBezTo>
                  <a:cubicBezTo>
                    <a:pt x="5949305" y="63975"/>
                    <a:pt x="5972124" y="69273"/>
                    <a:pt x="5994943" y="72940"/>
                  </a:cubicBezTo>
                  <a:cubicBezTo>
                    <a:pt x="6001056" y="73755"/>
                    <a:pt x="6007575" y="74163"/>
                    <a:pt x="6012872" y="77015"/>
                  </a:cubicBezTo>
                  <a:cubicBezTo>
                    <a:pt x="6031617" y="86387"/>
                    <a:pt x="6050361" y="96982"/>
                    <a:pt x="6068698" y="106762"/>
                  </a:cubicBezTo>
                  <a:cubicBezTo>
                    <a:pt x="6070328" y="104317"/>
                    <a:pt x="6072366" y="101464"/>
                    <a:pt x="6073995" y="99019"/>
                  </a:cubicBezTo>
                  <a:cubicBezTo>
                    <a:pt x="6076033" y="107169"/>
                    <a:pt x="6078070" y="115726"/>
                    <a:pt x="6079700" y="123876"/>
                  </a:cubicBezTo>
                  <a:cubicBezTo>
                    <a:pt x="6081330" y="120616"/>
                    <a:pt x="6082960" y="117764"/>
                    <a:pt x="6084590" y="114504"/>
                  </a:cubicBezTo>
                  <a:cubicBezTo>
                    <a:pt x="6155493" y="143843"/>
                    <a:pt x="6226396" y="173182"/>
                    <a:pt x="6286296" y="198039"/>
                  </a:cubicBezTo>
                  <a:cubicBezTo>
                    <a:pt x="6304225" y="229415"/>
                    <a:pt x="6313598" y="256717"/>
                    <a:pt x="6331935" y="273424"/>
                  </a:cubicBezTo>
                  <a:cubicBezTo>
                    <a:pt x="6347419" y="287278"/>
                    <a:pt x="6348234" y="332509"/>
                    <a:pt x="6390205" y="302355"/>
                  </a:cubicBezTo>
                  <a:cubicBezTo>
                    <a:pt x="6392650" y="319062"/>
                    <a:pt x="6394280" y="329657"/>
                    <a:pt x="6396725" y="344326"/>
                  </a:cubicBezTo>
                  <a:cubicBezTo>
                    <a:pt x="6405690" y="338214"/>
                    <a:pt x="6411802" y="333732"/>
                    <a:pt x="6410172" y="334954"/>
                  </a:cubicBezTo>
                  <a:cubicBezTo>
                    <a:pt x="6452958" y="351661"/>
                    <a:pt x="6490854" y="365516"/>
                    <a:pt x="6527528" y="381407"/>
                  </a:cubicBezTo>
                  <a:cubicBezTo>
                    <a:pt x="6556460" y="394040"/>
                    <a:pt x="6586206" y="406264"/>
                    <a:pt x="6612286" y="423786"/>
                  </a:cubicBezTo>
                  <a:cubicBezTo>
                    <a:pt x="6645699" y="446198"/>
                    <a:pt x="6673409" y="478389"/>
                    <a:pt x="6708860" y="497541"/>
                  </a:cubicBezTo>
                  <a:cubicBezTo>
                    <a:pt x="6739829" y="514248"/>
                    <a:pt x="6777318" y="518323"/>
                    <a:pt x="6811954" y="528103"/>
                  </a:cubicBezTo>
                  <a:cubicBezTo>
                    <a:pt x="6815621" y="528918"/>
                    <a:pt x="6821733" y="526880"/>
                    <a:pt x="6822956" y="528918"/>
                  </a:cubicBezTo>
                  <a:cubicBezTo>
                    <a:pt x="6852703" y="567221"/>
                    <a:pt x="6882449" y="605933"/>
                    <a:pt x="6910973" y="645459"/>
                  </a:cubicBezTo>
                  <a:cubicBezTo>
                    <a:pt x="6913010" y="648311"/>
                    <a:pt x="6908121" y="656461"/>
                    <a:pt x="6906491" y="662166"/>
                  </a:cubicBezTo>
                  <a:cubicBezTo>
                    <a:pt x="6958241" y="667871"/>
                    <a:pt x="7015697" y="717584"/>
                    <a:pt x="7014067" y="745701"/>
                  </a:cubicBezTo>
                  <a:cubicBezTo>
                    <a:pt x="7052779" y="783597"/>
                    <a:pt x="7088230" y="817826"/>
                    <a:pt x="7122459" y="851240"/>
                  </a:cubicBezTo>
                  <a:cubicBezTo>
                    <a:pt x="7118384" y="865094"/>
                    <a:pt x="7113902" y="878949"/>
                    <a:pt x="7109827" y="892803"/>
                  </a:cubicBezTo>
                  <a:cubicBezTo>
                    <a:pt x="7114309" y="896063"/>
                    <a:pt x="7119199" y="898916"/>
                    <a:pt x="7123681" y="902175"/>
                  </a:cubicBezTo>
                  <a:cubicBezTo>
                    <a:pt x="7126534" y="890766"/>
                    <a:pt x="7129386" y="879764"/>
                    <a:pt x="7132238" y="868354"/>
                  </a:cubicBezTo>
                  <a:cubicBezTo>
                    <a:pt x="7138351" y="869576"/>
                    <a:pt x="7144463" y="870391"/>
                    <a:pt x="7150575" y="871614"/>
                  </a:cubicBezTo>
                  <a:cubicBezTo>
                    <a:pt x="7185212" y="983673"/>
                    <a:pt x="7261004" y="1071282"/>
                    <a:pt x="7317645" y="1170709"/>
                  </a:cubicBezTo>
                  <a:cubicBezTo>
                    <a:pt x="7373878" y="1268913"/>
                    <a:pt x="7423184" y="1372822"/>
                    <a:pt x="7500606" y="1461247"/>
                  </a:cubicBezTo>
                  <a:cubicBezTo>
                    <a:pt x="7465562" y="1484066"/>
                    <a:pt x="7470860" y="1502403"/>
                    <a:pt x="7498976" y="1523185"/>
                  </a:cubicBezTo>
                  <a:cubicBezTo>
                    <a:pt x="7509164" y="1530520"/>
                    <a:pt x="7518535" y="1552932"/>
                    <a:pt x="7514868" y="1563119"/>
                  </a:cubicBezTo>
                  <a:cubicBezTo>
                    <a:pt x="7496124" y="1612425"/>
                    <a:pt x="7549097" y="1619759"/>
                    <a:pt x="7554802" y="1651951"/>
                  </a:cubicBezTo>
                  <a:cubicBezTo>
                    <a:pt x="7557655" y="1663768"/>
                    <a:pt x="7561322" y="1675585"/>
                    <a:pt x="7563359" y="1687402"/>
                  </a:cubicBezTo>
                  <a:cubicBezTo>
                    <a:pt x="7567434" y="1710629"/>
                    <a:pt x="7570287" y="1734263"/>
                    <a:pt x="7573546" y="1757897"/>
                  </a:cubicBezTo>
                  <a:cubicBezTo>
                    <a:pt x="7573954" y="1761565"/>
                    <a:pt x="7570287" y="1766047"/>
                    <a:pt x="7571509" y="1768492"/>
                  </a:cubicBezTo>
                  <a:cubicBezTo>
                    <a:pt x="7590253" y="1803536"/>
                    <a:pt x="7611443" y="1837765"/>
                    <a:pt x="7627335" y="1874031"/>
                  </a:cubicBezTo>
                  <a:cubicBezTo>
                    <a:pt x="7635484" y="1893183"/>
                    <a:pt x="7637522" y="1916817"/>
                    <a:pt x="7636299" y="1938007"/>
                  </a:cubicBezTo>
                  <a:cubicBezTo>
                    <a:pt x="7633854" y="1981607"/>
                    <a:pt x="7663193" y="2018281"/>
                    <a:pt x="7655043" y="2065550"/>
                  </a:cubicBezTo>
                  <a:cubicBezTo>
                    <a:pt x="7650969" y="2088776"/>
                    <a:pt x="7659934" y="2114448"/>
                    <a:pt x="7642819" y="2138490"/>
                  </a:cubicBezTo>
                  <a:cubicBezTo>
                    <a:pt x="7637114" y="2146232"/>
                    <a:pt x="7638744" y="2166607"/>
                    <a:pt x="7645264" y="2174756"/>
                  </a:cubicBezTo>
                  <a:cubicBezTo>
                    <a:pt x="7664823" y="2200021"/>
                    <a:pt x="7673380" y="2224877"/>
                    <a:pt x="7662378" y="2255846"/>
                  </a:cubicBezTo>
                  <a:cubicBezTo>
                    <a:pt x="7659934" y="2262773"/>
                    <a:pt x="7666453" y="2272145"/>
                    <a:pt x="7667268" y="2280295"/>
                  </a:cubicBezTo>
                  <a:cubicBezTo>
                    <a:pt x="7673380" y="2327156"/>
                    <a:pt x="7703942" y="2367497"/>
                    <a:pt x="7699052" y="2419248"/>
                  </a:cubicBezTo>
                  <a:cubicBezTo>
                    <a:pt x="7696200" y="2449402"/>
                    <a:pt x="7712907" y="2482816"/>
                    <a:pt x="7724724" y="2513378"/>
                  </a:cubicBezTo>
                  <a:cubicBezTo>
                    <a:pt x="7750803" y="2578575"/>
                    <a:pt x="7750395" y="2583465"/>
                    <a:pt x="7694977" y="2630734"/>
                  </a:cubicBezTo>
                  <a:cubicBezTo>
                    <a:pt x="7706795" y="2644588"/>
                    <a:pt x="7718612" y="2658850"/>
                    <a:pt x="7730836" y="2673520"/>
                  </a:cubicBezTo>
                  <a:cubicBezTo>
                    <a:pt x="7726354" y="2685337"/>
                    <a:pt x="7721057" y="2699192"/>
                    <a:pt x="7716166" y="2712639"/>
                  </a:cubicBezTo>
                  <a:cubicBezTo>
                    <a:pt x="7741431" y="2729346"/>
                    <a:pt x="7746321" y="2758277"/>
                    <a:pt x="7732466" y="2782726"/>
                  </a:cubicBezTo>
                  <a:cubicBezTo>
                    <a:pt x="7725539" y="2795358"/>
                    <a:pt x="7721057" y="2813695"/>
                    <a:pt x="7725131" y="2826735"/>
                  </a:cubicBezTo>
                  <a:cubicBezTo>
                    <a:pt x="7735726" y="2862594"/>
                    <a:pt x="7760175" y="2896415"/>
                    <a:pt x="7761805" y="2932274"/>
                  </a:cubicBezTo>
                  <a:cubicBezTo>
                    <a:pt x="7763027" y="2963650"/>
                    <a:pt x="7741431" y="2996249"/>
                    <a:pt x="7728799" y="3030886"/>
                  </a:cubicBezTo>
                  <a:cubicBezTo>
                    <a:pt x="7753656" y="3067152"/>
                    <a:pt x="7762213" y="3110346"/>
                    <a:pt x="7749173" y="3157614"/>
                  </a:cubicBezTo>
                  <a:cubicBezTo>
                    <a:pt x="7747951" y="3162911"/>
                    <a:pt x="7755693" y="3169839"/>
                    <a:pt x="7755693" y="3175951"/>
                  </a:cubicBezTo>
                  <a:cubicBezTo>
                    <a:pt x="7756508" y="3188583"/>
                    <a:pt x="7756915" y="3201623"/>
                    <a:pt x="7753656" y="3213440"/>
                  </a:cubicBezTo>
                  <a:cubicBezTo>
                    <a:pt x="7741024" y="3261523"/>
                    <a:pt x="7725131" y="3308792"/>
                    <a:pt x="7714129" y="3356875"/>
                  </a:cubicBezTo>
                  <a:cubicBezTo>
                    <a:pt x="7712092" y="3365432"/>
                    <a:pt x="7726761" y="3377657"/>
                    <a:pt x="7732466" y="3388659"/>
                  </a:cubicBezTo>
                  <a:cubicBezTo>
                    <a:pt x="7753248" y="3428185"/>
                    <a:pt x="7714944" y="3458747"/>
                    <a:pt x="7714944" y="3496235"/>
                  </a:cubicBezTo>
                  <a:cubicBezTo>
                    <a:pt x="7714944" y="3515387"/>
                    <a:pt x="7688458" y="3533317"/>
                    <a:pt x="7681938" y="3554099"/>
                  </a:cubicBezTo>
                  <a:cubicBezTo>
                    <a:pt x="7674603" y="3578548"/>
                    <a:pt x="7675010" y="3605849"/>
                    <a:pt x="7673380" y="3631928"/>
                  </a:cubicBezTo>
                  <a:cubicBezTo>
                    <a:pt x="7670936" y="3666157"/>
                    <a:pt x="7670528" y="3697941"/>
                    <a:pt x="7642411" y="3727280"/>
                  </a:cubicBezTo>
                  <a:cubicBezTo>
                    <a:pt x="7617147" y="3753359"/>
                    <a:pt x="7606145" y="3791256"/>
                    <a:pt x="7619592" y="3812853"/>
                  </a:cubicBezTo>
                  <a:cubicBezTo>
                    <a:pt x="7611850" y="3865418"/>
                    <a:pt x="7602478" y="3903722"/>
                    <a:pt x="7601663" y="3942026"/>
                  </a:cubicBezTo>
                  <a:cubicBezTo>
                    <a:pt x="7600848" y="3977885"/>
                    <a:pt x="7598811" y="4007224"/>
                    <a:pt x="7564582" y="4029228"/>
                  </a:cubicBezTo>
                  <a:cubicBezTo>
                    <a:pt x="7548690" y="4039415"/>
                    <a:pt x="7528315" y="4069569"/>
                    <a:pt x="7533205" y="4080164"/>
                  </a:cubicBezTo>
                  <a:cubicBezTo>
                    <a:pt x="7550727" y="4119283"/>
                    <a:pt x="7504681" y="4139657"/>
                    <a:pt x="7512831" y="4179590"/>
                  </a:cubicBezTo>
                  <a:cubicBezTo>
                    <a:pt x="7518943" y="4208930"/>
                    <a:pt x="7485529" y="4244788"/>
                    <a:pt x="7473712" y="4279425"/>
                  </a:cubicBezTo>
                  <a:cubicBezTo>
                    <a:pt x="7469637" y="4291242"/>
                    <a:pt x="7436631" y="4304689"/>
                    <a:pt x="7469637" y="4320989"/>
                  </a:cubicBezTo>
                  <a:cubicBezTo>
                    <a:pt x="7470452" y="4321396"/>
                    <a:pt x="7469637" y="4329546"/>
                    <a:pt x="7468007" y="4330360"/>
                  </a:cubicBezTo>
                  <a:cubicBezTo>
                    <a:pt x="7438668" y="4345438"/>
                    <a:pt x="7460673" y="4355218"/>
                    <a:pt x="7476972" y="4368664"/>
                  </a:cubicBezTo>
                  <a:cubicBezTo>
                    <a:pt x="7459450" y="4380482"/>
                    <a:pt x="7440706" y="4387816"/>
                    <a:pt x="7430926" y="4402079"/>
                  </a:cubicBezTo>
                  <a:cubicBezTo>
                    <a:pt x="7422776" y="4413895"/>
                    <a:pt x="7424814" y="4433455"/>
                    <a:pt x="7428074" y="4449754"/>
                  </a:cubicBezTo>
                  <a:cubicBezTo>
                    <a:pt x="7411774" y="4477871"/>
                    <a:pt x="7396289" y="4506395"/>
                    <a:pt x="7378768" y="4533289"/>
                  </a:cubicBezTo>
                  <a:cubicBezTo>
                    <a:pt x="7353096" y="4572815"/>
                    <a:pt x="7325795" y="4611526"/>
                    <a:pt x="7299308" y="4650645"/>
                  </a:cubicBezTo>
                  <a:cubicBezTo>
                    <a:pt x="7295640" y="4655942"/>
                    <a:pt x="7289528" y="4663277"/>
                    <a:pt x="7290751" y="4667352"/>
                  </a:cubicBezTo>
                  <a:cubicBezTo>
                    <a:pt x="7307050" y="4717065"/>
                    <a:pt x="7256114" y="4739477"/>
                    <a:pt x="7247149" y="4779004"/>
                  </a:cubicBezTo>
                  <a:cubicBezTo>
                    <a:pt x="7237778" y="4819752"/>
                    <a:pt x="7223923" y="4859686"/>
                    <a:pt x="7211698" y="4901250"/>
                  </a:cubicBezTo>
                  <a:cubicBezTo>
                    <a:pt x="7179099" y="4903287"/>
                    <a:pt x="7135498" y="4959927"/>
                    <a:pt x="7124903" y="5018605"/>
                  </a:cubicBezTo>
                  <a:cubicBezTo>
                    <a:pt x="7067448" y="5024718"/>
                    <a:pt x="7043814" y="5060984"/>
                    <a:pt x="7031182" y="5115995"/>
                  </a:cubicBezTo>
                  <a:cubicBezTo>
                    <a:pt x="7021402" y="5158781"/>
                    <a:pt x="7000620" y="5201567"/>
                    <a:pt x="6974949" y="5237018"/>
                  </a:cubicBezTo>
                  <a:cubicBezTo>
                    <a:pt x="6958649" y="5259430"/>
                    <a:pt x="6924420" y="5268395"/>
                    <a:pt x="6898341" y="5283472"/>
                  </a:cubicBezTo>
                  <a:cubicBezTo>
                    <a:pt x="6893043" y="5286325"/>
                    <a:pt x="6887746" y="5289584"/>
                    <a:pt x="6884079" y="5294066"/>
                  </a:cubicBezTo>
                  <a:cubicBezTo>
                    <a:pt x="6857185" y="5329111"/>
                    <a:pt x="6829883" y="5363747"/>
                    <a:pt x="6803804" y="5399605"/>
                  </a:cubicBezTo>
                  <a:cubicBezTo>
                    <a:pt x="6780985" y="5430982"/>
                    <a:pt x="6756128" y="5461951"/>
                    <a:pt x="6739829" y="5496588"/>
                  </a:cubicBezTo>
                  <a:cubicBezTo>
                    <a:pt x="6727604" y="5522259"/>
                    <a:pt x="6714972" y="5516147"/>
                    <a:pt x="6696228" y="5507997"/>
                  </a:cubicBezTo>
                  <a:cubicBezTo>
                    <a:pt x="6695005" y="5517369"/>
                    <a:pt x="6695820" y="5527149"/>
                    <a:pt x="6692153" y="5533669"/>
                  </a:cubicBezTo>
                  <a:cubicBezTo>
                    <a:pt x="6660369" y="5588679"/>
                    <a:pt x="6628992" y="5643690"/>
                    <a:pt x="6594763" y="5696663"/>
                  </a:cubicBezTo>
                  <a:cubicBezTo>
                    <a:pt x="6582539" y="5715408"/>
                    <a:pt x="6562979" y="5729670"/>
                    <a:pt x="6547495" y="5746377"/>
                  </a:cubicBezTo>
                  <a:cubicBezTo>
                    <a:pt x="6541383" y="5752897"/>
                    <a:pt x="6538530" y="5762269"/>
                    <a:pt x="6532010" y="5767566"/>
                  </a:cubicBezTo>
                  <a:cubicBezTo>
                    <a:pt x="6524268" y="5774493"/>
                    <a:pt x="6514489" y="5783050"/>
                    <a:pt x="6505524" y="5783050"/>
                  </a:cubicBezTo>
                  <a:cubicBezTo>
                    <a:pt x="6479037" y="5783458"/>
                    <a:pt x="6468035" y="5794053"/>
                    <a:pt x="6460700" y="5820132"/>
                  </a:cubicBezTo>
                  <a:cubicBezTo>
                    <a:pt x="6454588" y="5841321"/>
                    <a:pt x="6439919" y="5863325"/>
                    <a:pt x="6422804" y="5877588"/>
                  </a:cubicBezTo>
                  <a:cubicBezTo>
                    <a:pt x="6388983" y="5905704"/>
                    <a:pt x="6341714" y="5922004"/>
                    <a:pt x="6317673" y="5955417"/>
                  </a:cubicBezTo>
                  <a:cubicBezTo>
                    <a:pt x="6287518" y="5997389"/>
                    <a:pt x="6228026" y="5999018"/>
                    <a:pt x="6206836" y="6054437"/>
                  </a:cubicBezTo>
                  <a:cubicBezTo>
                    <a:pt x="6196649" y="6081331"/>
                    <a:pt x="6151418" y="6094778"/>
                    <a:pt x="6122486" y="6114745"/>
                  </a:cubicBezTo>
                  <a:cubicBezTo>
                    <a:pt x="6110262" y="6123302"/>
                    <a:pt x="6100482" y="6135526"/>
                    <a:pt x="6087850" y="6143269"/>
                  </a:cubicBezTo>
                  <a:cubicBezTo>
                    <a:pt x="6042212" y="6171793"/>
                    <a:pt x="5996573" y="6201539"/>
                    <a:pt x="5948490" y="6225989"/>
                  </a:cubicBezTo>
                  <a:cubicBezTo>
                    <a:pt x="5932598" y="6234138"/>
                    <a:pt x="5908963" y="6227211"/>
                    <a:pt x="5888589" y="6227211"/>
                  </a:cubicBezTo>
                  <a:cubicBezTo>
                    <a:pt x="5893887" y="6259402"/>
                    <a:pt x="5875957" y="6281407"/>
                    <a:pt x="5843765" y="6294039"/>
                  </a:cubicBezTo>
                  <a:cubicBezTo>
                    <a:pt x="5822576" y="6302188"/>
                    <a:pt x="5804239" y="6318080"/>
                    <a:pt x="5785088" y="6331528"/>
                  </a:cubicBezTo>
                  <a:cubicBezTo>
                    <a:pt x="5775308" y="6338455"/>
                    <a:pt x="5767158" y="6347012"/>
                    <a:pt x="5757379" y="6355569"/>
                  </a:cubicBezTo>
                  <a:cubicBezTo>
                    <a:pt x="5754934" y="6353532"/>
                    <a:pt x="5757379" y="6355569"/>
                    <a:pt x="5760231" y="6358014"/>
                  </a:cubicBezTo>
                  <a:cubicBezTo>
                    <a:pt x="5748414" y="6371869"/>
                    <a:pt x="5737819" y="6395910"/>
                    <a:pt x="5724372" y="6397540"/>
                  </a:cubicBezTo>
                  <a:cubicBezTo>
                    <a:pt x="5686068" y="6401615"/>
                    <a:pt x="5655914" y="6415062"/>
                    <a:pt x="5631465" y="6444401"/>
                  </a:cubicBezTo>
                  <a:cubicBezTo>
                    <a:pt x="5628613" y="6447661"/>
                    <a:pt x="5622093" y="6450514"/>
                    <a:pt x="5618018" y="6450106"/>
                  </a:cubicBezTo>
                  <a:cubicBezTo>
                    <a:pt x="5565452" y="6440734"/>
                    <a:pt x="5517776" y="6466813"/>
                    <a:pt x="5466840" y="6470888"/>
                  </a:cubicBezTo>
                  <a:cubicBezTo>
                    <a:pt x="5441576" y="6472925"/>
                    <a:pt x="5429352" y="6484335"/>
                    <a:pt x="5435057" y="6504302"/>
                  </a:cubicBezTo>
                  <a:cubicBezTo>
                    <a:pt x="5385751" y="6531604"/>
                    <a:pt x="5340927" y="6562165"/>
                    <a:pt x="5292029" y="6582132"/>
                  </a:cubicBezTo>
                  <a:cubicBezTo>
                    <a:pt x="5232128" y="6606989"/>
                    <a:pt x="5168153" y="6622065"/>
                    <a:pt x="5107030" y="6643662"/>
                  </a:cubicBezTo>
                  <a:cubicBezTo>
                    <a:pt x="5087470" y="6650589"/>
                    <a:pt x="5071578" y="6668519"/>
                    <a:pt x="5051612" y="6674224"/>
                  </a:cubicBezTo>
                  <a:cubicBezTo>
                    <a:pt x="4993749" y="6690116"/>
                    <a:pt x="4934663" y="6702341"/>
                    <a:pt x="4868650" y="6717417"/>
                  </a:cubicBezTo>
                  <a:cubicBezTo>
                    <a:pt x="4862945" y="6753684"/>
                    <a:pt x="4825864" y="6734532"/>
                    <a:pt x="4796118" y="6736162"/>
                  </a:cubicBezTo>
                  <a:cubicBezTo>
                    <a:pt x="4765556" y="6737792"/>
                    <a:pt x="4734995" y="6741459"/>
                    <a:pt x="4705248" y="6747979"/>
                  </a:cubicBezTo>
                  <a:cubicBezTo>
                    <a:pt x="4679169" y="6752869"/>
                    <a:pt x="4652682" y="6756943"/>
                    <a:pt x="4626603" y="6763464"/>
                  </a:cubicBezTo>
                  <a:cubicBezTo>
                    <a:pt x="4611118" y="6767131"/>
                    <a:pt x="4597264" y="6775688"/>
                    <a:pt x="4582187" y="6781393"/>
                  </a:cubicBezTo>
                  <a:cubicBezTo>
                    <a:pt x="4572000" y="6785060"/>
                    <a:pt x="4558961" y="6792802"/>
                    <a:pt x="4550403" y="6789950"/>
                  </a:cubicBezTo>
                  <a:cubicBezTo>
                    <a:pt x="4505172" y="6774058"/>
                    <a:pt x="4473388" y="6800952"/>
                    <a:pt x="4439159" y="6820512"/>
                  </a:cubicBezTo>
                  <a:cubicBezTo>
                    <a:pt x="4437122" y="6821734"/>
                    <a:pt x="4433454" y="6824179"/>
                    <a:pt x="4432232" y="6823364"/>
                  </a:cubicBezTo>
                  <a:cubicBezTo>
                    <a:pt x="4393113" y="6793210"/>
                    <a:pt x="4361737" y="6848220"/>
                    <a:pt x="4321396" y="6832736"/>
                  </a:cubicBezTo>
                  <a:cubicBezTo>
                    <a:pt x="4305911" y="6827031"/>
                    <a:pt x="4281870" y="6849443"/>
                    <a:pt x="4261495" y="6849851"/>
                  </a:cubicBezTo>
                  <a:cubicBezTo>
                    <a:pt x="4231341" y="6850258"/>
                    <a:pt x="4200372" y="6838033"/>
                    <a:pt x="4170218" y="6839256"/>
                  </a:cubicBezTo>
                  <a:cubicBezTo>
                    <a:pt x="4087906" y="6842923"/>
                    <a:pt x="4006001" y="6827439"/>
                    <a:pt x="3922466" y="6844961"/>
                  </a:cubicBezTo>
                  <a:cubicBezTo>
                    <a:pt x="3862566" y="6857593"/>
                    <a:pt x="3798998" y="6852295"/>
                    <a:pt x="3737060" y="6855963"/>
                  </a:cubicBezTo>
                  <a:cubicBezTo>
                    <a:pt x="3728502" y="6856370"/>
                    <a:pt x="3720353" y="6862075"/>
                    <a:pt x="3713018" y="6855555"/>
                  </a:cubicBezTo>
                  <a:cubicBezTo>
                    <a:pt x="3682864" y="6849443"/>
                    <a:pt x="3652710" y="6842923"/>
                    <a:pt x="3622556" y="6836811"/>
                  </a:cubicBezTo>
                  <a:cubicBezTo>
                    <a:pt x="3622964" y="6837626"/>
                    <a:pt x="3622964" y="6838849"/>
                    <a:pt x="3623371" y="6839663"/>
                  </a:cubicBezTo>
                  <a:cubicBezTo>
                    <a:pt x="3598922" y="6839663"/>
                    <a:pt x="3574065" y="6842923"/>
                    <a:pt x="3550431" y="6838849"/>
                  </a:cubicBezTo>
                  <a:cubicBezTo>
                    <a:pt x="3493790" y="6829884"/>
                    <a:pt x="3439187" y="6814399"/>
                    <a:pt x="3379694" y="6825401"/>
                  </a:cubicBezTo>
                  <a:cubicBezTo>
                    <a:pt x="3360542" y="6829069"/>
                    <a:pt x="3321831" y="6835588"/>
                    <a:pt x="3303087" y="6803397"/>
                  </a:cubicBezTo>
                  <a:cubicBezTo>
                    <a:pt x="3301864" y="6800952"/>
                    <a:pt x="3286380" y="6809102"/>
                    <a:pt x="3278230" y="6807879"/>
                  </a:cubicBezTo>
                  <a:cubicBezTo>
                    <a:pt x="3226479" y="6799729"/>
                    <a:pt x="3175136" y="6789950"/>
                    <a:pt x="3123385" y="6781800"/>
                  </a:cubicBezTo>
                  <a:cubicBezTo>
                    <a:pt x="3104641" y="6778948"/>
                    <a:pt x="3085081" y="6779763"/>
                    <a:pt x="3065929" y="6779355"/>
                  </a:cubicBezTo>
                  <a:cubicBezTo>
                    <a:pt x="3056965" y="6779355"/>
                    <a:pt x="3047592" y="6782208"/>
                    <a:pt x="3039443" y="6779763"/>
                  </a:cubicBezTo>
                  <a:cubicBezTo>
                    <a:pt x="2996657" y="6765908"/>
                    <a:pt x="2953871" y="6751239"/>
                    <a:pt x="2911492" y="6734939"/>
                  </a:cubicBezTo>
                  <a:cubicBezTo>
                    <a:pt x="2896415" y="6729235"/>
                    <a:pt x="2883783" y="6714565"/>
                    <a:pt x="2868298" y="6710490"/>
                  </a:cubicBezTo>
                  <a:cubicBezTo>
                    <a:pt x="2807583" y="6695413"/>
                    <a:pt x="2746460" y="6683596"/>
                    <a:pt x="2685744" y="6670149"/>
                  </a:cubicBezTo>
                  <a:cubicBezTo>
                    <a:pt x="2642551" y="6660369"/>
                    <a:pt x="2596505" y="6660777"/>
                    <a:pt x="2559424" y="6629400"/>
                  </a:cubicBezTo>
                  <a:cubicBezTo>
                    <a:pt x="2550866" y="6622473"/>
                    <a:pt x="2532122" y="6626956"/>
                    <a:pt x="2518267" y="6627363"/>
                  </a:cubicBezTo>
                  <a:cubicBezTo>
                    <a:pt x="2484446" y="6627770"/>
                    <a:pt x="2453477" y="6627770"/>
                    <a:pt x="2427398" y="6596801"/>
                  </a:cubicBezTo>
                  <a:cubicBezTo>
                    <a:pt x="2416396" y="6583762"/>
                    <a:pt x="2388687" y="6580909"/>
                    <a:pt x="2368312" y="6579687"/>
                  </a:cubicBezTo>
                  <a:cubicBezTo>
                    <a:pt x="2311264" y="6576834"/>
                    <a:pt x="2271738" y="6540568"/>
                    <a:pt x="2226914" y="6513267"/>
                  </a:cubicBezTo>
                  <a:cubicBezTo>
                    <a:pt x="2217135" y="6507154"/>
                    <a:pt x="2204910" y="6505524"/>
                    <a:pt x="2194315" y="6500635"/>
                  </a:cubicBezTo>
                  <a:cubicBezTo>
                    <a:pt x="2155604" y="6483520"/>
                    <a:pt x="2118930" y="6459478"/>
                    <a:pt x="2078589" y="6450106"/>
                  </a:cubicBezTo>
                  <a:cubicBezTo>
                    <a:pt x="2043545" y="6441956"/>
                    <a:pt x="2032136" y="6389798"/>
                    <a:pt x="1986090" y="6407320"/>
                  </a:cubicBezTo>
                  <a:cubicBezTo>
                    <a:pt x="1978755" y="6410172"/>
                    <a:pt x="1962048" y="6398355"/>
                    <a:pt x="1954713" y="6388983"/>
                  </a:cubicBezTo>
                  <a:cubicBezTo>
                    <a:pt x="1919262" y="6342530"/>
                    <a:pt x="1871994" y="6319303"/>
                    <a:pt x="1816168" y="6304633"/>
                  </a:cubicBezTo>
                  <a:cubicBezTo>
                    <a:pt x="1788051" y="6297299"/>
                    <a:pt x="1763602" y="6274072"/>
                    <a:pt x="1737930" y="6257772"/>
                  </a:cubicBezTo>
                  <a:cubicBezTo>
                    <a:pt x="1695144" y="6230878"/>
                    <a:pt x="1664583" y="6190130"/>
                    <a:pt x="1626279" y="6158753"/>
                  </a:cubicBezTo>
                  <a:cubicBezTo>
                    <a:pt x="1603867" y="6140416"/>
                    <a:pt x="1573713" y="6131859"/>
                    <a:pt x="1546819" y="6118412"/>
                  </a:cubicBezTo>
                  <a:cubicBezTo>
                    <a:pt x="1540299" y="6115152"/>
                    <a:pt x="1531742" y="6111892"/>
                    <a:pt x="1528075" y="6106187"/>
                  </a:cubicBezTo>
                  <a:cubicBezTo>
                    <a:pt x="1500366" y="6063809"/>
                    <a:pt x="1462469" y="6036100"/>
                    <a:pt x="1416831" y="6012873"/>
                  </a:cubicBezTo>
                  <a:cubicBezTo>
                    <a:pt x="1370377" y="5989239"/>
                    <a:pt x="1323517" y="5958677"/>
                    <a:pt x="1290918" y="5919558"/>
                  </a:cubicBezTo>
                  <a:cubicBezTo>
                    <a:pt x="1269321" y="5893480"/>
                    <a:pt x="1244872" y="5880847"/>
                    <a:pt x="1219200" y="5864548"/>
                  </a:cubicBezTo>
                  <a:cubicBezTo>
                    <a:pt x="1214310" y="5861695"/>
                    <a:pt x="1215940" y="5847841"/>
                    <a:pt x="1207790" y="5846211"/>
                  </a:cubicBezTo>
                  <a:cubicBezTo>
                    <a:pt x="1178859" y="5817687"/>
                    <a:pt x="1150335" y="5789163"/>
                    <a:pt x="1121403" y="5761046"/>
                  </a:cubicBezTo>
                  <a:cubicBezTo>
                    <a:pt x="1098584" y="5739042"/>
                    <a:pt x="1074542" y="5717852"/>
                    <a:pt x="1052130" y="5695033"/>
                  </a:cubicBezTo>
                  <a:cubicBezTo>
                    <a:pt x="1042351" y="5685254"/>
                    <a:pt x="1038276" y="5669769"/>
                    <a:pt x="1028496" y="5659990"/>
                  </a:cubicBezTo>
                  <a:cubicBezTo>
                    <a:pt x="1003640" y="5635540"/>
                    <a:pt x="980413" y="5606202"/>
                    <a:pt x="950666" y="5590309"/>
                  </a:cubicBezTo>
                  <a:cubicBezTo>
                    <a:pt x="897693" y="5562193"/>
                    <a:pt x="867947" y="5520221"/>
                    <a:pt x="849202" y="5465619"/>
                  </a:cubicBezTo>
                  <a:cubicBezTo>
                    <a:pt x="843497" y="5448911"/>
                    <a:pt x="828420" y="5432612"/>
                    <a:pt x="813751" y="5421610"/>
                  </a:cubicBezTo>
                  <a:cubicBezTo>
                    <a:pt x="767297" y="5386974"/>
                    <a:pt x="733476" y="5346225"/>
                    <a:pt x="722474" y="5287139"/>
                  </a:cubicBezTo>
                  <a:cubicBezTo>
                    <a:pt x="719621" y="5271247"/>
                    <a:pt x="703729" y="5256985"/>
                    <a:pt x="692320" y="5243538"/>
                  </a:cubicBezTo>
                  <a:cubicBezTo>
                    <a:pt x="659721" y="5204827"/>
                    <a:pt x="622640" y="5169376"/>
                    <a:pt x="593708" y="5128220"/>
                  </a:cubicBezTo>
                  <a:cubicBezTo>
                    <a:pt x="575779" y="5102548"/>
                    <a:pt x="570481" y="5067911"/>
                    <a:pt x="558257" y="5037758"/>
                  </a:cubicBezTo>
                  <a:cubicBezTo>
                    <a:pt x="555404" y="5030830"/>
                    <a:pt x="549699" y="5024310"/>
                    <a:pt x="544402" y="5018605"/>
                  </a:cubicBezTo>
                  <a:cubicBezTo>
                    <a:pt x="528918" y="5001491"/>
                    <a:pt x="510988" y="4986007"/>
                    <a:pt x="497949" y="4967262"/>
                  </a:cubicBezTo>
                  <a:cubicBezTo>
                    <a:pt x="493466" y="4960743"/>
                    <a:pt x="500394" y="4946073"/>
                    <a:pt x="502431" y="4933441"/>
                  </a:cubicBezTo>
                  <a:cubicBezTo>
                    <a:pt x="492651" y="4928144"/>
                    <a:pt x="482464" y="4923254"/>
                    <a:pt x="472684" y="4917956"/>
                  </a:cubicBezTo>
                  <a:cubicBezTo>
                    <a:pt x="475537" y="4915919"/>
                    <a:pt x="478389" y="4913882"/>
                    <a:pt x="481242" y="4911844"/>
                  </a:cubicBezTo>
                  <a:cubicBezTo>
                    <a:pt x="473907" y="4900434"/>
                    <a:pt x="465350" y="4889840"/>
                    <a:pt x="460052" y="4877615"/>
                  </a:cubicBezTo>
                  <a:cubicBezTo>
                    <a:pt x="453125" y="4861316"/>
                    <a:pt x="448235" y="4843794"/>
                    <a:pt x="442530" y="4827087"/>
                  </a:cubicBezTo>
                  <a:cubicBezTo>
                    <a:pt x="439678" y="4818937"/>
                    <a:pt x="438456" y="4810380"/>
                    <a:pt x="433973" y="4803453"/>
                  </a:cubicBezTo>
                  <a:cubicBezTo>
                    <a:pt x="406264" y="4759851"/>
                    <a:pt x="376518" y="4717065"/>
                    <a:pt x="350031" y="4672649"/>
                  </a:cubicBezTo>
                  <a:cubicBezTo>
                    <a:pt x="343511" y="4662055"/>
                    <a:pt x="347179" y="4645755"/>
                    <a:pt x="343104" y="4633123"/>
                  </a:cubicBezTo>
                  <a:cubicBezTo>
                    <a:pt x="322729" y="4570778"/>
                    <a:pt x="308060" y="4506802"/>
                    <a:pt x="276276" y="4448124"/>
                  </a:cubicBezTo>
                  <a:cubicBezTo>
                    <a:pt x="266089" y="4428973"/>
                    <a:pt x="263236" y="4404931"/>
                    <a:pt x="262014" y="4382519"/>
                  </a:cubicBezTo>
                  <a:cubicBezTo>
                    <a:pt x="261199" y="4373554"/>
                    <a:pt x="272609" y="4363367"/>
                    <a:pt x="283611" y="4346253"/>
                  </a:cubicBezTo>
                  <a:cubicBezTo>
                    <a:pt x="260791" y="4316914"/>
                    <a:pt x="231860" y="4285537"/>
                    <a:pt x="210263" y="4249678"/>
                  </a:cubicBezTo>
                  <a:cubicBezTo>
                    <a:pt x="198853" y="4230526"/>
                    <a:pt x="198446" y="4204040"/>
                    <a:pt x="196001" y="4180406"/>
                  </a:cubicBezTo>
                  <a:cubicBezTo>
                    <a:pt x="195186" y="4171848"/>
                    <a:pt x="204151" y="4162476"/>
                    <a:pt x="208226" y="4153919"/>
                  </a:cubicBezTo>
                  <a:cubicBezTo>
                    <a:pt x="147103" y="4116022"/>
                    <a:pt x="137730" y="4089128"/>
                    <a:pt x="169514" y="4042675"/>
                  </a:cubicBezTo>
                  <a:cubicBezTo>
                    <a:pt x="154437" y="4026375"/>
                    <a:pt x="137730" y="4010484"/>
                    <a:pt x="124283" y="3992554"/>
                  </a:cubicBezTo>
                  <a:cubicBezTo>
                    <a:pt x="110021" y="3973402"/>
                    <a:pt x="95759" y="3957918"/>
                    <a:pt x="107984" y="3926134"/>
                  </a:cubicBezTo>
                  <a:cubicBezTo>
                    <a:pt x="117764" y="3900870"/>
                    <a:pt x="119801" y="3868271"/>
                    <a:pt x="101057" y="3836079"/>
                  </a:cubicBezTo>
                  <a:cubicBezTo>
                    <a:pt x="71310" y="3785144"/>
                    <a:pt x="47676" y="3731763"/>
                    <a:pt x="66013" y="3664935"/>
                  </a:cubicBezTo>
                  <a:cubicBezTo>
                    <a:pt x="74570" y="3633966"/>
                    <a:pt x="74570" y="3602589"/>
                    <a:pt x="97389" y="3576918"/>
                  </a:cubicBezTo>
                  <a:cubicBezTo>
                    <a:pt x="100649" y="3573250"/>
                    <a:pt x="95759" y="3556543"/>
                    <a:pt x="90055" y="3552061"/>
                  </a:cubicBezTo>
                  <a:cubicBezTo>
                    <a:pt x="46046" y="3519462"/>
                    <a:pt x="17929" y="3443670"/>
                    <a:pt x="35451" y="3393141"/>
                  </a:cubicBezTo>
                  <a:cubicBezTo>
                    <a:pt x="38304" y="3384992"/>
                    <a:pt x="54603" y="3382954"/>
                    <a:pt x="61938" y="3375619"/>
                  </a:cubicBezTo>
                  <a:cubicBezTo>
                    <a:pt x="72125" y="3365432"/>
                    <a:pt x="80275" y="3353208"/>
                    <a:pt x="89647" y="3341798"/>
                  </a:cubicBezTo>
                  <a:cubicBezTo>
                    <a:pt x="79052" y="3337723"/>
                    <a:pt x="68458" y="3332018"/>
                    <a:pt x="57048" y="3330388"/>
                  </a:cubicBezTo>
                  <a:cubicBezTo>
                    <a:pt x="28524" y="3325906"/>
                    <a:pt x="16299" y="3315311"/>
                    <a:pt x="4890" y="3287602"/>
                  </a:cubicBezTo>
                  <a:cubicBezTo>
                    <a:pt x="22819" y="3239926"/>
                    <a:pt x="37489" y="3201215"/>
                    <a:pt x="53788" y="3157614"/>
                  </a:cubicBezTo>
                  <a:cubicBezTo>
                    <a:pt x="37081" y="3154762"/>
                    <a:pt x="24042" y="3152317"/>
                    <a:pt x="8965" y="3149464"/>
                  </a:cubicBezTo>
                  <a:cubicBezTo>
                    <a:pt x="6112" y="3127460"/>
                    <a:pt x="3260" y="3104641"/>
                    <a:pt x="0" y="3080192"/>
                  </a:cubicBezTo>
                  <a:cubicBezTo>
                    <a:pt x="20374" y="3073264"/>
                    <a:pt x="40341" y="3066337"/>
                    <a:pt x="66013" y="3057372"/>
                  </a:cubicBezTo>
                  <a:cubicBezTo>
                    <a:pt x="54603" y="3050445"/>
                    <a:pt x="48898" y="3046370"/>
                    <a:pt x="42786" y="3043110"/>
                  </a:cubicBezTo>
                  <a:cubicBezTo>
                    <a:pt x="-2445" y="3018661"/>
                    <a:pt x="-10595" y="2988100"/>
                    <a:pt x="24857" y="2951018"/>
                  </a:cubicBezTo>
                  <a:cubicBezTo>
                    <a:pt x="46046" y="2929014"/>
                    <a:pt x="38304" y="2908640"/>
                    <a:pt x="30154" y="2890710"/>
                  </a:cubicBezTo>
                  <a:cubicBezTo>
                    <a:pt x="10595" y="2847924"/>
                    <a:pt x="17522" y="2826327"/>
                    <a:pt x="65198" y="2811658"/>
                  </a:cubicBezTo>
                  <a:cubicBezTo>
                    <a:pt x="54196" y="2803101"/>
                    <a:pt x="37081" y="2796581"/>
                    <a:pt x="35859" y="2788024"/>
                  </a:cubicBezTo>
                  <a:cubicBezTo>
                    <a:pt x="33006" y="2768872"/>
                    <a:pt x="36674" y="2749312"/>
                    <a:pt x="66828" y="2751757"/>
                  </a:cubicBezTo>
                  <a:cubicBezTo>
                    <a:pt x="76607" y="2752572"/>
                    <a:pt x="90462" y="2740348"/>
                    <a:pt x="96167" y="2730161"/>
                  </a:cubicBezTo>
                  <a:cubicBezTo>
                    <a:pt x="99427" y="2724863"/>
                    <a:pt x="91684" y="2709786"/>
                    <a:pt x="84757" y="2702452"/>
                  </a:cubicBezTo>
                  <a:cubicBezTo>
                    <a:pt x="73755" y="2690227"/>
                    <a:pt x="59086" y="2681670"/>
                    <a:pt x="46861" y="2670260"/>
                  </a:cubicBezTo>
                  <a:cubicBezTo>
                    <a:pt x="42786" y="2666593"/>
                    <a:pt x="42379" y="2659258"/>
                    <a:pt x="40341" y="2653553"/>
                  </a:cubicBezTo>
                  <a:cubicBezTo>
                    <a:pt x="46861" y="2651516"/>
                    <a:pt x="54603" y="2646218"/>
                    <a:pt x="59493" y="2647848"/>
                  </a:cubicBezTo>
                  <a:cubicBezTo>
                    <a:pt x="93314" y="2660480"/>
                    <a:pt x="94537" y="2631141"/>
                    <a:pt x="88017" y="2618509"/>
                  </a:cubicBezTo>
                  <a:cubicBezTo>
                    <a:pt x="68458" y="2580206"/>
                    <a:pt x="88017" y="2554941"/>
                    <a:pt x="113281" y="2527640"/>
                  </a:cubicBezTo>
                  <a:cubicBezTo>
                    <a:pt x="102687" y="2524380"/>
                    <a:pt x="94537" y="2523565"/>
                    <a:pt x="88832" y="2519490"/>
                  </a:cubicBezTo>
                  <a:cubicBezTo>
                    <a:pt x="81905" y="2514193"/>
                    <a:pt x="77015" y="2506043"/>
                    <a:pt x="70903" y="2499116"/>
                  </a:cubicBezTo>
                  <a:cubicBezTo>
                    <a:pt x="78645" y="2495856"/>
                    <a:pt x="86795" y="2492596"/>
                    <a:pt x="94537" y="2489336"/>
                  </a:cubicBezTo>
                  <a:cubicBezTo>
                    <a:pt x="103502" y="2485669"/>
                    <a:pt x="115726" y="2484039"/>
                    <a:pt x="120616" y="2477111"/>
                  </a:cubicBezTo>
                  <a:cubicBezTo>
                    <a:pt x="125506" y="2469776"/>
                    <a:pt x="126321" y="2456329"/>
                    <a:pt x="123061" y="2448180"/>
                  </a:cubicBezTo>
                  <a:cubicBezTo>
                    <a:pt x="110836" y="2418026"/>
                    <a:pt x="128766" y="2389094"/>
                    <a:pt x="161365" y="2386649"/>
                  </a:cubicBezTo>
                  <a:cubicBezTo>
                    <a:pt x="170329" y="2385834"/>
                    <a:pt x="179294" y="2378500"/>
                    <a:pt x="187851" y="2374425"/>
                  </a:cubicBezTo>
                  <a:cubicBezTo>
                    <a:pt x="179702" y="2369127"/>
                    <a:pt x="171552" y="2363015"/>
                    <a:pt x="162995" y="2358125"/>
                  </a:cubicBezTo>
                  <a:cubicBezTo>
                    <a:pt x="152807" y="2352013"/>
                    <a:pt x="142213" y="2346308"/>
                    <a:pt x="128766" y="2339381"/>
                  </a:cubicBezTo>
                  <a:cubicBezTo>
                    <a:pt x="153622" y="2321859"/>
                    <a:pt x="173997" y="2307189"/>
                    <a:pt x="184591" y="2300262"/>
                  </a:cubicBezTo>
                  <a:cubicBezTo>
                    <a:pt x="177257" y="2266441"/>
                    <a:pt x="162587" y="2239139"/>
                    <a:pt x="169514" y="2218765"/>
                  </a:cubicBezTo>
                  <a:cubicBezTo>
                    <a:pt x="175627" y="2199613"/>
                    <a:pt x="204151" y="2187388"/>
                    <a:pt x="224118" y="2171496"/>
                  </a:cubicBezTo>
                  <a:cubicBezTo>
                    <a:pt x="221265" y="2162939"/>
                    <a:pt x="209856" y="2145417"/>
                    <a:pt x="214338" y="2136045"/>
                  </a:cubicBezTo>
                  <a:cubicBezTo>
                    <a:pt x="238380" y="2089184"/>
                    <a:pt x="214745" y="2051695"/>
                    <a:pt x="194779" y="2010539"/>
                  </a:cubicBezTo>
                  <a:cubicBezTo>
                    <a:pt x="205781" y="2001574"/>
                    <a:pt x="217598" y="1991795"/>
                    <a:pt x="229007" y="1982423"/>
                  </a:cubicBezTo>
                  <a:cubicBezTo>
                    <a:pt x="194779" y="1937599"/>
                    <a:pt x="228600" y="1867104"/>
                    <a:pt x="290538" y="1854472"/>
                  </a:cubicBezTo>
                  <a:cubicBezTo>
                    <a:pt x="292575" y="1840210"/>
                    <a:pt x="294613" y="1825540"/>
                    <a:pt x="296650" y="1809241"/>
                  </a:cubicBezTo>
                  <a:cubicBezTo>
                    <a:pt x="288093" y="1805573"/>
                    <a:pt x="279128" y="1801498"/>
                    <a:pt x="266496" y="1796201"/>
                  </a:cubicBezTo>
                  <a:cubicBezTo>
                    <a:pt x="279536" y="1756675"/>
                    <a:pt x="292168" y="1717556"/>
                    <a:pt x="305207" y="1677215"/>
                  </a:cubicBezTo>
                  <a:cubicBezTo>
                    <a:pt x="289723" y="1671510"/>
                    <a:pt x="277498" y="1667028"/>
                    <a:pt x="263236" y="1661323"/>
                  </a:cubicBezTo>
                  <a:cubicBezTo>
                    <a:pt x="303985" y="1629947"/>
                    <a:pt x="304800" y="1612832"/>
                    <a:pt x="286871" y="1574936"/>
                  </a:cubicBezTo>
                  <a:cubicBezTo>
                    <a:pt x="278313" y="1556599"/>
                    <a:pt x="275868" y="1519110"/>
                    <a:pt x="286056" y="1511775"/>
                  </a:cubicBezTo>
                  <a:cubicBezTo>
                    <a:pt x="303985" y="1498736"/>
                    <a:pt x="312135" y="1456357"/>
                    <a:pt x="350031" y="1477547"/>
                  </a:cubicBezTo>
                  <a:cubicBezTo>
                    <a:pt x="354921" y="1480399"/>
                    <a:pt x="363886" y="1475509"/>
                    <a:pt x="360218" y="1476324"/>
                  </a:cubicBezTo>
                  <a:cubicBezTo>
                    <a:pt x="369183" y="1452690"/>
                    <a:pt x="375295" y="1436390"/>
                    <a:pt x="381407" y="1420498"/>
                  </a:cubicBezTo>
                  <a:cubicBezTo>
                    <a:pt x="392410" y="1391974"/>
                    <a:pt x="405042" y="1363858"/>
                    <a:pt x="414414" y="1334519"/>
                  </a:cubicBezTo>
                  <a:cubicBezTo>
                    <a:pt x="417266" y="1325962"/>
                    <a:pt x="412784" y="1314552"/>
                    <a:pt x="411154" y="1304772"/>
                  </a:cubicBezTo>
                  <a:cubicBezTo>
                    <a:pt x="408709" y="1291733"/>
                    <a:pt x="405857" y="1279101"/>
                    <a:pt x="401782" y="1258726"/>
                  </a:cubicBezTo>
                  <a:cubicBezTo>
                    <a:pt x="405449" y="1259134"/>
                    <a:pt x="397707" y="1258319"/>
                    <a:pt x="385890" y="1257096"/>
                  </a:cubicBezTo>
                  <a:cubicBezTo>
                    <a:pt x="418489" y="1213495"/>
                    <a:pt x="427861" y="1160115"/>
                    <a:pt x="486947" y="1132813"/>
                  </a:cubicBezTo>
                  <a:cubicBezTo>
                    <a:pt x="519545" y="1117736"/>
                    <a:pt x="548885" y="1072912"/>
                    <a:pt x="552959" y="1026459"/>
                  </a:cubicBezTo>
                  <a:cubicBezTo>
                    <a:pt x="553774" y="1016679"/>
                    <a:pt x="547255" y="1006084"/>
                    <a:pt x="542365" y="989785"/>
                  </a:cubicBezTo>
                  <a:cubicBezTo>
                    <a:pt x="590041" y="969411"/>
                    <a:pt x="612045" y="901768"/>
                    <a:pt x="687430" y="903805"/>
                  </a:cubicBezTo>
                  <a:cubicBezTo>
                    <a:pt x="654831" y="864687"/>
                    <a:pt x="678873" y="838200"/>
                    <a:pt x="698025" y="806416"/>
                  </a:cubicBezTo>
                  <a:cubicBezTo>
                    <a:pt x="720029" y="769742"/>
                    <a:pt x="752220" y="771780"/>
                    <a:pt x="788487" y="773002"/>
                  </a:cubicBezTo>
                  <a:cubicBezTo>
                    <a:pt x="792562" y="779929"/>
                    <a:pt x="799489" y="791339"/>
                    <a:pt x="810083" y="808861"/>
                  </a:cubicBezTo>
                  <a:cubicBezTo>
                    <a:pt x="852869" y="763223"/>
                    <a:pt x="895248" y="724919"/>
                    <a:pt x="893211" y="658906"/>
                  </a:cubicBezTo>
                  <a:cubicBezTo>
                    <a:pt x="891581" y="618157"/>
                    <a:pt x="906658" y="607970"/>
                    <a:pt x="945776" y="611637"/>
                  </a:cubicBezTo>
                  <a:cubicBezTo>
                    <a:pt x="983673" y="614897"/>
                    <a:pt x="1016679" y="598598"/>
                    <a:pt x="1045611" y="574149"/>
                  </a:cubicBezTo>
                  <a:cubicBezTo>
                    <a:pt x="1066800" y="556219"/>
                    <a:pt x="1087174" y="537067"/>
                    <a:pt x="1103474" y="522398"/>
                  </a:cubicBezTo>
                  <a:cubicBezTo>
                    <a:pt x="1119366" y="530955"/>
                    <a:pt x="1137295" y="540735"/>
                    <a:pt x="1155632" y="550514"/>
                  </a:cubicBezTo>
                  <a:cubicBezTo>
                    <a:pt x="1158077" y="546847"/>
                    <a:pt x="1160522" y="543180"/>
                    <a:pt x="1162967" y="539105"/>
                  </a:cubicBezTo>
                  <a:cubicBezTo>
                    <a:pt x="1154002" y="527288"/>
                    <a:pt x="1144630" y="515878"/>
                    <a:pt x="1134035" y="502024"/>
                  </a:cubicBezTo>
                  <a:cubicBezTo>
                    <a:pt x="1156855" y="473092"/>
                    <a:pt x="1175191" y="438456"/>
                    <a:pt x="1210235" y="421341"/>
                  </a:cubicBezTo>
                  <a:cubicBezTo>
                    <a:pt x="1214310" y="425009"/>
                    <a:pt x="1217978" y="428268"/>
                    <a:pt x="1222052" y="431936"/>
                  </a:cubicBezTo>
                  <a:cubicBezTo>
                    <a:pt x="1204938" y="452718"/>
                    <a:pt x="1187824" y="473907"/>
                    <a:pt x="1170709" y="494689"/>
                  </a:cubicBezTo>
                  <a:cubicBezTo>
                    <a:pt x="1202493" y="522398"/>
                    <a:pt x="1209828" y="520768"/>
                    <a:pt x="1240797" y="480019"/>
                  </a:cubicBezTo>
                  <a:cubicBezTo>
                    <a:pt x="1254244" y="462497"/>
                    <a:pt x="1315774" y="477574"/>
                    <a:pt x="1325961" y="501616"/>
                  </a:cubicBezTo>
                  <a:cubicBezTo>
                    <a:pt x="1328814" y="508543"/>
                    <a:pt x="1329221" y="516693"/>
                    <a:pt x="1330444" y="524435"/>
                  </a:cubicBezTo>
                  <a:cubicBezTo>
                    <a:pt x="1367118" y="504061"/>
                    <a:pt x="1375675" y="507321"/>
                    <a:pt x="1376082" y="543995"/>
                  </a:cubicBezTo>
                  <a:cubicBezTo>
                    <a:pt x="1358968" y="541957"/>
                    <a:pt x="1341853" y="539512"/>
                    <a:pt x="1328406" y="537882"/>
                  </a:cubicBezTo>
                  <a:cubicBezTo>
                    <a:pt x="1330444" y="553367"/>
                    <a:pt x="1332481" y="567221"/>
                    <a:pt x="1335741" y="590448"/>
                  </a:cubicBezTo>
                  <a:cubicBezTo>
                    <a:pt x="1315367" y="574964"/>
                    <a:pt x="1305587" y="567629"/>
                    <a:pt x="1295807" y="560294"/>
                  </a:cubicBezTo>
                  <a:cubicBezTo>
                    <a:pt x="1299475" y="564777"/>
                    <a:pt x="1303142" y="569259"/>
                    <a:pt x="1306810" y="573741"/>
                  </a:cubicBezTo>
                  <a:cubicBezTo>
                    <a:pt x="1290918" y="590448"/>
                    <a:pt x="1275026" y="606748"/>
                    <a:pt x="1259541" y="623455"/>
                  </a:cubicBezTo>
                  <a:cubicBezTo>
                    <a:pt x="1253021" y="620195"/>
                    <a:pt x="1246909" y="616527"/>
                    <a:pt x="1240389" y="613267"/>
                  </a:cubicBezTo>
                  <a:cubicBezTo>
                    <a:pt x="1249761" y="624677"/>
                    <a:pt x="1259541" y="636494"/>
                    <a:pt x="1268913" y="647904"/>
                  </a:cubicBezTo>
                  <a:cubicBezTo>
                    <a:pt x="1267283" y="650349"/>
                    <a:pt x="1265654" y="652794"/>
                    <a:pt x="1264023" y="655239"/>
                  </a:cubicBezTo>
                  <a:cubicBezTo>
                    <a:pt x="1255874" y="649534"/>
                    <a:pt x="1248132" y="643421"/>
                    <a:pt x="1239982" y="638532"/>
                  </a:cubicBezTo>
                  <a:cubicBezTo>
                    <a:pt x="1229795" y="632419"/>
                    <a:pt x="1219200" y="627122"/>
                    <a:pt x="1208605" y="621417"/>
                  </a:cubicBezTo>
                  <a:cubicBezTo>
                    <a:pt x="1207383" y="624270"/>
                    <a:pt x="1205753" y="627122"/>
                    <a:pt x="1204531" y="630382"/>
                  </a:cubicBezTo>
                  <a:cubicBezTo>
                    <a:pt x="1213903" y="641791"/>
                    <a:pt x="1230202" y="653201"/>
                    <a:pt x="1230202" y="664611"/>
                  </a:cubicBezTo>
                  <a:cubicBezTo>
                    <a:pt x="1230202" y="676020"/>
                    <a:pt x="1211865" y="686207"/>
                    <a:pt x="1204531" y="698432"/>
                  </a:cubicBezTo>
                  <a:cubicBezTo>
                    <a:pt x="1195566" y="713102"/>
                    <a:pt x="1184971" y="728994"/>
                    <a:pt x="1182526" y="745701"/>
                  </a:cubicBezTo>
                  <a:cubicBezTo>
                    <a:pt x="1180081" y="761593"/>
                    <a:pt x="1192713" y="764445"/>
                    <a:pt x="1208198" y="753035"/>
                  </a:cubicBezTo>
                  <a:cubicBezTo>
                    <a:pt x="1236722" y="731846"/>
                    <a:pt x="1268098" y="714324"/>
                    <a:pt x="1280730" y="676835"/>
                  </a:cubicBezTo>
                  <a:cubicBezTo>
                    <a:pt x="1283583" y="668278"/>
                    <a:pt x="1301920" y="665833"/>
                    <a:pt x="1311292" y="657683"/>
                  </a:cubicBezTo>
                  <a:cubicBezTo>
                    <a:pt x="1329629" y="641384"/>
                    <a:pt x="1346743" y="623455"/>
                    <a:pt x="1368748" y="601858"/>
                  </a:cubicBezTo>
                  <a:cubicBezTo>
                    <a:pt x="1370785" y="618972"/>
                    <a:pt x="1372415" y="629159"/>
                    <a:pt x="1374452" y="646274"/>
                  </a:cubicBezTo>
                  <a:cubicBezTo>
                    <a:pt x="1382602" y="636087"/>
                    <a:pt x="1387899" y="629567"/>
                    <a:pt x="1393197" y="623047"/>
                  </a:cubicBezTo>
                  <a:cubicBezTo>
                    <a:pt x="1396457" y="624677"/>
                    <a:pt x="1399309" y="626307"/>
                    <a:pt x="1402569" y="627937"/>
                  </a:cubicBezTo>
                  <a:cubicBezTo>
                    <a:pt x="1392382" y="644644"/>
                    <a:pt x="1381787" y="661758"/>
                    <a:pt x="1369970" y="680503"/>
                  </a:cubicBezTo>
                  <a:cubicBezTo>
                    <a:pt x="1401347" y="681318"/>
                    <a:pt x="1431093" y="645051"/>
                    <a:pt x="1415609" y="626714"/>
                  </a:cubicBezTo>
                  <a:cubicBezTo>
                    <a:pt x="1401754" y="610415"/>
                    <a:pt x="1382602" y="598190"/>
                    <a:pt x="1374452" y="591671"/>
                  </a:cubicBezTo>
                  <a:cubicBezTo>
                    <a:pt x="1396457" y="563147"/>
                    <a:pt x="1413164" y="537067"/>
                    <a:pt x="1434353" y="516286"/>
                  </a:cubicBezTo>
                  <a:cubicBezTo>
                    <a:pt x="1454727" y="496726"/>
                    <a:pt x="1480806" y="483687"/>
                    <a:pt x="1503218" y="466165"/>
                  </a:cubicBezTo>
                  <a:cubicBezTo>
                    <a:pt x="1519518" y="453125"/>
                    <a:pt x="1537855" y="439271"/>
                    <a:pt x="1548042" y="421749"/>
                  </a:cubicBezTo>
                  <a:cubicBezTo>
                    <a:pt x="1568824" y="386297"/>
                    <a:pt x="1592865" y="382630"/>
                    <a:pt x="1623019" y="414006"/>
                  </a:cubicBezTo>
                  <a:cubicBezTo>
                    <a:pt x="1632799" y="424194"/>
                    <a:pt x="1645431" y="432343"/>
                    <a:pt x="1658471" y="442530"/>
                  </a:cubicBezTo>
                  <a:cubicBezTo>
                    <a:pt x="1673140" y="409524"/>
                    <a:pt x="1685772" y="381407"/>
                    <a:pt x="1699219" y="350846"/>
                  </a:cubicBezTo>
                  <a:cubicBezTo>
                    <a:pt x="1689440" y="347994"/>
                    <a:pt x="1676807" y="344326"/>
                    <a:pt x="1655211" y="338214"/>
                  </a:cubicBezTo>
                  <a:cubicBezTo>
                    <a:pt x="1681697" y="317025"/>
                    <a:pt x="1702887" y="299910"/>
                    <a:pt x="1720001" y="286056"/>
                  </a:cubicBezTo>
                  <a:cubicBezTo>
                    <a:pt x="1736708" y="298688"/>
                    <a:pt x="1748933" y="308060"/>
                    <a:pt x="1761157" y="317025"/>
                  </a:cubicBezTo>
                  <a:cubicBezTo>
                    <a:pt x="1764010" y="313765"/>
                    <a:pt x="1767269" y="310912"/>
                    <a:pt x="1770122" y="307652"/>
                  </a:cubicBezTo>
                  <a:cubicBezTo>
                    <a:pt x="1762787" y="297465"/>
                    <a:pt x="1755860" y="287278"/>
                    <a:pt x="1746895" y="274646"/>
                  </a:cubicBezTo>
                  <a:cubicBezTo>
                    <a:pt x="1753822" y="272609"/>
                    <a:pt x="1763602" y="267311"/>
                    <a:pt x="1766455" y="269349"/>
                  </a:cubicBezTo>
                  <a:cubicBezTo>
                    <a:pt x="1792126" y="293390"/>
                    <a:pt x="1812093" y="287686"/>
                    <a:pt x="1830022" y="259161"/>
                  </a:cubicBezTo>
                  <a:cubicBezTo>
                    <a:pt x="1841025" y="241640"/>
                    <a:pt x="1844692" y="213523"/>
                    <a:pt x="1885033" y="219635"/>
                  </a:cubicBezTo>
                  <a:cubicBezTo>
                    <a:pt x="1908667" y="222895"/>
                    <a:pt x="1938414" y="187444"/>
                    <a:pt x="1964493" y="168699"/>
                  </a:cubicBezTo>
                  <a:cubicBezTo>
                    <a:pt x="1995055" y="147103"/>
                    <a:pt x="2024394" y="124283"/>
                    <a:pt x="2054547" y="101872"/>
                  </a:cubicBezTo>
                  <a:cubicBezTo>
                    <a:pt x="2057400" y="104317"/>
                    <a:pt x="2059845" y="106762"/>
                    <a:pt x="2062697" y="109206"/>
                  </a:cubicBezTo>
                  <a:cubicBezTo>
                    <a:pt x="2059030" y="118986"/>
                    <a:pt x="2055363" y="129173"/>
                    <a:pt x="2052103" y="138953"/>
                  </a:cubicBezTo>
                  <a:cubicBezTo>
                    <a:pt x="2055363" y="140990"/>
                    <a:pt x="2059030" y="143028"/>
                    <a:pt x="2062290" y="145065"/>
                  </a:cubicBezTo>
                  <a:cubicBezTo>
                    <a:pt x="2072069" y="129988"/>
                    <a:pt x="2081849" y="114911"/>
                    <a:pt x="2092444" y="98612"/>
                  </a:cubicBezTo>
                  <a:cubicBezTo>
                    <a:pt x="2134822" y="108799"/>
                    <a:pt x="2136860" y="101872"/>
                    <a:pt x="2160087" y="59086"/>
                  </a:cubicBezTo>
                  <a:cubicBezTo>
                    <a:pt x="2170681" y="39526"/>
                    <a:pt x="2204503" y="29339"/>
                    <a:pt x="2229767" y="20782"/>
                  </a:cubicBezTo>
                  <a:cubicBezTo>
                    <a:pt x="2260328" y="10595"/>
                    <a:pt x="2292927" y="6927"/>
                    <a:pt x="2324711" y="815"/>
                  </a:cubicBezTo>
                  <a:lnTo>
                    <a:pt x="2332861" y="0"/>
                  </a:lnTo>
                  <a:close/>
                  <a:moveTo>
                    <a:pt x="987340" y="2697154"/>
                  </a:moveTo>
                  <a:cubicBezTo>
                    <a:pt x="982858" y="2702452"/>
                    <a:pt x="973078" y="2710601"/>
                    <a:pt x="973893" y="2713046"/>
                  </a:cubicBezTo>
                  <a:cubicBezTo>
                    <a:pt x="985710" y="2735458"/>
                    <a:pt x="999565" y="2756647"/>
                    <a:pt x="1012197" y="2777022"/>
                  </a:cubicBezTo>
                  <a:cubicBezTo>
                    <a:pt x="1025644" y="2771317"/>
                    <a:pt x="1035831" y="2769687"/>
                    <a:pt x="1041536" y="2763982"/>
                  </a:cubicBezTo>
                  <a:cubicBezTo>
                    <a:pt x="1046833" y="2758685"/>
                    <a:pt x="1048871" y="2748497"/>
                    <a:pt x="1048871" y="2740755"/>
                  </a:cubicBezTo>
                  <a:cubicBezTo>
                    <a:pt x="1048871" y="2737495"/>
                    <a:pt x="1037868" y="2730161"/>
                    <a:pt x="1034609" y="2731791"/>
                  </a:cubicBezTo>
                  <a:cubicBezTo>
                    <a:pt x="997935" y="2747275"/>
                    <a:pt x="997120" y="2715083"/>
                    <a:pt x="986118" y="2696339"/>
                  </a:cubicBezTo>
                  <a:cubicBezTo>
                    <a:pt x="994675" y="2694302"/>
                    <a:pt x="1003232" y="2691857"/>
                    <a:pt x="1011789" y="2689819"/>
                  </a:cubicBezTo>
                  <a:cubicBezTo>
                    <a:pt x="956371" y="2679225"/>
                    <a:pt x="1005270" y="2633994"/>
                    <a:pt x="981635" y="2609137"/>
                  </a:cubicBezTo>
                  <a:cubicBezTo>
                    <a:pt x="966558" y="2643366"/>
                    <a:pt x="960853" y="2671075"/>
                    <a:pt x="987340" y="2697154"/>
                  </a:cubicBezTo>
                  <a:close/>
                  <a:moveTo>
                    <a:pt x="1453505" y="1816575"/>
                  </a:moveTo>
                  <a:cubicBezTo>
                    <a:pt x="1443725" y="1810871"/>
                    <a:pt x="1432316" y="1806796"/>
                    <a:pt x="1424981" y="1798646"/>
                  </a:cubicBezTo>
                  <a:cubicBezTo>
                    <a:pt x="1403384" y="1774604"/>
                    <a:pt x="1383825" y="1748933"/>
                    <a:pt x="1363450" y="1723669"/>
                  </a:cubicBezTo>
                  <a:cubicBezTo>
                    <a:pt x="1353263" y="1735893"/>
                    <a:pt x="1348781" y="1748118"/>
                    <a:pt x="1352448" y="1750970"/>
                  </a:cubicBezTo>
                  <a:cubicBezTo>
                    <a:pt x="1364673" y="1761972"/>
                    <a:pt x="1380972" y="1768492"/>
                    <a:pt x="1394012" y="1778679"/>
                  </a:cubicBezTo>
                  <a:cubicBezTo>
                    <a:pt x="1413164" y="1793349"/>
                    <a:pt x="1437613" y="1818613"/>
                    <a:pt x="1440873" y="1830430"/>
                  </a:cubicBezTo>
                  <a:cubicBezTo>
                    <a:pt x="1450652" y="1866289"/>
                    <a:pt x="1477547" y="1858954"/>
                    <a:pt x="1498328" y="1867511"/>
                  </a:cubicBezTo>
                  <a:cubicBezTo>
                    <a:pt x="1483251" y="1850804"/>
                    <a:pt x="1467767" y="1833690"/>
                    <a:pt x="1453505" y="1816575"/>
                  </a:cubicBezTo>
                  <a:cubicBezTo>
                    <a:pt x="1484474" y="1811686"/>
                    <a:pt x="1482844" y="1794164"/>
                    <a:pt x="1463285" y="1779087"/>
                  </a:cubicBezTo>
                  <a:cubicBezTo>
                    <a:pt x="1440058" y="1760750"/>
                    <a:pt x="1428241" y="1749748"/>
                    <a:pt x="1466544" y="1737116"/>
                  </a:cubicBezTo>
                  <a:cubicBezTo>
                    <a:pt x="1471842" y="1735486"/>
                    <a:pt x="1471842" y="1717556"/>
                    <a:pt x="1473472" y="1711444"/>
                  </a:cubicBezTo>
                  <a:cubicBezTo>
                    <a:pt x="1452282" y="1701257"/>
                    <a:pt x="1435575" y="1693107"/>
                    <a:pt x="1418868" y="1684957"/>
                  </a:cubicBezTo>
                  <a:cubicBezTo>
                    <a:pt x="1440873" y="1704517"/>
                    <a:pt x="1455135" y="1721631"/>
                    <a:pt x="1431093" y="1749340"/>
                  </a:cubicBezTo>
                  <a:cubicBezTo>
                    <a:pt x="1427833" y="1753008"/>
                    <a:pt x="1439243" y="1767677"/>
                    <a:pt x="1442503" y="1777864"/>
                  </a:cubicBezTo>
                  <a:cubicBezTo>
                    <a:pt x="1446985" y="1790496"/>
                    <a:pt x="1449837" y="1803536"/>
                    <a:pt x="1453505" y="1816575"/>
                  </a:cubicBezTo>
                  <a:close/>
                  <a:moveTo>
                    <a:pt x="1246502" y="2945721"/>
                  </a:moveTo>
                  <a:cubicBezTo>
                    <a:pt x="1201678" y="2962428"/>
                    <a:pt x="1162967" y="2976690"/>
                    <a:pt x="1120996" y="2992174"/>
                  </a:cubicBezTo>
                  <a:cubicBezTo>
                    <a:pt x="1149520" y="3011326"/>
                    <a:pt x="1173154" y="3028441"/>
                    <a:pt x="1198011" y="3042703"/>
                  </a:cubicBezTo>
                  <a:cubicBezTo>
                    <a:pt x="1204123" y="3045963"/>
                    <a:pt x="1221237" y="3043110"/>
                    <a:pt x="1222460" y="3039035"/>
                  </a:cubicBezTo>
                  <a:cubicBezTo>
                    <a:pt x="1231017" y="3012549"/>
                    <a:pt x="1236722" y="2984840"/>
                    <a:pt x="1246502" y="2945721"/>
                  </a:cubicBezTo>
                  <a:close/>
                  <a:moveTo>
                    <a:pt x="1316997" y="1423758"/>
                  </a:moveTo>
                  <a:cubicBezTo>
                    <a:pt x="1352448" y="1431093"/>
                    <a:pt x="1374860" y="1440465"/>
                    <a:pt x="1395642" y="1438428"/>
                  </a:cubicBezTo>
                  <a:cubicBezTo>
                    <a:pt x="1414794" y="1436390"/>
                    <a:pt x="1432316" y="1420906"/>
                    <a:pt x="1451467" y="1411126"/>
                  </a:cubicBezTo>
                  <a:cubicBezTo>
                    <a:pt x="1427426" y="1393197"/>
                    <a:pt x="1401754" y="1374452"/>
                    <a:pt x="1370785" y="1351226"/>
                  </a:cubicBezTo>
                  <a:cubicBezTo>
                    <a:pt x="1353671" y="1373638"/>
                    <a:pt x="1337371" y="1396049"/>
                    <a:pt x="1316997" y="1423758"/>
                  </a:cubicBezTo>
                  <a:close/>
                  <a:moveTo>
                    <a:pt x="1022384" y="2130340"/>
                  </a:moveTo>
                  <a:cubicBezTo>
                    <a:pt x="1059058" y="2120153"/>
                    <a:pt x="1091249" y="2111596"/>
                    <a:pt x="1124256" y="2102224"/>
                  </a:cubicBezTo>
                  <a:cubicBezTo>
                    <a:pt x="1118143" y="2083887"/>
                    <a:pt x="1112846" y="2067995"/>
                    <a:pt x="1107956" y="2052510"/>
                  </a:cubicBezTo>
                  <a:cubicBezTo>
                    <a:pt x="1067207" y="2047213"/>
                    <a:pt x="1062318" y="2078182"/>
                    <a:pt x="1054575" y="2107928"/>
                  </a:cubicBezTo>
                  <a:cubicBezTo>
                    <a:pt x="1042758" y="2097334"/>
                    <a:pt x="1034609" y="2089999"/>
                    <a:pt x="1022791" y="2079404"/>
                  </a:cubicBezTo>
                  <a:cubicBezTo>
                    <a:pt x="1021161" y="2092851"/>
                    <a:pt x="1019532" y="2100186"/>
                    <a:pt x="1019532" y="2107521"/>
                  </a:cubicBezTo>
                  <a:cubicBezTo>
                    <a:pt x="1018717" y="2112411"/>
                    <a:pt x="1020346" y="2117301"/>
                    <a:pt x="1022384" y="2130340"/>
                  </a:cubicBezTo>
                  <a:close/>
                  <a:moveTo>
                    <a:pt x="1364673" y="2074107"/>
                  </a:moveTo>
                  <a:cubicBezTo>
                    <a:pt x="1349188" y="2083479"/>
                    <a:pt x="1333296" y="2092851"/>
                    <a:pt x="1322294" y="2098964"/>
                  </a:cubicBezTo>
                  <a:cubicBezTo>
                    <a:pt x="1307625" y="2086332"/>
                    <a:pt x="1298660" y="2078182"/>
                    <a:pt x="1284805" y="2065957"/>
                  </a:cubicBezTo>
                  <a:cubicBezTo>
                    <a:pt x="1284805" y="2109558"/>
                    <a:pt x="1305587" y="2152345"/>
                    <a:pt x="1323109" y="2153160"/>
                  </a:cubicBezTo>
                  <a:cubicBezTo>
                    <a:pt x="1346336" y="2154382"/>
                    <a:pt x="1364673" y="2119338"/>
                    <a:pt x="1364673" y="2074107"/>
                  </a:cubicBezTo>
                  <a:close/>
                  <a:moveTo>
                    <a:pt x="1186601" y="2706934"/>
                  </a:moveTo>
                  <a:cubicBezTo>
                    <a:pt x="1151965" y="2702044"/>
                    <a:pt x="1122218" y="2697969"/>
                    <a:pt x="1090842" y="2693894"/>
                  </a:cubicBezTo>
                  <a:cubicBezTo>
                    <a:pt x="1094102" y="2710601"/>
                    <a:pt x="1098176" y="2732605"/>
                    <a:pt x="1103474" y="2759500"/>
                  </a:cubicBezTo>
                  <a:cubicBezTo>
                    <a:pt x="1118958" y="2741978"/>
                    <a:pt x="1129960" y="2729346"/>
                    <a:pt x="1144630" y="2712639"/>
                  </a:cubicBezTo>
                  <a:cubicBezTo>
                    <a:pt x="1153187" y="2734235"/>
                    <a:pt x="1160114" y="2751757"/>
                    <a:pt x="1171117" y="2779466"/>
                  </a:cubicBezTo>
                  <a:cubicBezTo>
                    <a:pt x="1177636" y="2747682"/>
                    <a:pt x="1182526" y="2726086"/>
                    <a:pt x="1186601" y="2706934"/>
                  </a:cubicBezTo>
                  <a:close/>
                  <a:moveTo>
                    <a:pt x="1073727" y="2498708"/>
                  </a:moveTo>
                  <a:cubicBezTo>
                    <a:pt x="1059058" y="2449810"/>
                    <a:pt x="1019939" y="2424953"/>
                    <a:pt x="957594" y="2432695"/>
                  </a:cubicBezTo>
                  <a:cubicBezTo>
                    <a:pt x="1001602" y="2457552"/>
                    <a:pt x="1037461" y="2477926"/>
                    <a:pt x="1073727" y="2498708"/>
                  </a:cubicBezTo>
                  <a:close/>
                  <a:moveTo>
                    <a:pt x="1352041" y="3071634"/>
                  </a:moveTo>
                  <a:cubicBezTo>
                    <a:pt x="1354893" y="3043925"/>
                    <a:pt x="1357745" y="3019476"/>
                    <a:pt x="1360190" y="2994619"/>
                  </a:cubicBezTo>
                  <a:cubicBezTo>
                    <a:pt x="1357338" y="2994212"/>
                    <a:pt x="1354078" y="2993804"/>
                    <a:pt x="1351226" y="2993397"/>
                  </a:cubicBezTo>
                  <a:cubicBezTo>
                    <a:pt x="1335334" y="3017439"/>
                    <a:pt x="1319034" y="3041480"/>
                    <a:pt x="1303142" y="3065930"/>
                  </a:cubicBezTo>
                  <a:cubicBezTo>
                    <a:pt x="1318627" y="3067559"/>
                    <a:pt x="1334519" y="3069189"/>
                    <a:pt x="1352041" y="3071634"/>
                  </a:cubicBezTo>
                  <a:close/>
                  <a:moveTo>
                    <a:pt x="1826762" y="486947"/>
                  </a:moveTo>
                  <a:cubicBezTo>
                    <a:pt x="1839395" y="496726"/>
                    <a:pt x="1849989" y="504468"/>
                    <a:pt x="1859769" y="513026"/>
                  </a:cubicBezTo>
                  <a:cubicBezTo>
                    <a:pt x="1883811" y="533400"/>
                    <a:pt x="1883811" y="533400"/>
                    <a:pt x="1899295" y="512211"/>
                  </a:cubicBezTo>
                  <a:cubicBezTo>
                    <a:pt x="1886663" y="494689"/>
                    <a:pt x="1876068" y="480019"/>
                    <a:pt x="1864659" y="464127"/>
                  </a:cubicBezTo>
                  <a:cubicBezTo>
                    <a:pt x="1855694" y="469425"/>
                    <a:pt x="1843062" y="477167"/>
                    <a:pt x="1826762" y="486947"/>
                  </a:cubicBezTo>
                  <a:close/>
                  <a:moveTo>
                    <a:pt x="1328406" y="1334519"/>
                  </a:moveTo>
                  <a:cubicBezTo>
                    <a:pt x="1358560" y="1334519"/>
                    <a:pt x="1388714" y="1334519"/>
                    <a:pt x="1420498" y="1334519"/>
                  </a:cubicBezTo>
                  <a:cubicBezTo>
                    <a:pt x="1407459" y="1308032"/>
                    <a:pt x="1376490" y="1306402"/>
                    <a:pt x="1328406" y="1334519"/>
                  </a:cubicBezTo>
                  <a:close/>
                  <a:moveTo>
                    <a:pt x="944961" y="2726086"/>
                  </a:moveTo>
                  <a:cubicBezTo>
                    <a:pt x="941294" y="2722418"/>
                    <a:pt x="937627" y="2718343"/>
                    <a:pt x="933552" y="2714676"/>
                  </a:cubicBezTo>
                  <a:cubicBezTo>
                    <a:pt x="916030" y="2724456"/>
                    <a:pt x="898508" y="2734235"/>
                    <a:pt x="880986" y="2744423"/>
                  </a:cubicBezTo>
                  <a:cubicBezTo>
                    <a:pt x="882616" y="2748090"/>
                    <a:pt x="884653" y="2751350"/>
                    <a:pt x="886283" y="2755017"/>
                  </a:cubicBezTo>
                  <a:cubicBezTo>
                    <a:pt x="899730" y="2760315"/>
                    <a:pt x="913585" y="2765612"/>
                    <a:pt x="928254" y="2771317"/>
                  </a:cubicBezTo>
                  <a:cubicBezTo>
                    <a:pt x="934774" y="2755017"/>
                    <a:pt x="939664" y="2740348"/>
                    <a:pt x="944961" y="2726086"/>
                  </a:cubicBezTo>
                  <a:close/>
                  <a:moveTo>
                    <a:pt x="1197196" y="2725271"/>
                  </a:moveTo>
                  <a:cubicBezTo>
                    <a:pt x="1203715" y="2729346"/>
                    <a:pt x="1210235" y="2733828"/>
                    <a:pt x="1216755" y="2737903"/>
                  </a:cubicBezTo>
                  <a:cubicBezTo>
                    <a:pt x="1226127" y="2721196"/>
                    <a:pt x="1235907" y="2704489"/>
                    <a:pt x="1244057" y="2686967"/>
                  </a:cubicBezTo>
                  <a:cubicBezTo>
                    <a:pt x="1244872" y="2685337"/>
                    <a:pt x="1234277" y="2678410"/>
                    <a:pt x="1228980" y="2673520"/>
                  </a:cubicBezTo>
                  <a:cubicBezTo>
                    <a:pt x="1218385" y="2691042"/>
                    <a:pt x="1207790" y="2708156"/>
                    <a:pt x="1197196" y="2725271"/>
                  </a:cubicBezTo>
                  <a:close/>
                  <a:moveTo>
                    <a:pt x="1447800" y="1300290"/>
                  </a:moveTo>
                  <a:cubicBezTo>
                    <a:pt x="1441688" y="1281546"/>
                    <a:pt x="1424573" y="1267283"/>
                    <a:pt x="1456357" y="1255059"/>
                  </a:cubicBezTo>
                  <a:cubicBezTo>
                    <a:pt x="1477139" y="1246909"/>
                    <a:pt x="1470619" y="1228980"/>
                    <a:pt x="1446985" y="1223682"/>
                  </a:cubicBezTo>
                  <a:cubicBezTo>
                    <a:pt x="1416424" y="1295400"/>
                    <a:pt x="1416424" y="1295400"/>
                    <a:pt x="1447800" y="1300290"/>
                  </a:cubicBezTo>
                  <a:close/>
                  <a:moveTo>
                    <a:pt x="1581863" y="698840"/>
                  </a:moveTo>
                  <a:cubicBezTo>
                    <a:pt x="1599793" y="712694"/>
                    <a:pt x="1609165" y="720029"/>
                    <a:pt x="1618537" y="727364"/>
                  </a:cubicBezTo>
                  <a:cubicBezTo>
                    <a:pt x="1627094" y="715954"/>
                    <a:pt x="1635651" y="704544"/>
                    <a:pt x="1650321" y="684578"/>
                  </a:cubicBezTo>
                  <a:cubicBezTo>
                    <a:pt x="1623834" y="689875"/>
                    <a:pt x="1609980" y="693135"/>
                    <a:pt x="1581863" y="698840"/>
                  </a:cubicBezTo>
                  <a:close/>
                  <a:moveTo>
                    <a:pt x="1205753" y="1623427"/>
                  </a:moveTo>
                  <a:cubicBezTo>
                    <a:pt x="1236722" y="1629132"/>
                    <a:pt x="1260764" y="1633614"/>
                    <a:pt x="1284805" y="1638096"/>
                  </a:cubicBezTo>
                  <a:cubicBezTo>
                    <a:pt x="1285620" y="1635244"/>
                    <a:pt x="1286028" y="1632799"/>
                    <a:pt x="1286843" y="1629947"/>
                  </a:cubicBezTo>
                  <a:cubicBezTo>
                    <a:pt x="1267283" y="1620574"/>
                    <a:pt x="1248132" y="1611202"/>
                    <a:pt x="1226535" y="1600607"/>
                  </a:cubicBezTo>
                  <a:cubicBezTo>
                    <a:pt x="1222867" y="1605090"/>
                    <a:pt x="1216348" y="1612017"/>
                    <a:pt x="1205753" y="1623427"/>
                  </a:cubicBezTo>
                  <a:close/>
                  <a:moveTo>
                    <a:pt x="995082" y="2969355"/>
                  </a:moveTo>
                  <a:cubicBezTo>
                    <a:pt x="998342" y="2966503"/>
                    <a:pt x="1001602" y="2963650"/>
                    <a:pt x="1004455" y="2960798"/>
                  </a:cubicBezTo>
                  <a:cubicBezTo>
                    <a:pt x="997935" y="2950611"/>
                    <a:pt x="993045" y="2936349"/>
                    <a:pt x="983673" y="2931459"/>
                  </a:cubicBezTo>
                  <a:cubicBezTo>
                    <a:pt x="975523" y="2927384"/>
                    <a:pt x="960038" y="2931051"/>
                    <a:pt x="951889" y="2936756"/>
                  </a:cubicBezTo>
                  <a:cubicBezTo>
                    <a:pt x="947814" y="2939609"/>
                    <a:pt x="952296" y="2955093"/>
                    <a:pt x="953111" y="2964873"/>
                  </a:cubicBezTo>
                  <a:cubicBezTo>
                    <a:pt x="971041" y="2938794"/>
                    <a:pt x="983265" y="2944498"/>
                    <a:pt x="995082" y="2969355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chemeClr val="accent2"/>
                </a:gs>
                <a:gs pos="100000">
                  <a:schemeClr val="accent2">
                    <a:lumMod val="60000"/>
                    <a:lumOff val="40000"/>
                    <a:alpha val="0"/>
                  </a:schemeClr>
                </a:gs>
              </a:gsLst>
              <a:lin ang="13500000" scaled="1"/>
              <a:tileRect/>
            </a:gradFill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0D305B5-705F-9C67-C7C9-7311EE409101}"/>
                </a:ext>
              </a:extLst>
            </p:cNvPr>
            <p:cNvSpPr txBox="1"/>
            <p:nvPr/>
          </p:nvSpPr>
          <p:spPr>
            <a:xfrm>
              <a:off x="5645147" y="1210919"/>
              <a:ext cx="8255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latin typeface="+mj-lt"/>
                  <a:ea typeface="华文行楷" panose="02010800040101010101" pitchFamily="2" charset="-122"/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6A7BF2A4-D677-A9AE-F6D4-36A0D9E7F9BE}"/>
              </a:ext>
            </a:extLst>
          </p:cNvPr>
          <p:cNvSpPr txBox="1"/>
          <p:nvPr/>
        </p:nvSpPr>
        <p:spPr>
          <a:xfrm>
            <a:off x="2592237" y="2814179"/>
            <a:ext cx="70075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of Go on Chinese Language and Culture</a:t>
            </a:r>
            <a:endParaRPr lang="zh-CN" altLang="en-US" sz="4000" dirty="0">
              <a:effectLst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09DAB9D-B3E1-B217-6D2F-E396F1111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152" y="390784"/>
            <a:ext cx="2249681" cy="22496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8F6538-B4E0-DF84-A4F0-A95EAC77F0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b="47281"/>
          <a:stretch/>
        </p:blipFill>
        <p:spPr>
          <a:xfrm>
            <a:off x="8805685" y="0"/>
            <a:ext cx="3386315" cy="342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B6FECC6-F4CA-9D09-D0FC-1651F5F8C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42" y="3230776"/>
            <a:ext cx="4011199" cy="40111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FD924780-1C00-35D3-9806-5CFF7FDCED02}"/>
              </a:ext>
            </a:extLst>
          </p:cNvPr>
          <p:cNvGrpSpPr/>
          <p:nvPr/>
        </p:nvGrpSpPr>
        <p:grpSpPr>
          <a:xfrm>
            <a:off x="138621" y="237328"/>
            <a:ext cx="5388036" cy="865955"/>
            <a:chOff x="138621" y="237328"/>
            <a:chExt cx="5388036" cy="86595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DC2CA06-36E4-3384-98C1-7BCBCD5B009B}"/>
                </a:ext>
              </a:extLst>
            </p:cNvPr>
            <p:cNvGrpSpPr/>
            <p:nvPr/>
          </p:nvGrpSpPr>
          <p:grpSpPr>
            <a:xfrm>
              <a:off x="138621" y="237328"/>
              <a:ext cx="764239" cy="675534"/>
              <a:chOff x="5368818" y="904432"/>
              <a:chExt cx="1378161" cy="1218197"/>
            </a:xfrm>
          </p:grpSpPr>
          <p:sp>
            <p:nvSpPr>
              <p:cNvPr id="18" name="isḻíḑè">
                <a:extLst>
                  <a:ext uri="{FF2B5EF4-FFF2-40B4-BE49-F238E27FC236}">
                    <a16:creationId xmlns:a16="http://schemas.microsoft.com/office/drawing/2014/main" id="{0E5F801A-5646-9295-E8A4-C7DC5161E641}"/>
                  </a:ext>
                </a:extLst>
              </p:cNvPr>
              <p:cNvSpPr/>
              <p:nvPr/>
            </p:nvSpPr>
            <p:spPr>
              <a:xfrm rot="8846007">
                <a:off x="5368818" y="904432"/>
                <a:ext cx="1378161" cy="1218197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512E3F2-2051-6109-66AA-F430A9194BFB}"/>
                  </a:ext>
                </a:extLst>
              </p:cNvPr>
              <p:cNvSpPr txBox="1"/>
              <p:nvPr/>
            </p:nvSpPr>
            <p:spPr>
              <a:xfrm>
                <a:off x="5683251" y="1148833"/>
                <a:ext cx="825500" cy="943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2800" b="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E792F07-1499-3A71-46AE-C946C8915103}"/>
                </a:ext>
              </a:extLst>
            </p:cNvPr>
            <p:cNvSpPr txBox="1"/>
            <p:nvPr/>
          </p:nvSpPr>
          <p:spPr>
            <a:xfrm>
              <a:off x="456294" y="518508"/>
              <a:ext cx="5070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1" dirty="0"/>
                <a:t>Go-Inspired Chinese Idioms</a:t>
              </a:r>
              <a:endParaRPr lang="zh-CN" altLang="en-US" sz="3200" b="1" i="1" dirty="0"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8897730F-B211-1E32-0F23-984D2140A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90" y="1470794"/>
            <a:ext cx="5556170" cy="555617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B177A932-2ED9-39C4-32B9-072D4F111B69}"/>
              </a:ext>
            </a:extLst>
          </p:cNvPr>
          <p:cNvSpPr txBox="1"/>
          <p:nvPr/>
        </p:nvSpPr>
        <p:spPr>
          <a:xfrm>
            <a:off x="520740" y="3480025"/>
            <a:ext cx="5843350" cy="6158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An evenly matched contest.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4DD5ABD-B09B-69F9-2B93-2213A284B364}"/>
              </a:ext>
            </a:extLst>
          </p:cNvPr>
          <p:cNvGrpSpPr/>
          <p:nvPr/>
        </p:nvGrpSpPr>
        <p:grpSpPr>
          <a:xfrm>
            <a:off x="456294" y="1683346"/>
            <a:ext cx="9157914" cy="3989317"/>
            <a:chOff x="653104" y="1872718"/>
            <a:chExt cx="9157914" cy="398931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92195D0-ABFB-6F12-9700-C4F673560392}"/>
                </a:ext>
              </a:extLst>
            </p:cNvPr>
            <p:cNvGrpSpPr/>
            <p:nvPr/>
          </p:nvGrpSpPr>
          <p:grpSpPr>
            <a:xfrm>
              <a:off x="653104" y="2269810"/>
              <a:ext cx="5710986" cy="2985689"/>
              <a:chOff x="729304" y="2104710"/>
              <a:chExt cx="5710986" cy="2985689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3FA608AB-45EF-5423-3746-83FB25613637}"/>
                  </a:ext>
                </a:extLst>
              </p:cNvPr>
              <p:cNvGrpSpPr/>
              <p:nvPr/>
            </p:nvGrpSpPr>
            <p:grpSpPr>
              <a:xfrm>
                <a:off x="729304" y="2104710"/>
                <a:ext cx="5710986" cy="2985689"/>
                <a:chOff x="729304" y="2561352"/>
                <a:chExt cx="5710986" cy="2985689"/>
              </a:xfrm>
            </p:grpSpPr>
            <p:sp>
              <p:nvSpPr>
                <p:cNvPr id="6" name="TextBox 7">
                  <a:extLst>
                    <a:ext uri="{FF2B5EF4-FFF2-40B4-BE49-F238E27FC236}">
                      <a16:creationId xmlns:a16="http://schemas.microsoft.com/office/drawing/2014/main" id="{24CDA701-9C64-074D-FAE7-ECCA7DB711A6}"/>
                    </a:ext>
                  </a:extLst>
                </p:cNvPr>
                <p:cNvSpPr txBox="1"/>
                <p:nvPr/>
              </p:nvSpPr>
              <p:spPr>
                <a:xfrm>
                  <a:off x="793750" y="2561352"/>
                  <a:ext cx="5646540" cy="6158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1450" indent="-171450">
                    <a:lnSpc>
                      <a:spcPct val="14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2400" dirty="0"/>
                    <a:t>A single mistake can lead to complete defeat.</a:t>
                  </a:r>
                  <a:endParaRPr lang="zh-CN" alt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FBADB123-31F3-70AB-EA78-4240DF62B643}"/>
                    </a:ext>
                  </a:extLst>
                </p:cNvPr>
                <p:cNvSpPr/>
                <p:nvPr/>
              </p:nvSpPr>
              <p:spPr>
                <a:xfrm>
                  <a:off x="729304" y="5061895"/>
                  <a:ext cx="4745845" cy="485146"/>
                </a:xfrm>
                <a:prstGeom prst="rect">
                  <a:avLst/>
                </a:prstGeom>
                <a:noFill/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l"/>
                  <a:r>
                    <a:rPr lang="zh-CN" altLang="en-US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举棋不定</a:t>
                  </a:r>
                  <a:r>
                    <a:rPr lang="en-US" altLang="zh-C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“</a:t>
                  </a:r>
                  <a:r>
                    <a:rPr lang="en-US" altLang="zh-CN" sz="2800" b="1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Jǔ</a:t>
                  </a:r>
                  <a:r>
                    <a:rPr lang="en-US" altLang="zh-CN" sz="2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800" b="1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qí</a:t>
                  </a:r>
                  <a:r>
                    <a:rPr lang="en-US" altLang="zh-CN" sz="2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800" b="1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bú</a:t>
                  </a:r>
                  <a:r>
                    <a:rPr lang="en-US" altLang="zh-CN" sz="2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ding</a:t>
                  </a:r>
                  <a:r>
                    <a:rPr lang="en-US" altLang="zh-CN" sz="2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”</a:t>
                  </a:r>
                  <a:endParaRPr lang="zh-CN" alt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4023AA0-C706-2DA4-F7E9-D15330860DED}"/>
                  </a:ext>
                </a:extLst>
              </p:cNvPr>
              <p:cNvSpPr/>
              <p:nvPr/>
            </p:nvSpPr>
            <p:spPr>
              <a:xfrm>
                <a:off x="793750" y="3019151"/>
                <a:ext cx="4989499" cy="485146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/>
                <a:r>
                  <a:rPr lang="zh-CN" alt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棋逢对手 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Qí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féng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duì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shǒu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endParaRPr lang="zh-CN" altLang="en-US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DDC0E5F-7789-4BFA-3B24-84BF7C4CBD89}"/>
                </a:ext>
              </a:extLst>
            </p:cNvPr>
            <p:cNvSpPr/>
            <p:nvPr/>
          </p:nvSpPr>
          <p:spPr>
            <a:xfrm>
              <a:off x="717550" y="1872718"/>
              <a:ext cx="9093468" cy="485146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/>
              <a:r>
                <a:rPr lang="zh-CN" altLang="en-US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一着不慎，满盘皆输 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altLang="zh-CN" sz="28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Yī</a:t>
              </a:r>
              <a:r>
                <a:rPr lang="en-US" altLang="zh-CN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zháo</a:t>
              </a:r>
              <a:r>
                <a:rPr lang="en-US" altLang="zh-CN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bù</a:t>
              </a:r>
              <a:r>
                <a:rPr lang="en-US" altLang="zh-CN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shèn</a:t>
              </a:r>
              <a:r>
                <a:rPr lang="en-US" altLang="zh-CN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mǎn</a:t>
              </a:r>
              <a:r>
                <a:rPr lang="en-US" altLang="zh-CN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pán</a:t>
              </a:r>
              <a:r>
                <a:rPr lang="en-US" altLang="zh-CN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jiē</a:t>
              </a:r>
              <a:r>
                <a:rPr lang="en-US" altLang="zh-CN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shū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zh-CN" alt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7CED499C-30B3-D861-4230-3F1DEC0916D4}"/>
                </a:ext>
              </a:extLst>
            </p:cNvPr>
            <p:cNvSpPr txBox="1"/>
            <p:nvPr/>
          </p:nvSpPr>
          <p:spPr>
            <a:xfrm>
              <a:off x="717550" y="5246225"/>
              <a:ext cx="5646540" cy="6158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/>
                <a:t>Hesitant to make a move.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92918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FA10F4-C653-A36C-98D0-EB2D70F3B35F}"/>
              </a:ext>
            </a:extLst>
          </p:cNvPr>
          <p:cNvGrpSpPr/>
          <p:nvPr/>
        </p:nvGrpSpPr>
        <p:grpSpPr>
          <a:xfrm>
            <a:off x="4025660" y="1200855"/>
            <a:ext cx="7838536" cy="5259515"/>
            <a:chOff x="763143" y="2078858"/>
            <a:chExt cx="6106118" cy="5259515"/>
          </a:xfrm>
        </p:grpSpPr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29EA51F6-62C1-FC5F-DB52-86F6A1E856CD}"/>
                </a:ext>
              </a:extLst>
            </p:cNvPr>
            <p:cNvSpPr txBox="1"/>
            <p:nvPr/>
          </p:nvSpPr>
          <p:spPr>
            <a:xfrm>
              <a:off x="763143" y="2078858"/>
              <a:ext cx="5909830" cy="1471262"/>
            </a:xfrm>
            <a:prstGeom prst="roundRect">
              <a:avLst/>
            </a:prstGeom>
            <a:gradFill>
              <a:gsLst>
                <a:gs pos="0">
                  <a:schemeClr val="accent2">
                    <a:alpha val="15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wrap="square" lIns="91440" tIns="45720" rIns="91440" bIns="45720" anchor="ctr" anchorCtr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布局（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layout</a:t>
              </a:r>
              <a:r>
                <a: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）：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strategic positioning and organization of elements to achieve an optimal outcome.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97A52553-BE88-8DBA-D2A3-7259CA14CBB0}"/>
                </a:ext>
              </a:extLst>
            </p:cNvPr>
            <p:cNvSpPr txBox="1"/>
            <p:nvPr/>
          </p:nvSpPr>
          <p:spPr>
            <a:xfrm>
              <a:off x="793750" y="3876210"/>
              <a:ext cx="6075511" cy="1526783"/>
            </a:xfrm>
            <a:prstGeom prst="roundRect">
              <a:avLst/>
            </a:prstGeom>
            <a:gradFill>
              <a:gsLst>
                <a:gs pos="0">
                  <a:schemeClr val="accent2">
                    <a:alpha val="15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wrap="square" lIns="91440" tIns="45720" rIns="91440" bIns="45720" anchor="ctr" anchorCtr="1">
              <a:noAutofit/>
            </a:bodyPr>
            <a:lstStyle>
              <a:defPPr>
                <a:defRPr lang="en-US"/>
              </a:defPPr>
              <a:lvl1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  <a:defRPr sz="1200" b="1">
                  <a:latin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复盘（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</a:t>
              </a:r>
              <a:r>
                <a:rPr lang="zh-CN" altLang="en-US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：</a:t>
              </a:r>
              <a:r>
                <a: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retrospective analysis of past decisions to refine strategies for future success.</a:t>
              </a:r>
              <a:endPara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7E44C5A8-3C61-9F3C-C0A9-DEB407CD9064}"/>
                </a:ext>
              </a:extLst>
            </p:cNvPr>
            <p:cNvSpPr txBox="1"/>
            <p:nvPr/>
          </p:nvSpPr>
          <p:spPr>
            <a:xfrm>
              <a:off x="791826" y="5729083"/>
              <a:ext cx="5977344" cy="1609290"/>
            </a:xfrm>
            <a:prstGeom prst="roundRect">
              <a:avLst/>
            </a:prstGeom>
            <a:gradFill>
              <a:gsLst>
                <a:gs pos="0">
                  <a:schemeClr val="accent2">
                    <a:alpha val="15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wrap="square" lIns="91440" tIns="45720" rIns="91440" bIns="45720" anchor="ctr" anchorCtr="1">
              <a:noAutofit/>
            </a:bodyPr>
            <a:lstStyle>
              <a:defPPr>
                <a:defRPr lang="en-US"/>
              </a:defPPr>
              <a:lvl1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  <a:defRPr sz="1200" b="1">
                  <a:latin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大局观（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big-picture thinking</a:t>
              </a:r>
              <a:r>
                <a:rPr lang="zh-CN" altLang="en-US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：</a:t>
              </a:r>
              <a:r>
                <a: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An awareness of the overall situation that helps guide strategic decision-making.</a:t>
              </a:r>
              <a:endPara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CF902193-D771-7767-419A-B516BB044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3" y="1758302"/>
            <a:ext cx="3830001" cy="383000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9601698-5D30-9C07-DBDC-0A3700B2F858}"/>
              </a:ext>
            </a:extLst>
          </p:cNvPr>
          <p:cNvGrpSpPr/>
          <p:nvPr/>
        </p:nvGrpSpPr>
        <p:grpSpPr>
          <a:xfrm>
            <a:off x="138621" y="237328"/>
            <a:ext cx="6049393" cy="865955"/>
            <a:chOff x="138621" y="237328"/>
            <a:chExt cx="6049393" cy="86595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7B63793-C8D0-ABDC-711D-9805CE91A2C4}"/>
                </a:ext>
              </a:extLst>
            </p:cNvPr>
            <p:cNvGrpSpPr/>
            <p:nvPr/>
          </p:nvGrpSpPr>
          <p:grpSpPr>
            <a:xfrm>
              <a:off x="138621" y="237328"/>
              <a:ext cx="764239" cy="675534"/>
              <a:chOff x="5368818" y="904432"/>
              <a:chExt cx="1378161" cy="1218197"/>
            </a:xfrm>
          </p:grpSpPr>
          <p:sp>
            <p:nvSpPr>
              <p:cNvPr id="11" name="isḻíḑè">
                <a:extLst>
                  <a:ext uri="{FF2B5EF4-FFF2-40B4-BE49-F238E27FC236}">
                    <a16:creationId xmlns:a16="http://schemas.microsoft.com/office/drawing/2014/main" id="{C303CB9D-65A6-F9D7-9875-E04BB39B9520}"/>
                  </a:ext>
                </a:extLst>
              </p:cNvPr>
              <p:cNvSpPr/>
              <p:nvPr/>
            </p:nvSpPr>
            <p:spPr>
              <a:xfrm rot="8846007">
                <a:off x="5368818" y="904432"/>
                <a:ext cx="1378161" cy="1218197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5C89EE6-4755-C7D7-537D-0DE1685E3F51}"/>
                  </a:ext>
                </a:extLst>
              </p:cNvPr>
              <p:cNvSpPr txBox="1"/>
              <p:nvPr/>
            </p:nvSpPr>
            <p:spPr>
              <a:xfrm>
                <a:off x="5683251" y="1148833"/>
                <a:ext cx="825500" cy="943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2800" b="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DFD5A1F-E615-9E61-A1A4-7EF064152B26}"/>
                </a:ext>
              </a:extLst>
            </p:cNvPr>
            <p:cNvSpPr txBox="1"/>
            <p:nvPr/>
          </p:nvSpPr>
          <p:spPr>
            <a:xfrm>
              <a:off x="456293" y="518508"/>
              <a:ext cx="573172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1" dirty="0"/>
                <a:t>Go-Inspired Modern Expressions</a:t>
              </a:r>
              <a:endParaRPr lang="zh-CN" altLang="en-US" sz="3200" b="1" i="1" dirty="0"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154223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2094F36-C01D-B5DC-8E31-1AA83EFE4FDB}"/>
              </a:ext>
            </a:extLst>
          </p:cNvPr>
          <p:cNvGrpSpPr/>
          <p:nvPr/>
        </p:nvGrpSpPr>
        <p:grpSpPr>
          <a:xfrm>
            <a:off x="541869" y="1329835"/>
            <a:ext cx="12739137" cy="2707328"/>
            <a:chOff x="717548" y="902453"/>
            <a:chExt cx="9357854" cy="2707328"/>
          </a:xfrm>
        </p:grpSpPr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F2796FD7-B354-0957-5F13-AAF954EF6372}"/>
                </a:ext>
              </a:extLst>
            </p:cNvPr>
            <p:cNvSpPr txBox="1"/>
            <p:nvPr/>
          </p:nvSpPr>
          <p:spPr>
            <a:xfrm>
              <a:off x="717548" y="902453"/>
              <a:ext cx="4899479" cy="1787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180000"/>
                </a:lnSpc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cs typeface="+mn-ea"/>
                  <a:sym typeface="+mn-lt"/>
                </a:rPr>
                <a:t>Su Shi(</a:t>
              </a:r>
              <a:r>
                <a:rPr lang="zh-CN" altLang="en-US" sz="2400" b="1" dirty="0">
                  <a:cs typeface="+mn-ea"/>
                  <a:sym typeface="+mn-lt"/>
                </a:rPr>
                <a:t>苏轼</a:t>
              </a:r>
              <a:r>
                <a:rPr lang="en-US" altLang="zh-CN" sz="2400" b="1" dirty="0">
                  <a:cs typeface="+mn-ea"/>
                  <a:sym typeface="+mn-lt"/>
                </a:rPr>
                <a:t>)</a:t>
              </a:r>
            </a:p>
            <a:p>
              <a:pPr>
                <a:lnSpc>
                  <a:spcPct val="180000"/>
                </a:lnSpc>
              </a:pPr>
              <a:r>
                <a:rPr lang="en-US" altLang="zh-CN" sz="2400" i="1" dirty="0">
                  <a:effectLst/>
                </a:rPr>
                <a:t>*Winning brings joy, but losing is also fine.*</a:t>
              </a:r>
              <a:endParaRPr lang="en-US" altLang="zh-CN" sz="2400" b="1" dirty="0">
                <a:cs typeface="+mn-ea"/>
                <a:sym typeface="+mn-lt"/>
              </a:endParaRPr>
            </a:p>
            <a:p>
              <a:pPr>
                <a:lnSpc>
                  <a:spcPct val="180000"/>
                </a:lnSpc>
              </a:pPr>
              <a:r>
                <a:rPr lang="zh-CN" altLang="en-US" sz="2400" dirty="0"/>
                <a:t>胜固欣然，败亦可喜。</a:t>
              </a:r>
              <a:endParaRPr lang="en-US" altLang="zh-CN" sz="2400" dirty="0"/>
            </a:p>
            <a:p>
              <a:pPr>
                <a:lnSpc>
                  <a:spcPct val="140000"/>
                </a:lnSpc>
              </a:pP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1B226B74-8DB6-A70D-A092-F5B864921130}"/>
                </a:ext>
              </a:extLst>
            </p:cNvPr>
            <p:cNvSpPr txBox="1"/>
            <p:nvPr/>
          </p:nvSpPr>
          <p:spPr>
            <a:xfrm>
              <a:off x="5175923" y="904933"/>
              <a:ext cx="4899479" cy="27048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cs typeface="+mn-ea"/>
                  <a:sym typeface="+mn-lt"/>
                </a:rPr>
                <a:t>*The Chess Master *《</a:t>
              </a:r>
              <a:r>
                <a:rPr lang="zh-CN" altLang="en-US" sz="2400" b="1" dirty="0">
                  <a:cs typeface="+mn-ea"/>
                  <a:sym typeface="+mn-lt"/>
                </a:rPr>
                <a:t>棋王</a:t>
              </a:r>
              <a:r>
                <a:rPr lang="en-US" altLang="zh-CN" sz="2400" b="1" dirty="0">
                  <a:cs typeface="+mn-ea"/>
                  <a:sym typeface="+mn-lt"/>
                </a:rPr>
                <a:t>》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65BE4A48-D0E7-21DD-1A2C-C132614BA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77" y="3586549"/>
            <a:ext cx="2323684" cy="2323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776B3D7-A439-A962-2F07-700B726B573A}"/>
              </a:ext>
            </a:extLst>
          </p:cNvPr>
          <p:cNvGrpSpPr/>
          <p:nvPr/>
        </p:nvGrpSpPr>
        <p:grpSpPr>
          <a:xfrm>
            <a:off x="138621" y="237328"/>
            <a:ext cx="6049393" cy="865955"/>
            <a:chOff x="138621" y="237328"/>
            <a:chExt cx="6049393" cy="86595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F264070-491C-CCB1-333B-7DB672A68256}"/>
                </a:ext>
              </a:extLst>
            </p:cNvPr>
            <p:cNvGrpSpPr/>
            <p:nvPr/>
          </p:nvGrpSpPr>
          <p:grpSpPr>
            <a:xfrm>
              <a:off x="138621" y="237328"/>
              <a:ext cx="764239" cy="675534"/>
              <a:chOff x="5368818" y="904432"/>
              <a:chExt cx="1378161" cy="1218197"/>
            </a:xfrm>
          </p:grpSpPr>
          <p:sp>
            <p:nvSpPr>
              <p:cNvPr id="11" name="isḻíḑè">
                <a:extLst>
                  <a:ext uri="{FF2B5EF4-FFF2-40B4-BE49-F238E27FC236}">
                    <a16:creationId xmlns:a16="http://schemas.microsoft.com/office/drawing/2014/main" id="{DC5CE2B3-93B8-C25C-A379-50543BBE969D}"/>
                  </a:ext>
                </a:extLst>
              </p:cNvPr>
              <p:cNvSpPr/>
              <p:nvPr/>
            </p:nvSpPr>
            <p:spPr>
              <a:xfrm rot="8846007">
                <a:off x="5368818" y="904432"/>
                <a:ext cx="1378161" cy="1218197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8E1F638-B4CE-E41E-0D30-101DC5E4643B}"/>
                  </a:ext>
                </a:extLst>
              </p:cNvPr>
              <p:cNvSpPr txBox="1"/>
              <p:nvPr/>
            </p:nvSpPr>
            <p:spPr>
              <a:xfrm>
                <a:off x="5683251" y="1148833"/>
                <a:ext cx="825500" cy="943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2800" b="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5E839A4-380C-48AD-214C-053F16FB17F5}"/>
                </a:ext>
              </a:extLst>
            </p:cNvPr>
            <p:cNvSpPr txBox="1"/>
            <p:nvPr/>
          </p:nvSpPr>
          <p:spPr>
            <a:xfrm>
              <a:off x="456293" y="518508"/>
              <a:ext cx="573172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1" dirty="0"/>
                <a:t>Go-Inspired Literature</a:t>
              </a:r>
              <a:endParaRPr lang="zh-CN" altLang="en-US" sz="3200" b="1" i="1" dirty="0"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4" name="图片 13" descr="墙上挂着一幅画&#10;&#10;AI 生成的内容可能不正确。">
            <a:extLst>
              <a:ext uri="{FF2B5EF4-FFF2-40B4-BE49-F238E27FC236}">
                <a16:creationId xmlns:a16="http://schemas.microsoft.com/office/drawing/2014/main" id="{3CCD9231-215B-8D7D-4564-B51B560D9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38" y="2224898"/>
            <a:ext cx="2575938" cy="4009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9379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46BA5-F595-E26F-AD2A-6C23CDEA1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48650588-6336-5AFD-BC75-5BD159752239}"/>
              </a:ext>
            </a:extLst>
          </p:cNvPr>
          <p:cNvGrpSpPr/>
          <p:nvPr/>
        </p:nvGrpSpPr>
        <p:grpSpPr>
          <a:xfrm>
            <a:off x="709381" y="1537042"/>
            <a:ext cx="5927207" cy="3621554"/>
            <a:chOff x="1017229" y="1151513"/>
            <a:chExt cx="5927207" cy="362155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5DE21CE-68E4-FD98-9255-7702372B56C2}"/>
                </a:ext>
              </a:extLst>
            </p:cNvPr>
            <p:cNvSpPr txBox="1"/>
            <p:nvPr/>
          </p:nvSpPr>
          <p:spPr>
            <a:xfrm>
              <a:off x="1017229" y="2093019"/>
              <a:ext cx="5927207" cy="268004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indent="0">
                <a:lnSpc>
                  <a:spcPct val="14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“Chess Player"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(《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围棋少年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》) is a Chinese animated series that follows the journey of a young prodigy mastering the ancient game of Go, overcoming challenges, and uncovering secrets in a world of strategy and competition.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8381266B-B91E-4CEC-6B30-BF7C6DDF5CCF}"/>
                </a:ext>
              </a:extLst>
            </p:cNvPr>
            <p:cNvSpPr/>
            <p:nvPr/>
          </p:nvSpPr>
          <p:spPr bwMode="auto">
            <a:xfrm>
              <a:off x="1017230" y="1151513"/>
              <a:ext cx="2882317" cy="627985"/>
            </a:xfrm>
            <a:custGeom>
              <a:avLst/>
              <a:gdLst>
                <a:gd name="T0" fmla="*/ 332 w 372"/>
                <a:gd name="T1" fmla="*/ 60 h 108"/>
                <a:gd name="T2" fmla="*/ 351 w 372"/>
                <a:gd name="T3" fmla="*/ 58 h 108"/>
                <a:gd name="T4" fmla="*/ 343 w 372"/>
                <a:gd name="T5" fmla="*/ 57 h 108"/>
                <a:gd name="T6" fmla="*/ 372 w 372"/>
                <a:gd name="T7" fmla="*/ 55 h 108"/>
                <a:gd name="T8" fmla="*/ 343 w 372"/>
                <a:gd name="T9" fmla="*/ 55 h 108"/>
                <a:gd name="T10" fmla="*/ 361 w 372"/>
                <a:gd name="T11" fmla="*/ 54 h 108"/>
                <a:gd name="T12" fmla="*/ 353 w 372"/>
                <a:gd name="T13" fmla="*/ 53 h 108"/>
                <a:gd name="T14" fmla="*/ 370 w 372"/>
                <a:gd name="T15" fmla="*/ 49 h 108"/>
                <a:gd name="T16" fmla="*/ 357 w 372"/>
                <a:gd name="T17" fmla="*/ 48 h 108"/>
                <a:gd name="T18" fmla="*/ 329 w 372"/>
                <a:gd name="T19" fmla="*/ 44 h 108"/>
                <a:gd name="T20" fmla="*/ 343 w 372"/>
                <a:gd name="T21" fmla="*/ 43 h 108"/>
                <a:gd name="T22" fmla="*/ 339 w 372"/>
                <a:gd name="T23" fmla="*/ 41 h 108"/>
                <a:gd name="T24" fmla="*/ 342 w 372"/>
                <a:gd name="T25" fmla="*/ 41 h 108"/>
                <a:gd name="T26" fmla="*/ 337 w 372"/>
                <a:gd name="T27" fmla="*/ 39 h 108"/>
                <a:gd name="T28" fmla="*/ 339 w 372"/>
                <a:gd name="T29" fmla="*/ 39 h 108"/>
                <a:gd name="T30" fmla="*/ 323 w 372"/>
                <a:gd name="T31" fmla="*/ 38 h 108"/>
                <a:gd name="T32" fmla="*/ 346 w 372"/>
                <a:gd name="T33" fmla="*/ 36 h 108"/>
                <a:gd name="T34" fmla="*/ 331 w 372"/>
                <a:gd name="T35" fmla="*/ 33 h 108"/>
                <a:gd name="T36" fmla="*/ 329 w 372"/>
                <a:gd name="T37" fmla="*/ 31 h 108"/>
                <a:gd name="T38" fmla="*/ 344 w 372"/>
                <a:gd name="T39" fmla="*/ 30 h 108"/>
                <a:gd name="T40" fmla="*/ 314 w 372"/>
                <a:gd name="T41" fmla="*/ 29 h 108"/>
                <a:gd name="T42" fmla="*/ 341 w 372"/>
                <a:gd name="T43" fmla="*/ 27 h 108"/>
                <a:gd name="T44" fmla="*/ 331 w 372"/>
                <a:gd name="T45" fmla="*/ 26 h 108"/>
                <a:gd name="T46" fmla="*/ 341 w 372"/>
                <a:gd name="T47" fmla="*/ 25 h 108"/>
                <a:gd name="T48" fmla="*/ 329 w 372"/>
                <a:gd name="T49" fmla="*/ 24 h 108"/>
                <a:gd name="T50" fmla="*/ 336 w 372"/>
                <a:gd name="T51" fmla="*/ 22 h 108"/>
                <a:gd name="T52" fmla="*/ 321 w 372"/>
                <a:gd name="T53" fmla="*/ 21 h 108"/>
                <a:gd name="T54" fmla="*/ 330 w 372"/>
                <a:gd name="T55" fmla="*/ 20 h 108"/>
                <a:gd name="T56" fmla="*/ 308 w 372"/>
                <a:gd name="T57" fmla="*/ 20 h 108"/>
                <a:gd name="T58" fmla="*/ 301 w 372"/>
                <a:gd name="T59" fmla="*/ 18 h 108"/>
                <a:gd name="T60" fmla="*/ 285 w 372"/>
                <a:gd name="T61" fmla="*/ 15 h 108"/>
                <a:gd name="T62" fmla="*/ 290 w 372"/>
                <a:gd name="T63" fmla="*/ 14 h 108"/>
                <a:gd name="T64" fmla="*/ 280 w 372"/>
                <a:gd name="T65" fmla="*/ 13 h 108"/>
                <a:gd name="T66" fmla="*/ 314 w 372"/>
                <a:gd name="T67" fmla="*/ 11 h 108"/>
                <a:gd name="T68" fmla="*/ 279 w 372"/>
                <a:gd name="T69" fmla="*/ 8 h 108"/>
                <a:gd name="T70" fmla="*/ 279 w 372"/>
                <a:gd name="T71" fmla="*/ 7 h 108"/>
                <a:gd name="T72" fmla="*/ 262 w 372"/>
                <a:gd name="T73" fmla="*/ 6 h 108"/>
                <a:gd name="T74" fmla="*/ 285 w 372"/>
                <a:gd name="T75" fmla="*/ 4 h 108"/>
                <a:gd name="T76" fmla="*/ 283 w 372"/>
                <a:gd name="T77" fmla="*/ 2 h 108"/>
                <a:gd name="T78" fmla="*/ 139 w 372"/>
                <a:gd name="T79" fmla="*/ 0 h 108"/>
                <a:gd name="T80" fmla="*/ 30 w 372"/>
                <a:gd name="T81" fmla="*/ 18 h 108"/>
                <a:gd name="T82" fmla="*/ 27 w 372"/>
                <a:gd name="T83" fmla="*/ 22 h 108"/>
                <a:gd name="T84" fmla="*/ 25 w 372"/>
                <a:gd name="T85" fmla="*/ 23 h 108"/>
                <a:gd name="T86" fmla="*/ 27 w 372"/>
                <a:gd name="T87" fmla="*/ 25 h 108"/>
                <a:gd name="T88" fmla="*/ 30 w 372"/>
                <a:gd name="T89" fmla="*/ 25 h 108"/>
                <a:gd name="T90" fmla="*/ 24 w 372"/>
                <a:gd name="T91" fmla="*/ 30 h 108"/>
                <a:gd name="T92" fmla="*/ 13 w 372"/>
                <a:gd name="T93" fmla="*/ 40 h 108"/>
                <a:gd name="T94" fmla="*/ 17 w 372"/>
                <a:gd name="T95" fmla="*/ 51 h 108"/>
                <a:gd name="T96" fmla="*/ 14 w 372"/>
                <a:gd name="T97" fmla="*/ 55 h 108"/>
                <a:gd name="T98" fmla="*/ 4 w 372"/>
                <a:gd name="T99" fmla="*/ 76 h 108"/>
                <a:gd name="T100" fmla="*/ 42 w 372"/>
                <a:gd name="T101" fmla="*/ 94 h 108"/>
                <a:gd name="T102" fmla="*/ 239 w 372"/>
                <a:gd name="T103" fmla="*/ 91 h 108"/>
                <a:gd name="T104" fmla="*/ 344 w 372"/>
                <a:gd name="T105" fmla="*/ 72 h 108"/>
                <a:gd name="T106" fmla="*/ 326 w 372"/>
                <a:gd name="T107" fmla="*/ 71 h 108"/>
                <a:gd name="T108" fmla="*/ 355 w 372"/>
                <a:gd name="T109" fmla="*/ 65 h 108"/>
                <a:gd name="T110" fmla="*/ 336 w 372"/>
                <a:gd name="T111" fmla="*/ 65 h 108"/>
                <a:gd name="T112" fmla="*/ 366 w 372"/>
                <a:gd name="T113" fmla="*/ 62 h 108"/>
                <a:gd name="T114" fmla="*/ 332 w 372"/>
                <a:gd name="T115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" h="108">
                  <a:moveTo>
                    <a:pt x="332" y="60"/>
                  </a:moveTo>
                  <a:cubicBezTo>
                    <a:pt x="336" y="58"/>
                    <a:pt x="345" y="59"/>
                    <a:pt x="351" y="58"/>
                  </a:cubicBezTo>
                  <a:cubicBezTo>
                    <a:pt x="348" y="58"/>
                    <a:pt x="345" y="58"/>
                    <a:pt x="343" y="57"/>
                  </a:cubicBezTo>
                  <a:cubicBezTo>
                    <a:pt x="351" y="55"/>
                    <a:pt x="365" y="58"/>
                    <a:pt x="372" y="55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8" y="54"/>
                    <a:pt x="356" y="55"/>
                    <a:pt x="361" y="54"/>
                  </a:cubicBezTo>
                  <a:cubicBezTo>
                    <a:pt x="353" y="53"/>
                    <a:pt x="353" y="53"/>
                    <a:pt x="353" y="53"/>
                  </a:cubicBezTo>
                  <a:cubicBezTo>
                    <a:pt x="358" y="50"/>
                    <a:pt x="365" y="51"/>
                    <a:pt x="370" y="49"/>
                  </a:cubicBezTo>
                  <a:cubicBezTo>
                    <a:pt x="366" y="48"/>
                    <a:pt x="362" y="48"/>
                    <a:pt x="357" y="48"/>
                  </a:cubicBezTo>
                  <a:cubicBezTo>
                    <a:pt x="347" y="48"/>
                    <a:pt x="337" y="46"/>
                    <a:pt x="329" y="44"/>
                  </a:cubicBezTo>
                  <a:cubicBezTo>
                    <a:pt x="333" y="43"/>
                    <a:pt x="339" y="44"/>
                    <a:pt x="343" y="43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41" y="41"/>
                    <a:pt x="342" y="41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9" y="39"/>
                    <a:pt x="339" y="39"/>
                    <a:pt x="339" y="39"/>
                  </a:cubicBezTo>
                  <a:cubicBezTo>
                    <a:pt x="323" y="38"/>
                    <a:pt x="323" y="38"/>
                    <a:pt x="323" y="38"/>
                  </a:cubicBezTo>
                  <a:cubicBezTo>
                    <a:pt x="346" y="36"/>
                    <a:pt x="346" y="36"/>
                    <a:pt x="346" y="36"/>
                  </a:cubicBezTo>
                  <a:cubicBezTo>
                    <a:pt x="345" y="33"/>
                    <a:pt x="335" y="35"/>
                    <a:pt x="331" y="33"/>
                  </a:cubicBezTo>
                  <a:cubicBezTo>
                    <a:pt x="327" y="32"/>
                    <a:pt x="334" y="31"/>
                    <a:pt x="329" y="31"/>
                  </a:cubicBezTo>
                  <a:cubicBezTo>
                    <a:pt x="334" y="31"/>
                    <a:pt x="338" y="30"/>
                    <a:pt x="34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21" y="27"/>
                    <a:pt x="334" y="29"/>
                    <a:pt x="341" y="27"/>
                  </a:cubicBezTo>
                  <a:cubicBezTo>
                    <a:pt x="338" y="26"/>
                    <a:pt x="334" y="27"/>
                    <a:pt x="331" y="26"/>
                  </a:cubicBezTo>
                  <a:cubicBezTo>
                    <a:pt x="341" y="25"/>
                    <a:pt x="341" y="25"/>
                    <a:pt x="341" y="25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31" y="23"/>
                    <a:pt x="336" y="24"/>
                    <a:pt x="336" y="22"/>
                  </a:cubicBezTo>
                  <a:cubicBezTo>
                    <a:pt x="332" y="21"/>
                    <a:pt x="324" y="23"/>
                    <a:pt x="321" y="21"/>
                  </a:cubicBezTo>
                  <a:cubicBezTo>
                    <a:pt x="323" y="20"/>
                    <a:pt x="327" y="21"/>
                    <a:pt x="330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05" y="19"/>
                    <a:pt x="300" y="20"/>
                    <a:pt x="301" y="18"/>
                  </a:cubicBezTo>
                  <a:cubicBezTo>
                    <a:pt x="294" y="17"/>
                    <a:pt x="292" y="15"/>
                    <a:pt x="285" y="15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7" y="14"/>
                    <a:pt x="283" y="14"/>
                    <a:pt x="280" y="13"/>
                  </a:cubicBezTo>
                  <a:cubicBezTo>
                    <a:pt x="287" y="9"/>
                    <a:pt x="303" y="12"/>
                    <a:pt x="314" y="11"/>
                  </a:cubicBezTo>
                  <a:cubicBezTo>
                    <a:pt x="307" y="7"/>
                    <a:pt x="290" y="10"/>
                    <a:pt x="279" y="8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4" y="6"/>
                    <a:pt x="266" y="7"/>
                    <a:pt x="262" y="6"/>
                  </a:cubicBezTo>
                  <a:cubicBezTo>
                    <a:pt x="269" y="5"/>
                    <a:pt x="284" y="5"/>
                    <a:pt x="285" y="4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236" y="0"/>
                    <a:pt x="187" y="0"/>
                    <a:pt x="139" y="0"/>
                  </a:cubicBezTo>
                  <a:cubicBezTo>
                    <a:pt x="98" y="2"/>
                    <a:pt x="49" y="0"/>
                    <a:pt x="30" y="18"/>
                  </a:cubicBezTo>
                  <a:cubicBezTo>
                    <a:pt x="30" y="20"/>
                    <a:pt x="21" y="21"/>
                    <a:pt x="27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8" y="24"/>
                    <a:pt x="27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28" y="29"/>
                    <a:pt x="24" y="30"/>
                  </a:cubicBezTo>
                  <a:cubicBezTo>
                    <a:pt x="18" y="33"/>
                    <a:pt x="9" y="36"/>
                    <a:pt x="13" y="40"/>
                  </a:cubicBezTo>
                  <a:cubicBezTo>
                    <a:pt x="6" y="44"/>
                    <a:pt x="14" y="47"/>
                    <a:pt x="17" y="51"/>
                  </a:cubicBezTo>
                  <a:cubicBezTo>
                    <a:pt x="14" y="52"/>
                    <a:pt x="12" y="54"/>
                    <a:pt x="14" y="55"/>
                  </a:cubicBezTo>
                  <a:cubicBezTo>
                    <a:pt x="0" y="61"/>
                    <a:pt x="9" y="69"/>
                    <a:pt x="4" y="76"/>
                  </a:cubicBezTo>
                  <a:cubicBezTo>
                    <a:pt x="9" y="84"/>
                    <a:pt x="25" y="91"/>
                    <a:pt x="42" y="94"/>
                  </a:cubicBezTo>
                  <a:cubicBezTo>
                    <a:pt x="104" y="108"/>
                    <a:pt x="177" y="97"/>
                    <a:pt x="239" y="91"/>
                  </a:cubicBezTo>
                  <a:cubicBezTo>
                    <a:pt x="274" y="85"/>
                    <a:pt x="306" y="75"/>
                    <a:pt x="344" y="72"/>
                  </a:cubicBezTo>
                  <a:cubicBezTo>
                    <a:pt x="338" y="71"/>
                    <a:pt x="330" y="72"/>
                    <a:pt x="326" y="71"/>
                  </a:cubicBezTo>
                  <a:cubicBezTo>
                    <a:pt x="335" y="69"/>
                    <a:pt x="344" y="66"/>
                    <a:pt x="355" y="65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44" y="63"/>
                    <a:pt x="357" y="64"/>
                    <a:pt x="366" y="62"/>
                  </a:cubicBezTo>
                  <a:cubicBezTo>
                    <a:pt x="355" y="61"/>
                    <a:pt x="342" y="63"/>
                    <a:pt x="332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0" rIns="396000" bIns="7200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*Chess Player* </a:t>
              </a:r>
            </a:p>
            <a:p>
              <a:pPr algn="ctr"/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《</a:t>
              </a:r>
              <a:r>
                <a:rPr lang="zh-CN" altLang="en-US" b="1" dirty="0">
                  <a:solidFill>
                    <a:srgbClr val="FFFFFF"/>
                  </a:solidFill>
                  <a:cs typeface="+mn-ea"/>
                  <a:sym typeface="+mn-lt"/>
                </a:rPr>
                <a:t>围棋少年</a:t>
              </a:r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》 </a:t>
              </a:r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2F5D006-D9FE-B2FF-C3AB-0A445354747A}"/>
              </a:ext>
            </a:extLst>
          </p:cNvPr>
          <p:cNvGrpSpPr/>
          <p:nvPr/>
        </p:nvGrpSpPr>
        <p:grpSpPr>
          <a:xfrm>
            <a:off x="138621" y="237328"/>
            <a:ext cx="6049393" cy="865955"/>
            <a:chOff x="138621" y="237328"/>
            <a:chExt cx="6049393" cy="86595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62914D9-9694-D6A7-1597-1585A01147F0}"/>
                </a:ext>
              </a:extLst>
            </p:cNvPr>
            <p:cNvGrpSpPr/>
            <p:nvPr/>
          </p:nvGrpSpPr>
          <p:grpSpPr>
            <a:xfrm>
              <a:off x="138621" y="237328"/>
              <a:ext cx="764239" cy="675534"/>
              <a:chOff x="5368818" y="904432"/>
              <a:chExt cx="1378161" cy="1218197"/>
            </a:xfrm>
          </p:grpSpPr>
          <p:sp>
            <p:nvSpPr>
              <p:cNvPr id="12" name="isḻíḑè">
                <a:extLst>
                  <a:ext uri="{FF2B5EF4-FFF2-40B4-BE49-F238E27FC236}">
                    <a16:creationId xmlns:a16="http://schemas.microsoft.com/office/drawing/2014/main" id="{69146818-D4FF-4CC7-2EC0-CC9451871ACD}"/>
                  </a:ext>
                </a:extLst>
              </p:cNvPr>
              <p:cNvSpPr/>
              <p:nvPr/>
            </p:nvSpPr>
            <p:spPr>
              <a:xfrm rot="8846007">
                <a:off x="5368818" y="904432"/>
                <a:ext cx="1378161" cy="1218197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2DDCD4C-96B8-3EBB-D86B-7D1B04204053}"/>
                  </a:ext>
                </a:extLst>
              </p:cNvPr>
              <p:cNvSpPr txBox="1"/>
              <p:nvPr/>
            </p:nvSpPr>
            <p:spPr>
              <a:xfrm>
                <a:off x="5683251" y="1148833"/>
                <a:ext cx="825500" cy="943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2800" b="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B561F70-051D-B50B-0C72-713461FAD49F}"/>
                </a:ext>
              </a:extLst>
            </p:cNvPr>
            <p:cNvSpPr txBox="1"/>
            <p:nvPr/>
          </p:nvSpPr>
          <p:spPr>
            <a:xfrm>
              <a:off x="456293" y="518508"/>
              <a:ext cx="573172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1" dirty="0"/>
                <a:t>Go-Inspired Other Art</a:t>
              </a:r>
              <a:endParaRPr lang="zh-CN" altLang="en-US" sz="3200" b="1" i="1" dirty="0"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 descr="卡通人物&#10;&#10;AI 生成的内容可能不正确。">
            <a:extLst>
              <a:ext uri="{FF2B5EF4-FFF2-40B4-BE49-F238E27FC236}">
                <a16:creationId xmlns:a16="http://schemas.microsoft.com/office/drawing/2014/main" id="{E9B6AD26-757C-4CDA-5E9B-2AC0860B7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678" y="860199"/>
            <a:ext cx="3405326" cy="5137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41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0667F3E-91B2-C11C-BF6A-BC3C0D9BF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41D874-72C7-47CC-2274-CD016A82E8F8}"/>
              </a:ext>
            </a:extLst>
          </p:cNvPr>
          <p:cNvGrpSpPr/>
          <p:nvPr/>
        </p:nvGrpSpPr>
        <p:grpSpPr>
          <a:xfrm>
            <a:off x="5406920" y="1247332"/>
            <a:ext cx="1378161" cy="1218197"/>
            <a:chOff x="5368818" y="904432"/>
            <a:chExt cx="1378161" cy="1218197"/>
          </a:xfrm>
        </p:grpSpPr>
        <p:sp>
          <p:nvSpPr>
            <p:cNvPr id="10" name="isḻíḑè">
              <a:extLst>
                <a:ext uri="{FF2B5EF4-FFF2-40B4-BE49-F238E27FC236}">
                  <a16:creationId xmlns:a16="http://schemas.microsoft.com/office/drawing/2014/main" id="{AB9C0CEE-2AF0-A366-114D-735F662A8308}"/>
                </a:ext>
              </a:extLst>
            </p:cNvPr>
            <p:cNvSpPr/>
            <p:nvPr/>
          </p:nvSpPr>
          <p:spPr>
            <a:xfrm rot="8846007">
              <a:off x="5368818" y="904432"/>
              <a:ext cx="1378161" cy="1218197"/>
            </a:xfrm>
            <a:custGeom>
              <a:avLst/>
              <a:gdLst>
                <a:gd name="connsiteX0" fmla="*/ 2332861 w 7758545"/>
                <a:gd name="connsiteY0" fmla="*/ 0 h 6858000"/>
                <a:gd name="connsiteX1" fmla="*/ 2287223 w 7758545"/>
                <a:gd name="connsiteY1" fmla="*/ 52158 h 6858000"/>
                <a:gd name="connsiteX2" fmla="*/ 2191056 w 7758545"/>
                <a:gd name="connsiteY2" fmla="*/ 111244 h 6858000"/>
                <a:gd name="connsiteX3" fmla="*/ 2143380 w 7758545"/>
                <a:gd name="connsiteY3" fmla="*/ 130803 h 6858000"/>
                <a:gd name="connsiteX4" fmla="*/ 2056178 w 7758545"/>
                <a:gd name="connsiteY4" fmla="*/ 208226 h 6858000"/>
                <a:gd name="connsiteX5" fmla="*/ 2092851 w 7758545"/>
                <a:gd name="connsiteY5" fmla="*/ 197224 h 6858000"/>
                <a:gd name="connsiteX6" fmla="*/ 2015836 w 7758545"/>
                <a:gd name="connsiteY6" fmla="*/ 268534 h 6858000"/>
                <a:gd name="connsiteX7" fmla="*/ 2001167 w 7758545"/>
                <a:gd name="connsiteY7" fmla="*/ 272201 h 6858000"/>
                <a:gd name="connsiteX8" fmla="*/ 1895220 w 7758545"/>
                <a:gd name="connsiteY8" fmla="*/ 360626 h 6858000"/>
                <a:gd name="connsiteX9" fmla="*/ 1878921 w 7758545"/>
                <a:gd name="connsiteY9" fmla="*/ 333324 h 6858000"/>
                <a:gd name="connsiteX10" fmla="*/ 1871586 w 7758545"/>
                <a:gd name="connsiteY10" fmla="*/ 336991 h 6858000"/>
                <a:gd name="connsiteX11" fmla="*/ 1902555 w 7758545"/>
                <a:gd name="connsiteY11" fmla="*/ 428676 h 6858000"/>
                <a:gd name="connsiteX12" fmla="*/ 1886663 w 7758545"/>
                <a:gd name="connsiteY12" fmla="*/ 454348 h 6858000"/>
                <a:gd name="connsiteX13" fmla="*/ 1893998 w 7758545"/>
                <a:gd name="connsiteY13" fmla="*/ 460460 h 6858000"/>
                <a:gd name="connsiteX14" fmla="*/ 2059437 w 7758545"/>
                <a:gd name="connsiteY14" fmla="*/ 337399 h 6858000"/>
                <a:gd name="connsiteX15" fmla="*/ 2042730 w 7758545"/>
                <a:gd name="connsiteY15" fmla="*/ 318247 h 6858000"/>
                <a:gd name="connsiteX16" fmla="*/ 2048028 w 7758545"/>
                <a:gd name="connsiteY16" fmla="*/ 310097 h 6858000"/>
                <a:gd name="connsiteX17" fmla="*/ 2078589 w 7758545"/>
                <a:gd name="connsiteY17" fmla="*/ 325582 h 6858000"/>
                <a:gd name="connsiteX18" fmla="*/ 2154789 w 7758545"/>
                <a:gd name="connsiteY18" fmla="*/ 283611 h 6858000"/>
                <a:gd name="connsiteX19" fmla="*/ 2195945 w 7758545"/>
                <a:gd name="connsiteY19" fmla="*/ 353698 h 6858000"/>
                <a:gd name="connsiteX20" fmla="*/ 2094481 w 7758545"/>
                <a:gd name="connsiteY20" fmla="*/ 359811 h 6858000"/>
                <a:gd name="connsiteX21" fmla="*/ 2047620 w 7758545"/>
                <a:gd name="connsiteY21" fmla="*/ 389965 h 6858000"/>
                <a:gd name="connsiteX22" fmla="*/ 2039471 w 7758545"/>
                <a:gd name="connsiteY22" fmla="*/ 444975 h 6858000"/>
                <a:gd name="connsiteX23" fmla="*/ 2153567 w 7758545"/>
                <a:gd name="connsiteY23" fmla="*/ 364701 h 6858000"/>
                <a:gd name="connsiteX24" fmla="*/ 2139305 w 7758545"/>
                <a:gd name="connsiteY24" fmla="*/ 411562 h 6858000"/>
                <a:gd name="connsiteX25" fmla="*/ 2121783 w 7758545"/>
                <a:gd name="connsiteY25" fmla="*/ 473907 h 6858000"/>
                <a:gd name="connsiteX26" fmla="*/ 2148269 w 7758545"/>
                <a:gd name="connsiteY26" fmla="*/ 469425 h 6858000"/>
                <a:gd name="connsiteX27" fmla="*/ 2147047 w 7758545"/>
                <a:gd name="connsiteY27" fmla="*/ 468610 h 6858000"/>
                <a:gd name="connsiteX28" fmla="*/ 2113226 w 7758545"/>
                <a:gd name="connsiteY28" fmla="*/ 500394 h 6858000"/>
                <a:gd name="connsiteX29" fmla="*/ 2083479 w 7758545"/>
                <a:gd name="connsiteY29" fmla="*/ 429083 h 6858000"/>
                <a:gd name="connsiteX30" fmla="*/ 2077774 w 7758545"/>
                <a:gd name="connsiteY30" fmla="*/ 490206 h 6858000"/>
                <a:gd name="connsiteX31" fmla="*/ 2031728 w 7758545"/>
                <a:gd name="connsiteY31" fmla="*/ 479612 h 6858000"/>
                <a:gd name="connsiteX32" fmla="*/ 2054140 w 7758545"/>
                <a:gd name="connsiteY32" fmla="*/ 528103 h 6858000"/>
                <a:gd name="connsiteX33" fmla="*/ 2016651 w 7758545"/>
                <a:gd name="connsiteY33" fmla="*/ 509358 h 6858000"/>
                <a:gd name="connsiteX34" fmla="*/ 1937191 w 7758545"/>
                <a:gd name="connsiteY34" fmla="*/ 509358 h 6858000"/>
                <a:gd name="connsiteX35" fmla="*/ 1955936 w 7758545"/>
                <a:gd name="connsiteY35" fmla="*/ 483687 h 6858000"/>
                <a:gd name="connsiteX36" fmla="*/ 1947379 w 7758545"/>
                <a:gd name="connsiteY36" fmla="*/ 477982 h 6858000"/>
                <a:gd name="connsiteX37" fmla="*/ 1934339 w 7758545"/>
                <a:gd name="connsiteY37" fmla="*/ 501616 h 6858000"/>
                <a:gd name="connsiteX38" fmla="*/ 2030913 w 7758545"/>
                <a:gd name="connsiteY38" fmla="*/ 555404 h 6858000"/>
                <a:gd name="connsiteX39" fmla="*/ 2053733 w 7758545"/>
                <a:gd name="connsiteY39" fmla="*/ 527695 h 6858000"/>
                <a:gd name="connsiteX40" fmla="*/ 2088369 w 7758545"/>
                <a:gd name="connsiteY40" fmla="*/ 499986 h 6858000"/>
                <a:gd name="connsiteX41" fmla="*/ 2039878 w 7758545"/>
                <a:gd name="connsiteY41" fmla="*/ 577816 h 6858000"/>
                <a:gd name="connsiteX42" fmla="*/ 2067995 w 7758545"/>
                <a:gd name="connsiteY42" fmla="*/ 606340 h 6858000"/>
                <a:gd name="connsiteX43" fmla="*/ 2031728 w 7758545"/>
                <a:gd name="connsiteY43" fmla="*/ 629974 h 6858000"/>
                <a:gd name="connsiteX44" fmla="*/ 2019504 w 7758545"/>
                <a:gd name="connsiteY44" fmla="*/ 594931 h 6858000"/>
                <a:gd name="connsiteX45" fmla="*/ 1891145 w 7758545"/>
                <a:gd name="connsiteY45" fmla="*/ 690690 h 6858000"/>
                <a:gd name="connsiteX46" fmla="*/ 1891960 w 7758545"/>
                <a:gd name="connsiteY46" fmla="*/ 689875 h 6858000"/>
                <a:gd name="connsiteX47" fmla="*/ 1856916 w 7758545"/>
                <a:gd name="connsiteY47" fmla="*/ 708212 h 6858000"/>
                <a:gd name="connsiteX48" fmla="*/ 1871179 w 7758545"/>
                <a:gd name="connsiteY48" fmla="*/ 756295 h 6858000"/>
                <a:gd name="connsiteX49" fmla="*/ 1794979 w 7758545"/>
                <a:gd name="connsiteY49" fmla="*/ 756295 h 6858000"/>
                <a:gd name="connsiteX50" fmla="*/ 1834505 w 7758545"/>
                <a:gd name="connsiteY50" fmla="*/ 800711 h 6858000"/>
                <a:gd name="connsiteX51" fmla="*/ 1785199 w 7758545"/>
                <a:gd name="connsiteY51" fmla="*/ 845127 h 6858000"/>
                <a:gd name="connsiteX52" fmla="*/ 1777457 w 7758545"/>
                <a:gd name="connsiteY52" fmla="*/ 742441 h 6858000"/>
                <a:gd name="connsiteX53" fmla="*/ 1759935 w 7758545"/>
                <a:gd name="connsiteY53" fmla="*/ 739588 h 6858000"/>
                <a:gd name="connsiteX54" fmla="*/ 1726928 w 7758545"/>
                <a:gd name="connsiteY54" fmla="*/ 824345 h 6858000"/>
                <a:gd name="connsiteX55" fmla="*/ 1766047 w 7758545"/>
                <a:gd name="connsiteY55" fmla="*/ 853685 h 6858000"/>
                <a:gd name="connsiteX56" fmla="*/ 1720001 w 7758545"/>
                <a:gd name="connsiteY56" fmla="*/ 903805 h 6858000"/>
                <a:gd name="connsiteX57" fmla="*/ 1704517 w 7758545"/>
                <a:gd name="connsiteY57" fmla="*/ 878134 h 6858000"/>
                <a:gd name="connsiteX58" fmla="*/ 1729373 w 7758545"/>
                <a:gd name="connsiteY58" fmla="*/ 856944 h 6858000"/>
                <a:gd name="connsiteX59" fmla="*/ 1719186 w 7758545"/>
                <a:gd name="connsiteY59" fmla="*/ 845942 h 6858000"/>
                <a:gd name="connsiteX60" fmla="*/ 1664990 w 7758545"/>
                <a:gd name="connsiteY60" fmla="*/ 916845 h 6858000"/>
                <a:gd name="connsiteX61" fmla="*/ 1687402 w 7758545"/>
                <a:gd name="connsiteY61" fmla="*/ 904620 h 6858000"/>
                <a:gd name="connsiteX62" fmla="*/ 1698404 w 7758545"/>
                <a:gd name="connsiteY62" fmla="*/ 912363 h 6858000"/>
                <a:gd name="connsiteX63" fmla="*/ 1665805 w 7758545"/>
                <a:gd name="connsiteY63" fmla="*/ 967781 h 6858000"/>
                <a:gd name="connsiteX64" fmla="*/ 1656026 w 7758545"/>
                <a:gd name="connsiteY64" fmla="*/ 963298 h 6858000"/>
                <a:gd name="connsiteX65" fmla="*/ 1650321 w 7758545"/>
                <a:gd name="connsiteY65" fmla="*/ 938034 h 6858000"/>
                <a:gd name="connsiteX66" fmla="*/ 1589605 w 7758545"/>
                <a:gd name="connsiteY66" fmla="*/ 974301 h 6858000"/>
                <a:gd name="connsiteX67" fmla="*/ 1614869 w 7758545"/>
                <a:gd name="connsiteY67" fmla="*/ 1037054 h 6858000"/>
                <a:gd name="connsiteX68" fmla="*/ 1583086 w 7758545"/>
                <a:gd name="connsiteY68" fmla="*/ 1010567 h 6858000"/>
                <a:gd name="connsiteX69" fmla="*/ 1579826 w 7758545"/>
                <a:gd name="connsiteY69" fmla="*/ 1061910 h 6858000"/>
                <a:gd name="connsiteX70" fmla="*/ 1516258 w 7758545"/>
                <a:gd name="connsiteY70" fmla="*/ 1142185 h 6858000"/>
                <a:gd name="connsiteX71" fmla="*/ 1534187 w 7758545"/>
                <a:gd name="connsiteY71" fmla="*/ 1153187 h 6858000"/>
                <a:gd name="connsiteX72" fmla="*/ 1579826 w 7758545"/>
                <a:gd name="connsiteY72" fmla="*/ 1061910 h 6858000"/>
                <a:gd name="connsiteX73" fmla="*/ 1614055 w 7758545"/>
                <a:gd name="connsiteY73" fmla="*/ 1075765 h 6858000"/>
                <a:gd name="connsiteX74" fmla="*/ 1614055 w 7758545"/>
                <a:gd name="connsiteY74" fmla="*/ 1036239 h 6858000"/>
                <a:gd name="connsiteX75" fmla="*/ 1630761 w 7758545"/>
                <a:gd name="connsiteY75" fmla="*/ 1024829 h 6858000"/>
                <a:gd name="connsiteX76" fmla="*/ 1706961 w 7758545"/>
                <a:gd name="connsiteY76" fmla="*/ 1010567 h 6858000"/>
                <a:gd name="connsiteX77" fmla="*/ 1743635 w 7758545"/>
                <a:gd name="connsiteY77" fmla="*/ 936404 h 6858000"/>
                <a:gd name="connsiteX78" fmla="*/ 1758305 w 7758545"/>
                <a:gd name="connsiteY78" fmla="*/ 938034 h 6858000"/>
                <a:gd name="connsiteX79" fmla="*/ 1771752 w 7758545"/>
                <a:gd name="connsiteY79" fmla="*/ 982450 h 6858000"/>
                <a:gd name="connsiteX80" fmla="*/ 1828800 w 7758545"/>
                <a:gd name="connsiteY80" fmla="*/ 984488 h 6858000"/>
                <a:gd name="connsiteX81" fmla="*/ 1810056 w 7758545"/>
                <a:gd name="connsiteY81" fmla="*/ 1009752 h 6858000"/>
                <a:gd name="connsiteX82" fmla="*/ 1812093 w 7758545"/>
                <a:gd name="connsiteY82" fmla="*/ 1051723 h 6858000"/>
                <a:gd name="connsiteX83" fmla="*/ 1836542 w 7758545"/>
                <a:gd name="connsiteY83" fmla="*/ 1072505 h 6858000"/>
                <a:gd name="connsiteX84" fmla="*/ 1852434 w 7758545"/>
                <a:gd name="connsiteY84" fmla="*/ 962891 h 6858000"/>
                <a:gd name="connsiteX85" fmla="*/ 1891145 w 7758545"/>
                <a:gd name="connsiteY85" fmla="*/ 944147 h 6858000"/>
                <a:gd name="connsiteX86" fmla="*/ 1942081 w 7758545"/>
                <a:gd name="connsiteY86" fmla="*/ 929477 h 6858000"/>
                <a:gd name="connsiteX87" fmla="*/ 1960826 w 7758545"/>
                <a:gd name="connsiteY87" fmla="*/ 921735 h 6858000"/>
                <a:gd name="connsiteX88" fmla="*/ 1946564 w 7758545"/>
                <a:gd name="connsiteY88" fmla="*/ 905028 h 6858000"/>
                <a:gd name="connsiteX89" fmla="*/ 1908667 w 7758545"/>
                <a:gd name="connsiteY89" fmla="*/ 904213 h 6858000"/>
                <a:gd name="connsiteX90" fmla="*/ 1906222 w 7758545"/>
                <a:gd name="connsiteY90" fmla="*/ 894841 h 6858000"/>
                <a:gd name="connsiteX91" fmla="*/ 1931079 w 7758545"/>
                <a:gd name="connsiteY91" fmla="*/ 882616 h 6858000"/>
                <a:gd name="connsiteX92" fmla="*/ 1939636 w 7758545"/>
                <a:gd name="connsiteY92" fmla="*/ 817826 h 6858000"/>
                <a:gd name="connsiteX93" fmla="*/ 1957566 w 7758545"/>
                <a:gd name="connsiteY93" fmla="*/ 814973 h 6858000"/>
                <a:gd name="connsiteX94" fmla="*/ 1975495 w 7758545"/>
                <a:gd name="connsiteY94" fmla="*/ 866724 h 6858000"/>
                <a:gd name="connsiteX95" fmla="*/ 2009317 w 7758545"/>
                <a:gd name="connsiteY95" fmla="*/ 834533 h 6858000"/>
                <a:gd name="connsiteX96" fmla="*/ 2061882 w 7758545"/>
                <a:gd name="connsiteY96" fmla="*/ 866724 h 6858000"/>
                <a:gd name="connsiteX97" fmla="*/ 2044360 w 7758545"/>
                <a:gd name="connsiteY97" fmla="*/ 900953 h 6858000"/>
                <a:gd name="connsiteX98" fmla="*/ 2092444 w 7758545"/>
                <a:gd name="connsiteY98" fmla="*/ 942517 h 6858000"/>
                <a:gd name="connsiteX99" fmla="*/ 2082257 w 7758545"/>
                <a:gd name="connsiteY99" fmla="*/ 954741 h 6858000"/>
                <a:gd name="connsiteX100" fmla="*/ 2032543 w 7758545"/>
                <a:gd name="connsiteY100" fmla="*/ 913585 h 6858000"/>
                <a:gd name="connsiteX101" fmla="*/ 2006057 w 7758545"/>
                <a:gd name="connsiteY101" fmla="*/ 951481 h 6858000"/>
                <a:gd name="connsiteX102" fmla="*/ 2012169 w 7758545"/>
                <a:gd name="connsiteY102" fmla="*/ 977153 h 6858000"/>
                <a:gd name="connsiteX103" fmla="*/ 2034173 w 7758545"/>
                <a:gd name="connsiteY103" fmla="*/ 969411 h 6858000"/>
                <a:gd name="connsiteX104" fmla="*/ 2077367 w 7758545"/>
                <a:gd name="connsiteY104" fmla="*/ 964521 h 6858000"/>
                <a:gd name="connsiteX105" fmla="*/ 2028876 w 7758545"/>
                <a:gd name="connsiteY105" fmla="*/ 1016679 h 6858000"/>
                <a:gd name="connsiteX106" fmla="*/ 1970198 w 7758545"/>
                <a:gd name="connsiteY106" fmla="*/ 973893 h 6858000"/>
                <a:gd name="connsiteX107" fmla="*/ 1908667 w 7758545"/>
                <a:gd name="connsiteY107" fmla="*/ 1004047 h 6858000"/>
                <a:gd name="connsiteX108" fmla="*/ 1871994 w 7758545"/>
                <a:gd name="connsiteY108" fmla="*/ 1007307 h 6858000"/>
                <a:gd name="connsiteX109" fmla="*/ 1867511 w 7758545"/>
                <a:gd name="connsiteY109" fmla="*/ 1046833 h 6858000"/>
                <a:gd name="connsiteX110" fmla="*/ 1863029 w 7758545"/>
                <a:gd name="connsiteY110" fmla="*/ 1082285 h 6858000"/>
                <a:gd name="connsiteX111" fmla="*/ 1860991 w 7758545"/>
                <a:gd name="connsiteY111" fmla="*/ 1113661 h 6858000"/>
                <a:gd name="connsiteX112" fmla="*/ 1776642 w 7758545"/>
                <a:gd name="connsiteY112" fmla="*/ 1099399 h 6858000"/>
                <a:gd name="connsiteX113" fmla="*/ 1774197 w 7758545"/>
                <a:gd name="connsiteY113" fmla="*/ 1108364 h 6858000"/>
                <a:gd name="connsiteX114" fmla="*/ 1805573 w 7758545"/>
                <a:gd name="connsiteY114" fmla="*/ 1141778 h 6858000"/>
                <a:gd name="connsiteX115" fmla="*/ 1809648 w 7758545"/>
                <a:gd name="connsiteY115" fmla="*/ 1161744 h 6858000"/>
                <a:gd name="connsiteX116" fmla="*/ 1773789 w 7758545"/>
                <a:gd name="connsiteY116" fmla="*/ 1170302 h 6858000"/>
                <a:gd name="connsiteX117" fmla="*/ 1747303 w 7758545"/>
                <a:gd name="connsiteY117" fmla="*/ 1158077 h 6858000"/>
                <a:gd name="connsiteX118" fmla="*/ 1740375 w 7758545"/>
                <a:gd name="connsiteY118" fmla="*/ 1168264 h 6858000"/>
                <a:gd name="connsiteX119" fmla="*/ 1791719 w 7758545"/>
                <a:gd name="connsiteY119" fmla="*/ 1208198 h 6858000"/>
                <a:gd name="connsiteX120" fmla="*/ 1824725 w 7758545"/>
                <a:gd name="connsiteY120" fmla="*/ 1251392 h 6858000"/>
                <a:gd name="connsiteX121" fmla="*/ 1840617 w 7758545"/>
                <a:gd name="connsiteY121" fmla="*/ 1262394 h 6858000"/>
                <a:gd name="connsiteX122" fmla="*/ 1861399 w 7758545"/>
                <a:gd name="connsiteY122" fmla="*/ 1239982 h 6858000"/>
                <a:gd name="connsiteX123" fmla="*/ 1859361 w 7758545"/>
                <a:gd name="connsiteY123" fmla="*/ 1178044 h 6858000"/>
                <a:gd name="connsiteX124" fmla="*/ 1893998 w 7758545"/>
                <a:gd name="connsiteY124" fmla="*/ 1114068 h 6858000"/>
                <a:gd name="connsiteX125" fmla="*/ 1893998 w 7758545"/>
                <a:gd name="connsiteY125" fmla="*/ 1113661 h 6858000"/>
                <a:gd name="connsiteX126" fmla="*/ 1924559 w 7758545"/>
                <a:gd name="connsiteY126" fmla="*/ 1157670 h 6858000"/>
                <a:gd name="connsiteX127" fmla="*/ 1985682 w 7758545"/>
                <a:gd name="connsiteY127" fmla="*/ 1197603 h 6858000"/>
                <a:gd name="connsiteX128" fmla="*/ 1983237 w 7758545"/>
                <a:gd name="connsiteY128" fmla="*/ 1208605 h 6858000"/>
                <a:gd name="connsiteX129" fmla="*/ 1927412 w 7758545"/>
                <a:gd name="connsiteY129" fmla="*/ 1205345 h 6858000"/>
                <a:gd name="connsiteX130" fmla="*/ 1946971 w 7758545"/>
                <a:gd name="connsiteY130" fmla="*/ 1265246 h 6858000"/>
                <a:gd name="connsiteX131" fmla="*/ 1916002 w 7758545"/>
                <a:gd name="connsiteY131" fmla="*/ 1270951 h 6858000"/>
                <a:gd name="connsiteX132" fmla="*/ 1921299 w 7758545"/>
                <a:gd name="connsiteY132" fmla="*/ 1303142 h 6858000"/>
                <a:gd name="connsiteX133" fmla="*/ 1875661 w 7758545"/>
                <a:gd name="connsiteY133" fmla="*/ 1340631 h 6858000"/>
                <a:gd name="connsiteX134" fmla="*/ 1871586 w 7758545"/>
                <a:gd name="connsiteY134" fmla="*/ 1356931 h 6858000"/>
                <a:gd name="connsiteX135" fmla="*/ 1823910 w 7758545"/>
                <a:gd name="connsiteY135" fmla="*/ 1357746 h 6858000"/>
                <a:gd name="connsiteX136" fmla="*/ 1826355 w 7758545"/>
                <a:gd name="connsiteY136" fmla="*/ 1508108 h 6858000"/>
                <a:gd name="connsiteX137" fmla="*/ 1787644 w 7758545"/>
                <a:gd name="connsiteY137" fmla="*/ 1499551 h 6858000"/>
                <a:gd name="connsiteX138" fmla="*/ 1717556 w 7758545"/>
                <a:gd name="connsiteY138" fmla="*/ 1466137 h 6858000"/>
                <a:gd name="connsiteX139" fmla="*/ 1708184 w 7758545"/>
                <a:gd name="connsiteY139" fmla="*/ 1478769 h 6858000"/>
                <a:gd name="connsiteX140" fmla="*/ 1812908 w 7758545"/>
                <a:gd name="connsiteY140" fmla="*/ 1573713 h 6858000"/>
                <a:gd name="connsiteX141" fmla="*/ 1803536 w 7758545"/>
                <a:gd name="connsiteY141" fmla="*/ 1586753 h 6858000"/>
                <a:gd name="connsiteX142" fmla="*/ 1740783 w 7758545"/>
                <a:gd name="connsiteY142" fmla="*/ 1561896 h 6858000"/>
                <a:gd name="connsiteX143" fmla="*/ 1769714 w 7758545"/>
                <a:gd name="connsiteY143" fmla="*/ 1612832 h 6858000"/>
                <a:gd name="connsiteX144" fmla="*/ 1702072 w 7758545"/>
                <a:gd name="connsiteY144" fmla="*/ 1616092 h 6858000"/>
                <a:gd name="connsiteX145" fmla="*/ 1636466 w 7758545"/>
                <a:gd name="connsiteY145" fmla="*/ 1528482 h 6858000"/>
                <a:gd name="connsiteX146" fmla="*/ 1676400 w 7758545"/>
                <a:gd name="connsiteY146" fmla="*/ 1481621 h 6858000"/>
                <a:gd name="connsiteX147" fmla="*/ 1692292 w 7758545"/>
                <a:gd name="connsiteY147" fmla="*/ 1421721 h 6858000"/>
                <a:gd name="connsiteX148" fmla="*/ 1756267 w 7758545"/>
                <a:gd name="connsiteY148" fmla="*/ 1421721 h 6858000"/>
                <a:gd name="connsiteX149" fmla="*/ 1739968 w 7758545"/>
                <a:gd name="connsiteY149" fmla="*/ 1338186 h 6858000"/>
                <a:gd name="connsiteX150" fmla="*/ 1776642 w 7758545"/>
                <a:gd name="connsiteY150" fmla="*/ 1336149 h 6858000"/>
                <a:gd name="connsiteX151" fmla="*/ 1787236 w 7758545"/>
                <a:gd name="connsiteY151" fmla="*/ 1314552 h 6858000"/>
                <a:gd name="connsiteX152" fmla="*/ 1797831 w 7758545"/>
                <a:gd name="connsiteY152" fmla="*/ 1291733 h 6858000"/>
                <a:gd name="connsiteX153" fmla="*/ 1776234 w 7758545"/>
                <a:gd name="connsiteY153" fmla="*/ 1291733 h 6858000"/>
                <a:gd name="connsiteX154" fmla="*/ 1753822 w 7758545"/>
                <a:gd name="connsiteY154" fmla="*/ 1290103 h 6858000"/>
                <a:gd name="connsiteX155" fmla="*/ 1762380 w 7758545"/>
                <a:gd name="connsiteY155" fmla="*/ 1272581 h 6858000"/>
                <a:gd name="connsiteX156" fmla="*/ 1775419 w 7758545"/>
                <a:gd name="connsiteY156" fmla="*/ 1235907 h 6858000"/>
                <a:gd name="connsiteX157" fmla="*/ 1760750 w 7758545"/>
                <a:gd name="connsiteY157" fmla="*/ 1228980 h 6858000"/>
                <a:gd name="connsiteX158" fmla="*/ 1699219 w 7758545"/>
                <a:gd name="connsiteY158" fmla="*/ 1319442 h 6858000"/>
                <a:gd name="connsiteX159" fmla="*/ 1670288 w 7758545"/>
                <a:gd name="connsiteY159" fmla="*/ 1284398 h 6858000"/>
                <a:gd name="connsiteX160" fmla="*/ 1642171 w 7758545"/>
                <a:gd name="connsiteY160" fmla="*/ 1336556 h 6858000"/>
                <a:gd name="connsiteX161" fmla="*/ 1673955 w 7758545"/>
                <a:gd name="connsiteY161" fmla="*/ 1324332 h 6858000"/>
                <a:gd name="connsiteX162" fmla="*/ 1656433 w 7758545"/>
                <a:gd name="connsiteY162" fmla="*/ 1351226 h 6858000"/>
                <a:gd name="connsiteX163" fmla="*/ 1626687 w 7758545"/>
                <a:gd name="connsiteY163" fmla="*/ 1414386 h 6858000"/>
                <a:gd name="connsiteX164" fmla="*/ 1660508 w 7758545"/>
                <a:gd name="connsiteY164" fmla="*/ 1434353 h 6858000"/>
                <a:gd name="connsiteX165" fmla="*/ 1619759 w 7758545"/>
                <a:gd name="connsiteY165" fmla="*/ 1449837 h 6858000"/>
                <a:gd name="connsiteX166" fmla="*/ 1619759 w 7758545"/>
                <a:gd name="connsiteY166" fmla="*/ 1511368 h 6858000"/>
                <a:gd name="connsiteX167" fmla="*/ 1610795 w 7758545"/>
                <a:gd name="connsiteY167" fmla="*/ 1513405 h 6858000"/>
                <a:gd name="connsiteX168" fmla="*/ 1593680 w 7758545"/>
                <a:gd name="connsiteY168" fmla="*/ 1494254 h 6858000"/>
                <a:gd name="connsiteX169" fmla="*/ 1535002 w 7758545"/>
                <a:gd name="connsiteY169" fmla="*/ 1521963 h 6858000"/>
                <a:gd name="connsiteX170" fmla="*/ 1543559 w 7758545"/>
                <a:gd name="connsiteY170" fmla="*/ 1541929 h 6858000"/>
                <a:gd name="connsiteX171" fmla="*/ 1530520 w 7758545"/>
                <a:gd name="connsiteY171" fmla="*/ 1545189 h 6858000"/>
                <a:gd name="connsiteX172" fmla="*/ 1517073 w 7758545"/>
                <a:gd name="connsiteY172" fmla="*/ 1490586 h 6858000"/>
                <a:gd name="connsiteX173" fmla="*/ 1565564 w 7758545"/>
                <a:gd name="connsiteY173" fmla="*/ 1487734 h 6858000"/>
                <a:gd name="connsiteX174" fmla="*/ 1540707 w 7758545"/>
                <a:gd name="connsiteY174" fmla="*/ 1446985 h 6858000"/>
                <a:gd name="connsiteX175" fmla="*/ 1499958 w 7758545"/>
                <a:gd name="connsiteY175" fmla="*/ 1515443 h 6858000"/>
                <a:gd name="connsiteX176" fmla="*/ 1453912 w 7758545"/>
                <a:gd name="connsiteY176" fmla="*/ 1473879 h 6858000"/>
                <a:gd name="connsiteX177" fmla="*/ 1412349 w 7758545"/>
                <a:gd name="connsiteY177" fmla="*/ 1489771 h 6858000"/>
                <a:gd name="connsiteX178" fmla="*/ 1411126 w 7758545"/>
                <a:gd name="connsiteY178" fmla="*/ 1495884 h 6858000"/>
                <a:gd name="connsiteX179" fmla="*/ 1459617 w 7758545"/>
                <a:gd name="connsiteY179" fmla="*/ 1502811 h 6858000"/>
                <a:gd name="connsiteX180" fmla="*/ 1524815 w 7758545"/>
                <a:gd name="connsiteY180" fmla="*/ 1554969 h 6858000"/>
                <a:gd name="connsiteX181" fmla="*/ 1522777 w 7758545"/>
                <a:gd name="connsiteY181" fmla="*/ 1577788 h 6858000"/>
                <a:gd name="connsiteX182" fmla="*/ 1516665 w 7758545"/>
                <a:gd name="connsiteY182" fmla="*/ 1607127 h 6858000"/>
                <a:gd name="connsiteX183" fmla="*/ 1557821 w 7758545"/>
                <a:gd name="connsiteY183" fmla="*/ 1626279 h 6858000"/>
                <a:gd name="connsiteX184" fmla="*/ 1629131 w 7758545"/>
                <a:gd name="connsiteY184" fmla="*/ 1638504 h 6858000"/>
                <a:gd name="connsiteX185" fmla="*/ 1672325 w 7758545"/>
                <a:gd name="connsiteY185" fmla="*/ 1634429 h 6858000"/>
                <a:gd name="connsiteX186" fmla="*/ 1707369 w 7758545"/>
                <a:gd name="connsiteY186" fmla="*/ 1650321 h 6858000"/>
                <a:gd name="connsiteX187" fmla="*/ 1733041 w 7758545"/>
                <a:gd name="connsiteY187" fmla="*/ 1675178 h 6858000"/>
                <a:gd name="connsiteX188" fmla="*/ 1727743 w 7758545"/>
                <a:gd name="connsiteY188" fmla="*/ 1698812 h 6858000"/>
                <a:gd name="connsiteX189" fmla="*/ 1697182 w 7758545"/>
                <a:gd name="connsiteY189" fmla="*/ 1688217 h 6858000"/>
                <a:gd name="connsiteX190" fmla="*/ 1657248 w 7758545"/>
                <a:gd name="connsiteY190" fmla="*/ 1668658 h 6858000"/>
                <a:gd name="connsiteX191" fmla="*/ 1651543 w 7758545"/>
                <a:gd name="connsiteY191" fmla="*/ 1677215 h 6858000"/>
                <a:gd name="connsiteX192" fmla="*/ 1722446 w 7758545"/>
                <a:gd name="connsiteY192" fmla="*/ 1725298 h 6858000"/>
                <a:gd name="connsiteX193" fmla="*/ 1663360 w 7758545"/>
                <a:gd name="connsiteY193" fmla="*/ 1777864 h 6858000"/>
                <a:gd name="connsiteX194" fmla="*/ 1568824 w 7758545"/>
                <a:gd name="connsiteY194" fmla="*/ 1757082 h 6858000"/>
                <a:gd name="connsiteX195" fmla="*/ 1529705 w 7758545"/>
                <a:gd name="connsiteY195" fmla="*/ 1738338 h 6858000"/>
                <a:gd name="connsiteX196" fmla="*/ 1571676 w 7758545"/>
                <a:gd name="connsiteY196" fmla="*/ 1694329 h 6858000"/>
                <a:gd name="connsiteX197" fmla="*/ 1584715 w 7758545"/>
                <a:gd name="connsiteY197" fmla="*/ 1691885 h 6858000"/>
                <a:gd name="connsiteX198" fmla="*/ 1553746 w 7758545"/>
                <a:gd name="connsiteY198" fmla="*/ 1681290 h 6858000"/>
                <a:gd name="connsiteX199" fmla="*/ 1562304 w 7758545"/>
                <a:gd name="connsiteY199" fmla="*/ 1656433 h 6858000"/>
                <a:gd name="connsiteX200" fmla="*/ 1517073 w 7758545"/>
                <a:gd name="connsiteY200" fmla="*/ 1653581 h 6858000"/>
                <a:gd name="connsiteX201" fmla="*/ 1526445 w 7758545"/>
                <a:gd name="connsiteY201" fmla="*/ 1686995 h 6858000"/>
                <a:gd name="connsiteX202" fmla="*/ 1519925 w 7758545"/>
                <a:gd name="connsiteY202" fmla="*/ 1686180 h 6858000"/>
                <a:gd name="connsiteX203" fmla="*/ 1521963 w 7758545"/>
                <a:gd name="connsiteY203" fmla="*/ 1753822 h 6858000"/>
                <a:gd name="connsiteX204" fmla="*/ 1585123 w 7758545"/>
                <a:gd name="connsiteY204" fmla="*/ 1793756 h 6858000"/>
                <a:gd name="connsiteX205" fmla="*/ 1639726 w 7758545"/>
                <a:gd name="connsiteY205" fmla="*/ 1826763 h 6858000"/>
                <a:gd name="connsiteX206" fmla="*/ 1504441 w 7758545"/>
                <a:gd name="connsiteY206" fmla="*/ 1852027 h 6858000"/>
                <a:gd name="connsiteX207" fmla="*/ 1587975 w 7758545"/>
                <a:gd name="connsiteY207" fmla="*/ 1878513 h 6858000"/>
                <a:gd name="connsiteX208" fmla="*/ 1598570 w 7758545"/>
                <a:gd name="connsiteY208" fmla="*/ 1859769 h 6858000"/>
                <a:gd name="connsiteX209" fmla="*/ 1634836 w 7758545"/>
                <a:gd name="connsiteY209" fmla="*/ 1860584 h 6858000"/>
                <a:gd name="connsiteX210" fmla="*/ 1686995 w 7758545"/>
                <a:gd name="connsiteY210" fmla="*/ 1909075 h 6858000"/>
                <a:gd name="connsiteX211" fmla="*/ 1619759 w 7758545"/>
                <a:gd name="connsiteY211" fmla="*/ 1940859 h 6858000"/>
                <a:gd name="connsiteX212" fmla="*/ 1552117 w 7758545"/>
                <a:gd name="connsiteY212" fmla="*/ 1982830 h 6858000"/>
                <a:gd name="connsiteX213" fmla="*/ 1555376 w 7758545"/>
                <a:gd name="connsiteY213" fmla="*/ 1940451 h 6858000"/>
                <a:gd name="connsiteX214" fmla="*/ 1503626 w 7758545"/>
                <a:gd name="connsiteY214" fmla="*/ 1940451 h 6858000"/>
                <a:gd name="connsiteX215" fmla="*/ 1564341 w 7758545"/>
                <a:gd name="connsiteY215" fmla="*/ 2010947 h 6858000"/>
                <a:gd name="connsiteX216" fmla="*/ 1567194 w 7758545"/>
                <a:gd name="connsiteY216" fmla="*/ 2042730 h 6858000"/>
                <a:gd name="connsiteX217" fmla="*/ 1536225 w 7758545"/>
                <a:gd name="connsiteY217" fmla="*/ 2070440 h 6858000"/>
                <a:gd name="connsiteX218" fmla="*/ 1542744 w 7758545"/>
                <a:gd name="connsiteY218" fmla="*/ 2082257 h 6858000"/>
                <a:gd name="connsiteX219" fmla="*/ 1580641 w 7758545"/>
                <a:gd name="connsiteY219" fmla="*/ 2117708 h 6858000"/>
                <a:gd name="connsiteX220" fmla="*/ 1554969 w 7758545"/>
                <a:gd name="connsiteY220" fmla="*/ 2171904 h 6858000"/>
                <a:gd name="connsiteX221" fmla="*/ 1541929 w 7758545"/>
                <a:gd name="connsiteY221" fmla="*/ 2190241 h 6858000"/>
                <a:gd name="connsiteX222" fmla="*/ 1482436 w 7758545"/>
                <a:gd name="connsiteY222" fmla="*/ 2157234 h 6858000"/>
                <a:gd name="connsiteX223" fmla="*/ 1437613 w 7758545"/>
                <a:gd name="connsiteY223" fmla="*/ 2192278 h 6858000"/>
                <a:gd name="connsiteX224" fmla="*/ 1559044 w 7758545"/>
                <a:gd name="connsiteY224" fmla="*/ 2310449 h 6858000"/>
                <a:gd name="connsiteX225" fmla="*/ 1485289 w 7758545"/>
                <a:gd name="connsiteY225" fmla="*/ 2396429 h 6858000"/>
                <a:gd name="connsiteX226" fmla="*/ 1470619 w 7758545"/>
                <a:gd name="connsiteY226" fmla="*/ 2422508 h 6858000"/>
                <a:gd name="connsiteX227" fmla="*/ 1505256 w 7758545"/>
                <a:gd name="connsiteY227" fmla="*/ 2422916 h 6858000"/>
                <a:gd name="connsiteX228" fmla="*/ 1523592 w 7758545"/>
                <a:gd name="connsiteY228" fmla="*/ 2434325 h 6858000"/>
                <a:gd name="connsiteX229" fmla="*/ 1508515 w 7758545"/>
                <a:gd name="connsiteY229" fmla="*/ 2451440 h 6858000"/>
                <a:gd name="connsiteX230" fmla="*/ 1435983 w 7758545"/>
                <a:gd name="connsiteY230" fmla="*/ 2569611 h 6858000"/>
                <a:gd name="connsiteX231" fmla="*/ 1385862 w 7758545"/>
                <a:gd name="connsiteY231" fmla="*/ 2602617 h 6858000"/>
                <a:gd name="connsiteX232" fmla="*/ 1342261 w 7758545"/>
                <a:gd name="connsiteY232" fmla="*/ 2602617 h 6858000"/>
                <a:gd name="connsiteX233" fmla="*/ 1283990 w 7758545"/>
                <a:gd name="connsiteY233" fmla="*/ 2583873 h 6858000"/>
                <a:gd name="connsiteX234" fmla="*/ 1254651 w 7758545"/>
                <a:gd name="connsiteY234" fmla="*/ 2534567 h 6858000"/>
                <a:gd name="connsiteX235" fmla="*/ 1270951 w 7758545"/>
                <a:gd name="connsiteY235" fmla="*/ 2468962 h 6858000"/>
                <a:gd name="connsiteX236" fmla="*/ 1279916 w 7758545"/>
                <a:gd name="connsiteY236" fmla="*/ 2449402 h 6858000"/>
                <a:gd name="connsiteX237" fmla="*/ 1327591 w 7758545"/>
                <a:gd name="connsiteY237" fmla="*/ 2489743 h 6858000"/>
                <a:gd name="connsiteX238" fmla="*/ 1397679 w 7758545"/>
                <a:gd name="connsiteY238" fmla="*/ 2432695 h 6858000"/>
                <a:gd name="connsiteX239" fmla="*/ 1394827 w 7758545"/>
                <a:gd name="connsiteY239" fmla="*/ 2423731 h 6858000"/>
                <a:gd name="connsiteX240" fmla="*/ 1318627 w 7758545"/>
                <a:gd name="connsiteY240" fmla="*/ 2437178 h 6858000"/>
                <a:gd name="connsiteX241" fmla="*/ 1271358 w 7758545"/>
                <a:gd name="connsiteY241" fmla="*/ 2412728 h 6858000"/>
                <a:gd name="connsiteX242" fmla="*/ 1305180 w 7758545"/>
                <a:gd name="connsiteY242" fmla="*/ 2378907 h 6858000"/>
                <a:gd name="connsiteX243" fmla="*/ 1351633 w 7758545"/>
                <a:gd name="connsiteY243" fmla="*/ 2388279 h 6858000"/>
                <a:gd name="connsiteX244" fmla="*/ 1388307 w 7758545"/>
                <a:gd name="connsiteY244" fmla="*/ 2376055 h 6858000"/>
                <a:gd name="connsiteX245" fmla="*/ 1287250 w 7758545"/>
                <a:gd name="connsiteY245" fmla="*/ 2321044 h 6858000"/>
                <a:gd name="connsiteX246" fmla="*/ 1173154 w 7758545"/>
                <a:gd name="connsiteY246" fmla="*/ 2337343 h 6858000"/>
                <a:gd name="connsiteX247" fmla="*/ 1138925 w 7758545"/>
                <a:gd name="connsiteY247" fmla="*/ 2343863 h 6858000"/>
                <a:gd name="connsiteX248" fmla="*/ 1150335 w 7758545"/>
                <a:gd name="connsiteY248" fmla="*/ 2381759 h 6858000"/>
                <a:gd name="connsiteX249" fmla="*/ 1184564 w 7758545"/>
                <a:gd name="connsiteY249" fmla="*/ 2389094 h 6858000"/>
                <a:gd name="connsiteX250" fmla="*/ 1261171 w 7758545"/>
                <a:gd name="connsiteY250" fmla="*/ 2369127 h 6858000"/>
                <a:gd name="connsiteX251" fmla="*/ 1208605 w 7758545"/>
                <a:gd name="connsiteY251" fmla="*/ 2439215 h 6858000"/>
                <a:gd name="connsiteX252" fmla="*/ 1226942 w 7758545"/>
                <a:gd name="connsiteY252" fmla="*/ 2543124 h 6858000"/>
                <a:gd name="connsiteX253" fmla="*/ 1207383 w 7758545"/>
                <a:gd name="connsiteY253" fmla="*/ 2562276 h 6858000"/>
                <a:gd name="connsiteX254" fmla="*/ 1187416 w 7758545"/>
                <a:gd name="connsiteY254" fmla="*/ 2492188 h 6858000"/>
                <a:gd name="connsiteX255" fmla="*/ 1134850 w 7758545"/>
                <a:gd name="connsiteY255" fmla="*/ 2498301 h 6858000"/>
                <a:gd name="connsiteX256" fmla="*/ 1171932 w 7758545"/>
                <a:gd name="connsiteY256" fmla="*/ 2569203 h 6858000"/>
                <a:gd name="connsiteX257" fmla="*/ 1146667 w 7758545"/>
                <a:gd name="connsiteY257" fmla="*/ 2614842 h 6858000"/>
                <a:gd name="connsiteX258" fmla="*/ 1174376 w 7758545"/>
                <a:gd name="connsiteY258" fmla="*/ 2675150 h 6858000"/>
                <a:gd name="connsiteX259" fmla="*/ 1187009 w 7758545"/>
                <a:gd name="connsiteY259" fmla="*/ 2596505 h 6858000"/>
                <a:gd name="connsiteX260" fmla="*/ 1274211 w 7758545"/>
                <a:gd name="connsiteY260" fmla="*/ 2592430 h 6858000"/>
                <a:gd name="connsiteX261" fmla="*/ 1284805 w 7758545"/>
                <a:gd name="connsiteY261" fmla="*/ 2644996 h 6858000"/>
                <a:gd name="connsiteX262" fmla="*/ 1364673 w 7758545"/>
                <a:gd name="connsiteY262" fmla="*/ 2692264 h 6858000"/>
                <a:gd name="connsiteX263" fmla="*/ 1386677 w 7758545"/>
                <a:gd name="connsiteY263" fmla="*/ 2695524 h 6858000"/>
                <a:gd name="connsiteX264" fmla="*/ 1352448 w 7758545"/>
                <a:gd name="connsiteY264" fmla="*/ 2641736 h 6858000"/>
                <a:gd name="connsiteX265" fmla="*/ 1442503 w 7758545"/>
                <a:gd name="connsiteY265" fmla="*/ 2636846 h 6858000"/>
                <a:gd name="connsiteX266" fmla="*/ 1397679 w 7758545"/>
                <a:gd name="connsiteY266" fmla="*/ 2698377 h 6858000"/>
                <a:gd name="connsiteX267" fmla="*/ 1438020 w 7758545"/>
                <a:gd name="connsiteY267" fmla="*/ 2728531 h 6858000"/>
                <a:gd name="connsiteX268" fmla="*/ 1368340 w 7758545"/>
                <a:gd name="connsiteY268" fmla="*/ 2749312 h 6858000"/>
                <a:gd name="connsiteX269" fmla="*/ 1309662 w 7758545"/>
                <a:gd name="connsiteY269" fmla="*/ 2764797 h 6858000"/>
                <a:gd name="connsiteX270" fmla="*/ 1312514 w 7758545"/>
                <a:gd name="connsiteY270" fmla="*/ 2777429 h 6858000"/>
                <a:gd name="connsiteX271" fmla="*/ 1342668 w 7758545"/>
                <a:gd name="connsiteY271" fmla="*/ 2812473 h 6858000"/>
                <a:gd name="connsiteX272" fmla="*/ 1295400 w 7758545"/>
                <a:gd name="connsiteY272" fmla="*/ 2810843 h 6858000"/>
                <a:gd name="connsiteX273" fmla="*/ 1233462 w 7758545"/>
                <a:gd name="connsiteY273" fmla="*/ 2834070 h 6858000"/>
                <a:gd name="connsiteX274" fmla="*/ 1261171 w 7758545"/>
                <a:gd name="connsiteY274" fmla="*/ 2783541 h 6858000"/>
                <a:gd name="connsiteX275" fmla="*/ 1188638 w 7758545"/>
                <a:gd name="connsiteY275" fmla="*/ 2774577 h 6858000"/>
                <a:gd name="connsiteX276" fmla="*/ 1222460 w 7758545"/>
                <a:gd name="connsiteY276" fmla="*/ 2801063 h 6858000"/>
                <a:gd name="connsiteX277" fmla="*/ 1202086 w 7758545"/>
                <a:gd name="connsiteY277" fmla="*/ 2846294 h 6858000"/>
                <a:gd name="connsiteX278" fmla="*/ 1268098 w 7758545"/>
                <a:gd name="connsiteY278" fmla="*/ 2882968 h 6858000"/>
                <a:gd name="connsiteX279" fmla="*/ 1265654 w 7758545"/>
                <a:gd name="connsiteY279" fmla="*/ 2896415 h 6858000"/>
                <a:gd name="connsiteX280" fmla="*/ 1214310 w 7758545"/>
                <a:gd name="connsiteY280" fmla="*/ 2910270 h 6858000"/>
                <a:gd name="connsiteX281" fmla="*/ 1213495 w 7758545"/>
                <a:gd name="connsiteY281" fmla="*/ 2918012 h 6858000"/>
                <a:gd name="connsiteX282" fmla="*/ 1248132 w 7758545"/>
                <a:gd name="connsiteY282" fmla="*/ 2930644 h 6858000"/>
                <a:gd name="connsiteX283" fmla="*/ 1270136 w 7758545"/>
                <a:gd name="connsiteY283" fmla="*/ 2896823 h 6858000"/>
                <a:gd name="connsiteX284" fmla="*/ 1289288 w 7758545"/>
                <a:gd name="connsiteY284" fmla="*/ 2946536 h 6858000"/>
                <a:gd name="connsiteX285" fmla="*/ 1281138 w 7758545"/>
                <a:gd name="connsiteY285" fmla="*/ 2959575 h 6858000"/>
                <a:gd name="connsiteX286" fmla="*/ 1363858 w 7758545"/>
                <a:gd name="connsiteY286" fmla="*/ 2964873 h 6858000"/>
                <a:gd name="connsiteX287" fmla="*/ 1438835 w 7758545"/>
                <a:gd name="connsiteY287" fmla="*/ 3028441 h 6858000"/>
                <a:gd name="connsiteX288" fmla="*/ 1442095 w 7758545"/>
                <a:gd name="connsiteY288" fmla="*/ 3063485 h 6858000"/>
                <a:gd name="connsiteX289" fmla="*/ 1434760 w 7758545"/>
                <a:gd name="connsiteY289" fmla="*/ 3097714 h 6858000"/>
                <a:gd name="connsiteX290" fmla="*/ 1400124 w 7758545"/>
                <a:gd name="connsiteY290" fmla="*/ 3101381 h 6858000"/>
                <a:gd name="connsiteX291" fmla="*/ 1338594 w 7758545"/>
                <a:gd name="connsiteY291" fmla="*/ 3083452 h 6858000"/>
                <a:gd name="connsiteX292" fmla="*/ 1408681 w 7758545"/>
                <a:gd name="connsiteY292" fmla="*/ 3160466 h 6858000"/>
                <a:gd name="connsiteX293" fmla="*/ 1402976 w 7758545"/>
                <a:gd name="connsiteY293" fmla="*/ 3168616 h 6858000"/>
                <a:gd name="connsiteX294" fmla="*/ 1440058 w 7758545"/>
                <a:gd name="connsiteY294" fmla="*/ 3168616 h 6858000"/>
                <a:gd name="connsiteX295" fmla="*/ 1431093 w 7758545"/>
                <a:gd name="connsiteY295" fmla="*/ 3174728 h 6858000"/>
                <a:gd name="connsiteX296" fmla="*/ 1469804 w 7758545"/>
                <a:gd name="connsiteY296" fmla="*/ 3251743 h 6858000"/>
                <a:gd name="connsiteX297" fmla="*/ 1453097 w 7758545"/>
                <a:gd name="connsiteY297" fmla="*/ 3292899 h 6858000"/>
                <a:gd name="connsiteX298" fmla="*/ 1453097 w 7758545"/>
                <a:gd name="connsiteY298" fmla="*/ 3325498 h 6858000"/>
                <a:gd name="connsiteX299" fmla="*/ 1503626 w 7758545"/>
                <a:gd name="connsiteY299" fmla="*/ 3381732 h 6858000"/>
                <a:gd name="connsiteX300" fmla="*/ 1473064 w 7758545"/>
                <a:gd name="connsiteY300" fmla="*/ 3426148 h 6858000"/>
                <a:gd name="connsiteX301" fmla="*/ 1428648 w 7758545"/>
                <a:gd name="connsiteY301" fmla="*/ 3431445 h 6858000"/>
                <a:gd name="connsiteX302" fmla="*/ 1430278 w 7758545"/>
                <a:gd name="connsiteY302" fmla="*/ 3442447 h 6858000"/>
                <a:gd name="connsiteX303" fmla="*/ 1490179 w 7758545"/>
                <a:gd name="connsiteY303" fmla="*/ 3457117 h 6858000"/>
                <a:gd name="connsiteX304" fmla="*/ 1472657 w 7758545"/>
                <a:gd name="connsiteY304" fmla="*/ 3510905 h 6858000"/>
                <a:gd name="connsiteX305" fmla="*/ 1506886 w 7758545"/>
                <a:gd name="connsiteY305" fmla="*/ 3572843 h 6858000"/>
                <a:gd name="connsiteX306" fmla="*/ 1574121 w 7758545"/>
                <a:gd name="connsiteY306" fmla="*/ 3615629 h 6858000"/>
                <a:gd name="connsiteX307" fmla="*/ 1542744 w 7758545"/>
                <a:gd name="connsiteY307" fmla="*/ 3625816 h 6858000"/>
                <a:gd name="connsiteX308" fmla="*/ 1575343 w 7758545"/>
                <a:gd name="connsiteY308" fmla="*/ 3653118 h 6858000"/>
                <a:gd name="connsiteX309" fmla="*/ 1589198 w 7758545"/>
                <a:gd name="connsiteY309" fmla="*/ 3702016 h 6858000"/>
                <a:gd name="connsiteX310" fmla="*/ 1605090 w 7758545"/>
                <a:gd name="connsiteY310" fmla="*/ 3719946 h 6858000"/>
                <a:gd name="connsiteX311" fmla="*/ 1687402 w 7758545"/>
                <a:gd name="connsiteY311" fmla="*/ 3861343 h 6858000"/>
                <a:gd name="connsiteX312" fmla="*/ 1695552 w 7758545"/>
                <a:gd name="connsiteY312" fmla="*/ 3898425 h 6858000"/>
                <a:gd name="connsiteX313" fmla="*/ 1695144 w 7758545"/>
                <a:gd name="connsiteY313" fmla="*/ 3915539 h 6858000"/>
                <a:gd name="connsiteX314" fmla="*/ 1763602 w 7758545"/>
                <a:gd name="connsiteY314" fmla="*/ 3989294 h 6858000"/>
                <a:gd name="connsiteX315" fmla="*/ 1803536 w 7758545"/>
                <a:gd name="connsiteY315" fmla="*/ 4047157 h 6858000"/>
                <a:gd name="connsiteX316" fmla="*/ 1806796 w 7758545"/>
                <a:gd name="connsiteY316" fmla="*/ 4049195 h 6858000"/>
                <a:gd name="connsiteX317" fmla="*/ 1900518 w 7758545"/>
                <a:gd name="connsiteY317" fmla="*/ 4193445 h 6858000"/>
                <a:gd name="connsiteX318" fmla="*/ 1943304 w 7758545"/>
                <a:gd name="connsiteY318" fmla="*/ 4261903 h 6858000"/>
                <a:gd name="connsiteX319" fmla="*/ 1949824 w 7758545"/>
                <a:gd name="connsiteY319" fmla="*/ 4265163 h 6858000"/>
                <a:gd name="connsiteX320" fmla="*/ 1990980 w 7758545"/>
                <a:gd name="connsiteY320" fmla="*/ 4339325 h 6858000"/>
                <a:gd name="connsiteX321" fmla="*/ 2077774 w 7758545"/>
                <a:gd name="connsiteY321" fmla="*/ 4457497 h 6858000"/>
                <a:gd name="connsiteX322" fmla="*/ 2110373 w 7758545"/>
                <a:gd name="connsiteY322" fmla="*/ 4487651 h 6858000"/>
                <a:gd name="connsiteX323" fmla="*/ 2133600 w 7758545"/>
                <a:gd name="connsiteY323" fmla="*/ 4519842 h 6858000"/>
                <a:gd name="connsiteX324" fmla="*/ 2233842 w 7758545"/>
                <a:gd name="connsiteY324" fmla="*/ 4661647 h 6858000"/>
                <a:gd name="connsiteX325" fmla="*/ 2288037 w 7758545"/>
                <a:gd name="connsiteY325" fmla="*/ 4743959 h 6858000"/>
                <a:gd name="connsiteX326" fmla="*/ 2498708 w 7758545"/>
                <a:gd name="connsiteY326" fmla="*/ 4847461 h 6858000"/>
                <a:gd name="connsiteX327" fmla="*/ 2486076 w 7758545"/>
                <a:gd name="connsiteY327" fmla="*/ 4889025 h 6858000"/>
                <a:gd name="connsiteX328" fmla="*/ 2525195 w 7758545"/>
                <a:gd name="connsiteY328" fmla="*/ 4903287 h 6858000"/>
                <a:gd name="connsiteX329" fmla="*/ 2640513 w 7758545"/>
                <a:gd name="connsiteY329" fmla="*/ 4975412 h 6858000"/>
                <a:gd name="connsiteX330" fmla="*/ 2706119 w 7758545"/>
                <a:gd name="connsiteY330" fmla="*/ 5004343 h 6858000"/>
                <a:gd name="connsiteX331" fmla="*/ 2737088 w 7758545"/>
                <a:gd name="connsiteY331" fmla="*/ 5026755 h 6858000"/>
                <a:gd name="connsiteX332" fmla="*/ 2761537 w 7758545"/>
                <a:gd name="connsiteY332" fmla="*/ 5058947 h 6858000"/>
                <a:gd name="connsiteX333" fmla="*/ 2770094 w 7758545"/>
                <a:gd name="connsiteY333" fmla="*/ 5024310 h 6858000"/>
                <a:gd name="connsiteX334" fmla="*/ 2827142 w 7758545"/>
                <a:gd name="connsiteY334" fmla="*/ 5056909 h 6858000"/>
                <a:gd name="connsiteX335" fmla="*/ 2884190 w 7758545"/>
                <a:gd name="connsiteY335" fmla="*/ 5067911 h 6858000"/>
                <a:gd name="connsiteX336" fmla="*/ 2968948 w 7758545"/>
                <a:gd name="connsiteY336" fmla="*/ 5122515 h 6858000"/>
                <a:gd name="connsiteX337" fmla="*/ 3012549 w 7758545"/>
                <a:gd name="connsiteY337" fmla="*/ 5122515 h 6858000"/>
                <a:gd name="connsiteX338" fmla="*/ 3062262 w 7758545"/>
                <a:gd name="connsiteY338" fmla="*/ 5155521 h 6858000"/>
                <a:gd name="connsiteX339" fmla="*/ 3112383 w 7758545"/>
                <a:gd name="connsiteY339" fmla="*/ 5151854 h 6858000"/>
                <a:gd name="connsiteX340" fmla="*/ 3152724 w 7758545"/>
                <a:gd name="connsiteY340" fmla="*/ 5172636 h 6858000"/>
                <a:gd name="connsiteX341" fmla="*/ 3266820 w 7758545"/>
                <a:gd name="connsiteY341" fmla="*/ 5210532 h 6858000"/>
                <a:gd name="connsiteX342" fmla="*/ 3419628 w 7758545"/>
                <a:gd name="connsiteY342" fmla="*/ 5220311 h 6858000"/>
                <a:gd name="connsiteX343" fmla="*/ 3470971 w 7758545"/>
                <a:gd name="connsiteY343" fmla="*/ 5233351 h 6858000"/>
                <a:gd name="connsiteX344" fmla="*/ 3514572 w 7758545"/>
                <a:gd name="connsiteY344" fmla="*/ 5246391 h 6858000"/>
                <a:gd name="connsiteX345" fmla="*/ 3657600 w 7758545"/>
                <a:gd name="connsiteY345" fmla="*/ 5295696 h 6858000"/>
                <a:gd name="connsiteX346" fmla="*/ 3704868 w 7758545"/>
                <a:gd name="connsiteY346" fmla="*/ 5295289 h 6858000"/>
                <a:gd name="connsiteX347" fmla="*/ 3746839 w 7758545"/>
                <a:gd name="connsiteY347" fmla="*/ 5281434 h 6858000"/>
                <a:gd name="connsiteX348" fmla="*/ 3786366 w 7758545"/>
                <a:gd name="connsiteY348" fmla="*/ 5280620 h 6858000"/>
                <a:gd name="connsiteX349" fmla="*/ 3821817 w 7758545"/>
                <a:gd name="connsiteY349" fmla="*/ 5284287 h 6858000"/>
                <a:gd name="connsiteX350" fmla="*/ 3912686 w 7758545"/>
                <a:gd name="connsiteY350" fmla="*/ 5280212 h 6858000"/>
                <a:gd name="connsiteX351" fmla="*/ 3993369 w 7758545"/>
                <a:gd name="connsiteY351" fmla="*/ 5320553 h 6858000"/>
                <a:gd name="connsiteX352" fmla="*/ 4072014 w 7758545"/>
                <a:gd name="connsiteY352" fmla="*/ 5263913 h 6858000"/>
                <a:gd name="connsiteX353" fmla="*/ 4089128 w 7758545"/>
                <a:gd name="connsiteY353" fmla="*/ 5263913 h 6858000"/>
                <a:gd name="connsiteX354" fmla="*/ 4160846 w 7758545"/>
                <a:gd name="connsiteY354" fmla="*/ 5278990 h 6858000"/>
                <a:gd name="connsiteX355" fmla="*/ 4138027 w 7758545"/>
                <a:gd name="connsiteY355" fmla="*/ 5231314 h 6858000"/>
                <a:gd name="connsiteX356" fmla="*/ 4199150 w 7758545"/>
                <a:gd name="connsiteY356" fmla="*/ 5212162 h 6858000"/>
                <a:gd name="connsiteX357" fmla="*/ 4298576 w 7758545"/>
                <a:gd name="connsiteY357" fmla="*/ 5210532 h 6858000"/>
                <a:gd name="connsiteX358" fmla="*/ 4365404 w 7758545"/>
                <a:gd name="connsiteY358" fmla="*/ 5209309 h 6858000"/>
                <a:gd name="connsiteX359" fmla="*/ 4432232 w 7758545"/>
                <a:gd name="connsiteY359" fmla="*/ 5160004 h 6858000"/>
                <a:gd name="connsiteX360" fmla="*/ 4523101 w 7758545"/>
                <a:gd name="connsiteY360" fmla="*/ 5135554 h 6858000"/>
                <a:gd name="connsiteX361" fmla="*/ 4584224 w 7758545"/>
                <a:gd name="connsiteY361" fmla="*/ 5096435 h 6858000"/>
                <a:gd name="connsiteX362" fmla="*/ 4608266 w 7758545"/>
                <a:gd name="connsiteY362" fmla="*/ 5065059 h 6858000"/>
                <a:gd name="connsiteX363" fmla="*/ 4624158 w 7758545"/>
                <a:gd name="connsiteY363" fmla="*/ 5082173 h 6858000"/>
                <a:gd name="connsiteX364" fmla="*/ 4661647 w 7758545"/>
                <a:gd name="connsiteY364" fmla="*/ 5062614 h 6858000"/>
                <a:gd name="connsiteX365" fmla="*/ 4760666 w 7758545"/>
                <a:gd name="connsiteY365" fmla="*/ 5038980 h 6858000"/>
                <a:gd name="connsiteX366" fmla="*/ 4838496 w 7758545"/>
                <a:gd name="connsiteY366" fmla="*/ 4988451 h 6858000"/>
                <a:gd name="connsiteX367" fmla="*/ 4871910 w 7758545"/>
                <a:gd name="connsiteY367" fmla="*/ 4978264 h 6858000"/>
                <a:gd name="connsiteX368" fmla="*/ 4921216 w 7758545"/>
                <a:gd name="connsiteY368" fmla="*/ 4951370 h 6858000"/>
                <a:gd name="connsiteX369" fmla="*/ 4985599 w 7758545"/>
                <a:gd name="connsiteY369" fmla="*/ 4905732 h 6858000"/>
                <a:gd name="connsiteX370" fmla="*/ 5017383 w 7758545"/>
                <a:gd name="connsiteY370" fmla="*/ 4895952 h 6858000"/>
                <a:gd name="connsiteX371" fmla="*/ 5039387 w 7758545"/>
                <a:gd name="connsiteY371" fmla="*/ 4904917 h 6858000"/>
                <a:gd name="connsiteX372" fmla="*/ 5067503 w 7758545"/>
                <a:gd name="connsiteY372" fmla="*/ 4870280 h 6858000"/>
                <a:gd name="connsiteX373" fmla="*/ 5118439 w 7758545"/>
                <a:gd name="connsiteY373" fmla="*/ 4824642 h 6858000"/>
                <a:gd name="connsiteX374" fmla="*/ 5183637 w 7758545"/>
                <a:gd name="connsiteY374" fmla="*/ 4769631 h 6858000"/>
                <a:gd name="connsiteX375" fmla="*/ 5186490 w 7758545"/>
                <a:gd name="connsiteY375" fmla="*/ 4762704 h 6858000"/>
                <a:gd name="connsiteX376" fmla="*/ 5292029 w 7758545"/>
                <a:gd name="connsiteY376" fmla="*/ 4703619 h 6858000"/>
                <a:gd name="connsiteX377" fmla="*/ 5438724 w 7758545"/>
                <a:gd name="connsiteY377" fmla="*/ 4630271 h 6858000"/>
                <a:gd name="connsiteX378" fmla="*/ 5413867 w 7758545"/>
                <a:gd name="connsiteY378" fmla="*/ 4618046 h 6858000"/>
                <a:gd name="connsiteX379" fmla="*/ 5452578 w 7758545"/>
                <a:gd name="connsiteY379" fmla="*/ 4524732 h 6858000"/>
                <a:gd name="connsiteX380" fmla="*/ 5546708 w 7758545"/>
                <a:gd name="connsiteY380" fmla="*/ 4450569 h 6858000"/>
                <a:gd name="connsiteX381" fmla="*/ 5576047 w 7758545"/>
                <a:gd name="connsiteY381" fmla="*/ 4384964 h 6858000"/>
                <a:gd name="connsiteX382" fmla="*/ 5624538 w 7758545"/>
                <a:gd name="connsiteY382" fmla="*/ 4361737 h 6858000"/>
                <a:gd name="connsiteX383" fmla="*/ 5662027 w 7758545"/>
                <a:gd name="connsiteY383" fmla="*/ 4311616 h 6858000"/>
                <a:gd name="connsiteX384" fmla="*/ 5701960 w 7758545"/>
                <a:gd name="connsiteY384" fmla="*/ 4288797 h 6858000"/>
                <a:gd name="connsiteX385" fmla="*/ 5755341 w 7758545"/>
                <a:gd name="connsiteY385" fmla="*/ 4179183 h 6858000"/>
                <a:gd name="connsiteX386" fmla="*/ 5830726 w 7758545"/>
                <a:gd name="connsiteY386" fmla="*/ 4098093 h 6858000"/>
                <a:gd name="connsiteX387" fmla="*/ 5841321 w 7758545"/>
                <a:gd name="connsiteY387" fmla="*/ 4005594 h 6858000"/>
                <a:gd name="connsiteX388" fmla="*/ 5882885 w 7758545"/>
                <a:gd name="connsiteY388" fmla="*/ 3938766 h 6858000"/>
                <a:gd name="connsiteX389" fmla="*/ 5919151 w 7758545"/>
                <a:gd name="connsiteY389" fmla="*/ 3888238 h 6858000"/>
                <a:gd name="connsiteX390" fmla="*/ 5882885 w 7758545"/>
                <a:gd name="connsiteY390" fmla="*/ 3867456 h 6858000"/>
                <a:gd name="connsiteX391" fmla="*/ 5947675 w 7758545"/>
                <a:gd name="connsiteY391" fmla="*/ 3780661 h 6858000"/>
                <a:gd name="connsiteX392" fmla="*/ 5981904 w 7758545"/>
                <a:gd name="connsiteY392" fmla="*/ 3679604 h 6858000"/>
                <a:gd name="connsiteX393" fmla="*/ 6037322 w 7758545"/>
                <a:gd name="connsiteY393" fmla="*/ 3530057 h 6858000"/>
                <a:gd name="connsiteX394" fmla="*/ 6046287 w 7758545"/>
                <a:gd name="connsiteY394" fmla="*/ 3470564 h 6858000"/>
                <a:gd name="connsiteX395" fmla="*/ 6025912 w 7758545"/>
                <a:gd name="connsiteY395" fmla="*/ 3458339 h 6858000"/>
                <a:gd name="connsiteX396" fmla="*/ 6096407 w 7758545"/>
                <a:gd name="connsiteY396" fmla="*/ 3347910 h 6858000"/>
                <a:gd name="connsiteX397" fmla="*/ 6065031 w 7758545"/>
                <a:gd name="connsiteY397" fmla="*/ 3275378 h 6858000"/>
                <a:gd name="connsiteX398" fmla="*/ 6062586 w 7758545"/>
                <a:gd name="connsiteY398" fmla="*/ 3208142 h 6858000"/>
                <a:gd name="connsiteX399" fmla="*/ 6076848 w 7758545"/>
                <a:gd name="connsiteY399" fmla="*/ 3060632 h 6858000"/>
                <a:gd name="connsiteX400" fmla="*/ 6062586 w 7758545"/>
                <a:gd name="connsiteY400" fmla="*/ 2979950 h 6858000"/>
                <a:gd name="connsiteX401" fmla="*/ 6058104 w 7758545"/>
                <a:gd name="connsiteY401" fmla="*/ 2914752 h 6858000"/>
                <a:gd name="connsiteX402" fmla="*/ 6064624 w 7758545"/>
                <a:gd name="connsiteY402" fmla="*/ 2836107 h 6858000"/>
                <a:gd name="connsiteX403" fmla="*/ 6058919 w 7758545"/>
                <a:gd name="connsiteY403" fmla="*/ 2789654 h 6858000"/>
                <a:gd name="connsiteX404" fmla="*/ 6058511 w 7758545"/>
                <a:gd name="connsiteY404" fmla="*/ 2721196 h 6858000"/>
                <a:gd name="connsiteX405" fmla="*/ 6076033 w 7758545"/>
                <a:gd name="connsiteY405" fmla="*/ 2643773 h 6858000"/>
                <a:gd name="connsiteX406" fmla="*/ 6047917 w 7758545"/>
                <a:gd name="connsiteY406" fmla="*/ 2551274 h 6858000"/>
                <a:gd name="connsiteX407" fmla="*/ 6029172 w 7758545"/>
                <a:gd name="connsiteY407" fmla="*/ 2501561 h 6858000"/>
                <a:gd name="connsiteX408" fmla="*/ 6036507 w 7758545"/>
                <a:gd name="connsiteY408" fmla="*/ 2393577 h 6858000"/>
                <a:gd name="connsiteX409" fmla="*/ 5998203 w 7758545"/>
                <a:gd name="connsiteY409" fmla="*/ 2313709 h 6858000"/>
                <a:gd name="connsiteX410" fmla="*/ 5998610 w 7758545"/>
                <a:gd name="connsiteY410" fmla="*/ 2295780 h 6858000"/>
                <a:gd name="connsiteX411" fmla="*/ 5929746 w 7758545"/>
                <a:gd name="connsiteY411" fmla="*/ 2179646 h 6858000"/>
                <a:gd name="connsiteX412" fmla="*/ 5906519 w 7758545"/>
                <a:gd name="connsiteY412" fmla="*/ 2049658 h 6858000"/>
                <a:gd name="connsiteX413" fmla="*/ 5860473 w 7758545"/>
                <a:gd name="connsiteY413" fmla="*/ 1980793 h 6858000"/>
                <a:gd name="connsiteX414" fmla="*/ 5771641 w 7758545"/>
                <a:gd name="connsiteY414" fmla="*/ 1867511 h 6858000"/>
                <a:gd name="connsiteX415" fmla="*/ 5743931 w 7758545"/>
                <a:gd name="connsiteY415" fmla="*/ 1770937 h 6858000"/>
                <a:gd name="connsiteX416" fmla="*/ 5689736 w 7758545"/>
                <a:gd name="connsiteY416" fmla="*/ 1750155 h 6858000"/>
                <a:gd name="connsiteX417" fmla="*/ 5668954 w 7758545"/>
                <a:gd name="connsiteY417" fmla="*/ 1709814 h 6858000"/>
                <a:gd name="connsiteX418" fmla="*/ 5642060 w 7758545"/>
                <a:gd name="connsiteY418" fmla="*/ 1601015 h 6858000"/>
                <a:gd name="connsiteX419" fmla="*/ 5553635 w 7758545"/>
                <a:gd name="connsiteY419" fmla="*/ 1532965 h 6858000"/>
                <a:gd name="connsiteX420" fmla="*/ 5543855 w 7758545"/>
                <a:gd name="connsiteY420" fmla="*/ 1522778 h 6858000"/>
                <a:gd name="connsiteX421" fmla="*/ 5490067 w 7758545"/>
                <a:gd name="connsiteY421" fmla="*/ 1471027 h 6858000"/>
                <a:gd name="connsiteX422" fmla="*/ 5480695 w 7758545"/>
                <a:gd name="connsiteY422" fmla="*/ 1442503 h 6858000"/>
                <a:gd name="connsiteX423" fmla="*/ 5322183 w 7758545"/>
                <a:gd name="connsiteY423" fmla="*/ 1398087 h 6858000"/>
                <a:gd name="connsiteX424" fmla="*/ 5307921 w 7758545"/>
                <a:gd name="connsiteY424" fmla="*/ 1389937 h 6858000"/>
                <a:gd name="connsiteX425" fmla="*/ 5254133 w 7758545"/>
                <a:gd name="connsiteY425" fmla="*/ 1381787 h 6858000"/>
                <a:gd name="connsiteX426" fmla="*/ 5173858 w 7758545"/>
                <a:gd name="connsiteY426" fmla="*/ 1360598 h 6858000"/>
                <a:gd name="connsiteX427" fmla="*/ 5135554 w 7758545"/>
                <a:gd name="connsiteY427" fmla="*/ 1346743 h 6858000"/>
                <a:gd name="connsiteX428" fmla="*/ 5090731 w 7758545"/>
                <a:gd name="connsiteY428" fmla="*/ 1289695 h 6858000"/>
                <a:gd name="connsiteX429" fmla="*/ 5080951 w 7758545"/>
                <a:gd name="connsiteY429" fmla="*/ 1251799 h 6858000"/>
                <a:gd name="connsiteX430" fmla="*/ 5054872 w 7758545"/>
                <a:gd name="connsiteY430" fmla="*/ 1206568 h 6858000"/>
                <a:gd name="connsiteX431" fmla="*/ 5030015 w 7758545"/>
                <a:gd name="connsiteY431" fmla="*/ 1109179 h 6858000"/>
                <a:gd name="connsiteX432" fmla="*/ 5043462 w 7758545"/>
                <a:gd name="connsiteY432" fmla="*/ 1008937 h 6858000"/>
                <a:gd name="connsiteX433" fmla="*/ 5093990 w 7758545"/>
                <a:gd name="connsiteY433" fmla="*/ 844720 h 6858000"/>
                <a:gd name="connsiteX434" fmla="*/ 5170598 w 7758545"/>
                <a:gd name="connsiteY434" fmla="*/ 775447 h 6858000"/>
                <a:gd name="connsiteX435" fmla="*/ 5229683 w 7758545"/>
                <a:gd name="connsiteY435" fmla="*/ 743663 h 6858000"/>
                <a:gd name="connsiteX436" fmla="*/ 5232128 w 7758545"/>
                <a:gd name="connsiteY436" fmla="*/ 706989 h 6858000"/>
                <a:gd name="connsiteX437" fmla="*/ 5253318 w 7758545"/>
                <a:gd name="connsiteY437" fmla="*/ 662981 h 6858000"/>
                <a:gd name="connsiteX438" fmla="*/ 5283879 w 7758545"/>
                <a:gd name="connsiteY438" fmla="*/ 632827 h 6858000"/>
                <a:gd name="connsiteX439" fmla="*/ 5289992 w 7758545"/>
                <a:gd name="connsiteY439" fmla="*/ 575779 h 6858000"/>
                <a:gd name="connsiteX440" fmla="*/ 5287139 w 7758545"/>
                <a:gd name="connsiteY440" fmla="*/ 513026 h 6858000"/>
                <a:gd name="connsiteX441" fmla="*/ 5347854 w 7758545"/>
                <a:gd name="connsiteY441" fmla="*/ 429083 h 6858000"/>
                <a:gd name="connsiteX442" fmla="*/ 5295289 w 7758545"/>
                <a:gd name="connsiteY442" fmla="*/ 397299 h 6858000"/>
                <a:gd name="connsiteX443" fmla="*/ 5300994 w 7758545"/>
                <a:gd name="connsiteY443" fmla="*/ 387520 h 6858000"/>
                <a:gd name="connsiteX444" fmla="*/ 5441984 w 7758545"/>
                <a:gd name="connsiteY444" fmla="*/ 387520 h 6858000"/>
                <a:gd name="connsiteX445" fmla="*/ 5523074 w 7758545"/>
                <a:gd name="connsiteY445" fmla="*/ 290945 h 6858000"/>
                <a:gd name="connsiteX446" fmla="*/ 5510849 w 7758545"/>
                <a:gd name="connsiteY446" fmla="*/ 262014 h 6858000"/>
                <a:gd name="connsiteX447" fmla="*/ 5523481 w 7758545"/>
                <a:gd name="connsiteY447" fmla="*/ 228193 h 6858000"/>
                <a:gd name="connsiteX448" fmla="*/ 5576047 w 7758545"/>
                <a:gd name="connsiteY448" fmla="*/ 202521 h 6858000"/>
                <a:gd name="connsiteX449" fmla="*/ 5623315 w 7758545"/>
                <a:gd name="connsiteY449" fmla="*/ 173589 h 6858000"/>
                <a:gd name="connsiteX450" fmla="*/ 5642467 w 7758545"/>
                <a:gd name="connsiteY450" fmla="*/ 166255 h 6858000"/>
                <a:gd name="connsiteX451" fmla="*/ 5782642 w 7758545"/>
                <a:gd name="connsiteY451" fmla="*/ 92499 h 6858000"/>
                <a:gd name="connsiteX452" fmla="*/ 5847840 w 7758545"/>
                <a:gd name="connsiteY452" fmla="*/ 64790 h 6858000"/>
                <a:gd name="connsiteX453" fmla="*/ 5926485 w 7758545"/>
                <a:gd name="connsiteY453" fmla="*/ 62753 h 6858000"/>
                <a:gd name="connsiteX454" fmla="*/ 5994943 w 7758545"/>
                <a:gd name="connsiteY454" fmla="*/ 72940 h 6858000"/>
                <a:gd name="connsiteX455" fmla="*/ 6012872 w 7758545"/>
                <a:gd name="connsiteY455" fmla="*/ 77015 h 6858000"/>
                <a:gd name="connsiteX456" fmla="*/ 6068698 w 7758545"/>
                <a:gd name="connsiteY456" fmla="*/ 106762 h 6858000"/>
                <a:gd name="connsiteX457" fmla="*/ 6073995 w 7758545"/>
                <a:gd name="connsiteY457" fmla="*/ 99019 h 6858000"/>
                <a:gd name="connsiteX458" fmla="*/ 6079700 w 7758545"/>
                <a:gd name="connsiteY458" fmla="*/ 123876 h 6858000"/>
                <a:gd name="connsiteX459" fmla="*/ 6084590 w 7758545"/>
                <a:gd name="connsiteY459" fmla="*/ 114504 h 6858000"/>
                <a:gd name="connsiteX460" fmla="*/ 6286296 w 7758545"/>
                <a:gd name="connsiteY460" fmla="*/ 198039 h 6858000"/>
                <a:gd name="connsiteX461" fmla="*/ 6331935 w 7758545"/>
                <a:gd name="connsiteY461" fmla="*/ 273424 h 6858000"/>
                <a:gd name="connsiteX462" fmla="*/ 6390205 w 7758545"/>
                <a:gd name="connsiteY462" fmla="*/ 302355 h 6858000"/>
                <a:gd name="connsiteX463" fmla="*/ 6396725 w 7758545"/>
                <a:gd name="connsiteY463" fmla="*/ 344326 h 6858000"/>
                <a:gd name="connsiteX464" fmla="*/ 6410172 w 7758545"/>
                <a:gd name="connsiteY464" fmla="*/ 334954 h 6858000"/>
                <a:gd name="connsiteX465" fmla="*/ 6527528 w 7758545"/>
                <a:gd name="connsiteY465" fmla="*/ 381407 h 6858000"/>
                <a:gd name="connsiteX466" fmla="*/ 6612286 w 7758545"/>
                <a:gd name="connsiteY466" fmla="*/ 423786 h 6858000"/>
                <a:gd name="connsiteX467" fmla="*/ 6708860 w 7758545"/>
                <a:gd name="connsiteY467" fmla="*/ 497541 h 6858000"/>
                <a:gd name="connsiteX468" fmla="*/ 6811954 w 7758545"/>
                <a:gd name="connsiteY468" fmla="*/ 528103 h 6858000"/>
                <a:gd name="connsiteX469" fmla="*/ 6822956 w 7758545"/>
                <a:gd name="connsiteY469" fmla="*/ 528918 h 6858000"/>
                <a:gd name="connsiteX470" fmla="*/ 6910973 w 7758545"/>
                <a:gd name="connsiteY470" fmla="*/ 645459 h 6858000"/>
                <a:gd name="connsiteX471" fmla="*/ 6906491 w 7758545"/>
                <a:gd name="connsiteY471" fmla="*/ 662166 h 6858000"/>
                <a:gd name="connsiteX472" fmla="*/ 7014067 w 7758545"/>
                <a:gd name="connsiteY472" fmla="*/ 745701 h 6858000"/>
                <a:gd name="connsiteX473" fmla="*/ 7122459 w 7758545"/>
                <a:gd name="connsiteY473" fmla="*/ 851240 h 6858000"/>
                <a:gd name="connsiteX474" fmla="*/ 7109827 w 7758545"/>
                <a:gd name="connsiteY474" fmla="*/ 892803 h 6858000"/>
                <a:gd name="connsiteX475" fmla="*/ 7123681 w 7758545"/>
                <a:gd name="connsiteY475" fmla="*/ 902175 h 6858000"/>
                <a:gd name="connsiteX476" fmla="*/ 7132238 w 7758545"/>
                <a:gd name="connsiteY476" fmla="*/ 868354 h 6858000"/>
                <a:gd name="connsiteX477" fmla="*/ 7150575 w 7758545"/>
                <a:gd name="connsiteY477" fmla="*/ 871614 h 6858000"/>
                <a:gd name="connsiteX478" fmla="*/ 7317645 w 7758545"/>
                <a:gd name="connsiteY478" fmla="*/ 1170709 h 6858000"/>
                <a:gd name="connsiteX479" fmla="*/ 7500606 w 7758545"/>
                <a:gd name="connsiteY479" fmla="*/ 1461247 h 6858000"/>
                <a:gd name="connsiteX480" fmla="*/ 7498976 w 7758545"/>
                <a:gd name="connsiteY480" fmla="*/ 1523185 h 6858000"/>
                <a:gd name="connsiteX481" fmla="*/ 7514868 w 7758545"/>
                <a:gd name="connsiteY481" fmla="*/ 1563119 h 6858000"/>
                <a:gd name="connsiteX482" fmla="*/ 7554802 w 7758545"/>
                <a:gd name="connsiteY482" fmla="*/ 1651951 h 6858000"/>
                <a:gd name="connsiteX483" fmla="*/ 7563359 w 7758545"/>
                <a:gd name="connsiteY483" fmla="*/ 1687402 h 6858000"/>
                <a:gd name="connsiteX484" fmla="*/ 7573546 w 7758545"/>
                <a:gd name="connsiteY484" fmla="*/ 1757897 h 6858000"/>
                <a:gd name="connsiteX485" fmla="*/ 7571509 w 7758545"/>
                <a:gd name="connsiteY485" fmla="*/ 1768492 h 6858000"/>
                <a:gd name="connsiteX486" fmla="*/ 7627335 w 7758545"/>
                <a:gd name="connsiteY486" fmla="*/ 1874031 h 6858000"/>
                <a:gd name="connsiteX487" fmla="*/ 7636299 w 7758545"/>
                <a:gd name="connsiteY487" fmla="*/ 1938007 h 6858000"/>
                <a:gd name="connsiteX488" fmla="*/ 7655043 w 7758545"/>
                <a:gd name="connsiteY488" fmla="*/ 2065550 h 6858000"/>
                <a:gd name="connsiteX489" fmla="*/ 7642819 w 7758545"/>
                <a:gd name="connsiteY489" fmla="*/ 2138490 h 6858000"/>
                <a:gd name="connsiteX490" fmla="*/ 7645264 w 7758545"/>
                <a:gd name="connsiteY490" fmla="*/ 2174756 h 6858000"/>
                <a:gd name="connsiteX491" fmla="*/ 7662378 w 7758545"/>
                <a:gd name="connsiteY491" fmla="*/ 2255846 h 6858000"/>
                <a:gd name="connsiteX492" fmla="*/ 7667268 w 7758545"/>
                <a:gd name="connsiteY492" fmla="*/ 2280295 h 6858000"/>
                <a:gd name="connsiteX493" fmla="*/ 7699052 w 7758545"/>
                <a:gd name="connsiteY493" fmla="*/ 2419248 h 6858000"/>
                <a:gd name="connsiteX494" fmla="*/ 7724724 w 7758545"/>
                <a:gd name="connsiteY494" fmla="*/ 2513378 h 6858000"/>
                <a:gd name="connsiteX495" fmla="*/ 7694977 w 7758545"/>
                <a:gd name="connsiteY495" fmla="*/ 2630734 h 6858000"/>
                <a:gd name="connsiteX496" fmla="*/ 7730836 w 7758545"/>
                <a:gd name="connsiteY496" fmla="*/ 2673520 h 6858000"/>
                <a:gd name="connsiteX497" fmla="*/ 7716166 w 7758545"/>
                <a:gd name="connsiteY497" fmla="*/ 2712639 h 6858000"/>
                <a:gd name="connsiteX498" fmla="*/ 7732466 w 7758545"/>
                <a:gd name="connsiteY498" fmla="*/ 2782726 h 6858000"/>
                <a:gd name="connsiteX499" fmla="*/ 7725131 w 7758545"/>
                <a:gd name="connsiteY499" fmla="*/ 2826735 h 6858000"/>
                <a:gd name="connsiteX500" fmla="*/ 7761805 w 7758545"/>
                <a:gd name="connsiteY500" fmla="*/ 2932274 h 6858000"/>
                <a:gd name="connsiteX501" fmla="*/ 7728799 w 7758545"/>
                <a:gd name="connsiteY501" fmla="*/ 3030886 h 6858000"/>
                <a:gd name="connsiteX502" fmla="*/ 7749173 w 7758545"/>
                <a:gd name="connsiteY502" fmla="*/ 3157614 h 6858000"/>
                <a:gd name="connsiteX503" fmla="*/ 7755693 w 7758545"/>
                <a:gd name="connsiteY503" fmla="*/ 3175951 h 6858000"/>
                <a:gd name="connsiteX504" fmla="*/ 7753656 w 7758545"/>
                <a:gd name="connsiteY504" fmla="*/ 3213440 h 6858000"/>
                <a:gd name="connsiteX505" fmla="*/ 7714129 w 7758545"/>
                <a:gd name="connsiteY505" fmla="*/ 3356875 h 6858000"/>
                <a:gd name="connsiteX506" fmla="*/ 7732466 w 7758545"/>
                <a:gd name="connsiteY506" fmla="*/ 3388659 h 6858000"/>
                <a:gd name="connsiteX507" fmla="*/ 7714944 w 7758545"/>
                <a:gd name="connsiteY507" fmla="*/ 3496235 h 6858000"/>
                <a:gd name="connsiteX508" fmla="*/ 7681938 w 7758545"/>
                <a:gd name="connsiteY508" fmla="*/ 3554099 h 6858000"/>
                <a:gd name="connsiteX509" fmla="*/ 7673380 w 7758545"/>
                <a:gd name="connsiteY509" fmla="*/ 3631928 h 6858000"/>
                <a:gd name="connsiteX510" fmla="*/ 7642411 w 7758545"/>
                <a:gd name="connsiteY510" fmla="*/ 3727280 h 6858000"/>
                <a:gd name="connsiteX511" fmla="*/ 7619592 w 7758545"/>
                <a:gd name="connsiteY511" fmla="*/ 3812853 h 6858000"/>
                <a:gd name="connsiteX512" fmla="*/ 7601663 w 7758545"/>
                <a:gd name="connsiteY512" fmla="*/ 3942026 h 6858000"/>
                <a:gd name="connsiteX513" fmla="*/ 7564582 w 7758545"/>
                <a:gd name="connsiteY513" fmla="*/ 4029228 h 6858000"/>
                <a:gd name="connsiteX514" fmla="*/ 7533205 w 7758545"/>
                <a:gd name="connsiteY514" fmla="*/ 4080164 h 6858000"/>
                <a:gd name="connsiteX515" fmla="*/ 7512831 w 7758545"/>
                <a:gd name="connsiteY515" fmla="*/ 4179590 h 6858000"/>
                <a:gd name="connsiteX516" fmla="*/ 7473712 w 7758545"/>
                <a:gd name="connsiteY516" fmla="*/ 4279425 h 6858000"/>
                <a:gd name="connsiteX517" fmla="*/ 7469637 w 7758545"/>
                <a:gd name="connsiteY517" fmla="*/ 4320989 h 6858000"/>
                <a:gd name="connsiteX518" fmla="*/ 7468007 w 7758545"/>
                <a:gd name="connsiteY518" fmla="*/ 4330360 h 6858000"/>
                <a:gd name="connsiteX519" fmla="*/ 7476972 w 7758545"/>
                <a:gd name="connsiteY519" fmla="*/ 4368664 h 6858000"/>
                <a:gd name="connsiteX520" fmla="*/ 7430926 w 7758545"/>
                <a:gd name="connsiteY520" fmla="*/ 4402079 h 6858000"/>
                <a:gd name="connsiteX521" fmla="*/ 7428074 w 7758545"/>
                <a:gd name="connsiteY521" fmla="*/ 4449754 h 6858000"/>
                <a:gd name="connsiteX522" fmla="*/ 7378768 w 7758545"/>
                <a:gd name="connsiteY522" fmla="*/ 4533289 h 6858000"/>
                <a:gd name="connsiteX523" fmla="*/ 7299308 w 7758545"/>
                <a:gd name="connsiteY523" fmla="*/ 4650645 h 6858000"/>
                <a:gd name="connsiteX524" fmla="*/ 7290751 w 7758545"/>
                <a:gd name="connsiteY524" fmla="*/ 4667352 h 6858000"/>
                <a:gd name="connsiteX525" fmla="*/ 7247149 w 7758545"/>
                <a:gd name="connsiteY525" fmla="*/ 4779004 h 6858000"/>
                <a:gd name="connsiteX526" fmla="*/ 7211698 w 7758545"/>
                <a:gd name="connsiteY526" fmla="*/ 4901250 h 6858000"/>
                <a:gd name="connsiteX527" fmla="*/ 7124903 w 7758545"/>
                <a:gd name="connsiteY527" fmla="*/ 5018605 h 6858000"/>
                <a:gd name="connsiteX528" fmla="*/ 7031182 w 7758545"/>
                <a:gd name="connsiteY528" fmla="*/ 5115995 h 6858000"/>
                <a:gd name="connsiteX529" fmla="*/ 6974949 w 7758545"/>
                <a:gd name="connsiteY529" fmla="*/ 5237018 h 6858000"/>
                <a:gd name="connsiteX530" fmla="*/ 6898341 w 7758545"/>
                <a:gd name="connsiteY530" fmla="*/ 5283472 h 6858000"/>
                <a:gd name="connsiteX531" fmla="*/ 6884079 w 7758545"/>
                <a:gd name="connsiteY531" fmla="*/ 5294066 h 6858000"/>
                <a:gd name="connsiteX532" fmla="*/ 6803804 w 7758545"/>
                <a:gd name="connsiteY532" fmla="*/ 5399605 h 6858000"/>
                <a:gd name="connsiteX533" fmla="*/ 6739829 w 7758545"/>
                <a:gd name="connsiteY533" fmla="*/ 5496588 h 6858000"/>
                <a:gd name="connsiteX534" fmla="*/ 6696228 w 7758545"/>
                <a:gd name="connsiteY534" fmla="*/ 5507997 h 6858000"/>
                <a:gd name="connsiteX535" fmla="*/ 6692153 w 7758545"/>
                <a:gd name="connsiteY535" fmla="*/ 5533669 h 6858000"/>
                <a:gd name="connsiteX536" fmla="*/ 6594763 w 7758545"/>
                <a:gd name="connsiteY536" fmla="*/ 5696663 h 6858000"/>
                <a:gd name="connsiteX537" fmla="*/ 6547495 w 7758545"/>
                <a:gd name="connsiteY537" fmla="*/ 5746377 h 6858000"/>
                <a:gd name="connsiteX538" fmla="*/ 6532010 w 7758545"/>
                <a:gd name="connsiteY538" fmla="*/ 5767566 h 6858000"/>
                <a:gd name="connsiteX539" fmla="*/ 6505524 w 7758545"/>
                <a:gd name="connsiteY539" fmla="*/ 5783050 h 6858000"/>
                <a:gd name="connsiteX540" fmla="*/ 6460700 w 7758545"/>
                <a:gd name="connsiteY540" fmla="*/ 5820132 h 6858000"/>
                <a:gd name="connsiteX541" fmla="*/ 6422804 w 7758545"/>
                <a:gd name="connsiteY541" fmla="*/ 5877588 h 6858000"/>
                <a:gd name="connsiteX542" fmla="*/ 6317673 w 7758545"/>
                <a:gd name="connsiteY542" fmla="*/ 5955417 h 6858000"/>
                <a:gd name="connsiteX543" fmla="*/ 6206836 w 7758545"/>
                <a:gd name="connsiteY543" fmla="*/ 6054437 h 6858000"/>
                <a:gd name="connsiteX544" fmla="*/ 6122486 w 7758545"/>
                <a:gd name="connsiteY544" fmla="*/ 6114745 h 6858000"/>
                <a:gd name="connsiteX545" fmla="*/ 6087850 w 7758545"/>
                <a:gd name="connsiteY545" fmla="*/ 6143269 h 6858000"/>
                <a:gd name="connsiteX546" fmla="*/ 5948490 w 7758545"/>
                <a:gd name="connsiteY546" fmla="*/ 6225989 h 6858000"/>
                <a:gd name="connsiteX547" fmla="*/ 5888589 w 7758545"/>
                <a:gd name="connsiteY547" fmla="*/ 6227211 h 6858000"/>
                <a:gd name="connsiteX548" fmla="*/ 5843765 w 7758545"/>
                <a:gd name="connsiteY548" fmla="*/ 6294039 h 6858000"/>
                <a:gd name="connsiteX549" fmla="*/ 5785088 w 7758545"/>
                <a:gd name="connsiteY549" fmla="*/ 6331528 h 6858000"/>
                <a:gd name="connsiteX550" fmla="*/ 5757379 w 7758545"/>
                <a:gd name="connsiteY550" fmla="*/ 6355569 h 6858000"/>
                <a:gd name="connsiteX551" fmla="*/ 5760231 w 7758545"/>
                <a:gd name="connsiteY551" fmla="*/ 6358014 h 6858000"/>
                <a:gd name="connsiteX552" fmla="*/ 5724372 w 7758545"/>
                <a:gd name="connsiteY552" fmla="*/ 6397540 h 6858000"/>
                <a:gd name="connsiteX553" fmla="*/ 5631465 w 7758545"/>
                <a:gd name="connsiteY553" fmla="*/ 6444401 h 6858000"/>
                <a:gd name="connsiteX554" fmla="*/ 5618018 w 7758545"/>
                <a:gd name="connsiteY554" fmla="*/ 6450106 h 6858000"/>
                <a:gd name="connsiteX555" fmla="*/ 5466840 w 7758545"/>
                <a:gd name="connsiteY555" fmla="*/ 6470888 h 6858000"/>
                <a:gd name="connsiteX556" fmla="*/ 5435057 w 7758545"/>
                <a:gd name="connsiteY556" fmla="*/ 6504302 h 6858000"/>
                <a:gd name="connsiteX557" fmla="*/ 5292029 w 7758545"/>
                <a:gd name="connsiteY557" fmla="*/ 6582132 h 6858000"/>
                <a:gd name="connsiteX558" fmla="*/ 5107030 w 7758545"/>
                <a:gd name="connsiteY558" fmla="*/ 6643662 h 6858000"/>
                <a:gd name="connsiteX559" fmla="*/ 5051612 w 7758545"/>
                <a:gd name="connsiteY559" fmla="*/ 6674224 h 6858000"/>
                <a:gd name="connsiteX560" fmla="*/ 4868650 w 7758545"/>
                <a:gd name="connsiteY560" fmla="*/ 6717417 h 6858000"/>
                <a:gd name="connsiteX561" fmla="*/ 4796118 w 7758545"/>
                <a:gd name="connsiteY561" fmla="*/ 6736162 h 6858000"/>
                <a:gd name="connsiteX562" fmla="*/ 4705248 w 7758545"/>
                <a:gd name="connsiteY562" fmla="*/ 6747979 h 6858000"/>
                <a:gd name="connsiteX563" fmla="*/ 4626603 w 7758545"/>
                <a:gd name="connsiteY563" fmla="*/ 6763464 h 6858000"/>
                <a:gd name="connsiteX564" fmla="*/ 4582187 w 7758545"/>
                <a:gd name="connsiteY564" fmla="*/ 6781393 h 6858000"/>
                <a:gd name="connsiteX565" fmla="*/ 4550403 w 7758545"/>
                <a:gd name="connsiteY565" fmla="*/ 6789950 h 6858000"/>
                <a:gd name="connsiteX566" fmla="*/ 4439159 w 7758545"/>
                <a:gd name="connsiteY566" fmla="*/ 6820512 h 6858000"/>
                <a:gd name="connsiteX567" fmla="*/ 4432232 w 7758545"/>
                <a:gd name="connsiteY567" fmla="*/ 6823364 h 6858000"/>
                <a:gd name="connsiteX568" fmla="*/ 4321396 w 7758545"/>
                <a:gd name="connsiteY568" fmla="*/ 6832736 h 6858000"/>
                <a:gd name="connsiteX569" fmla="*/ 4261495 w 7758545"/>
                <a:gd name="connsiteY569" fmla="*/ 6849851 h 6858000"/>
                <a:gd name="connsiteX570" fmla="*/ 4170218 w 7758545"/>
                <a:gd name="connsiteY570" fmla="*/ 6839256 h 6858000"/>
                <a:gd name="connsiteX571" fmla="*/ 3922466 w 7758545"/>
                <a:gd name="connsiteY571" fmla="*/ 6844961 h 6858000"/>
                <a:gd name="connsiteX572" fmla="*/ 3737060 w 7758545"/>
                <a:gd name="connsiteY572" fmla="*/ 6855963 h 6858000"/>
                <a:gd name="connsiteX573" fmla="*/ 3713018 w 7758545"/>
                <a:gd name="connsiteY573" fmla="*/ 6855555 h 6858000"/>
                <a:gd name="connsiteX574" fmla="*/ 3622556 w 7758545"/>
                <a:gd name="connsiteY574" fmla="*/ 6836811 h 6858000"/>
                <a:gd name="connsiteX575" fmla="*/ 3623371 w 7758545"/>
                <a:gd name="connsiteY575" fmla="*/ 6839663 h 6858000"/>
                <a:gd name="connsiteX576" fmla="*/ 3550431 w 7758545"/>
                <a:gd name="connsiteY576" fmla="*/ 6838849 h 6858000"/>
                <a:gd name="connsiteX577" fmla="*/ 3379694 w 7758545"/>
                <a:gd name="connsiteY577" fmla="*/ 6825401 h 6858000"/>
                <a:gd name="connsiteX578" fmla="*/ 3303087 w 7758545"/>
                <a:gd name="connsiteY578" fmla="*/ 6803397 h 6858000"/>
                <a:gd name="connsiteX579" fmla="*/ 3278230 w 7758545"/>
                <a:gd name="connsiteY579" fmla="*/ 6807879 h 6858000"/>
                <a:gd name="connsiteX580" fmla="*/ 3123385 w 7758545"/>
                <a:gd name="connsiteY580" fmla="*/ 6781800 h 6858000"/>
                <a:gd name="connsiteX581" fmla="*/ 3065929 w 7758545"/>
                <a:gd name="connsiteY581" fmla="*/ 6779355 h 6858000"/>
                <a:gd name="connsiteX582" fmla="*/ 3039443 w 7758545"/>
                <a:gd name="connsiteY582" fmla="*/ 6779763 h 6858000"/>
                <a:gd name="connsiteX583" fmla="*/ 2911492 w 7758545"/>
                <a:gd name="connsiteY583" fmla="*/ 6734939 h 6858000"/>
                <a:gd name="connsiteX584" fmla="*/ 2868298 w 7758545"/>
                <a:gd name="connsiteY584" fmla="*/ 6710490 h 6858000"/>
                <a:gd name="connsiteX585" fmla="*/ 2685744 w 7758545"/>
                <a:gd name="connsiteY585" fmla="*/ 6670149 h 6858000"/>
                <a:gd name="connsiteX586" fmla="*/ 2559424 w 7758545"/>
                <a:gd name="connsiteY586" fmla="*/ 6629400 h 6858000"/>
                <a:gd name="connsiteX587" fmla="*/ 2518267 w 7758545"/>
                <a:gd name="connsiteY587" fmla="*/ 6627363 h 6858000"/>
                <a:gd name="connsiteX588" fmla="*/ 2427398 w 7758545"/>
                <a:gd name="connsiteY588" fmla="*/ 6596801 h 6858000"/>
                <a:gd name="connsiteX589" fmla="*/ 2368312 w 7758545"/>
                <a:gd name="connsiteY589" fmla="*/ 6579687 h 6858000"/>
                <a:gd name="connsiteX590" fmla="*/ 2226914 w 7758545"/>
                <a:gd name="connsiteY590" fmla="*/ 6513267 h 6858000"/>
                <a:gd name="connsiteX591" fmla="*/ 2194315 w 7758545"/>
                <a:gd name="connsiteY591" fmla="*/ 6500635 h 6858000"/>
                <a:gd name="connsiteX592" fmla="*/ 2078589 w 7758545"/>
                <a:gd name="connsiteY592" fmla="*/ 6450106 h 6858000"/>
                <a:gd name="connsiteX593" fmla="*/ 1986090 w 7758545"/>
                <a:gd name="connsiteY593" fmla="*/ 6407320 h 6858000"/>
                <a:gd name="connsiteX594" fmla="*/ 1954713 w 7758545"/>
                <a:gd name="connsiteY594" fmla="*/ 6388983 h 6858000"/>
                <a:gd name="connsiteX595" fmla="*/ 1816168 w 7758545"/>
                <a:gd name="connsiteY595" fmla="*/ 6304633 h 6858000"/>
                <a:gd name="connsiteX596" fmla="*/ 1737930 w 7758545"/>
                <a:gd name="connsiteY596" fmla="*/ 6257772 h 6858000"/>
                <a:gd name="connsiteX597" fmla="*/ 1626279 w 7758545"/>
                <a:gd name="connsiteY597" fmla="*/ 6158753 h 6858000"/>
                <a:gd name="connsiteX598" fmla="*/ 1546819 w 7758545"/>
                <a:gd name="connsiteY598" fmla="*/ 6118412 h 6858000"/>
                <a:gd name="connsiteX599" fmla="*/ 1528075 w 7758545"/>
                <a:gd name="connsiteY599" fmla="*/ 6106187 h 6858000"/>
                <a:gd name="connsiteX600" fmla="*/ 1416831 w 7758545"/>
                <a:gd name="connsiteY600" fmla="*/ 6012873 h 6858000"/>
                <a:gd name="connsiteX601" fmla="*/ 1290918 w 7758545"/>
                <a:gd name="connsiteY601" fmla="*/ 5919558 h 6858000"/>
                <a:gd name="connsiteX602" fmla="*/ 1219200 w 7758545"/>
                <a:gd name="connsiteY602" fmla="*/ 5864548 h 6858000"/>
                <a:gd name="connsiteX603" fmla="*/ 1207790 w 7758545"/>
                <a:gd name="connsiteY603" fmla="*/ 5846211 h 6858000"/>
                <a:gd name="connsiteX604" fmla="*/ 1121403 w 7758545"/>
                <a:gd name="connsiteY604" fmla="*/ 5761046 h 6858000"/>
                <a:gd name="connsiteX605" fmla="*/ 1052130 w 7758545"/>
                <a:gd name="connsiteY605" fmla="*/ 5695033 h 6858000"/>
                <a:gd name="connsiteX606" fmla="*/ 1028496 w 7758545"/>
                <a:gd name="connsiteY606" fmla="*/ 5659990 h 6858000"/>
                <a:gd name="connsiteX607" fmla="*/ 950666 w 7758545"/>
                <a:gd name="connsiteY607" fmla="*/ 5590309 h 6858000"/>
                <a:gd name="connsiteX608" fmla="*/ 849202 w 7758545"/>
                <a:gd name="connsiteY608" fmla="*/ 5465619 h 6858000"/>
                <a:gd name="connsiteX609" fmla="*/ 813751 w 7758545"/>
                <a:gd name="connsiteY609" fmla="*/ 5421610 h 6858000"/>
                <a:gd name="connsiteX610" fmla="*/ 722474 w 7758545"/>
                <a:gd name="connsiteY610" fmla="*/ 5287139 h 6858000"/>
                <a:gd name="connsiteX611" fmla="*/ 692320 w 7758545"/>
                <a:gd name="connsiteY611" fmla="*/ 5243538 h 6858000"/>
                <a:gd name="connsiteX612" fmla="*/ 593708 w 7758545"/>
                <a:gd name="connsiteY612" fmla="*/ 5128220 h 6858000"/>
                <a:gd name="connsiteX613" fmla="*/ 558257 w 7758545"/>
                <a:gd name="connsiteY613" fmla="*/ 5037758 h 6858000"/>
                <a:gd name="connsiteX614" fmla="*/ 544402 w 7758545"/>
                <a:gd name="connsiteY614" fmla="*/ 5018605 h 6858000"/>
                <a:gd name="connsiteX615" fmla="*/ 497949 w 7758545"/>
                <a:gd name="connsiteY615" fmla="*/ 4967262 h 6858000"/>
                <a:gd name="connsiteX616" fmla="*/ 502431 w 7758545"/>
                <a:gd name="connsiteY616" fmla="*/ 4933441 h 6858000"/>
                <a:gd name="connsiteX617" fmla="*/ 472684 w 7758545"/>
                <a:gd name="connsiteY617" fmla="*/ 4917956 h 6858000"/>
                <a:gd name="connsiteX618" fmla="*/ 481242 w 7758545"/>
                <a:gd name="connsiteY618" fmla="*/ 4911844 h 6858000"/>
                <a:gd name="connsiteX619" fmla="*/ 460052 w 7758545"/>
                <a:gd name="connsiteY619" fmla="*/ 4877615 h 6858000"/>
                <a:gd name="connsiteX620" fmla="*/ 442530 w 7758545"/>
                <a:gd name="connsiteY620" fmla="*/ 4827087 h 6858000"/>
                <a:gd name="connsiteX621" fmla="*/ 433973 w 7758545"/>
                <a:gd name="connsiteY621" fmla="*/ 4803453 h 6858000"/>
                <a:gd name="connsiteX622" fmla="*/ 350031 w 7758545"/>
                <a:gd name="connsiteY622" fmla="*/ 4672649 h 6858000"/>
                <a:gd name="connsiteX623" fmla="*/ 343104 w 7758545"/>
                <a:gd name="connsiteY623" fmla="*/ 4633123 h 6858000"/>
                <a:gd name="connsiteX624" fmla="*/ 276276 w 7758545"/>
                <a:gd name="connsiteY624" fmla="*/ 4448124 h 6858000"/>
                <a:gd name="connsiteX625" fmla="*/ 262014 w 7758545"/>
                <a:gd name="connsiteY625" fmla="*/ 4382519 h 6858000"/>
                <a:gd name="connsiteX626" fmla="*/ 283611 w 7758545"/>
                <a:gd name="connsiteY626" fmla="*/ 4346253 h 6858000"/>
                <a:gd name="connsiteX627" fmla="*/ 210263 w 7758545"/>
                <a:gd name="connsiteY627" fmla="*/ 4249678 h 6858000"/>
                <a:gd name="connsiteX628" fmla="*/ 196001 w 7758545"/>
                <a:gd name="connsiteY628" fmla="*/ 4180406 h 6858000"/>
                <a:gd name="connsiteX629" fmla="*/ 208226 w 7758545"/>
                <a:gd name="connsiteY629" fmla="*/ 4153919 h 6858000"/>
                <a:gd name="connsiteX630" fmla="*/ 169514 w 7758545"/>
                <a:gd name="connsiteY630" fmla="*/ 4042675 h 6858000"/>
                <a:gd name="connsiteX631" fmla="*/ 124283 w 7758545"/>
                <a:gd name="connsiteY631" fmla="*/ 3992554 h 6858000"/>
                <a:gd name="connsiteX632" fmla="*/ 107984 w 7758545"/>
                <a:gd name="connsiteY632" fmla="*/ 3926134 h 6858000"/>
                <a:gd name="connsiteX633" fmla="*/ 101057 w 7758545"/>
                <a:gd name="connsiteY633" fmla="*/ 3836079 h 6858000"/>
                <a:gd name="connsiteX634" fmla="*/ 66013 w 7758545"/>
                <a:gd name="connsiteY634" fmla="*/ 3664935 h 6858000"/>
                <a:gd name="connsiteX635" fmla="*/ 97389 w 7758545"/>
                <a:gd name="connsiteY635" fmla="*/ 3576918 h 6858000"/>
                <a:gd name="connsiteX636" fmla="*/ 90055 w 7758545"/>
                <a:gd name="connsiteY636" fmla="*/ 3552061 h 6858000"/>
                <a:gd name="connsiteX637" fmla="*/ 35451 w 7758545"/>
                <a:gd name="connsiteY637" fmla="*/ 3393141 h 6858000"/>
                <a:gd name="connsiteX638" fmla="*/ 61938 w 7758545"/>
                <a:gd name="connsiteY638" fmla="*/ 3375619 h 6858000"/>
                <a:gd name="connsiteX639" fmla="*/ 89647 w 7758545"/>
                <a:gd name="connsiteY639" fmla="*/ 3341798 h 6858000"/>
                <a:gd name="connsiteX640" fmla="*/ 57048 w 7758545"/>
                <a:gd name="connsiteY640" fmla="*/ 3330388 h 6858000"/>
                <a:gd name="connsiteX641" fmla="*/ 4890 w 7758545"/>
                <a:gd name="connsiteY641" fmla="*/ 3287602 h 6858000"/>
                <a:gd name="connsiteX642" fmla="*/ 53788 w 7758545"/>
                <a:gd name="connsiteY642" fmla="*/ 3157614 h 6858000"/>
                <a:gd name="connsiteX643" fmla="*/ 8965 w 7758545"/>
                <a:gd name="connsiteY643" fmla="*/ 3149464 h 6858000"/>
                <a:gd name="connsiteX644" fmla="*/ 0 w 7758545"/>
                <a:gd name="connsiteY644" fmla="*/ 3080192 h 6858000"/>
                <a:gd name="connsiteX645" fmla="*/ 66013 w 7758545"/>
                <a:gd name="connsiteY645" fmla="*/ 3057372 h 6858000"/>
                <a:gd name="connsiteX646" fmla="*/ 42786 w 7758545"/>
                <a:gd name="connsiteY646" fmla="*/ 3043110 h 6858000"/>
                <a:gd name="connsiteX647" fmla="*/ 24857 w 7758545"/>
                <a:gd name="connsiteY647" fmla="*/ 2951018 h 6858000"/>
                <a:gd name="connsiteX648" fmla="*/ 30154 w 7758545"/>
                <a:gd name="connsiteY648" fmla="*/ 2890710 h 6858000"/>
                <a:gd name="connsiteX649" fmla="*/ 65198 w 7758545"/>
                <a:gd name="connsiteY649" fmla="*/ 2811658 h 6858000"/>
                <a:gd name="connsiteX650" fmla="*/ 35859 w 7758545"/>
                <a:gd name="connsiteY650" fmla="*/ 2788024 h 6858000"/>
                <a:gd name="connsiteX651" fmla="*/ 66828 w 7758545"/>
                <a:gd name="connsiteY651" fmla="*/ 2751757 h 6858000"/>
                <a:gd name="connsiteX652" fmla="*/ 96167 w 7758545"/>
                <a:gd name="connsiteY652" fmla="*/ 2730161 h 6858000"/>
                <a:gd name="connsiteX653" fmla="*/ 84757 w 7758545"/>
                <a:gd name="connsiteY653" fmla="*/ 2702452 h 6858000"/>
                <a:gd name="connsiteX654" fmla="*/ 46861 w 7758545"/>
                <a:gd name="connsiteY654" fmla="*/ 2670260 h 6858000"/>
                <a:gd name="connsiteX655" fmla="*/ 40341 w 7758545"/>
                <a:gd name="connsiteY655" fmla="*/ 2653553 h 6858000"/>
                <a:gd name="connsiteX656" fmla="*/ 59493 w 7758545"/>
                <a:gd name="connsiteY656" fmla="*/ 2647848 h 6858000"/>
                <a:gd name="connsiteX657" fmla="*/ 88017 w 7758545"/>
                <a:gd name="connsiteY657" fmla="*/ 2618509 h 6858000"/>
                <a:gd name="connsiteX658" fmla="*/ 113281 w 7758545"/>
                <a:gd name="connsiteY658" fmla="*/ 2527640 h 6858000"/>
                <a:gd name="connsiteX659" fmla="*/ 88832 w 7758545"/>
                <a:gd name="connsiteY659" fmla="*/ 2519490 h 6858000"/>
                <a:gd name="connsiteX660" fmla="*/ 70903 w 7758545"/>
                <a:gd name="connsiteY660" fmla="*/ 2499116 h 6858000"/>
                <a:gd name="connsiteX661" fmla="*/ 94537 w 7758545"/>
                <a:gd name="connsiteY661" fmla="*/ 2489336 h 6858000"/>
                <a:gd name="connsiteX662" fmla="*/ 120616 w 7758545"/>
                <a:gd name="connsiteY662" fmla="*/ 2477111 h 6858000"/>
                <a:gd name="connsiteX663" fmla="*/ 123061 w 7758545"/>
                <a:gd name="connsiteY663" fmla="*/ 2448180 h 6858000"/>
                <a:gd name="connsiteX664" fmla="*/ 161365 w 7758545"/>
                <a:gd name="connsiteY664" fmla="*/ 2386649 h 6858000"/>
                <a:gd name="connsiteX665" fmla="*/ 187851 w 7758545"/>
                <a:gd name="connsiteY665" fmla="*/ 2374425 h 6858000"/>
                <a:gd name="connsiteX666" fmla="*/ 162995 w 7758545"/>
                <a:gd name="connsiteY666" fmla="*/ 2358125 h 6858000"/>
                <a:gd name="connsiteX667" fmla="*/ 128766 w 7758545"/>
                <a:gd name="connsiteY667" fmla="*/ 2339381 h 6858000"/>
                <a:gd name="connsiteX668" fmla="*/ 184591 w 7758545"/>
                <a:gd name="connsiteY668" fmla="*/ 2300262 h 6858000"/>
                <a:gd name="connsiteX669" fmla="*/ 169514 w 7758545"/>
                <a:gd name="connsiteY669" fmla="*/ 2218765 h 6858000"/>
                <a:gd name="connsiteX670" fmla="*/ 224118 w 7758545"/>
                <a:gd name="connsiteY670" fmla="*/ 2171496 h 6858000"/>
                <a:gd name="connsiteX671" fmla="*/ 214338 w 7758545"/>
                <a:gd name="connsiteY671" fmla="*/ 2136045 h 6858000"/>
                <a:gd name="connsiteX672" fmla="*/ 194779 w 7758545"/>
                <a:gd name="connsiteY672" fmla="*/ 2010539 h 6858000"/>
                <a:gd name="connsiteX673" fmla="*/ 229007 w 7758545"/>
                <a:gd name="connsiteY673" fmla="*/ 1982423 h 6858000"/>
                <a:gd name="connsiteX674" fmla="*/ 290538 w 7758545"/>
                <a:gd name="connsiteY674" fmla="*/ 1854472 h 6858000"/>
                <a:gd name="connsiteX675" fmla="*/ 296650 w 7758545"/>
                <a:gd name="connsiteY675" fmla="*/ 1809241 h 6858000"/>
                <a:gd name="connsiteX676" fmla="*/ 266496 w 7758545"/>
                <a:gd name="connsiteY676" fmla="*/ 1796201 h 6858000"/>
                <a:gd name="connsiteX677" fmla="*/ 305207 w 7758545"/>
                <a:gd name="connsiteY677" fmla="*/ 1677215 h 6858000"/>
                <a:gd name="connsiteX678" fmla="*/ 263236 w 7758545"/>
                <a:gd name="connsiteY678" fmla="*/ 1661323 h 6858000"/>
                <a:gd name="connsiteX679" fmla="*/ 286871 w 7758545"/>
                <a:gd name="connsiteY679" fmla="*/ 1574936 h 6858000"/>
                <a:gd name="connsiteX680" fmla="*/ 286056 w 7758545"/>
                <a:gd name="connsiteY680" fmla="*/ 1511775 h 6858000"/>
                <a:gd name="connsiteX681" fmla="*/ 350031 w 7758545"/>
                <a:gd name="connsiteY681" fmla="*/ 1477547 h 6858000"/>
                <a:gd name="connsiteX682" fmla="*/ 360218 w 7758545"/>
                <a:gd name="connsiteY682" fmla="*/ 1476324 h 6858000"/>
                <a:gd name="connsiteX683" fmla="*/ 381407 w 7758545"/>
                <a:gd name="connsiteY683" fmla="*/ 1420498 h 6858000"/>
                <a:gd name="connsiteX684" fmla="*/ 414414 w 7758545"/>
                <a:gd name="connsiteY684" fmla="*/ 1334519 h 6858000"/>
                <a:gd name="connsiteX685" fmla="*/ 411154 w 7758545"/>
                <a:gd name="connsiteY685" fmla="*/ 1304772 h 6858000"/>
                <a:gd name="connsiteX686" fmla="*/ 401782 w 7758545"/>
                <a:gd name="connsiteY686" fmla="*/ 1258726 h 6858000"/>
                <a:gd name="connsiteX687" fmla="*/ 385890 w 7758545"/>
                <a:gd name="connsiteY687" fmla="*/ 1257096 h 6858000"/>
                <a:gd name="connsiteX688" fmla="*/ 486947 w 7758545"/>
                <a:gd name="connsiteY688" fmla="*/ 1132813 h 6858000"/>
                <a:gd name="connsiteX689" fmla="*/ 552959 w 7758545"/>
                <a:gd name="connsiteY689" fmla="*/ 1026459 h 6858000"/>
                <a:gd name="connsiteX690" fmla="*/ 542365 w 7758545"/>
                <a:gd name="connsiteY690" fmla="*/ 989785 h 6858000"/>
                <a:gd name="connsiteX691" fmla="*/ 687430 w 7758545"/>
                <a:gd name="connsiteY691" fmla="*/ 903805 h 6858000"/>
                <a:gd name="connsiteX692" fmla="*/ 698025 w 7758545"/>
                <a:gd name="connsiteY692" fmla="*/ 806416 h 6858000"/>
                <a:gd name="connsiteX693" fmla="*/ 788487 w 7758545"/>
                <a:gd name="connsiteY693" fmla="*/ 773002 h 6858000"/>
                <a:gd name="connsiteX694" fmla="*/ 810083 w 7758545"/>
                <a:gd name="connsiteY694" fmla="*/ 808861 h 6858000"/>
                <a:gd name="connsiteX695" fmla="*/ 893211 w 7758545"/>
                <a:gd name="connsiteY695" fmla="*/ 658906 h 6858000"/>
                <a:gd name="connsiteX696" fmla="*/ 945776 w 7758545"/>
                <a:gd name="connsiteY696" fmla="*/ 611637 h 6858000"/>
                <a:gd name="connsiteX697" fmla="*/ 1045611 w 7758545"/>
                <a:gd name="connsiteY697" fmla="*/ 574149 h 6858000"/>
                <a:gd name="connsiteX698" fmla="*/ 1103474 w 7758545"/>
                <a:gd name="connsiteY698" fmla="*/ 522398 h 6858000"/>
                <a:gd name="connsiteX699" fmla="*/ 1155632 w 7758545"/>
                <a:gd name="connsiteY699" fmla="*/ 550514 h 6858000"/>
                <a:gd name="connsiteX700" fmla="*/ 1162967 w 7758545"/>
                <a:gd name="connsiteY700" fmla="*/ 539105 h 6858000"/>
                <a:gd name="connsiteX701" fmla="*/ 1134035 w 7758545"/>
                <a:gd name="connsiteY701" fmla="*/ 502024 h 6858000"/>
                <a:gd name="connsiteX702" fmla="*/ 1210235 w 7758545"/>
                <a:gd name="connsiteY702" fmla="*/ 421341 h 6858000"/>
                <a:gd name="connsiteX703" fmla="*/ 1222052 w 7758545"/>
                <a:gd name="connsiteY703" fmla="*/ 431936 h 6858000"/>
                <a:gd name="connsiteX704" fmla="*/ 1170709 w 7758545"/>
                <a:gd name="connsiteY704" fmla="*/ 494689 h 6858000"/>
                <a:gd name="connsiteX705" fmla="*/ 1240797 w 7758545"/>
                <a:gd name="connsiteY705" fmla="*/ 480019 h 6858000"/>
                <a:gd name="connsiteX706" fmla="*/ 1325961 w 7758545"/>
                <a:gd name="connsiteY706" fmla="*/ 501616 h 6858000"/>
                <a:gd name="connsiteX707" fmla="*/ 1330444 w 7758545"/>
                <a:gd name="connsiteY707" fmla="*/ 524435 h 6858000"/>
                <a:gd name="connsiteX708" fmla="*/ 1376082 w 7758545"/>
                <a:gd name="connsiteY708" fmla="*/ 543995 h 6858000"/>
                <a:gd name="connsiteX709" fmla="*/ 1328406 w 7758545"/>
                <a:gd name="connsiteY709" fmla="*/ 537882 h 6858000"/>
                <a:gd name="connsiteX710" fmla="*/ 1335741 w 7758545"/>
                <a:gd name="connsiteY710" fmla="*/ 590448 h 6858000"/>
                <a:gd name="connsiteX711" fmla="*/ 1295807 w 7758545"/>
                <a:gd name="connsiteY711" fmla="*/ 560294 h 6858000"/>
                <a:gd name="connsiteX712" fmla="*/ 1306810 w 7758545"/>
                <a:gd name="connsiteY712" fmla="*/ 573741 h 6858000"/>
                <a:gd name="connsiteX713" fmla="*/ 1259541 w 7758545"/>
                <a:gd name="connsiteY713" fmla="*/ 623455 h 6858000"/>
                <a:gd name="connsiteX714" fmla="*/ 1240389 w 7758545"/>
                <a:gd name="connsiteY714" fmla="*/ 613267 h 6858000"/>
                <a:gd name="connsiteX715" fmla="*/ 1268913 w 7758545"/>
                <a:gd name="connsiteY715" fmla="*/ 647904 h 6858000"/>
                <a:gd name="connsiteX716" fmla="*/ 1264023 w 7758545"/>
                <a:gd name="connsiteY716" fmla="*/ 655239 h 6858000"/>
                <a:gd name="connsiteX717" fmla="*/ 1239982 w 7758545"/>
                <a:gd name="connsiteY717" fmla="*/ 638532 h 6858000"/>
                <a:gd name="connsiteX718" fmla="*/ 1208605 w 7758545"/>
                <a:gd name="connsiteY718" fmla="*/ 621417 h 6858000"/>
                <a:gd name="connsiteX719" fmla="*/ 1204531 w 7758545"/>
                <a:gd name="connsiteY719" fmla="*/ 630382 h 6858000"/>
                <a:gd name="connsiteX720" fmla="*/ 1230202 w 7758545"/>
                <a:gd name="connsiteY720" fmla="*/ 664611 h 6858000"/>
                <a:gd name="connsiteX721" fmla="*/ 1204531 w 7758545"/>
                <a:gd name="connsiteY721" fmla="*/ 698432 h 6858000"/>
                <a:gd name="connsiteX722" fmla="*/ 1182526 w 7758545"/>
                <a:gd name="connsiteY722" fmla="*/ 745701 h 6858000"/>
                <a:gd name="connsiteX723" fmla="*/ 1208198 w 7758545"/>
                <a:gd name="connsiteY723" fmla="*/ 753035 h 6858000"/>
                <a:gd name="connsiteX724" fmla="*/ 1280730 w 7758545"/>
                <a:gd name="connsiteY724" fmla="*/ 676835 h 6858000"/>
                <a:gd name="connsiteX725" fmla="*/ 1311292 w 7758545"/>
                <a:gd name="connsiteY725" fmla="*/ 657683 h 6858000"/>
                <a:gd name="connsiteX726" fmla="*/ 1368748 w 7758545"/>
                <a:gd name="connsiteY726" fmla="*/ 601858 h 6858000"/>
                <a:gd name="connsiteX727" fmla="*/ 1374452 w 7758545"/>
                <a:gd name="connsiteY727" fmla="*/ 646274 h 6858000"/>
                <a:gd name="connsiteX728" fmla="*/ 1393197 w 7758545"/>
                <a:gd name="connsiteY728" fmla="*/ 623047 h 6858000"/>
                <a:gd name="connsiteX729" fmla="*/ 1402569 w 7758545"/>
                <a:gd name="connsiteY729" fmla="*/ 627937 h 6858000"/>
                <a:gd name="connsiteX730" fmla="*/ 1369970 w 7758545"/>
                <a:gd name="connsiteY730" fmla="*/ 680503 h 6858000"/>
                <a:gd name="connsiteX731" fmla="*/ 1415609 w 7758545"/>
                <a:gd name="connsiteY731" fmla="*/ 626714 h 6858000"/>
                <a:gd name="connsiteX732" fmla="*/ 1374452 w 7758545"/>
                <a:gd name="connsiteY732" fmla="*/ 591671 h 6858000"/>
                <a:gd name="connsiteX733" fmla="*/ 1434353 w 7758545"/>
                <a:gd name="connsiteY733" fmla="*/ 516286 h 6858000"/>
                <a:gd name="connsiteX734" fmla="*/ 1503218 w 7758545"/>
                <a:gd name="connsiteY734" fmla="*/ 466165 h 6858000"/>
                <a:gd name="connsiteX735" fmla="*/ 1548042 w 7758545"/>
                <a:gd name="connsiteY735" fmla="*/ 421749 h 6858000"/>
                <a:gd name="connsiteX736" fmla="*/ 1623019 w 7758545"/>
                <a:gd name="connsiteY736" fmla="*/ 414006 h 6858000"/>
                <a:gd name="connsiteX737" fmla="*/ 1658471 w 7758545"/>
                <a:gd name="connsiteY737" fmla="*/ 442530 h 6858000"/>
                <a:gd name="connsiteX738" fmla="*/ 1699219 w 7758545"/>
                <a:gd name="connsiteY738" fmla="*/ 350846 h 6858000"/>
                <a:gd name="connsiteX739" fmla="*/ 1655211 w 7758545"/>
                <a:gd name="connsiteY739" fmla="*/ 338214 h 6858000"/>
                <a:gd name="connsiteX740" fmla="*/ 1720001 w 7758545"/>
                <a:gd name="connsiteY740" fmla="*/ 286056 h 6858000"/>
                <a:gd name="connsiteX741" fmla="*/ 1761157 w 7758545"/>
                <a:gd name="connsiteY741" fmla="*/ 317025 h 6858000"/>
                <a:gd name="connsiteX742" fmla="*/ 1770122 w 7758545"/>
                <a:gd name="connsiteY742" fmla="*/ 307652 h 6858000"/>
                <a:gd name="connsiteX743" fmla="*/ 1746895 w 7758545"/>
                <a:gd name="connsiteY743" fmla="*/ 274646 h 6858000"/>
                <a:gd name="connsiteX744" fmla="*/ 1766455 w 7758545"/>
                <a:gd name="connsiteY744" fmla="*/ 269349 h 6858000"/>
                <a:gd name="connsiteX745" fmla="*/ 1830022 w 7758545"/>
                <a:gd name="connsiteY745" fmla="*/ 259161 h 6858000"/>
                <a:gd name="connsiteX746" fmla="*/ 1885033 w 7758545"/>
                <a:gd name="connsiteY746" fmla="*/ 219635 h 6858000"/>
                <a:gd name="connsiteX747" fmla="*/ 1964493 w 7758545"/>
                <a:gd name="connsiteY747" fmla="*/ 168699 h 6858000"/>
                <a:gd name="connsiteX748" fmla="*/ 2054547 w 7758545"/>
                <a:gd name="connsiteY748" fmla="*/ 101872 h 6858000"/>
                <a:gd name="connsiteX749" fmla="*/ 2062697 w 7758545"/>
                <a:gd name="connsiteY749" fmla="*/ 109206 h 6858000"/>
                <a:gd name="connsiteX750" fmla="*/ 2052103 w 7758545"/>
                <a:gd name="connsiteY750" fmla="*/ 138953 h 6858000"/>
                <a:gd name="connsiteX751" fmla="*/ 2062290 w 7758545"/>
                <a:gd name="connsiteY751" fmla="*/ 145065 h 6858000"/>
                <a:gd name="connsiteX752" fmla="*/ 2092444 w 7758545"/>
                <a:gd name="connsiteY752" fmla="*/ 98612 h 6858000"/>
                <a:gd name="connsiteX753" fmla="*/ 2160087 w 7758545"/>
                <a:gd name="connsiteY753" fmla="*/ 59086 h 6858000"/>
                <a:gd name="connsiteX754" fmla="*/ 2229767 w 7758545"/>
                <a:gd name="connsiteY754" fmla="*/ 20782 h 6858000"/>
                <a:gd name="connsiteX755" fmla="*/ 2324711 w 7758545"/>
                <a:gd name="connsiteY755" fmla="*/ 815 h 6858000"/>
                <a:gd name="connsiteX756" fmla="*/ 2332861 w 7758545"/>
                <a:gd name="connsiteY756" fmla="*/ 0 h 6858000"/>
                <a:gd name="connsiteX757" fmla="*/ 987340 w 7758545"/>
                <a:gd name="connsiteY757" fmla="*/ 2697154 h 6858000"/>
                <a:gd name="connsiteX758" fmla="*/ 973893 w 7758545"/>
                <a:gd name="connsiteY758" fmla="*/ 2713046 h 6858000"/>
                <a:gd name="connsiteX759" fmla="*/ 1012197 w 7758545"/>
                <a:gd name="connsiteY759" fmla="*/ 2777022 h 6858000"/>
                <a:gd name="connsiteX760" fmla="*/ 1041536 w 7758545"/>
                <a:gd name="connsiteY760" fmla="*/ 2763982 h 6858000"/>
                <a:gd name="connsiteX761" fmla="*/ 1048871 w 7758545"/>
                <a:gd name="connsiteY761" fmla="*/ 2740755 h 6858000"/>
                <a:gd name="connsiteX762" fmla="*/ 1034609 w 7758545"/>
                <a:gd name="connsiteY762" fmla="*/ 2731791 h 6858000"/>
                <a:gd name="connsiteX763" fmla="*/ 986118 w 7758545"/>
                <a:gd name="connsiteY763" fmla="*/ 2696339 h 6858000"/>
                <a:gd name="connsiteX764" fmla="*/ 1011789 w 7758545"/>
                <a:gd name="connsiteY764" fmla="*/ 2689819 h 6858000"/>
                <a:gd name="connsiteX765" fmla="*/ 981635 w 7758545"/>
                <a:gd name="connsiteY765" fmla="*/ 2609137 h 6858000"/>
                <a:gd name="connsiteX766" fmla="*/ 987340 w 7758545"/>
                <a:gd name="connsiteY766" fmla="*/ 2697154 h 6858000"/>
                <a:gd name="connsiteX767" fmla="*/ 1453505 w 7758545"/>
                <a:gd name="connsiteY767" fmla="*/ 1816575 h 6858000"/>
                <a:gd name="connsiteX768" fmla="*/ 1424981 w 7758545"/>
                <a:gd name="connsiteY768" fmla="*/ 1798646 h 6858000"/>
                <a:gd name="connsiteX769" fmla="*/ 1363450 w 7758545"/>
                <a:gd name="connsiteY769" fmla="*/ 1723669 h 6858000"/>
                <a:gd name="connsiteX770" fmla="*/ 1352448 w 7758545"/>
                <a:gd name="connsiteY770" fmla="*/ 1750970 h 6858000"/>
                <a:gd name="connsiteX771" fmla="*/ 1394012 w 7758545"/>
                <a:gd name="connsiteY771" fmla="*/ 1778679 h 6858000"/>
                <a:gd name="connsiteX772" fmla="*/ 1440873 w 7758545"/>
                <a:gd name="connsiteY772" fmla="*/ 1830430 h 6858000"/>
                <a:gd name="connsiteX773" fmla="*/ 1498328 w 7758545"/>
                <a:gd name="connsiteY773" fmla="*/ 1867511 h 6858000"/>
                <a:gd name="connsiteX774" fmla="*/ 1453505 w 7758545"/>
                <a:gd name="connsiteY774" fmla="*/ 1816575 h 6858000"/>
                <a:gd name="connsiteX775" fmla="*/ 1463285 w 7758545"/>
                <a:gd name="connsiteY775" fmla="*/ 1779087 h 6858000"/>
                <a:gd name="connsiteX776" fmla="*/ 1466544 w 7758545"/>
                <a:gd name="connsiteY776" fmla="*/ 1737116 h 6858000"/>
                <a:gd name="connsiteX777" fmla="*/ 1473472 w 7758545"/>
                <a:gd name="connsiteY777" fmla="*/ 1711444 h 6858000"/>
                <a:gd name="connsiteX778" fmla="*/ 1418868 w 7758545"/>
                <a:gd name="connsiteY778" fmla="*/ 1684957 h 6858000"/>
                <a:gd name="connsiteX779" fmla="*/ 1431093 w 7758545"/>
                <a:gd name="connsiteY779" fmla="*/ 1749340 h 6858000"/>
                <a:gd name="connsiteX780" fmla="*/ 1442503 w 7758545"/>
                <a:gd name="connsiteY780" fmla="*/ 1777864 h 6858000"/>
                <a:gd name="connsiteX781" fmla="*/ 1453505 w 7758545"/>
                <a:gd name="connsiteY781" fmla="*/ 1816575 h 6858000"/>
                <a:gd name="connsiteX782" fmla="*/ 1246502 w 7758545"/>
                <a:gd name="connsiteY782" fmla="*/ 2945721 h 6858000"/>
                <a:gd name="connsiteX783" fmla="*/ 1120996 w 7758545"/>
                <a:gd name="connsiteY783" fmla="*/ 2992174 h 6858000"/>
                <a:gd name="connsiteX784" fmla="*/ 1198011 w 7758545"/>
                <a:gd name="connsiteY784" fmla="*/ 3042703 h 6858000"/>
                <a:gd name="connsiteX785" fmla="*/ 1222460 w 7758545"/>
                <a:gd name="connsiteY785" fmla="*/ 3039035 h 6858000"/>
                <a:gd name="connsiteX786" fmla="*/ 1246502 w 7758545"/>
                <a:gd name="connsiteY786" fmla="*/ 2945721 h 6858000"/>
                <a:gd name="connsiteX787" fmla="*/ 1316997 w 7758545"/>
                <a:gd name="connsiteY787" fmla="*/ 1423758 h 6858000"/>
                <a:gd name="connsiteX788" fmla="*/ 1395642 w 7758545"/>
                <a:gd name="connsiteY788" fmla="*/ 1438428 h 6858000"/>
                <a:gd name="connsiteX789" fmla="*/ 1451467 w 7758545"/>
                <a:gd name="connsiteY789" fmla="*/ 1411126 h 6858000"/>
                <a:gd name="connsiteX790" fmla="*/ 1370785 w 7758545"/>
                <a:gd name="connsiteY790" fmla="*/ 1351226 h 6858000"/>
                <a:gd name="connsiteX791" fmla="*/ 1316997 w 7758545"/>
                <a:gd name="connsiteY791" fmla="*/ 1423758 h 6858000"/>
                <a:gd name="connsiteX792" fmla="*/ 1022384 w 7758545"/>
                <a:gd name="connsiteY792" fmla="*/ 2130340 h 6858000"/>
                <a:gd name="connsiteX793" fmla="*/ 1124256 w 7758545"/>
                <a:gd name="connsiteY793" fmla="*/ 2102224 h 6858000"/>
                <a:gd name="connsiteX794" fmla="*/ 1107956 w 7758545"/>
                <a:gd name="connsiteY794" fmla="*/ 2052510 h 6858000"/>
                <a:gd name="connsiteX795" fmla="*/ 1054575 w 7758545"/>
                <a:gd name="connsiteY795" fmla="*/ 2107928 h 6858000"/>
                <a:gd name="connsiteX796" fmla="*/ 1022791 w 7758545"/>
                <a:gd name="connsiteY796" fmla="*/ 2079404 h 6858000"/>
                <a:gd name="connsiteX797" fmla="*/ 1019532 w 7758545"/>
                <a:gd name="connsiteY797" fmla="*/ 2107521 h 6858000"/>
                <a:gd name="connsiteX798" fmla="*/ 1022384 w 7758545"/>
                <a:gd name="connsiteY798" fmla="*/ 2130340 h 6858000"/>
                <a:gd name="connsiteX799" fmla="*/ 1364673 w 7758545"/>
                <a:gd name="connsiteY799" fmla="*/ 2074107 h 6858000"/>
                <a:gd name="connsiteX800" fmla="*/ 1322294 w 7758545"/>
                <a:gd name="connsiteY800" fmla="*/ 2098964 h 6858000"/>
                <a:gd name="connsiteX801" fmla="*/ 1284805 w 7758545"/>
                <a:gd name="connsiteY801" fmla="*/ 2065957 h 6858000"/>
                <a:gd name="connsiteX802" fmla="*/ 1323109 w 7758545"/>
                <a:gd name="connsiteY802" fmla="*/ 2153160 h 6858000"/>
                <a:gd name="connsiteX803" fmla="*/ 1364673 w 7758545"/>
                <a:gd name="connsiteY803" fmla="*/ 2074107 h 6858000"/>
                <a:gd name="connsiteX804" fmla="*/ 1186601 w 7758545"/>
                <a:gd name="connsiteY804" fmla="*/ 2706934 h 6858000"/>
                <a:gd name="connsiteX805" fmla="*/ 1090842 w 7758545"/>
                <a:gd name="connsiteY805" fmla="*/ 2693894 h 6858000"/>
                <a:gd name="connsiteX806" fmla="*/ 1103474 w 7758545"/>
                <a:gd name="connsiteY806" fmla="*/ 2759500 h 6858000"/>
                <a:gd name="connsiteX807" fmla="*/ 1144630 w 7758545"/>
                <a:gd name="connsiteY807" fmla="*/ 2712639 h 6858000"/>
                <a:gd name="connsiteX808" fmla="*/ 1171117 w 7758545"/>
                <a:gd name="connsiteY808" fmla="*/ 2779466 h 6858000"/>
                <a:gd name="connsiteX809" fmla="*/ 1186601 w 7758545"/>
                <a:gd name="connsiteY809" fmla="*/ 2706934 h 6858000"/>
                <a:gd name="connsiteX810" fmla="*/ 1073727 w 7758545"/>
                <a:gd name="connsiteY810" fmla="*/ 2498708 h 6858000"/>
                <a:gd name="connsiteX811" fmla="*/ 957594 w 7758545"/>
                <a:gd name="connsiteY811" fmla="*/ 2432695 h 6858000"/>
                <a:gd name="connsiteX812" fmla="*/ 1073727 w 7758545"/>
                <a:gd name="connsiteY812" fmla="*/ 2498708 h 6858000"/>
                <a:gd name="connsiteX813" fmla="*/ 1352041 w 7758545"/>
                <a:gd name="connsiteY813" fmla="*/ 3071634 h 6858000"/>
                <a:gd name="connsiteX814" fmla="*/ 1360190 w 7758545"/>
                <a:gd name="connsiteY814" fmla="*/ 2994619 h 6858000"/>
                <a:gd name="connsiteX815" fmla="*/ 1351226 w 7758545"/>
                <a:gd name="connsiteY815" fmla="*/ 2993397 h 6858000"/>
                <a:gd name="connsiteX816" fmla="*/ 1303142 w 7758545"/>
                <a:gd name="connsiteY816" fmla="*/ 3065930 h 6858000"/>
                <a:gd name="connsiteX817" fmla="*/ 1352041 w 7758545"/>
                <a:gd name="connsiteY817" fmla="*/ 3071634 h 6858000"/>
                <a:gd name="connsiteX818" fmla="*/ 1826762 w 7758545"/>
                <a:gd name="connsiteY818" fmla="*/ 486947 h 6858000"/>
                <a:gd name="connsiteX819" fmla="*/ 1859769 w 7758545"/>
                <a:gd name="connsiteY819" fmla="*/ 513026 h 6858000"/>
                <a:gd name="connsiteX820" fmla="*/ 1899295 w 7758545"/>
                <a:gd name="connsiteY820" fmla="*/ 512211 h 6858000"/>
                <a:gd name="connsiteX821" fmla="*/ 1864659 w 7758545"/>
                <a:gd name="connsiteY821" fmla="*/ 464127 h 6858000"/>
                <a:gd name="connsiteX822" fmla="*/ 1826762 w 7758545"/>
                <a:gd name="connsiteY822" fmla="*/ 486947 h 6858000"/>
                <a:gd name="connsiteX823" fmla="*/ 1328406 w 7758545"/>
                <a:gd name="connsiteY823" fmla="*/ 1334519 h 6858000"/>
                <a:gd name="connsiteX824" fmla="*/ 1420498 w 7758545"/>
                <a:gd name="connsiteY824" fmla="*/ 1334519 h 6858000"/>
                <a:gd name="connsiteX825" fmla="*/ 1328406 w 7758545"/>
                <a:gd name="connsiteY825" fmla="*/ 1334519 h 6858000"/>
                <a:gd name="connsiteX826" fmla="*/ 944961 w 7758545"/>
                <a:gd name="connsiteY826" fmla="*/ 2726086 h 6858000"/>
                <a:gd name="connsiteX827" fmla="*/ 933552 w 7758545"/>
                <a:gd name="connsiteY827" fmla="*/ 2714676 h 6858000"/>
                <a:gd name="connsiteX828" fmla="*/ 880986 w 7758545"/>
                <a:gd name="connsiteY828" fmla="*/ 2744423 h 6858000"/>
                <a:gd name="connsiteX829" fmla="*/ 886283 w 7758545"/>
                <a:gd name="connsiteY829" fmla="*/ 2755017 h 6858000"/>
                <a:gd name="connsiteX830" fmla="*/ 928254 w 7758545"/>
                <a:gd name="connsiteY830" fmla="*/ 2771317 h 6858000"/>
                <a:gd name="connsiteX831" fmla="*/ 944961 w 7758545"/>
                <a:gd name="connsiteY831" fmla="*/ 2726086 h 6858000"/>
                <a:gd name="connsiteX832" fmla="*/ 1197196 w 7758545"/>
                <a:gd name="connsiteY832" fmla="*/ 2725271 h 6858000"/>
                <a:gd name="connsiteX833" fmla="*/ 1216755 w 7758545"/>
                <a:gd name="connsiteY833" fmla="*/ 2737903 h 6858000"/>
                <a:gd name="connsiteX834" fmla="*/ 1244057 w 7758545"/>
                <a:gd name="connsiteY834" fmla="*/ 2686967 h 6858000"/>
                <a:gd name="connsiteX835" fmla="*/ 1228980 w 7758545"/>
                <a:gd name="connsiteY835" fmla="*/ 2673520 h 6858000"/>
                <a:gd name="connsiteX836" fmla="*/ 1197196 w 7758545"/>
                <a:gd name="connsiteY836" fmla="*/ 2725271 h 6858000"/>
                <a:gd name="connsiteX837" fmla="*/ 1447800 w 7758545"/>
                <a:gd name="connsiteY837" fmla="*/ 1300290 h 6858000"/>
                <a:gd name="connsiteX838" fmla="*/ 1456357 w 7758545"/>
                <a:gd name="connsiteY838" fmla="*/ 1255059 h 6858000"/>
                <a:gd name="connsiteX839" fmla="*/ 1446985 w 7758545"/>
                <a:gd name="connsiteY839" fmla="*/ 1223682 h 6858000"/>
                <a:gd name="connsiteX840" fmla="*/ 1447800 w 7758545"/>
                <a:gd name="connsiteY840" fmla="*/ 1300290 h 6858000"/>
                <a:gd name="connsiteX841" fmla="*/ 1581863 w 7758545"/>
                <a:gd name="connsiteY841" fmla="*/ 698840 h 6858000"/>
                <a:gd name="connsiteX842" fmla="*/ 1618537 w 7758545"/>
                <a:gd name="connsiteY842" fmla="*/ 727364 h 6858000"/>
                <a:gd name="connsiteX843" fmla="*/ 1650321 w 7758545"/>
                <a:gd name="connsiteY843" fmla="*/ 684578 h 6858000"/>
                <a:gd name="connsiteX844" fmla="*/ 1581863 w 7758545"/>
                <a:gd name="connsiteY844" fmla="*/ 698840 h 6858000"/>
                <a:gd name="connsiteX845" fmla="*/ 1205753 w 7758545"/>
                <a:gd name="connsiteY845" fmla="*/ 1623427 h 6858000"/>
                <a:gd name="connsiteX846" fmla="*/ 1284805 w 7758545"/>
                <a:gd name="connsiteY846" fmla="*/ 1638096 h 6858000"/>
                <a:gd name="connsiteX847" fmla="*/ 1286843 w 7758545"/>
                <a:gd name="connsiteY847" fmla="*/ 1629947 h 6858000"/>
                <a:gd name="connsiteX848" fmla="*/ 1226535 w 7758545"/>
                <a:gd name="connsiteY848" fmla="*/ 1600607 h 6858000"/>
                <a:gd name="connsiteX849" fmla="*/ 1205753 w 7758545"/>
                <a:gd name="connsiteY849" fmla="*/ 1623427 h 6858000"/>
                <a:gd name="connsiteX850" fmla="*/ 995082 w 7758545"/>
                <a:gd name="connsiteY850" fmla="*/ 2969355 h 6858000"/>
                <a:gd name="connsiteX851" fmla="*/ 1004455 w 7758545"/>
                <a:gd name="connsiteY851" fmla="*/ 2960798 h 6858000"/>
                <a:gd name="connsiteX852" fmla="*/ 983673 w 7758545"/>
                <a:gd name="connsiteY852" fmla="*/ 2931459 h 6858000"/>
                <a:gd name="connsiteX853" fmla="*/ 951889 w 7758545"/>
                <a:gd name="connsiteY853" fmla="*/ 2936756 h 6858000"/>
                <a:gd name="connsiteX854" fmla="*/ 953111 w 7758545"/>
                <a:gd name="connsiteY854" fmla="*/ 2964873 h 6858000"/>
                <a:gd name="connsiteX855" fmla="*/ 995082 w 7758545"/>
                <a:gd name="connsiteY855" fmla="*/ 296935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</a:cxnLst>
              <a:rect l="l" t="t" r="r" b="b"/>
              <a:pathLst>
                <a:path w="7758545" h="6858000">
                  <a:moveTo>
                    <a:pt x="2332861" y="0"/>
                  </a:moveTo>
                  <a:cubicBezTo>
                    <a:pt x="2317784" y="17522"/>
                    <a:pt x="2305559" y="38711"/>
                    <a:pt x="2287223" y="52158"/>
                  </a:cubicBezTo>
                  <a:cubicBezTo>
                    <a:pt x="2257068" y="74570"/>
                    <a:pt x="2223654" y="92907"/>
                    <a:pt x="2191056" y="111244"/>
                  </a:cubicBezTo>
                  <a:cubicBezTo>
                    <a:pt x="2175979" y="119394"/>
                    <a:pt x="2156419" y="120616"/>
                    <a:pt x="2143380" y="130803"/>
                  </a:cubicBezTo>
                  <a:cubicBezTo>
                    <a:pt x="2114856" y="152807"/>
                    <a:pt x="2088776" y="178479"/>
                    <a:pt x="2056178" y="208226"/>
                  </a:cubicBezTo>
                  <a:cubicBezTo>
                    <a:pt x="2072477" y="203336"/>
                    <a:pt x="2082664" y="200483"/>
                    <a:pt x="2092851" y="197224"/>
                  </a:cubicBezTo>
                  <a:cubicBezTo>
                    <a:pt x="2061067" y="214745"/>
                    <a:pt x="2066772" y="273424"/>
                    <a:pt x="2015836" y="268534"/>
                  </a:cubicBezTo>
                  <a:cubicBezTo>
                    <a:pt x="2010946" y="268126"/>
                    <a:pt x="2004834" y="269349"/>
                    <a:pt x="2001167" y="272201"/>
                  </a:cubicBezTo>
                  <a:cubicBezTo>
                    <a:pt x="1966123" y="301133"/>
                    <a:pt x="1931079" y="330472"/>
                    <a:pt x="1895220" y="360626"/>
                  </a:cubicBezTo>
                  <a:cubicBezTo>
                    <a:pt x="1890738" y="353291"/>
                    <a:pt x="1885033" y="343511"/>
                    <a:pt x="1878921" y="333324"/>
                  </a:cubicBezTo>
                  <a:cubicBezTo>
                    <a:pt x="1876476" y="334547"/>
                    <a:pt x="1874031" y="335769"/>
                    <a:pt x="1871586" y="336991"/>
                  </a:cubicBezTo>
                  <a:cubicBezTo>
                    <a:pt x="1881366" y="365516"/>
                    <a:pt x="1890738" y="394040"/>
                    <a:pt x="1902555" y="428676"/>
                  </a:cubicBezTo>
                  <a:cubicBezTo>
                    <a:pt x="1900518" y="431936"/>
                    <a:pt x="1893590" y="442938"/>
                    <a:pt x="1886663" y="454348"/>
                  </a:cubicBezTo>
                  <a:cubicBezTo>
                    <a:pt x="1889108" y="456385"/>
                    <a:pt x="1891553" y="458422"/>
                    <a:pt x="1893998" y="460460"/>
                  </a:cubicBezTo>
                  <a:cubicBezTo>
                    <a:pt x="1948601" y="419711"/>
                    <a:pt x="2002797" y="379370"/>
                    <a:pt x="2059437" y="337399"/>
                  </a:cubicBezTo>
                  <a:cubicBezTo>
                    <a:pt x="2056178" y="333732"/>
                    <a:pt x="2049250" y="325989"/>
                    <a:pt x="2042730" y="318247"/>
                  </a:cubicBezTo>
                  <a:cubicBezTo>
                    <a:pt x="2044360" y="315395"/>
                    <a:pt x="2046398" y="312950"/>
                    <a:pt x="2048028" y="310097"/>
                  </a:cubicBezTo>
                  <a:cubicBezTo>
                    <a:pt x="2059030" y="315802"/>
                    <a:pt x="2070440" y="321507"/>
                    <a:pt x="2078589" y="325582"/>
                  </a:cubicBezTo>
                  <a:cubicBezTo>
                    <a:pt x="2106298" y="310505"/>
                    <a:pt x="2132785" y="295835"/>
                    <a:pt x="2154789" y="283611"/>
                  </a:cubicBezTo>
                  <a:cubicBezTo>
                    <a:pt x="2169866" y="309690"/>
                    <a:pt x="2182498" y="330879"/>
                    <a:pt x="2195945" y="353698"/>
                  </a:cubicBezTo>
                  <a:cubicBezTo>
                    <a:pt x="2184128" y="362663"/>
                    <a:pt x="2101816" y="365923"/>
                    <a:pt x="2094481" y="359811"/>
                  </a:cubicBezTo>
                  <a:cubicBezTo>
                    <a:pt x="2076144" y="370813"/>
                    <a:pt x="2056178" y="376925"/>
                    <a:pt x="2047620" y="389965"/>
                  </a:cubicBezTo>
                  <a:cubicBezTo>
                    <a:pt x="2039063" y="403004"/>
                    <a:pt x="2041916" y="423786"/>
                    <a:pt x="2039471" y="444975"/>
                  </a:cubicBezTo>
                  <a:cubicBezTo>
                    <a:pt x="2082664" y="414821"/>
                    <a:pt x="2118116" y="389965"/>
                    <a:pt x="2153567" y="364701"/>
                  </a:cubicBezTo>
                  <a:cubicBezTo>
                    <a:pt x="2160494" y="373665"/>
                    <a:pt x="2159272" y="373258"/>
                    <a:pt x="2139305" y="411562"/>
                  </a:cubicBezTo>
                  <a:cubicBezTo>
                    <a:pt x="2130340" y="429083"/>
                    <a:pt x="2128303" y="449865"/>
                    <a:pt x="2121783" y="473907"/>
                  </a:cubicBezTo>
                  <a:cubicBezTo>
                    <a:pt x="2134415" y="471870"/>
                    <a:pt x="2141342" y="470647"/>
                    <a:pt x="2148269" y="469425"/>
                  </a:cubicBezTo>
                  <a:lnTo>
                    <a:pt x="2147047" y="468610"/>
                  </a:lnTo>
                  <a:cubicBezTo>
                    <a:pt x="2156419" y="501209"/>
                    <a:pt x="2123820" y="488984"/>
                    <a:pt x="2113226" y="500394"/>
                  </a:cubicBezTo>
                  <a:cubicBezTo>
                    <a:pt x="2107928" y="445383"/>
                    <a:pt x="2103446" y="433973"/>
                    <a:pt x="2083479" y="429083"/>
                  </a:cubicBezTo>
                  <a:cubicBezTo>
                    <a:pt x="2081442" y="449458"/>
                    <a:pt x="2079812" y="469832"/>
                    <a:pt x="2077774" y="490206"/>
                  </a:cubicBezTo>
                  <a:cubicBezTo>
                    <a:pt x="2061067" y="486539"/>
                    <a:pt x="2046805" y="483279"/>
                    <a:pt x="2031728" y="479612"/>
                  </a:cubicBezTo>
                  <a:cubicBezTo>
                    <a:pt x="2040693" y="498764"/>
                    <a:pt x="2047620" y="513433"/>
                    <a:pt x="2054140" y="528103"/>
                  </a:cubicBezTo>
                  <a:cubicBezTo>
                    <a:pt x="2038248" y="520360"/>
                    <a:pt x="2022764" y="512211"/>
                    <a:pt x="2016651" y="509358"/>
                  </a:cubicBezTo>
                  <a:cubicBezTo>
                    <a:pt x="1986497" y="509358"/>
                    <a:pt x="1965715" y="509358"/>
                    <a:pt x="1937191" y="509358"/>
                  </a:cubicBezTo>
                  <a:cubicBezTo>
                    <a:pt x="1947786" y="495096"/>
                    <a:pt x="1951861" y="489391"/>
                    <a:pt x="1955936" y="483687"/>
                  </a:cubicBezTo>
                  <a:cubicBezTo>
                    <a:pt x="1953083" y="481649"/>
                    <a:pt x="1950231" y="480019"/>
                    <a:pt x="1947379" y="477982"/>
                  </a:cubicBezTo>
                  <a:cubicBezTo>
                    <a:pt x="1942896" y="485724"/>
                    <a:pt x="1933524" y="494281"/>
                    <a:pt x="1934339" y="501616"/>
                  </a:cubicBezTo>
                  <a:cubicBezTo>
                    <a:pt x="1941674" y="565591"/>
                    <a:pt x="1999944" y="535845"/>
                    <a:pt x="2030913" y="555404"/>
                  </a:cubicBezTo>
                  <a:cubicBezTo>
                    <a:pt x="2039878" y="544810"/>
                    <a:pt x="2046805" y="536252"/>
                    <a:pt x="2053733" y="527695"/>
                  </a:cubicBezTo>
                  <a:cubicBezTo>
                    <a:pt x="2065142" y="518323"/>
                    <a:pt x="2076959" y="509358"/>
                    <a:pt x="2088369" y="499986"/>
                  </a:cubicBezTo>
                  <a:cubicBezTo>
                    <a:pt x="2107928" y="547255"/>
                    <a:pt x="2065142" y="557849"/>
                    <a:pt x="2039878" y="577816"/>
                  </a:cubicBezTo>
                  <a:cubicBezTo>
                    <a:pt x="2050065" y="588003"/>
                    <a:pt x="2059030" y="596968"/>
                    <a:pt x="2067995" y="606340"/>
                  </a:cubicBezTo>
                  <a:cubicBezTo>
                    <a:pt x="2056992" y="613675"/>
                    <a:pt x="2045583" y="621010"/>
                    <a:pt x="2031728" y="629974"/>
                  </a:cubicBezTo>
                  <a:cubicBezTo>
                    <a:pt x="2027653" y="618565"/>
                    <a:pt x="2024394" y="608785"/>
                    <a:pt x="2019504" y="594931"/>
                  </a:cubicBezTo>
                  <a:cubicBezTo>
                    <a:pt x="1974273" y="625084"/>
                    <a:pt x="1918854" y="638124"/>
                    <a:pt x="1891145" y="690690"/>
                  </a:cubicBezTo>
                  <a:cubicBezTo>
                    <a:pt x="1891145" y="690690"/>
                    <a:pt x="1891960" y="689875"/>
                    <a:pt x="1891960" y="689875"/>
                  </a:cubicBezTo>
                  <a:cubicBezTo>
                    <a:pt x="1880143" y="695987"/>
                    <a:pt x="1868326" y="702507"/>
                    <a:pt x="1856916" y="708212"/>
                  </a:cubicBezTo>
                  <a:cubicBezTo>
                    <a:pt x="1861806" y="725326"/>
                    <a:pt x="1866289" y="739996"/>
                    <a:pt x="1871179" y="756295"/>
                  </a:cubicBezTo>
                  <a:cubicBezTo>
                    <a:pt x="1846322" y="756295"/>
                    <a:pt x="1825948" y="756295"/>
                    <a:pt x="1794979" y="756295"/>
                  </a:cubicBezTo>
                  <a:cubicBezTo>
                    <a:pt x="1808833" y="771780"/>
                    <a:pt x="1818205" y="782374"/>
                    <a:pt x="1834505" y="800711"/>
                  </a:cubicBezTo>
                  <a:cubicBezTo>
                    <a:pt x="1821058" y="812936"/>
                    <a:pt x="1805166" y="827198"/>
                    <a:pt x="1785199" y="845127"/>
                  </a:cubicBezTo>
                  <a:cubicBezTo>
                    <a:pt x="1782346" y="804786"/>
                    <a:pt x="1779902" y="773817"/>
                    <a:pt x="1777457" y="742441"/>
                  </a:cubicBezTo>
                  <a:cubicBezTo>
                    <a:pt x="1771752" y="741626"/>
                    <a:pt x="1765640" y="740403"/>
                    <a:pt x="1759935" y="739588"/>
                  </a:cubicBezTo>
                  <a:cubicBezTo>
                    <a:pt x="1773382" y="778299"/>
                    <a:pt x="1774604" y="811713"/>
                    <a:pt x="1726928" y="824345"/>
                  </a:cubicBezTo>
                  <a:cubicBezTo>
                    <a:pt x="1742005" y="835348"/>
                    <a:pt x="1753822" y="844312"/>
                    <a:pt x="1766047" y="853685"/>
                  </a:cubicBezTo>
                  <a:cubicBezTo>
                    <a:pt x="1750563" y="870391"/>
                    <a:pt x="1736301" y="885876"/>
                    <a:pt x="1720001" y="903805"/>
                  </a:cubicBezTo>
                  <a:cubicBezTo>
                    <a:pt x="1714296" y="894433"/>
                    <a:pt x="1709406" y="886283"/>
                    <a:pt x="1704517" y="878134"/>
                  </a:cubicBezTo>
                  <a:cubicBezTo>
                    <a:pt x="1713481" y="870391"/>
                    <a:pt x="1721223" y="863872"/>
                    <a:pt x="1729373" y="856944"/>
                  </a:cubicBezTo>
                  <a:cubicBezTo>
                    <a:pt x="1726113" y="853277"/>
                    <a:pt x="1722853" y="849610"/>
                    <a:pt x="1719186" y="845942"/>
                  </a:cubicBezTo>
                  <a:cubicBezTo>
                    <a:pt x="1683735" y="850832"/>
                    <a:pt x="1683327" y="892803"/>
                    <a:pt x="1664990" y="916845"/>
                  </a:cubicBezTo>
                  <a:cubicBezTo>
                    <a:pt x="1672325" y="912770"/>
                    <a:pt x="1679660" y="908695"/>
                    <a:pt x="1687402" y="904620"/>
                  </a:cubicBezTo>
                  <a:cubicBezTo>
                    <a:pt x="1691070" y="907065"/>
                    <a:pt x="1694737" y="909918"/>
                    <a:pt x="1698404" y="912363"/>
                  </a:cubicBezTo>
                  <a:cubicBezTo>
                    <a:pt x="1687402" y="930699"/>
                    <a:pt x="1676807" y="949444"/>
                    <a:pt x="1665805" y="967781"/>
                  </a:cubicBezTo>
                  <a:cubicBezTo>
                    <a:pt x="1662545" y="966151"/>
                    <a:pt x="1659285" y="964928"/>
                    <a:pt x="1656026" y="963298"/>
                  </a:cubicBezTo>
                  <a:cubicBezTo>
                    <a:pt x="1654396" y="956371"/>
                    <a:pt x="1652766" y="949036"/>
                    <a:pt x="1650321" y="938034"/>
                  </a:cubicBezTo>
                  <a:cubicBezTo>
                    <a:pt x="1629131" y="950666"/>
                    <a:pt x="1609572" y="962483"/>
                    <a:pt x="1589605" y="974301"/>
                  </a:cubicBezTo>
                  <a:cubicBezTo>
                    <a:pt x="1641356" y="984488"/>
                    <a:pt x="1618129" y="1014642"/>
                    <a:pt x="1614869" y="1037054"/>
                  </a:cubicBezTo>
                  <a:cubicBezTo>
                    <a:pt x="1604275" y="1028089"/>
                    <a:pt x="1593273" y="1019124"/>
                    <a:pt x="1583086" y="1010567"/>
                  </a:cubicBezTo>
                  <a:cubicBezTo>
                    <a:pt x="1563526" y="1028904"/>
                    <a:pt x="1615277" y="1046426"/>
                    <a:pt x="1579826" y="1061910"/>
                  </a:cubicBezTo>
                  <a:cubicBezTo>
                    <a:pt x="1558636" y="1088804"/>
                    <a:pt x="1537447" y="1115291"/>
                    <a:pt x="1516258" y="1142185"/>
                  </a:cubicBezTo>
                  <a:cubicBezTo>
                    <a:pt x="1522370" y="1145853"/>
                    <a:pt x="1528075" y="1149520"/>
                    <a:pt x="1534187" y="1153187"/>
                  </a:cubicBezTo>
                  <a:cubicBezTo>
                    <a:pt x="1549264" y="1122626"/>
                    <a:pt x="1564341" y="1092064"/>
                    <a:pt x="1579826" y="1061910"/>
                  </a:cubicBezTo>
                  <a:cubicBezTo>
                    <a:pt x="1590013" y="1065985"/>
                    <a:pt x="1600200" y="1070060"/>
                    <a:pt x="1614055" y="1075765"/>
                  </a:cubicBezTo>
                  <a:cubicBezTo>
                    <a:pt x="1614055" y="1058243"/>
                    <a:pt x="1614055" y="1047241"/>
                    <a:pt x="1614055" y="1036239"/>
                  </a:cubicBezTo>
                  <a:cubicBezTo>
                    <a:pt x="1619759" y="1032571"/>
                    <a:pt x="1628317" y="1030126"/>
                    <a:pt x="1630761" y="1024829"/>
                  </a:cubicBezTo>
                  <a:cubicBezTo>
                    <a:pt x="1646246" y="990193"/>
                    <a:pt x="1667843" y="979190"/>
                    <a:pt x="1706961" y="1010567"/>
                  </a:cubicBezTo>
                  <a:cubicBezTo>
                    <a:pt x="1719594" y="985303"/>
                    <a:pt x="1730596" y="963298"/>
                    <a:pt x="1743635" y="936404"/>
                  </a:cubicBezTo>
                  <a:cubicBezTo>
                    <a:pt x="1744043" y="936404"/>
                    <a:pt x="1755452" y="937627"/>
                    <a:pt x="1758305" y="938034"/>
                  </a:cubicBezTo>
                  <a:cubicBezTo>
                    <a:pt x="1763195" y="955964"/>
                    <a:pt x="1763195" y="977968"/>
                    <a:pt x="1771752" y="982450"/>
                  </a:cubicBezTo>
                  <a:cubicBezTo>
                    <a:pt x="1785606" y="989378"/>
                    <a:pt x="1805166" y="984488"/>
                    <a:pt x="1828800" y="984488"/>
                  </a:cubicBezTo>
                  <a:cubicBezTo>
                    <a:pt x="1819835" y="996712"/>
                    <a:pt x="1815353" y="1002825"/>
                    <a:pt x="1810056" y="1009752"/>
                  </a:cubicBezTo>
                  <a:cubicBezTo>
                    <a:pt x="1835320" y="1020347"/>
                    <a:pt x="1843877" y="1033386"/>
                    <a:pt x="1812093" y="1051723"/>
                  </a:cubicBezTo>
                  <a:cubicBezTo>
                    <a:pt x="1819835" y="1058243"/>
                    <a:pt x="1826355" y="1063948"/>
                    <a:pt x="1836542" y="1072505"/>
                  </a:cubicBezTo>
                  <a:cubicBezTo>
                    <a:pt x="1842654" y="1029719"/>
                    <a:pt x="1848359" y="990193"/>
                    <a:pt x="1852434" y="962891"/>
                  </a:cubicBezTo>
                  <a:cubicBezTo>
                    <a:pt x="1870364" y="954741"/>
                    <a:pt x="1886256" y="952704"/>
                    <a:pt x="1891145" y="944147"/>
                  </a:cubicBezTo>
                  <a:cubicBezTo>
                    <a:pt x="1904592" y="920512"/>
                    <a:pt x="1917225" y="909918"/>
                    <a:pt x="1942081" y="929477"/>
                  </a:cubicBezTo>
                  <a:cubicBezTo>
                    <a:pt x="1944526" y="931514"/>
                    <a:pt x="1954713" y="924587"/>
                    <a:pt x="1960826" y="921735"/>
                  </a:cubicBezTo>
                  <a:cubicBezTo>
                    <a:pt x="1955936" y="916030"/>
                    <a:pt x="1952268" y="906250"/>
                    <a:pt x="1946564" y="905028"/>
                  </a:cubicBezTo>
                  <a:cubicBezTo>
                    <a:pt x="1934339" y="902583"/>
                    <a:pt x="1921299" y="904213"/>
                    <a:pt x="1908667" y="904213"/>
                  </a:cubicBezTo>
                  <a:cubicBezTo>
                    <a:pt x="1907852" y="900953"/>
                    <a:pt x="1907037" y="898101"/>
                    <a:pt x="1906222" y="894841"/>
                  </a:cubicBezTo>
                  <a:cubicBezTo>
                    <a:pt x="1916410" y="889951"/>
                    <a:pt x="1926597" y="885061"/>
                    <a:pt x="1931079" y="882616"/>
                  </a:cubicBezTo>
                  <a:cubicBezTo>
                    <a:pt x="1934339" y="859389"/>
                    <a:pt x="1936784" y="838608"/>
                    <a:pt x="1939636" y="817826"/>
                  </a:cubicBezTo>
                  <a:cubicBezTo>
                    <a:pt x="1945749" y="817011"/>
                    <a:pt x="1951453" y="815788"/>
                    <a:pt x="1957566" y="814973"/>
                  </a:cubicBezTo>
                  <a:cubicBezTo>
                    <a:pt x="1963271" y="831273"/>
                    <a:pt x="1968975" y="847980"/>
                    <a:pt x="1975495" y="866724"/>
                  </a:cubicBezTo>
                  <a:cubicBezTo>
                    <a:pt x="1985275" y="857759"/>
                    <a:pt x="1999537" y="843905"/>
                    <a:pt x="2009317" y="834533"/>
                  </a:cubicBezTo>
                  <a:cubicBezTo>
                    <a:pt x="2026431" y="845127"/>
                    <a:pt x="2041916" y="854499"/>
                    <a:pt x="2061882" y="866724"/>
                  </a:cubicBezTo>
                  <a:cubicBezTo>
                    <a:pt x="2056992" y="875689"/>
                    <a:pt x="2050880" y="887913"/>
                    <a:pt x="2044360" y="900953"/>
                  </a:cubicBezTo>
                  <a:cubicBezTo>
                    <a:pt x="2059437" y="913993"/>
                    <a:pt x="2076144" y="928255"/>
                    <a:pt x="2092444" y="942517"/>
                  </a:cubicBezTo>
                  <a:cubicBezTo>
                    <a:pt x="2089184" y="946591"/>
                    <a:pt x="2085924" y="950666"/>
                    <a:pt x="2082257" y="954741"/>
                  </a:cubicBezTo>
                  <a:cubicBezTo>
                    <a:pt x="2066365" y="941702"/>
                    <a:pt x="2050065" y="928255"/>
                    <a:pt x="2032543" y="913585"/>
                  </a:cubicBezTo>
                  <a:cubicBezTo>
                    <a:pt x="2022356" y="927440"/>
                    <a:pt x="2011761" y="938442"/>
                    <a:pt x="2006057" y="951481"/>
                  </a:cubicBezTo>
                  <a:cubicBezTo>
                    <a:pt x="2003204" y="958409"/>
                    <a:pt x="2006872" y="971448"/>
                    <a:pt x="2012169" y="977153"/>
                  </a:cubicBezTo>
                  <a:cubicBezTo>
                    <a:pt x="2016651" y="981635"/>
                    <a:pt x="2033358" y="993045"/>
                    <a:pt x="2034173" y="969411"/>
                  </a:cubicBezTo>
                  <a:cubicBezTo>
                    <a:pt x="2034173" y="967781"/>
                    <a:pt x="2055363" y="966966"/>
                    <a:pt x="2077367" y="964521"/>
                  </a:cubicBezTo>
                  <a:cubicBezTo>
                    <a:pt x="2057400" y="986118"/>
                    <a:pt x="2044768" y="999565"/>
                    <a:pt x="2028876" y="1016679"/>
                  </a:cubicBezTo>
                  <a:cubicBezTo>
                    <a:pt x="2009317" y="1002010"/>
                    <a:pt x="1991387" y="984895"/>
                    <a:pt x="1970198" y="973893"/>
                  </a:cubicBezTo>
                  <a:cubicBezTo>
                    <a:pt x="1932302" y="954334"/>
                    <a:pt x="1915595" y="964521"/>
                    <a:pt x="1908667" y="1004047"/>
                  </a:cubicBezTo>
                  <a:cubicBezTo>
                    <a:pt x="1895628" y="1004862"/>
                    <a:pt x="1876883" y="1000787"/>
                    <a:pt x="1871994" y="1007307"/>
                  </a:cubicBezTo>
                  <a:cubicBezTo>
                    <a:pt x="1865066" y="1016679"/>
                    <a:pt x="1868734" y="1033386"/>
                    <a:pt x="1867511" y="1046833"/>
                  </a:cubicBezTo>
                  <a:cubicBezTo>
                    <a:pt x="1866289" y="1058650"/>
                    <a:pt x="1864251" y="1070467"/>
                    <a:pt x="1863029" y="1082285"/>
                  </a:cubicBezTo>
                  <a:cubicBezTo>
                    <a:pt x="1861806" y="1093287"/>
                    <a:pt x="1861399" y="1104696"/>
                    <a:pt x="1860991" y="1113661"/>
                  </a:cubicBezTo>
                  <a:cubicBezTo>
                    <a:pt x="1832060" y="1108771"/>
                    <a:pt x="1804351" y="1104289"/>
                    <a:pt x="1776642" y="1099399"/>
                  </a:cubicBezTo>
                  <a:cubicBezTo>
                    <a:pt x="1775827" y="1102251"/>
                    <a:pt x="1775012" y="1105511"/>
                    <a:pt x="1774197" y="1108364"/>
                  </a:cubicBezTo>
                  <a:cubicBezTo>
                    <a:pt x="1784791" y="1119366"/>
                    <a:pt x="1796201" y="1129553"/>
                    <a:pt x="1805573" y="1141778"/>
                  </a:cubicBezTo>
                  <a:cubicBezTo>
                    <a:pt x="1809241" y="1146667"/>
                    <a:pt x="1810463" y="1161337"/>
                    <a:pt x="1809648" y="1161744"/>
                  </a:cubicBezTo>
                  <a:cubicBezTo>
                    <a:pt x="1798238" y="1165819"/>
                    <a:pt x="1785606" y="1170709"/>
                    <a:pt x="1773789" y="1170302"/>
                  </a:cubicBezTo>
                  <a:cubicBezTo>
                    <a:pt x="1764825" y="1169894"/>
                    <a:pt x="1756267" y="1162559"/>
                    <a:pt x="1747303" y="1158077"/>
                  </a:cubicBezTo>
                  <a:cubicBezTo>
                    <a:pt x="1744858" y="1161337"/>
                    <a:pt x="1742820" y="1165004"/>
                    <a:pt x="1740375" y="1168264"/>
                  </a:cubicBezTo>
                  <a:cubicBezTo>
                    <a:pt x="1757490" y="1181711"/>
                    <a:pt x="1773382" y="1197603"/>
                    <a:pt x="1791719" y="1208198"/>
                  </a:cubicBezTo>
                  <a:cubicBezTo>
                    <a:pt x="1809648" y="1218385"/>
                    <a:pt x="1837765" y="1217978"/>
                    <a:pt x="1824725" y="1251392"/>
                  </a:cubicBezTo>
                  <a:cubicBezTo>
                    <a:pt x="1824318" y="1253021"/>
                    <a:pt x="1838580" y="1263616"/>
                    <a:pt x="1840617" y="1262394"/>
                  </a:cubicBezTo>
                  <a:cubicBezTo>
                    <a:pt x="1848767" y="1256281"/>
                    <a:pt x="1860584" y="1248132"/>
                    <a:pt x="1861399" y="1239982"/>
                  </a:cubicBezTo>
                  <a:cubicBezTo>
                    <a:pt x="1863436" y="1219607"/>
                    <a:pt x="1858139" y="1198826"/>
                    <a:pt x="1859361" y="1178044"/>
                  </a:cubicBezTo>
                  <a:cubicBezTo>
                    <a:pt x="1860991" y="1151965"/>
                    <a:pt x="1861399" y="1123848"/>
                    <a:pt x="1893998" y="1114068"/>
                  </a:cubicBezTo>
                  <a:lnTo>
                    <a:pt x="1893998" y="1113661"/>
                  </a:lnTo>
                  <a:cubicBezTo>
                    <a:pt x="1896443" y="1133628"/>
                    <a:pt x="1899295" y="1149927"/>
                    <a:pt x="1924559" y="1157670"/>
                  </a:cubicBezTo>
                  <a:cubicBezTo>
                    <a:pt x="1946971" y="1165004"/>
                    <a:pt x="1965715" y="1183749"/>
                    <a:pt x="1985682" y="1197603"/>
                  </a:cubicBezTo>
                  <a:cubicBezTo>
                    <a:pt x="1984867" y="1201271"/>
                    <a:pt x="1984052" y="1204938"/>
                    <a:pt x="1983237" y="1208605"/>
                  </a:cubicBezTo>
                  <a:cubicBezTo>
                    <a:pt x="1965308" y="1207383"/>
                    <a:pt x="1947379" y="1206568"/>
                    <a:pt x="1927412" y="1205345"/>
                  </a:cubicBezTo>
                  <a:cubicBezTo>
                    <a:pt x="1932709" y="1221645"/>
                    <a:pt x="1939636" y="1242019"/>
                    <a:pt x="1946971" y="1265246"/>
                  </a:cubicBezTo>
                  <a:cubicBezTo>
                    <a:pt x="1935154" y="1267283"/>
                    <a:pt x="1925782" y="1268913"/>
                    <a:pt x="1916002" y="1270951"/>
                  </a:cubicBezTo>
                  <a:cubicBezTo>
                    <a:pt x="1917632" y="1281138"/>
                    <a:pt x="1919262" y="1291325"/>
                    <a:pt x="1921299" y="1303142"/>
                  </a:cubicBezTo>
                  <a:cubicBezTo>
                    <a:pt x="1873216" y="1295808"/>
                    <a:pt x="1870364" y="1298660"/>
                    <a:pt x="1875661" y="1340631"/>
                  </a:cubicBezTo>
                  <a:cubicBezTo>
                    <a:pt x="1876476" y="1345928"/>
                    <a:pt x="1873623" y="1356931"/>
                    <a:pt x="1871586" y="1356931"/>
                  </a:cubicBezTo>
                  <a:cubicBezTo>
                    <a:pt x="1858954" y="1358560"/>
                    <a:pt x="1845914" y="1357746"/>
                    <a:pt x="1823910" y="1357746"/>
                  </a:cubicBezTo>
                  <a:cubicBezTo>
                    <a:pt x="1788866" y="1401347"/>
                    <a:pt x="1788866" y="1454727"/>
                    <a:pt x="1826355" y="1508108"/>
                  </a:cubicBezTo>
                  <a:cubicBezTo>
                    <a:pt x="1805981" y="1516258"/>
                    <a:pt x="1796609" y="1469397"/>
                    <a:pt x="1787644" y="1499551"/>
                  </a:cubicBezTo>
                  <a:cubicBezTo>
                    <a:pt x="1763195" y="1487734"/>
                    <a:pt x="1740375" y="1477139"/>
                    <a:pt x="1717556" y="1466137"/>
                  </a:cubicBezTo>
                  <a:cubicBezTo>
                    <a:pt x="1714296" y="1470212"/>
                    <a:pt x="1711036" y="1474694"/>
                    <a:pt x="1708184" y="1478769"/>
                  </a:cubicBezTo>
                  <a:cubicBezTo>
                    <a:pt x="1743228" y="1510553"/>
                    <a:pt x="1778272" y="1542337"/>
                    <a:pt x="1812908" y="1573713"/>
                  </a:cubicBezTo>
                  <a:cubicBezTo>
                    <a:pt x="1809648" y="1578196"/>
                    <a:pt x="1806796" y="1582271"/>
                    <a:pt x="1803536" y="1586753"/>
                  </a:cubicBezTo>
                  <a:cubicBezTo>
                    <a:pt x="1785606" y="1579826"/>
                    <a:pt x="1768084" y="1572898"/>
                    <a:pt x="1740783" y="1561896"/>
                  </a:cubicBezTo>
                  <a:cubicBezTo>
                    <a:pt x="1753415" y="1583901"/>
                    <a:pt x="1762380" y="1600200"/>
                    <a:pt x="1769714" y="1612832"/>
                  </a:cubicBezTo>
                  <a:cubicBezTo>
                    <a:pt x="1745673" y="1614055"/>
                    <a:pt x="1724076" y="1615277"/>
                    <a:pt x="1702072" y="1616092"/>
                  </a:cubicBezTo>
                  <a:cubicBezTo>
                    <a:pt x="1686180" y="1616907"/>
                    <a:pt x="1627909" y="1541522"/>
                    <a:pt x="1636466" y="1528482"/>
                  </a:cubicBezTo>
                  <a:cubicBezTo>
                    <a:pt x="1647468" y="1511368"/>
                    <a:pt x="1666213" y="1499143"/>
                    <a:pt x="1676400" y="1481621"/>
                  </a:cubicBezTo>
                  <a:cubicBezTo>
                    <a:pt x="1684957" y="1466544"/>
                    <a:pt x="1686180" y="1446578"/>
                    <a:pt x="1692292" y="1421721"/>
                  </a:cubicBezTo>
                  <a:cubicBezTo>
                    <a:pt x="1707776" y="1421721"/>
                    <a:pt x="1729373" y="1421721"/>
                    <a:pt x="1756267" y="1421721"/>
                  </a:cubicBezTo>
                  <a:cubicBezTo>
                    <a:pt x="1751377" y="1398087"/>
                    <a:pt x="1746080" y="1369155"/>
                    <a:pt x="1739968" y="1338186"/>
                  </a:cubicBezTo>
                  <a:cubicBezTo>
                    <a:pt x="1748525" y="1337779"/>
                    <a:pt x="1761157" y="1336964"/>
                    <a:pt x="1776642" y="1336149"/>
                  </a:cubicBezTo>
                  <a:cubicBezTo>
                    <a:pt x="1779902" y="1330036"/>
                    <a:pt x="1783569" y="1322294"/>
                    <a:pt x="1787236" y="1314552"/>
                  </a:cubicBezTo>
                  <a:cubicBezTo>
                    <a:pt x="1790496" y="1308032"/>
                    <a:pt x="1793349" y="1301920"/>
                    <a:pt x="1797831" y="1291733"/>
                  </a:cubicBezTo>
                  <a:cubicBezTo>
                    <a:pt x="1788051" y="1291733"/>
                    <a:pt x="1781939" y="1292140"/>
                    <a:pt x="1776234" y="1291733"/>
                  </a:cubicBezTo>
                  <a:cubicBezTo>
                    <a:pt x="1768899" y="1291325"/>
                    <a:pt x="1761157" y="1290510"/>
                    <a:pt x="1753822" y="1290103"/>
                  </a:cubicBezTo>
                  <a:cubicBezTo>
                    <a:pt x="1756675" y="1284398"/>
                    <a:pt x="1760342" y="1278693"/>
                    <a:pt x="1762380" y="1272581"/>
                  </a:cubicBezTo>
                  <a:cubicBezTo>
                    <a:pt x="1766862" y="1260356"/>
                    <a:pt x="1770937" y="1248132"/>
                    <a:pt x="1775419" y="1235907"/>
                  </a:cubicBezTo>
                  <a:cubicBezTo>
                    <a:pt x="1770529" y="1233462"/>
                    <a:pt x="1765640" y="1231425"/>
                    <a:pt x="1760750" y="1228980"/>
                  </a:cubicBezTo>
                  <a:cubicBezTo>
                    <a:pt x="1743228" y="1255059"/>
                    <a:pt x="1725298" y="1281138"/>
                    <a:pt x="1699219" y="1319442"/>
                  </a:cubicBezTo>
                  <a:cubicBezTo>
                    <a:pt x="1689440" y="1307625"/>
                    <a:pt x="1680882" y="1297437"/>
                    <a:pt x="1670288" y="1284398"/>
                  </a:cubicBezTo>
                  <a:cubicBezTo>
                    <a:pt x="1618944" y="1305587"/>
                    <a:pt x="1618944" y="1305587"/>
                    <a:pt x="1642171" y="1336556"/>
                  </a:cubicBezTo>
                  <a:cubicBezTo>
                    <a:pt x="1653173" y="1332074"/>
                    <a:pt x="1663768" y="1328406"/>
                    <a:pt x="1673955" y="1324332"/>
                  </a:cubicBezTo>
                  <a:cubicBezTo>
                    <a:pt x="1667843" y="1333296"/>
                    <a:pt x="1661323" y="1341853"/>
                    <a:pt x="1656433" y="1351226"/>
                  </a:cubicBezTo>
                  <a:cubicBezTo>
                    <a:pt x="1646246" y="1371600"/>
                    <a:pt x="1636874" y="1392382"/>
                    <a:pt x="1626687" y="1414386"/>
                  </a:cubicBezTo>
                  <a:cubicBezTo>
                    <a:pt x="1636059" y="1420091"/>
                    <a:pt x="1644209" y="1424573"/>
                    <a:pt x="1660508" y="1434353"/>
                  </a:cubicBezTo>
                  <a:cubicBezTo>
                    <a:pt x="1640541" y="1441688"/>
                    <a:pt x="1627909" y="1446578"/>
                    <a:pt x="1619759" y="1449837"/>
                  </a:cubicBezTo>
                  <a:cubicBezTo>
                    <a:pt x="1619759" y="1470212"/>
                    <a:pt x="1619759" y="1490586"/>
                    <a:pt x="1619759" y="1511368"/>
                  </a:cubicBezTo>
                  <a:cubicBezTo>
                    <a:pt x="1616907" y="1512183"/>
                    <a:pt x="1613647" y="1512590"/>
                    <a:pt x="1610795" y="1513405"/>
                  </a:cubicBezTo>
                  <a:cubicBezTo>
                    <a:pt x="1604275" y="1506478"/>
                    <a:pt x="1598162" y="1499143"/>
                    <a:pt x="1593680" y="1494254"/>
                  </a:cubicBezTo>
                  <a:cubicBezTo>
                    <a:pt x="1573713" y="1503626"/>
                    <a:pt x="1554969" y="1512590"/>
                    <a:pt x="1535002" y="1521963"/>
                  </a:cubicBezTo>
                  <a:cubicBezTo>
                    <a:pt x="1535410" y="1523185"/>
                    <a:pt x="1539484" y="1531742"/>
                    <a:pt x="1543559" y="1541929"/>
                  </a:cubicBezTo>
                  <a:cubicBezTo>
                    <a:pt x="1537039" y="1543559"/>
                    <a:pt x="1532965" y="1546412"/>
                    <a:pt x="1530520" y="1545189"/>
                  </a:cubicBezTo>
                  <a:cubicBezTo>
                    <a:pt x="1504033" y="1532150"/>
                    <a:pt x="1507701" y="1512183"/>
                    <a:pt x="1517073" y="1490586"/>
                  </a:cubicBezTo>
                  <a:cubicBezTo>
                    <a:pt x="1530520" y="1489771"/>
                    <a:pt x="1542337" y="1488956"/>
                    <a:pt x="1565564" y="1487734"/>
                  </a:cubicBezTo>
                  <a:cubicBezTo>
                    <a:pt x="1554561" y="1469804"/>
                    <a:pt x="1542744" y="1446578"/>
                    <a:pt x="1540707" y="1446985"/>
                  </a:cubicBezTo>
                  <a:cubicBezTo>
                    <a:pt x="1516665" y="1457580"/>
                    <a:pt x="1487734" y="1466544"/>
                    <a:pt x="1499958" y="1515443"/>
                  </a:cubicBezTo>
                  <a:cubicBezTo>
                    <a:pt x="1477547" y="1495068"/>
                    <a:pt x="1464507" y="1483251"/>
                    <a:pt x="1453912" y="1473879"/>
                  </a:cubicBezTo>
                  <a:cubicBezTo>
                    <a:pt x="1440873" y="1478769"/>
                    <a:pt x="1426611" y="1484066"/>
                    <a:pt x="1412349" y="1489771"/>
                  </a:cubicBezTo>
                  <a:cubicBezTo>
                    <a:pt x="1411941" y="1491809"/>
                    <a:pt x="1411534" y="1493846"/>
                    <a:pt x="1411126" y="1495884"/>
                  </a:cubicBezTo>
                  <a:cubicBezTo>
                    <a:pt x="1427426" y="1497921"/>
                    <a:pt x="1446578" y="1495068"/>
                    <a:pt x="1459617" y="1502811"/>
                  </a:cubicBezTo>
                  <a:cubicBezTo>
                    <a:pt x="1483251" y="1516665"/>
                    <a:pt x="1504441" y="1536225"/>
                    <a:pt x="1524815" y="1554969"/>
                  </a:cubicBezTo>
                  <a:cubicBezTo>
                    <a:pt x="1528075" y="1558229"/>
                    <a:pt x="1524000" y="1570046"/>
                    <a:pt x="1522777" y="1577788"/>
                  </a:cubicBezTo>
                  <a:cubicBezTo>
                    <a:pt x="1520740" y="1587976"/>
                    <a:pt x="1512998" y="1604275"/>
                    <a:pt x="1516665" y="1607127"/>
                  </a:cubicBezTo>
                  <a:cubicBezTo>
                    <a:pt x="1528482" y="1616500"/>
                    <a:pt x="1545597" y="1628724"/>
                    <a:pt x="1557821" y="1626279"/>
                  </a:cubicBezTo>
                  <a:cubicBezTo>
                    <a:pt x="1584715" y="1620982"/>
                    <a:pt x="1605497" y="1623834"/>
                    <a:pt x="1629131" y="1638504"/>
                  </a:cubicBezTo>
                  <a:cubicBezTo>
                    <a:pt x="1639319" y="1644616"/>
                    <a:pt x="1658878" y="1636059"/>
                    <a:pt x="1672325" y="1634429"/>
                  </a:cubicBezTo>
                  <a:cubicBezTo>
                    <a:pt x="1682920" y="1639319"/>
                    <a:pt x="1695959" y="1643394"/>
                    <a:pt x="1707369" y="1650321"/>
                  </a:cubicBezTo>
                  <a:cubicBezTo>
                    <a:pt x="1717556" y="1656841"/>
                    <a:pt x="1727336" y="1664990"/>
                    <a:pt x="1733041" y="1675178"/>
                  </a:cubicBezTo>
                  <a:cubicBezTo>
                    <a:pt x="1735893" y="1680475"/>
                    <a:pt x="1729781" y="1690662"/>
                    <a:pt x="1727743" y="1698812"/>
                  </a:cubicBezTo>
                  <a:cubicBezTo>
                    <a:pt x="1717556" y="1695144"/>
                    <a:pt x="1706961" y="1692292"/>
                    <a:pt x="1697182" y="1688217"/>
                  </a:cubicBezTo>
                  <a:cubicBezTo>
                    <a:pt x="1683735" y="1682105"/>
                    <a:pt x="1670288" y="1675178"/>
                    <a:pt x="1657248" y="1668658"/>
                  </a:cubicBezTo>
                  <a:cubicBezTo>
                    <a:pt x="1655211" y="1671510"/>
                    <a:pt x="1653581" y="1674363"/>
                    <a:pt x="1651543" y="1677215"/>
                  </a:cubicBezTo>
                  <a:cubicBezTo>
                    <a:pt x="1674363" y="1692700"/>
                    <a:pt x="1697182" y="1708184"/>
                    <a:pt x="1722446" y="1725298"/>
                  </a:cubicBezTo>
                  <a:cubicBezTo>
                    <a:pt x="1701257" y="1744450"/>
                    <a:pt x="1682512" y="1760750"/>
                    <a:pt x="1663360" y="1777864"/>
                  </a:cubicBezTo>
                  <a:cubicBezTo>
                    <a:pt x="1632799" y="1770937"/>
                    <a:pt x="1601015" y="1761157"/>
                    <a:pt x="1568824" y="1757082"/>
                  </a:cubicBezTo>
                  <a:cubicBezTo>
                    <a:pt x="1552117" y="1754638"/>
                    <a:pt x="1526852" y="1766455"/>
                    <a:pt x="1529705" y="1738338"/>
                  </a:cubicBezTo>
                  <a:cubicBezTo>
                    <a:pt x="1531742" y="1718371"/>
                    <a:pt x="1538670" y="1690662"/>
                    <a:pt x="1571676" y="1694329"/>
                  </a:cubicBezTo>
                  <a:cubicBezTo>
                    <a:pt x="1574121" y="1694737"/>
                    <a:pt x="1576566" y="1693515"/>
                    <a:pt x="1584715" y="1691885"/>
                  </a:cubicBezTo>
                  <a:cubicBezTo>
                    <a:pt x="1572083" y="1687402"/>
                    <a:pt x="1563526" y="1684550"/>
                    <a:pt x="1553746" y="1681290"/>
                  </a:cubicBezTo>
                  <a:cubicBezTo>
                    <a:pt x="1556599" y="1673140"/>
                    <a:pt x="1559451" y="1665398"/>
                    <a:pt x="1562304" y="1656433"/>
                  </a:cubicBezTo>
                  <a:cubicBezTo>
                    <a:pt x="1546004" y="1655211"/>
                    <a:pt x="1531335" y="1654396"/>
                    <a:pt x="1517073" y="1653581"/>
                  </a:cubicBezTo>
                  <a:cubicBezTo>
                    <a:pt x="1520333" y="1664583"/>
                    <a:pt x="1523185" y="1675993"/>
                    <a:pt x="1526445" y="1686995"/>
                  </a:cubicBezTo>
                  <a:cubicBezTo>
                    <a:pt x="1524408" y="1686587"/>
                    <a:pt x="1522370" y="1686587"/>
                    <a:pt x="1519925" y="1686180"/>
                  </a:cubicBezTo>
                  <a:cubicBezTo>
                    <a:pt x="1519925" y="1708999"/>
                    <a:pt x="1511775" y="1737116"/>
                    <a:pt x="1521963" y="1753822"/>
                  </a:cubicBezTo>
                  <a:cubicBezTo>
                    <a:pt x="1533780" y="1772974"/>
                    <a:pt x="1548449" y="1800683"/>
                    <a:pt x="1585123" y="1793756"/>
                  </a:cubicBezTo>
                  <a:cubicBezTo>
                    <a:pt x="1598978" y="1791311"/>
                    <a:pt x="1616907" y="1812501"/>
                    <a:pt x="1639726" y="1826763"/>
                  </a:cubicBezTo>
                  <a:cubicBezTo>
                    <a:pt x="1591643" y="1835727"/>
                    <a:pt x="1552524" y="1843062"/>
                    <a:pt x="1504441" y="1852027"/>
                  </a:cubicBezTo>
                  <a:cubicBezTo>
                    <a:pt x="1538262" y="1862621"/>
                    <a:pt x="1561081" y="1869956"/>
                    <a:pt x="1587975" y="1878513"/>
                  </a:cubicBezTo>
                  <a:cubicBezTo>
                    <a:pt x="1590420" y="1874031"/>
                    <a:pt x="1593273" y="1865881"/>
                    <a:pt x="1598570" y="1859769"/>
                  </a:cubicBezTo>
                  <a:cubicBezTo>
                    <a:pt x="1610387" y="1846730"/>
                    <a:pt x="1620574" y="1841432"/>
                    <a:pt x="1634836" y="1860584"/>
                  </a:cubicBezTo>
                  <a:cubicBezTo>
                    <a:pt x="1648283" y="1878921"/>
                    <a:pt x="1668658" y="1892775"/>
                    <a:pt x="1686995" y="1909075"/>
                  </a:cubicBezTo>
                  <a:cubicBezTo>
                    <a:pt x="1667028" y="1911927"/>
                    <a:pt x="1662545" y="1961233"/>
                    <a:pt x="1619759" y="1940859"/>
                  </a:cubicBezTo>
                  <a:cubicBezTo>
                    <a:pt x="1619352" y="1972643"/>
                    <a:pt x="1600607" y="1984867"/>
                    <a:pt x="1552117" y="1982830"/>
                  </a:cubicBezTo>
                  <a:cubicBezTo>
                    <a:pt x="1553339" y="1969383"/>
                    <a:pt x="1554154" y="1955936"/>
                    <a:pt x="1555376" y="1940451"/>
                  </a:cubicBezTo>
                  <a:cubicBezTo>
                    <a:pt x="1540707" y="1940451"/>
                    <a:pt x="1526445" y="1940451"/>
                    <a:pt x="1503626" y="1940451"/>
                  </a:cubicBezTo>
                  <a:cubicBezTo>
                    <a:pt x="1527260" y="1966938"/>
                    <a:pt x="1547227" y="1987720"/>
                    <a:pt x="1564341" y="2010947"/>
                  </a:cubicBezTo>
                  <a:cubicBezTo>
                    <a:pt x="1570046" y="2018689"/>
                    <a:pt x="1571268" y="2034173"/>
                    <a:pt x="1567194" y="2042730"/>
                  </a:cubicBezTo>
                  <a:cubicBezTo>
                    <a:pt x="1562304" y="2052918"/>
                    <a:pt x="1549264" y="2059437"/>
                    <a:pt x="1536225" y="2070440"/>
                  </a:cubicBezTo>
                  <a:cubicBezTo>
                    <a:pt x="1535817" y="2070032"/>
                    <a:pt x="1537855" y="2078997"/>
                    <a:pt x="1542744" y="2082257"/>
                  </a:cubicBezTo>
                  <a:cubicBezTo>
                    <a:pt x="1557821" y="2092037"/>
                    <a:pt x="1590013" y="2084294"/>
                    <a:pt x="1580641" y="2117708"/>
                  </a:cubicBezTo>
                  <a:cubicBezTo>
                    <a:pt x="1575343" y="2136452"/>
                    <a:pt x="1563934" y="2153974"/>
                    <a:pt x="1554969" y="2171904"/>
                  </a:cubicBezTo>
                  <a:cubicBezTo>
                    <a:pt x="1552117" y="2177201"/>
                    <a:pt x="1547634" y="2182091"/>
                    <a:pt x="1541929" y="2190241"/>
                  </a:cubicBezTo>
                  <a:cubicBezTo>
                    <a:pt x="1521148" y="2178831"/>
                    <a:pt x="1501588" y="2167829"/>
                    <a:pt x="1482436" y="2157234"/>
                  </a:cubicBezTo>
                  <a:cubicBezTo>
                    <a:pt x="1471027" y="2166199"/>
                    <a:pt x="1457172" y="2177201"/>
                    <a:pt x="1437613" y="2192278"/>
                  </a:cubicBezTo>
                  <a:cubicBezTo>
                    <a:pt x="1499551" y="2207355"/>
                    <a:pt x="1516258" y="2270923"/>
                    <a:pt x="1559044" y="2310449"/>
                  </a:cubicBezTo>
                  <a:cubicBezTo>
                    <a:pt x="1545597" y="2345493"/>
                    <a:pt x="1527260" y="2380129"/>
                    <a:pt x="1485289" y="2396429"/>
                  </a:cubicBezTo>
                  <a:cubicBezTo>
                    <a:pt x="1479176" y="2398874"/>
                    <a:pt x="1477139" y="2410691"/>
                    <a:pt x="1470619" y="2422508"/>
                  </a:cubicBezTo>
                  <a:cubicBezTo>
                    <a:pt x="1485696" y="2422508"/>
                    <a:pt x="1495883" y="2420878"/>
                    <a:pt x="1505256" y="2422916"/>
                  </a:cubicBezTo>
                  <a:cubicBezTo>
                    <a:pt x="1511775" y="2424138"/>
                    <a:pt x="1517480" y="2430250"/>
                    <a:pt x="1523592" y="2434325"/>
                  </a:cubicBezTo>
                  <a:cubicBezTo>
                    <a:pt x="1518703" y="2440030"/>
                    <a:pt x="1512998" y="2445327"/>
                    <a:pt x="1508515" y="2451440"/>
                  </a:cubicBezTo>
                  <a:cubicBezTo>
                    <a:pt x="1480399" y="2487706"/>
                    <a:pt x="1417238" y="2499931"/>
                    <a:pt x="1435983" y="2569611"/>
                  </a:cubicBezTo>
                  <a:cubicBezTo>
                    <a:pt x="1445355" y="2604655"/>
                    <a:pt x="1411534" y="2603840"/>
                    <a:pt x="1385862" y="2602617"/>
                  </a:cubicBezTo>
                  <a:cubicBezTo>
                    <a:pt x="1369563" y="2601802"/>
                    <a:pt x="1353263" y="2602617"/>
                    <a:pt x="1342261" y="2602617"/>
                  </a:cubicBezTo>
                  <a:cubicBezTo>
                    <a:pt x="1320257" y="2595690"/>
                    <a:pt x="1301105" y="2591615"/>
                    <a:pt x="1283990" y="2583873"/>
                  </a:cubicBezTo>
                  <a:cubicBezTo>
                    <a:pt x="1263209" y="2574501"/>
                    <a:pt x="1240797" y="2553311"/>
                    <a:pt x="1254651" y="2534567"/>
                  </a:cubicBezTo>
                  <a:cubicBezTo>
                    <a:pt x="1271358" y="2512155"/>
                    <a:pt x="1265246" y="2490151"/>
                    <a:pt x="1270951" y="2468962"/>
                  </a:cubicBezTo>
                  <a:cubicBezTo>
                    <a:pt x="1272173" y="2464479"/>
                    <a:pt x="1275026" y="2459997"/>
                    <a:pt x="1279916" y="2449402"/>
                  </a:cubicBezTo>
                  <a:cubicBezTo>
                    <a:pt x="1297437" y="2464479"/>
                    <a:pt x="1312514" y="2477111"/>
                    <a:pt x="1327591" y="2489743"/>
                  </a:cubicBezTo>
                  <a:cubicBezTo>
                    <a:pt x="1349188" y="2472222"/>
                    <a:pt x="1373230" y="2452255"/>
                    <a:pt x="1397679" y="2432695"/>
                  </a:cubicBezTo>
                  <a:cubicBezTo>
                    <a:pt x="1396864" y="2429843"/>
                    <a:pt x="1396049" y="2426583"/>
                    <a:pt x="1394827" y="2423731"/>
                  </a:cubicBezTo>
                  <a:cubicBezTo>
                    <a:pt x="1369563" y="2428213"/>
                    <a:pt x="1343483" y="2431065"/>
                    <a:pt x="1318627" y="2437178"/>
                  </a:cubicBezTo>
                  <a:cubicBezTo>
                    <a:pt x="1294585" y="2443290"/>
                    <a:pt x="1276656" y="2437993"/>
                    <a:pt x="1271358" y="2412728"/>
                  </a:cubicBezTo>
                  <a:cubicBezTo>
                    <a:pt x="1266061" y="2387057"/>
                    <a:pt x="1282768" y="2377685"/>
                    <a:pt x="1305180" y="2378907"/>
                  </a:cubicBezTo>
                  <a:cubicBezTo>
                    <a:pt x="1320664" y="2379722"/>
                    <a:pt x="1340631" y="2361385"/>
                    <a:pt x="1351633" y="2388279"/>
                  </a:cubicBezTo>
                  <a:cubicBezTo>
                    <a:pt x="1352041" y="2389094"/>
                    <a:pt x="1368340" y="2382982"/>
                    <a:pt x="1388307" y="2376055"/>
                  </a:cubicBezTo>
                  <a:cubicBezTo>
                    <a:pt x="1349596" y="2354865"/>
                    <a:pt x="1320257" y="2338973"/>
                    <a:pt x="1287250" y="2321044"/>
                  </a:cubicBezTo>
                  <a:cubicBezTo>
                    <a:pt x="1259134" y="2356495"/>
                    <a:pt x="1213903" y="2334491"/>
                    <a:pt x="1173154" y="2337343"/>
                  </a:cubicBezTo>
                  <a:cubicBezTo>
                    <a:pt x="1161744" y="2338158"/>
                    <a:pt x="1150335" y="2341418"/>
                    <a:pt x="1138925" y="2343863"/>
                  </a:cubicBezTo>
                  <a:cubicBezTo>
                    <a:pt x="1142593" y="2356903"/>
                    <a:pt x="1142593" y="2372795"/>
                    <a:pt x="1150335" y="2381759"/>
                  </a:cubicBezTo>
                  <a:cubicBezTo>
                    <a:pt x="1156855" y="2389094"/>
                    <a:pt x="1173562" y="2391132"/>
                    <a:pt x="1184564" y="2389094"/>
                  </a:cubicBezTo>
                  <a:cubicBezTo>
                    <a:pt x="1208605" y="2385019"/>
                    <a:pt x="1232240" y="2376870"/>
                    <a:pt x="1261171" y="2369127"/>
                  </a:cubicBezTo>
                  <a:cubicBezTo>
                    <a:pt x="1264838" y="2410284"/>
                    <a:pt x="1227350" y="2424546"/>
                    <a:pt x="1208605" y="2439215"/>
                  </a:cubicBezTo>
                  <a:cubicBezTo>
                    <a:pt x="1215940" y="2477926"/>
                    <a:pt x="1223275" y="2510118"/>
                    <a:pt x="1226942" y="2543124"/>
                  </a:cubicBezTo>
                  <a:cubicBezTo>
                    <a:pt x="1227757" y="2549236"/>
                    <a:pt x="1213495" y="2556571"/>
                    <a:pt x="1207383" y="2562276"/>
                  </a:cubicBezTo>
                  <a:cubicBezTo>
                    <a:pt x="1200048" y="2536197"/>
                    <a:pt x="1193936" y="2515823"/>
                    <a:pt x="1187416" y="2492188"/>
                  </a:cubicBezTo>
                  <a:cubicBezTo>
                    <a:pt x="1166227" y="2494633"/>
                    <a:pt x="1147890" y="2496671"/>
                    <a:pt x="1134850" y="2498301"/>
                  </a:cubicBezTo>
                  <a:cubicBezTo>
                    <a:pt x="1150742" y="2526825"/>
                    <a:pt x="1167042" y="2546792"/>
                    <a:pt x="1171932" y="2569203"/>
                  </a:cubicBezTo>
                  <a:cubicBezTo>
                    <a:pt x="1174376" y="2581021"/>
                    <a:pt x="1156855" y="2597320"/>
                    <a:pt x="1146667" y="2614842"/>
                  </a:cubicBezTo>
                  <a:cubicBezTo>
                    <a:pt x="1152780" y="2628289"/>
                    <a:pt x="1161744" y="2647848"/>
                    <a:pt x="1174376" y="2675150"/>
                  </a:cubicBezTo>
                  <a:cubicBezTo>
                    <a:pt x="1179266" y="2645811"/>
                    <a:pt x="1182526" y="2623807"/>
                    <a:pt x="1187009" y="2596505"/>
                  </a:cubicBezTo>
                  <a:cubicBezTo>
                    <a:pt x="1213495" y="2595283"/>
                    <a:pt x="1242019" y="2594060"/>
                    <a:pt x="1274211" y="2592430"/>
                  </a:cubicBezTo>
                  <a:cubicBezTo>
                    <a:pt x="1277471" y="2608322"/>
                    <a:pt x="1280730" y="2625029"/>
                    <a:pt x="1284805" y="2644996"/>
                  </a:cubicBezTo>
                  <a:cubicBezTo>
                    <a:pt x="1321887" y="2641736"/>
                    <a:pt x="1339001" y="2673927"/>
                    <a:pt x="1364673" y="2692264"/>
                  </a:cubicBezTo>
                  <a:cubicBezTo>
                    <a:pt x="1369563" y="2695524"/>
                    <a:pt x="1374860" y="2697969"/>
                    <a:pt x="1386677" y="2695524"/>
                  </a:cubicBezTo>
                  <a:cubicBezTo>
                    <a:pt x="1375267" y="2677595"/>
                    <a:pt x="1363858" y="2659665"/>
                    <a:pt x="1352448" y="2641736"/>
                  </a:cubicBezTo>
                  <a:cubicBezTo>
                    <a:pt x="1388714" y="2618917"/>
                    <a:pt x="1432723" y="2616064"/>
                    <a:pt x="1442503" y="2636846"/>
                  </a:cubicBezTo>
                  <a:cubicBezTo>
                    <a:pt x="1462877" y="2680447"/>
                    <a:pt x="1426203" y="2687782"/>
                    <a:pt x="1397679" y="2698377"/>
                  </a:cubicBezTo>
                  <a:cubicBezTo>
                    <a:pt x="1411534" y="2708564"/>
                    <a:pt x="1422943" y="2717529"/>
                    <a:pt x="1438020" y="2728531"/>
                  </a:cubicBezTo>
                  <a:cubicBezTo>
                    <a:pt x="1409496" y="2737088"/>
                    <a:pt x="1389122" y="2743608"/>
                    <a:pt x="1368340" y="2749312"/>
                  </a:cubicBezTo>
                  <a:cubicBezTo>
                    <a:pt x="1348781" y="2755017"/>
                    <a:pt x="1328814" y="2759907"/>
                    <a:pt x="1309662" y="2764797"/>
                  </a:cubicBezTo>
                  <a:cubicBezTo>
                    <a:pt x="1311292" y="2772539"/>
                    <a:pt x="1311292" y="2775391"/>
                    <a:pt x="1312514" y="2777429"/>
                  </a:cubicBezTo>
                  <a:cubicBezTo>
                    <a:pt x="1322294" y="2789246"/>
                    <a:pt x="1332481" y="2801063"/>
                    <a:pt x="1342668" y="2812473"/>
                  </a:cubicBezTo>
                  <a:cubicBezTo>
                    <a:pt x="1326777" y="2811658"/>
                    <a:pt x="1310477" y="2807583"/>
                    <a:pt x="1295400" y="2810843"/>
                  </a:cubicBezTo>
                  <a:cubicBezTo>
                    <a:pt x="1275433" y="2814918"/>
                    <a:pt x="1257096" y="2825105"/>
                    <a:pt x="1233462" y="2834070"/>
                  </a:cubicBezTo>
                  <a:cubicBezTo>
                    <a:pt x="1243242" y="2816140"/>
                    <a:pt x="1252206" y="2800248"/>
                    <a:pt x="1261171" y="2783541"/>
                  </a:cubicBezTo>
                  <a:cubicBezTo>
                    <a:pt x="1238352" y="2774984"/>
                    <a:pt x="1220830" y="2742385"/>
                    <a:pt x="1188638" y="2774577"/>
                  </a:cubicBezTo>
                  <a:cubicBezTo>
                    <a:pt x="1201678" y="2784764"/>
                    <a:pt x="1212273" y="2792914"/>
                    <a:pt x="1222460" y="2801063"/>
                  </a:cubicBezTo>
                  <a:cubicBezTo>
                    <a:pt x="1215533" y="2816140"/>
                    <a:pt x="1208605" y="2831625"/>
                    <a:pt x="1202086" y="2846294"/>
                  </a:cubicBezTo>
                  <a:cubicBezTo>
                    <a:pt x="1226127" y="2859741"/>
                    <a:pt x="1246909" y="2871151"/>
                    <a:pt x="1268098" y="2882968"/>
                  </a:cubicBezTo>
                  <a:cubicBezTo>
                    <a:pt x="1267283" y="2887450"/>
                    <a:pt x="1266468" y="2891933"/>
                    <a:pt x="1265654" y="2896415"/>
                  </a:cubicBezTo>
                  <a:cubicBezTo>
                    <a:pt x="1248539" y="2900898"/>
                    <a:pt x="1231425" y="2905787"/>
                    <a:pt x="1214310" y="2910270"/>
                  </a:cubicBezTo>
                  <a:cubicBezTo>
                    <a:pt x="1213903" y="2912715"/>
                    <a:pt x="1213903" y="2915567"/>
                    <a:pt x="1213495" y="2918012"/>
                  </a:cubicBezTo>
                  <a:cubicBezTo>
                    <a:pt x="1224905" y="2922087"/>
                    <a:pt x="1235907" y="2926569"/>
                    <a:pt x="1248132" y="2930644"/>
                  </a:cubicBezTo>
                  <a:cubicBezTo>
                    <a:pt x="1253836" y="2921679"/>
                    <a:pt x="1258319" y="2914752"/>
                    <a:pt x="1270136" y="2896823"/>
                  </a:cubicBezTo>
                  <a:cubicBezTo>
                    <a:pt x="1278693" y="2918827"/>
                    <a:pt x="1283990" y="2932681"/>
                    <a:pt x="1289288" y="2946536"/>
                  </a:cubicBezTo>
                  <a:cubicBezTo>
                    <a:pt x="1286435" y="2951018"/>
                    <a:pt x="1283583" y="2955501"/>
                    <a:pt x="1281138" y="2959575"/>
                  </a:cubicBezTo>
                  <a:cubicBezTo>
                    <a:pt x="1308847" y="2961613"/>
                    <a:pt x="1336556" y="2966503"/>
                    <a:pt x="1363858" y="2964873"/>
                  </a:cubicBezTo>
                  <a:cubicBezTo>
                    <a:pt x="1418461" y="2961613"/>
                    <a:pt x="1436798" y="2975875"/>
                    <a:pt x="1438835" y="3028441"/>
                  </a:cubicBezTo>
                  <a:cubicBezTo>
                    <a:pt x="1439243" y="3040258"/>
                    <a:pt x="1442503" y="3052075"/>
                    <a:pt x="1442095" y="3063485"/>
                  </a:cubicBezTo>
                  <a:cubicBezTo>
                    <a:pt x="1441688" y="3075302"/>
                    <a:pt x="1442095" y="3091194"/>
                    <a:pt x="1434760" y="3097714"/>
                  </a:cubicBezTo>
                  <a:cubicBezTo>
                    <a:pt x="1427833" y="3104233"/>
                    <a:pt x="1411534" y="3103418"/>
                    <a:pt x="1400124" y="3101381"/>
                  </a:cubicBezTo>
                  <a:cubicBezTo>
                    <a:pt x="1382602" y="3098529"/>
                    <a:pt x="1365488" y="3091601"/>
                    <a:pt x="1338594" y="3083452"/>
                  </a:cubicBezTo>
                  <a:cubicBezTo>
                    <a:pt x="1366710" y="3114420"/>
                    <a:pt x="1387492" y="3137647"/>
                    <a:pt x="1408681" y="3160466"/>
                  </a:cubicBezTo>
                  <a:cubicBezTo>
                    <a:pt x="1406644" y="3163319"/>
                    <a:pt x="1404606" y="3166171"/>
                    <a:pt x="1402976" y="3168616"/>
                  </a:cubicBezTo>
                  <a:cubicBezTo>
                    <a:pt x="1415201" y="3168616"/>
                    <a:pt x="1427833" y="3168616"/>
                    <a:pt x="1440058" y="3168616"/>
                  </a:cubicBezTo>
                  <a:cubicBezTo>
                    <a:pt x="1437205" y="3170654"/>
                    <a:pt x="1433945" y="3172691"/>
                    <a:pt x="1431093" y="3174728"/>
                  </a:cubicBezTo>
                  <a:cubicBezTo>
                    <a:pt x="1444540" y="3199993"/>
                    <a:pt x="1460840" y="3224442"/>
                    <a:pt x="1469804" y="3251743"/>
                  </a:cubicBezTo>
                  <a:cubicBezTo>
                    <a:pt x="1473472" y="3262746"/>
                    <a:pt x="1463285" y="3282712"/>
                    <a:pt x="1453097" y="3292899"/>
                  </a:cubicBezTo>
                  <a:cubicBezTo>
                    <a:pt x="1439650" y="3306347"/>
                    <a:pt x="1437613" y="3312051"/>
                    <a:pt x="1453097" y="3325498"/>
                  </a:cubicBezTo>
                  <a:cubicBezTo>
                    <a:pt x="1471842" y="3341798"/>
                    <a:pt x="1487734" y="3362172"/>
                    <a:pt x="1503626" y="3381732"/>
                  </a:cubicBezTo>
                  <a:cubicBezTo>
                    <a:pt x="1516258" y="3397624"/>
                    <a:pt x="1497513" y="3423703"/>
                    <a:pt x="1473064" y="3426148"/>
                  </a:cubicBezTo>
                  <a:cubicBezTo>
                    <a:pt x="1458395" y="3427778"/>
                    <a:pt x="1443318" y="3429408"/>
                    <a:pt x="1428648" y="3431445"/>
                  </a:cubicBezTo>
                  <a:cubicBezTo>
                    <a:pt x="1429056" y="3435112"/>
                    <a:pt x="1429871" y="3438780"/>
                    <a:pt x="1430278" y="3442447"/>
                  </a:cubicBezTo>
                  <a:cubicBezTo>
                    <a:pt x="1450245" y="3447337"/>
                    <a:pt x="1470212" y="3452227"/>
                    <a:pt x="1490179" y="3457117"/>
                  </a:cubicBezTo>
                  <a:cubicBezTo>
                    <a:pt x="1484474" y="3475046"/>
                    <a:pt x="1478361" y="3492976"/>
                    <a:pt x="1472657" y="3510905"/>
                  </a:cubicBezTo>
                  <a:cubicBezTo>
                    <a:pt x="1528482" y="3521907"/>
                    <a:pt x="1530927" y="3526797"/>
                    <a:pt x="1506886" y="3572843"/>
                  </a:cubicBezTo>
                  <a:cubicBezTo>
                    <a:pt x="1529297" y="3587105"/>
                    <a:pt x="1551302" y="3601367"/>
                    <a:pt x="1574121" y="3615629"/>
                  </a:cubicBezTo>
                  <a:cubicBezTo>
                    <a:pt x="1568009" y="3617666"/>
                    <a:pt x="1558229" y="3620926"/>
                    <a:pt x="1542744" y="3625816"/>
                  </a:cubicBezTo>
                  <a:cubicBezTo>
                    <a:pt x="1556599" y="3637633"/>
                    <a:pt x="1565971" y="3645375"/>
                    <a:pt x="1575343" y="3653118"/>
                  </a:cubicBezTo>
                  <a:cubicBezTo>
                    <a:pt x="1563934" y="3673899"/>
                    <a:pt x="1553746" y="3693459"/>
                    <a:pt x="1589198" y="3702016"/>
                  </a:cubicBezTo>
                  <a:cubicBezTo>
                    <a:pt x="1595718" y="3703646"/>
                    <a:pt x="1605090" y="3713833"/>
                    <a:pt x="1605090" y="3719946"/>
                  </a:cubicBezTo>
                  <a:cubicBezTo>
                    <a:pt x="1607535" y="3781883"/>
                    <a:pt x="1652358" y="3818557"/>
                    <a:pt x="1687402" y="3861343"/>
                  </a:cubicBezTo>
                  <a:cubicBezTo>
                    <a:pt x="1694329" y="3870308"/>
                    <a:pt x="1693514" y="3885793"/>
                    <a:pt x="1695552" y="3898425"/>
                  </a:cubicBezTo>
                  <a:cubicBezTo>
                    <a:pt x="1696367" y="3904129"/>
                    <a:pt x="1692292" y="3912279"/>
                    <a:pt x="1695144" y="3915539"/>
                  </a:cubicBezTo>
                  <a:cubicBezTo>
                    <a:pt x="1715519" y="3938766"/>
                    <a:pt x="1736708" y="3960770"/>
                    <a:pt x="1763602" y="3989294"/>
                  </a:cubicBezTo>
                  <a:cubicBezTo>
                    <a:pt x="1765232" y="4008039"/>
                    <a:pt x="1759935" y="4042268"/>
                    <a:pt x="1803536" y="4047157"/>
                  </a:cubicBezTo>
                  <a:cubicBezTo>
                    <a:pt x="1804758" y="4047157"/>
                    <a:pt x="1805981" y="4048380"/>
                    <a:pt x="1806796" y="4049195"/>
                  </a:cubicBezTo>
                  <a:cubicBezTo>
                    <a:pt x="1838172" y="4097278"/>
                    <a:pt x="1869549" y="4145362"/>
                    <a:pt x="1900518" y="4193445"/>
                  </a:cubicBezTo>
                  <a:cubicBezTo>
                    <a:pt x="1915187" y="4215857"/>
                    <a:pt x="1928634" y="4239084"/>
                    <a:pt x="1943304" y="4261903"/>
                  </a:cubicBezTo>
                  <a:cubicBezTo>
                    <a:pt x="1944526" y="4263533"/>
                    <a:pt x="1949008" y="4263533"/>
                    <a:pt x="1949824" y="4265163"/>
                  </a:cubicBezTo>
                  <a:cubicBezTo>
                    <a:pt x="1962863" y="4306727"/>
                    <a:pt x="1970198" y="4314061"/>
                    <a:pt x="1990980" y="4339325"/>
                  </a:cubicBezTo>
                  <a:cubicBezTo>
                    <a:pt x="2021541" y="4377221"/>
                    <a:pt x="2048028" y="4418785"/>
                    <a:pt x="2077774" y="4457497"/>
                  </a:cubicBezTo>
                  <a:cubicBezTo>
                    <a:pt x="2086739" y="4469314"/>
                    <a:pt x="2100186" y="4477056"/>
                    <a:pt x="2110373" y="4487651"/>
                  </a:cubicBezTo>
                  <a:cubicBezTo>
                    <a:pt x="2119338" y="4497430"/>
                    <a:pt x="2134007" y="4509247"/>
                    <a:pt x="2133600" y="4519842"/>
                  </a:cubicBezTo>
                  <a:cubicBezTo>
                    <a:pt x="2131563" y="4593189"/>
                    <a:pt x="2173126" y="4632308"/>
                    <a:pt x="2233842" y="4661647"/>
                  </a:cubicBezTo>
                  <a:cubicBezTo>
                    <a:pt x="2268478" y="4678354"/>
                    <a:pt x="2281925" y="4712991"/>
                    <a:pt x="2288037" y="4743959"/>
                  </a:cubicBezTo>
                  <a:cubicBezTo>
                    <a:pt x="2360978" y="4779818"/>
                    <a:pt x="2431065" y="4814455"/>
                    <a:pt x="2498708" y="4847461"/>
                  </a:cubicBezTo>
                  <a:cubicBezTo>
                    <a:pt x="2492596" y="4866205"/>
                    <a:pt x="2482408" y="4885358"/>
                    <a:pt x="2486076" y="4889025"/>
                  </a:cubicBezTo>
                  <a:cubicBezTo>
                    <a:pt x="2495448" y="4897990"/>
                    <a:pt x="2511748" y="4903287"/>
                    <a:pt x="2525195" y="4903287"/>
                  </a:cubicBezTo>
                  <a:cubicBezTo>
                    <a:pt x="2579390" y="4903287"/>
                    <a:pt x="2613212" y="4935886"/>
                    <a:pt x="2640513" y="4975412"/>
                  </a:cubicBezTo>
                  <a:cubicBezTo>
                    <a:pt x="2658035" y="5000269"/>
                    <a:pt x="2673927" y="5015346"/>
                    <a:pt x="2706119" y="5004343"/>
                  </a:cubicBezTo>
                  <a:cubicBezTo>
                    <a:pt x="2723233" y="4998231"/>
                    <a:pt x="2739533" y="4998639"/>
                    <a:pt x="2737088" y="5026755"/>
                  </a:cubicBezTo>
                  <a:cubicBezTo>
                    <a:pt x="2736273" y="5034905"/>
                    <a:pt x="2749720" y="5043870"/>
                    <a:pt x="2761537" y="5058947"/>
                  </a:cubicBezTo>
                  <a:cubicBezTo>
                    <a:pt x="2765204" y="5044685"/>
                    <a:pt x="2766834" y="5038165"/>
                    <a:pt x="2770094" y="5024310"/>
                  </a:cubicBezTo>
                  <a:cubicBezTo>
                    <a:pt x="2788431" y="5034905"/>
                    <a:pt x="2806768" y="5045092"/>
                    <a:pt x="2827142" y="5056909"/>
                  </a:cubicBezTo>
                  <a:cubicBezTo>
                    <a:pt x="2843034" y="5059762"/>
                    <a:pt x="2866261" y="5058947"/>
                    <a:pt x="2884190" y="5067911"/>
                  </a:cubicBezTo>
                  <a:cubicBezTo>
                    <a:pt x="2913937" y="5082989"/>
                    <a:pt x="2939201" y="5106623"/>
                    <a:pt x="2968948" y="5122515"/>
                  </a:cubicBezTo>
                  <a:cubicBezTo>
                    <a:pt x="2980357" y="5128627"/>
                    <a:pt x="2999509" y="5127812"/>
                    <a:pt x="3012549" y="5122515"/>
                  </a:cubicBezTo>
                  <a:cubicBezTo>
                    <a:pt x="3048407" y="5108253"/>
                    <a:pt x="3063485" y="5116402"/>
                    <a:pt x="3062262" y="5155521"/>
                  </a:cubicBezTo>
                  <a:cubicBezTo>
                    <a:pt x="3079376" y="5153891"/>
                    <a:pt x="3096898" y="5148186"/>
                    <a:pt x="3112383" y="5151854"/>
                  </a:cubicBezTo>
                  <a:cubicBezTo>
                    <a:pt x="3126645" y="5155521"/>
                    <a:pt x="3138055" y="5169376"/>
                    <a:pt x="3152724" y="5172636"/>
                  </a:cubicBezTo>
                  <a:cubicBezTo>
                    <a:pt x="3190620" y="5185268"/>
                    <a:pt x="3228517" y="5199122"/>
                    <a:pt x="3266820" y="5210532"/>
                  </a:cubicBezTo>
                  <a:cubicBezTo>
                    <a:pt x="3316941" y="5225609"/>
                    <a:pt x="3368284" y="5230906"/>
                    <a:pt x="3419628" y="5220311"/>
                  </a:cubicBezTo>
                  <a:cubicBezTo>
                    <a:pt x="3440817" y="5215829"/>
                    <a:pt x="3454672" y="5219497"/>
                    <a:pt x="3470971" y="5233351"/>
                  </a:cubicBezTo>
                  <a:cubicBezTo>
                    <a:pt x="3481973" y="5242316"/>
                    <a:pt x="3499495" y="5245576"/>
                    <a:pt x="3514572" y="5246391"/>
                  </a:cubicBezTo>
                  <a:cubicBezTo>
                    <a:pt x="3567138" y="5250465"/>
                    <a:pt x="3616851" y="5260653"/>
                    <a:pt x="3657600" y="5295696"/>
                  </a:cubicBezTo>
                  <a:cubicBezTo>
                    <a:pt x="3673084" y="5295696"/>
                    <a:pt x="3689384" y="5297326"/>
                    <a:pt x="3704868" y="5295289"/>
                  </a:cubicBezTo>
                  <a:cubicBezTo>
                    <a:pt x="3719538" y="5293252"/>
                    <a:pt x="3738690" y="5291214"/>
                    <a:pt x="3746839" y="5281434"/>
                  </a:cubicBezTo>
                  <a:cubicBezTo>
                    <a:pt x="3762324" y="5263097"/>
                    <a:pt x="3770474" y="5256985"/>
                    <a:pt x="3786366" y="5280620"/>
                  </a:cubicBezTo>
                  <a:cubicBezTo>
                    <a:pt x="3790848" y="5287139"/>
                    <a:pt x="3810407" y="5286325"/>
                    <a:pt x="3821817" y="5284287"/>
                  </a:cubicBezTo>
                  <a:cubicBezTo>
                    <a:pt x="3851563" y="5278990"/>
                    <a:pt x="3880088" y="5292437"/>
                    <a:pt x="3912686" y="5280212"/>
                  </a:cubicBezTo>
                  <a:cubicBezTo>
                    <a:pt x="3944063" y="5268395"/>
                    <a:pt x="3980737" y="5283879"/>
                    <a:pt x="3993369" y="5320553"/>
                  </a:cubicBezTo>
                  <a:cubicBezTo>
                    <a:pt x="4019855" y="5301401"/>
                    <a:pt x="4045527" y="5282250"/>
                    <a:pt x="4072014" y="5263913"/>
                  </a:cubicBezTo>
                  <a:cubicBezTo>
                    <a:pt x="4075681" y="5261467"/>
                    <a:pt x="4083423" y="5263097"/>
                    <a:pt x="4089128" y="5263913"/>
                  </a:cubicBezTo>
                  <a:cubicBezTo>
                    <a:pt x="4113985" y="5268802"/>
                    <a:pt x="4138434" y="5274100"/>
                    <a:pt x="4160846" y="5278990"/>
                  </a:cubicBezTo>
                  <a:cubicBezTo>
                    <a:pt x="4152289" y="5260653"/>
                    <a:pt x="4144954" y="5245983"/>
                    <a:pt x="4138027" y="5231314"/>
                  </a:cubicBezTo>
                  <a:cubicBezTo>
                    <a:pt x="4158808" y="5224386"/>
                    <a:pt x="4183665" y="5206049"/>
                    <a:pt x="4199150" y="5212162"/>
                  </a:cubicBezTo>
                  <a:cubicBezTo>
                    <a:pt x="4234601" y="5226424"/>
                    <a:pt x="4264347" y="5223164"/>
                    <a:pt x="4298576" y="5210532"/>
                  </a:cubicBezTo>
                  <a:cubicBezTo>
                    <a:pt x="4318136" y="5203197"/>
                    <a:pt x="4342177" y="5209309"/>
                    <a:pt x="4365404" y="5209309"/>
                  </a:cubicBezTo>
                  <a:cubicBezTo>
                    <a:pt x="4368257" y="5172228"/>
                    <a:pt x="4387816" y="5150224"/>
                    <a:pt x="4432232" y="5160004"/>
                  </a:cubicBezTo>
                  <a:cubicBezTo>
                    <a:pt x="4470536" y="5168153"/>
                    <a:pt x="4496207" y="5164079"/>
                    <a:pt x="4523101" y="5135554"/>
                  </a:cubicBezTo>
                  <a:cubicBezTo>
                    <a:pt x="4538994" y="5118440"/>
                    <a:pt x="4564665" y="5110697"/>
                    <a:pt x="4584224" y="5096435"/>
                  </a:cubicBezTo>
                  <a:cubicBezTo>
                    <a:pt x="4593597" y="5089508"/>
                    <a:pt x="4599302" y="5077284"/>
                    <a:pt x="4608266" y="5065059"/>
                  </a:cubicBezTo>
                  <a:cubicBezTo>
                    <a:pt x="4613156" y="5070357"/>
                    <a:pt x="4619676" y="5077284"/>
                    <a:pt x="4624158" y="5082173"/>
                  </a:cubicBezTo>
                  <a:cubicBezTo>
                    <a:pt x="4636790" y="5075246"/>
                    <a:pt x="4648608" y="5066282"/>
                    <a:pt x="4661647" y="5062614"/>
                  </a:cubicBezTo>
                  <a:cubicBezTo>
                    <a:pt x="4694246" y="5053649"/>
                    <a:pt x="4729290" y="5050797"/>
                    <a:pt x="4760666" y="5038980"/>
                  </a:cubicBezTo>
                  <a:cubicBezTo>
                    <a:pt x="4789190" y="5028385"/>
                    <a:pt x="4826272" y="5028385"/>
                    <a:pt x="4838496" y="4988451"/>
                  </a:cubicBezTo>
                  <a:cubicBezTo>
                    <a:pt x="4840534" y="4982339"/>
                    <a:pt x="4860501" y="4982339"/>
                    <a:pt x="4871910" y="4978264"/>
                  </a:cubicBezTo>
                  <a:cubicBezTo>
                    <a:pt x="4889432" y="4971745"/>
                    <a:pt x="4906546" y="4964410"/>
                    <a:pt x="4921216" y="4951370"/>
                  </a:cubicBezTo>
                  <a:cubicBezTo>
                    <a:pt x="4951370" y="4948518"/>
                    <a:pt x="4978264" y="4944851"/>
                    <a:pt x="4985599" y="4905732"/>
                  </a:cubicBezTo>
                  <a:cubicBezTo>
                    <a:pt x="4986821" y="4900434"/>
                    <a:pt x="5006381" y="4895952"/>
                    <a:pt x="5017383" y="4895952"/>
                  </a:cubicBezTo>
                  <a:cubicBezTo>
                    <a:pt x="5026347" y="4895952"/>
                    <a:pt x="5035312" y="4902879"/>
                    <a:pt x="5039387" y="4904917"/>
                  </a:cubicBezTo>
                  <a:cubicBezTo>
                    <a:pt x="5050797" y="4890655"/>
                    <a:pt x="5058132" y="4879245"/>
                    <a:pt x="5067503" y="4870280"/>
                  </a:cubicBezTo>
                  <a:cubicBezTo>
                    <a:pt x="5081766" y="4856018"/>
                    <a:pt x="5097250" y="4843386"/>
                    <a:pt x="5118439" y="4824642"/>
                  </a:cubicBezTo>
                  <a:cubicBezTo>
                    <a:pt x="5149816" y="4829532"/>
                    <a:pt x="5168560" y="4816900"/>
                    <a:pt x="5183637" y="4769631"/>
                  </a:cubicBezTo>
                  <a:cubicBezTo>
                    <a:pt x="5184452" y="4767186"/>
                    <a:pt x="5184860" y="4763519"/>
                    <a:pt x="5186490" y="4762704"/>
                  </a:cubicBezTo>
                  <a:cubicBezTo>
                    <a:pt x="5218681" y="4744367"/>
                    <a:pt x="5250872" y="4726438"/>
                    <a:pt x="5292029" y="4703619"/>
                  </a:cubicBezTo>
                  <a:cubicBezTo>
                    <a:pt x="5324220" y="4666945"/>
                    <a:pt x="5384528" y="4658795"/>
                    <a:pt x="5438724" y="4630271"/>
                  </a:cubicBezTo>
                  <a:cubicBezTo>
                    <a:pt x="5426907" y="4624566"/>
                    <a:pt x="5418757" y="4620491"/>
                    <a:pt x="5413867" y="4618046"/>
                  </a:cubicBezTo>
                  <a:cubicBezTo>
                    <a:pt x="5426092" y="4586262"/>
                    <a:pt x="5431797" y="4549588"/>
                    <a:pt x="5452578" y="4524732"/>
                  </a:cubicBezTo>
                  <a:cubicBezTo>
                    <a:pt x="5477435" y="4494985"/>
                    <a:pt x="5495772" y="4454237"/>
                    <a:pt x="5546708" y="4450569"/>
                  </a:cubicBezTo>
                  <a:cubicBezTo>
                    <a:pt x="5594384" y="4447309"/>
                    <a:pt x="5600904" y="4428565"/>
                    <a:pt x="5576047" y="4384964"/>
                  </a:cubicBezTo>
                  <a:cubicBezTo>
                    <a:pt x="5592346" y="4377221"/>
                    <a:pt x="5609053" y="4370702"/>
                    <a:pt x="5624538" y="4361737"/>
                  </a:cubicBezTo>
                  <a:cubicBezTo>
                    <a:pt x="5643690" y="4350735"/>
                    <a:pt x="5667324" y="4343400"/>
                    <a:pt x="5662027" y="4311616"/>
                  </a:cubicBezTo>
                  <a:cubicBezTo>
                    <a:pt x="5661212" y="4307134"/>
                    <a:pt x="5684031" y="4298984"/>
                    <a:pt x="5701960" y="4288797"/>
                  </a:cubicBezTo>
                  <a:cubicBezTo>
                    <a:pt x="5716630" y="4258643"/>
                    <a:pt x="5735782" y="4219524"/>
                    <a:pt x="5755341" y="4179183"/>
                  </a:cubicBezTo>
                  <a:cubicBezTo>
                    <a:pt x="5778976" y="4153919"/>
                    <a:pt x="5804647" y="4126210"/>
                    <a:pt x="5830726" y="4098093"/>
                  </a:cubicBezTo>
                  <a:cubicBezTo>
                    <a:pt x="5791200" y="4064679"/>
                    <a:pt x="5798535" y="4034933"/>
                    <a:pt x="5841321" y="4005594"/>
                  </a:cubicBezTo>
                  <a:cubicBezTo>
                    <a:pt x="5860880" y="3992147"/>
                    <a:pt x="5868623" y="3961178"/>
                    <a:pt x="5882885" y="3938766"/>
                  </a:cubicBezTo>
                  <a:cubicBezTo>
                    <a:pt x="5893479" y="3922059"/>
                    <a:pt x="5906111" y="3906575"/>
                    <a:pt x="5919151" y="3888238"/>
                  </a:cubicBezTo>
                  <a:cubicBezTo>
                    <a:pt x="5913446" y="3884978"/>
                    <a:pt x="5901629" y="3878458"/>
                    <a:pt x="5882885" y="3867456"/>
                  </a:cubicBezTo>
                  <a:cubicBezTo>
                    <a:pt x="5905704" y="3836894"/>
                    <a:pt x="5925263" y="3807555"/>
                    <a:pt x="5947675" y="3780661"/>
                  </a:cubicBezTo>
                  <a:cubicBezTo>
                    <a:pt x="5972532" y="3750915"/>
                    <a:pt x="5969679" y="3713018"/>
                    <a:pt x="5981904" y="3679604"/>
                  </a:cubicBezTo>
                  <a:cubicBezTo>
                    <a:pt x="5999833" y="3629484"/>
                    <a:pt x="6020207" y="3580585"/>
                    <a:pt x="6037322" y="3530057"/>
                  </a:cubicBezTo>
                  <a:cubicBezTo>
                    <a:pt x="6043434" y="3511720"/>
                    <a:pt x="6043434" y="3491346"/>
                    <a:pt x="6046287" y="3470564"/>
                  </a:cubicBezTo>
                  <a:cubicBezTo>
                    <a:pt x="6041804" y="3467711"/>
                    <a:pt x="6034469" y="3463636"/>
                    <a:pt x="6025912" y="3458339"/>
                  </a:cubicBezTo>
                  <a:cubicBezTo>
                    <a:pt x="6062179" y="3427370"/>
                    <a:pt x="6109040" y="3406588"/>
                    <a:pt x="6096407" y="3347910"/>
                  </a:cubicBezTo>
                  <a:cubicBezTo>
                    <a:pt x="6058919" y="3338131"/>
                    <a:pt x="6050769" y="3326313"/>
                    <a:pt x="6065031" y="3275378"/>
                  </a:cubicBezTo>
                  <a:cubicBezTo>
                    <a:pt x="6071958" y="3250521"/>
                    <a:pt x="6067476" y="3232592"/>
                    <a:pt x="6062586" y="3208142"/>
                  </a:cubicBezTo>
                  <a:cubicBezTo>
                    <a:pt x="6053214" y="3160466"/>
                    <a:pt x="6039359" y="3106678"/>
                    <a:pt x="6076848" y="3060632"/>
                  </a:cubicBezTo>
                  <a:cubicBezTo>
                    <a:pt x="6086220" y="3048815"/>
                    <a:pt x="6075625" y="2986470"/>
                    <a:pt x="6062586" y="2979950"/>
                  </a:cubicBezTo>
                  <a:cubicBezTo>
                    <a:pt x="6024282" y="2959983"/>
                    <a:pt x="6038952" y="2931866"/>
                    <a:pt x="6058104" y="2914752"/>
                  </a:cubicBezTo>
                  <a:cubicBezTo>
                    <a:pt x="6088257" y="2887450"/>
                    <a:pt x="6078886" y="2864631"/>
                    <a:pt x="6064624" y="2836107"/>
                  </a:cubicBezTo>
                  <a:cubicBezTo>
                    <a:pt x="6058104" y="2822660"/>
                    <a:pt x="6059326" y="2805138"/>
                    <a:pt x="6058919" y="2789654"/>
                  </a:cubicBezTo>
                  <a:cubicBezTo>
                    <a:pt x="6058511" y="2766834"/>
                    <a:pt x="6065846" y="2741570"/>
                    <a:pt x="6058511" y="2721196"/>
                  </a:cubicBezTo>
                  <a:cubicBezTo>
                    <a:pt x="6046694" y="2688597"/>
                    <a:pt x="6050769" y="2664555"/>
                    <a:pt x="6076033" y="2643773"/>
                  </a:cubicBezTo>
                  <a:cubicBezTo>
                    <a:pt x="6060549" y="2613212"/>
                    <a:pt x="6041804" y="2587540"/>
                    <a:pt x="6047917" y="2551274"/>
                  </a:cubicBezTo>
                  <a:cubicBezTo>
                    <a:pt x="6050361" y="2536197"/>
                    <a:pt x="6038137" y="2516637"/>
                    <a:pt x="6029172" y="2501561"/>
                  </a:cubicBezTo>
                  <a:cubicBezTo>
                    <a:pt x="6006353" y="2463257"/>
                    <a:pt x="6015318" y="2427805"/>
                    <a:pt x="6036507" y="2393577"/>
                  </a:cubicBezTo>
                  <a:cubicBezTo>
                    <a:pt x="6010020" y="2372387"/>
                    <a:pt x="5987201" y="2351198"/>
                    <a:pt x="5998203" y="2313709"/>
                  </a:cubicBezTo>
                  <a:cubicBezTo>
                    <a:pt x="5999833" y="2308005"/>
                    <a:pt x="6001056" y="2300262"/>
                    <a:pt x="5998610" y="2295780"/>
                  </a:cubicBezTo>
                  <a:cubicBezTo>
                    <a:pt x="5978644" y="2255439"/>
                    <a:pt x="5957454" y="2215912"/>
                    <a:pt x="5929746" y="2179646"/>
                  </a:cubicBezTo>
                  <a:cubicBezTo>
                    <a:pt x="5922411" y="2138898"/>
                    <a:pt x="5915076" y="2098149"/>
                    <a:pt x="5906519" y="2049658"/>
                  </a:cubicBezTo>
                  <a:cubicBezTo>
                    <a:pt x="5894701" y="2032543"/>
                    <a:pt x="5875142" y="2007687"/>
                    <a:pt x="5860473" y="1980793"/>
                  </a:cubicBezTo>
                  <a:cubicBezTo>
                    <a:pt x="5836838" y="1938414"/>
                    <a:pt x="5827466" y="1888293"/>
                    <a:pt x="5771641" y="1867511"/>
                  </a:cubicBezTo>
                  <a:cubicBezTo>
                    <a:pt x="5740672" y="1855694"/>
                    <a:pt x="5729262" y="1799461"/>
                    <a:pt x="5743931" y="1770937"/>
                  </a:cubicBezTo>
                  <a:cubicBezTo>
                    <a:pt x="5726002" y="1763602"/>
                    <a:pt x="5708480" y="1753008"/>
                    <a:pt x="5689736" y="1750155"/>
                  </a:cubicBezTo>
                  <a:cubicBezTo>
                    <a:pt x="5660804" y="1745673"/>
                    <a:pt x="5661212" y="1728151"/>
                    <a:pt x="5668954" y="1709814"/>
                  </a:cubicBezTo>
                  <a:cubicBezTo>
                    <a:pt x="5686883" y="1666620"/>
                    <a:pt x="5662434" y="1630354"/>
                    <a:pt x="5642060" y="1601015"/>
                  </a:cubicBezTo>
                  <a:cubicBezTo>
                    <a:pt x="5621685" y="1571676"/>
                    <a:pt x="5583789" y="1554969"/>
                    <a:pt x="5553635" y="1532965"/>
                  </a:cubicBezTo>
                  <a:cubicBezTo>
                    <a:pt x="5549968" y="1530112"/>
                    <a:pt x="5544671" y="1526445"/>
                    <a:pt x="5543855" y="1522778"/>
                  </a:cubicBezTo>
                  <a:cubicBezTo>
                    <a:pt x="5538558" y="1492216"/>
                    <a:pt x="5520222" y="1477139"/>
                    <a:pt x="5490067" y="1471027"/>
                  </a:cubicBezTo>
                  <a:cubicBezTo>
                    <a:pt x="5483955" y="1469804"/>
                    <a:pt x="5480288" y="1455542"/>
                    <a:pt x="5480695" y="1442503"/>
                  </a:cubicBezTo>
                  <a:cubicBezTo>
                    <a:pt x="5434649" y="1411941"/>
                    <a:pt x="5384121" y="1385455"/>
                    <a:pt x="5322183" y="1398087"/>
                  </a:cubicBezTo>
                  <a:cubicBezTo>
                    <a:pt x="5318108" y="1398902"/>
                    <a:pt x="5313218" y="1391159"/>
                    <a:pt x="5307921" y="1389937"/>
                  </a:cubicBezTo>
                  <a:cubicBezTo>
                    <a:pt x="5289584" y="1385862"/>
                    <a:pt x="5263505" y="1374045"/>
                    <a:pt x="5254133" y="1381787"/>
                  </a:cubicBezTo>
                  <a:cubicBezTo>
                    <a:pt x="5214199" y="1415201"/>
                    <a:pt x="5201974" y="1361820"/>
                    <a:pt x="5173858" y="1360598"/>
                  </a:cubicBezTo>
                  <a:cubicBezTo>
                    <a:pt x="5162041" y="1360190"/>
                    <a:pt x="5150223" y="1352448"/>
                    <a:pt x="5135554" y="1346743"/>
                  </a:cubicBezTo>
                  <a:cubicBezTo>
                    <a:pt x="5138406" y="1321887"/>
                    <a:pt x="5138406" y="1321887"/>
                    <a:pt x="5090731" y="1289695"/>
                  </a:cubicBezTo>
                  <a:cubicBezTo>
                    <a:pt x="5086248" y="1271358"/>
                    <a:pt x="5086248" y="1253021"/>
                    <a:pt x="5080951" y="1251799"/>
                  </a:cubicBezTo>
                  <a:cubicBezTo>
                    <a:pt x="5056094" y="1244464"/>
                    <a:pt x="5058132" y="1226535"/>
                    <a:pt x="5054872" y="1206568"/>
                  </a:cubicBezTo>
                  <a:cubicBezTo>
                    <a:pt x="5049574" y="1173562"/>
                    <a:pt x="5041832" y="1140148"/>
                    <a:pt x="5030015" y="1109179"/>
                  </a:cubicBezTo>
                  <a:cubicBezTo>
                    <a:pt x="5016160" y="1072097"/>
                    <a:pt x="5036127" y="1041536"/>
                    <a:pt x="5043462" y="1008937"/>
                  </a:cubicBezTo>
                  <a:cubicBezTo>
                    <a:pt x="5056094" y="953111"/>
                    <a:pt x="5074431" y="898508"/>
                    <a:pt x="5093990" y="844720"/>
                  </a:cubicBezTo>
                  <a:cubicBezTo>
                    <a:pt x="5106623" y="809676"/>
                    <a:pt x="5135147" y="788487"/>
                    <a:pt x="5170598" y="775447"/>
                  </a:cubicBezTo>
                  <a:cubicBezTo>
                    <a:pt x="5191380" y="767705"/>
                    <a:pt x="5212569" y="757518"/>
                    <a:pt x="5229683" y="743663"/>
                  </a:cubicBezTo>
                  <a:cubicBezTo>
                    <a:pt x="5236203" y="738366"/>
                    <a:pt x="5235796" y="718399"/>
                    <a:pt x="5232128" y="706989"/>
                  </a:cubicBezTo>
                  <a:cubicBezTo>
                    <a:pt x="5225201" y="684170"/>
                    <a:pt x="5221534" y="669501"/>
                    <a:pt x="5253318" y="662981"/>
                  </a:cubicBezTo>
                  <a:cubicBezTo>
                    <a:pt x="5267580" y="660128"/>
                    <a:pt x="5278582" y="638532"/>
                    <a:pt x="5283879" y="632827"/>
                  </a:cubicBezTo>
                  <a:cubicBezTo>
                    <a:pt x="5286731" y="608785"/>
                    <a:pt x="5289992" y="592078"/>
                    <a:pt x="5289992" y="575779"/>
                  </a:cubicBezTo>
                  <a:cubicBezTo>
                    <a:pt x="5289992" y="554589"/>
                    <a:pt x="5280619" y="531363"/>
                    <a:pt x="5287139" y="513026"/>
                  </a:cubicBezTo>
                  <a:cubicBezTo>
                    <a:pt x="5298141" y="480427"/>
                    <a:pt x="5293659" y="434788"/>
                    <a:pt x="5347854" y="429083"/>
                  </a:cubicBezTo>
                  <a:cubicBezTo>
                    <a:pt x="5327480" y="416859"/>
                    <a:pt x="5311588" y="407079"/>
                    <a:pt x="5295289" y="397299"/>
                  </a:cubicBezTo>
                  <a:cubicBezTo>
                    <a:pt x="5297326" y="394040"/>
                    <a:pt x="5298956" y="390780"/>
                    <a:pt x="5300994" y="387520"/>
                  </a:cubicBezTo>
                  <a:cubicBezTo>
                    <a:pt x="5345817" y="387520"/>
                    <a:pt x="5390233" y="387520"/>
                    <a:pt x="5441984" y="387520"/>
                  </a:cubicBezTo>
                  <a:cubicBezTo>
                    <a:pt x="5453394" y="351253"/>
                    <a:pt x="5448911" y="289723"/>
                    <a:pt x="5523074" y="290945"/>
                  </a:cubicBezTo>
                  <a:cubicBezTo>
                    <a:pt x="5518591" y="279536"/>
                    <a:pt x="5516554" y="268941"/>
                    <a:pt x="5510849" y="262014"/>
                  </a:cubicBezTo>
                  <a:cubicBezTo>
                    <a:pt x="5494957" y="242047"/>
                    <a:pt x="5499847" y="234305"/>
                    <a:pt x="5523481" y="228193"/>
                  </a:cubicBezTo>
                  <a:cubicBezTo>
                    <a:pt x="5540188" y="223710"/>
                    <a:pt x="5555673" y="212708"/>
                    <a:pt x="5576047" y="202521"/>
                  </a:cubicBezTo>
                  <a:cubicBezTo>
                    <a:pt x="5576454" y="177664"/>
                    <a:pt x="5587864" y="160142"/>
                    <a:pt x="5623315" y="173589"/>
                  </a:cubicBezTo>
                  <a:cubicBezTo>
                    <a:pt x="5628205" y="175627"/>
                    <a:pt x="5637985" y="170737"/>
                    <a:pt x="5642467" y="166255"/>
                  </a:cubicBezTo>
                  <a:cubicBezTo>
                    <a:pt x="5681179" y="125913"/>
                    <a:pt x="5725187" y="99019"/>
                    <a:pt x="5782642" y="92499"/>
                  </a:cubicBezTo>
                  <a:cubicBezTo>
                    <a:pt x="5805054" y="90055"/>
                    <a:pt x="5825021" y="69273"/>
                    <a:pt x="5847840" y="64790"/>
                  </a:cubicBezTo>
                  <a:cubicBezTo>
                    <a:pt x="5873105" y="59493"/>
                    <a:pt x="5900406" y="61123"/>
                    <a:pt x="5926485" y="62753"/>
                  </a:cubicBezTo>
                  <a:cubicBezTo>
                    <a:pt x="5949305" y="63975"/>
                    <a:pt x="5972124" y="69273"/>
                    <a:pt x="5994943" y="72940"/>
                  </a:cubicBezTo>
                  <a:cubicBezTo>
                    <a:pt x="6001056" y="73755"/>
                    <a:pt x="6007575" y="74163"/>
                    <a:pt x="6012872" y="77015"/>
                  </a:cubicBezTo>
                  <a:cubicBezTo>
                    <a:pt x="6031617" y="86387"/>
                    <a:pt x="6050361" y="96982"/>
                    <a:pt x="6068698" y="106762"/>
                  </a:cubicBezTo>
                  <a:cubicBezTo>
                    <a:pt x="6070328" y="104317"/>
                    <a:pt x="6072366" y="101464"/>
                    <a:pt x="6073995" y="99019"/>
                  </a:cubicBezTo>
                  <a:cubicBezTo>
                    <a:pt x="6076033" y="107169"/>
                    <a:pt x="6078070" y="115726"/>
                    <a:pt x="6079700" y="123876"/>
                  </a:cubicBezTo>
                  <a:cubicBezTo>
                    <a:pt x="6081330" y="120616"/>
                    <a:pt x="6082960" y="117764"/>
                    <a:pt x="6084590" y="114504"/>
                  </a:cubicBezTo>
                  <a:cubicBezTo>
                    <a:pt x="6155493" y="143843"/>
                    <a:pt x="6226396" y="173182"/>
                    <a:pt x="6286296" y="198039"/>
                  </a:cubicBezTo>
                  <a:cubicBezTo>
                    <a:pt x="6304225" y="229415"/>
                    <a:pt x="6313598" y="256717"/>
                    <a:pt x="6331935" y="273424"/>
                  </a:cubicBezTo>
                  <a:cubicBezTo>
                    <a:pt x="6347419" y="287278"/>
                    <a:pt x="6348234" y="332509"/>
                    <a:pt x="6390205" y="302355"/>
                  </a:cubicBezTo>
                  <a:cubicBezTo>
                    <a:pt x="6392650" y="319062"/>
                    <a:pt x="6394280" y="329657"/>
                    <a:pt x="6396725" y="344326"/>
                  </a:cubicBezTo>
                  <a:cubicBezTo>
                    <a:pt x="6405690" y="338214"/>
                    <a:pt x="6411802" y="333732"/>
                    <a:pt x="6410172" y="334954"/>
                  </a:cubicBezTo>
                  <a:cubicBezTo>
                    <a:pt x="6452958" y="351661"/>
                    <a:pt x="6490854" y="365516"/>
                    <a:pt x="6527528" y="381407"/>
                  </a:cubicBezTo>
                  <a:cubicBezTo>
                    <a:pt x="6556460" y="394040"/>
                    <a:pt x="6586206" y="406264"/>
                    <a:pt x="6612286" y="423786"/>
                  </a:cubicBezTo>
                  <a:cubicBezTo>
                    <a:pt x="6645699" y="446198"/>
                    <a:pt x="6673409" y="478389"/>
                    <a:pt x="6708860" y="497541"/>
                  </a:cubicBezTo>
                  <a:cubicBezTo>
                    <a:pt x="6739829" y="514248"/>
                    <a:pt x="6777318" y="518323"/>
                    <a:pt x="6811954" y="528103"/>
                  </a:cubicBezTo>
                  <a:cubicBezTo>
                    <a:pt x="6815621" y="528918"/>
                    <a:pt x="6821733" y="526880"/>
                    <a:pt x="6822956" y="528918"/>
                  </a:cubicBezTo>
                  <a:cubicBezTo>
                    <a:pt x="6852703" y="567221"/>
                    <a:pt x="6882449" y="605933"/>
                    <a:pt x="6910973" y="645459"/>
                  </a:cubicBezTo>
                  <a:cubicBezTo>
                    <a:pt x="6913010" y="648311"/>
                    <a:pt x="6908121" y="656461"/>
                    <a:pt x="6906491" y="662166"/>
                  </a:cubicBezTo>
                  <a:cubicBezTo>
                    <a:pt x="6958241" y="667871"/>
                    <a:pt x="7015697" y="717584"/>
                    <a:pt x="7014067" y="745701"/>
                  </a:cubicBezTo>
                  <a:cubicBezTo>
                    <a:pt x="7052779" y="783597"/>
                    <a:pt x="7088230" y="817826"/>
                    <a:pt x="7122459" y="851240"/>
                  </a:cubicBezTo>
                  <a:cubicBezTo>
                    <a:pt x="7118384" y="865094"/>
                    <a:pt x="7113902" y="878949"/>
                    <a:pt x="7109827" y="892803"/>
                  </a:cubicBezTo>
                  <a:cubicBezTo>
                    <a:pt x="7114309" y="896063"/>
                    <a:pt x="7119199" y="898916"/>
                    <a:pt x="7123681" y="902175"/>
                  </a:cubicBezTo>
                  <a:cubicBezTo>
                    <a:pt x="7126534" y="890766"/>
                    <a:pt x="7129386" y="879764"/>
                    <a:pt x="7132238" y="868354"/>
                  </a:cubicBezTo>
                  <a:cubicBezTo>
                    <a:pt x="7138351" y="869576"/>
                    <a:pt x="7144463" y="870391"/>
                    <a:pt x="7150575" y="871614"/>
                  </a:cubicBezTo>
                  <a:cubicBezTo>
                    <a:pt x="7185212" y="983673"/>
                    <a:pt x="7261004" y="1071282"/>
                    <a:pt x="7317645" y="1170709"/>
                  </a:cubicBezTo>
                  <a:cubicBezTo>
                    <a:pt x="7373878" y="1268913"/>
                    <a:pt x="7423184" y="1372822"/>
                    <a:pt x="7500606" y="1461247"/>
                  </a:cubicBezTo>
                  <a:cubicBezTo>
                    <a:pt x="7465562" y="1484066"/>
                    <a:pt x="7470860" y="1502403"/>
                    <a:pt x="7498976" y="1523185"/>
                  </a:cubicBezTo>
                  <a:cubicBezTo>
                    <a:pt x="7509164" y="1530520"/>
                    <a:pt x="7518535" y="1552932"/>
                    <a:pt x="7514868" y="1563119"/>
                  </a:cubicBezTo>
                  <a:cubicBezTo>
                    <a:pt x="7496124" y="1612425"/>
                    <a:pt x="7549097" y="1619759"/>
                    <a:pt x="7554802" y="1651951"/>
                  </a:cubicBezTo>
                  <a:cubicBezTo>
                    <a:pt x="7557655" y="1663768"/>
                    <a:pt x="7561322" y="1675585"/>
                    <a:pt x="7563359" y="1687402"/>
                  </a:cubicBezTo>
                  <a:cubicBezTo>
                    <a:pt x="7567434" y="1710629"/>
                    <a:pt x="7570287" y="1734263"/>
                    <a:pt x="7573546" y="1757897"/>
                  </a:cubicBezTo>
                  <a:cubicBezTo>
                    <a:pt x="7573954" y="1761565"/>
                    <a:pt x="7570287" y="1766047"/>
                    <a:pt x="7571509" y="1768492"/>
                  </a:cubicBezTo>
                  <a:cubicBezTo>
                    <a:pt x="7590253" y="1803536"/>
                    <a:pt x="7611443" y="1837765"/>
                    <a:pt x="7627335" y="1874031"/>
                  </a:cubicBezTo>
                  <a:cubicBezTo>
                    <a:pt x="7635484" y="1893183"/>
                    <a:pt x="7637522" y="1916817"/>
                    <a:pt x="7636299" y="1938007"/>
                  </a:cubicBezTo>
                  <a:cubicBezTo>
                    <a:pt x="7633854" y="1981607"/>
                    <a:pt x="7663193" y="2018281"/>
                    <a:pt x="7655043" y="2065550"/>
                  </a:cubicBezTo>
                  <a:cubicBezTo>
                    <a:pt x="7650969" y="2088776"/>
                    <a:pt x="7659934" y="2114448"/>
                    <a:pt x="7642819" y="2138490"/>
                  </a:cubicBezTo>
                  <a:cubicBezTo>
                    <a:pt x="7637114" y="2146232"/>
                    <a:pt x="7638744" y="2166607"/>
                    <a:pt x="7645264" y="2174756"/>
                  </a:cubicBezTo>
                  <a:cubicBezTo>
                    <a:pt x="7664823" y="2200021"/>
                    <a:pt x="7673380" y="2224877"/>
                    <a:pt x="7662378" y="2255846"/>
                  </a:cubicBezTo>
                  <a:cubicBezTo>
                    <a:pt x="7659934" y="2262773"/>
                    <a:pt x="7666453" y="2272145"/>
                    <a:pt x="7667268" y="2280295"/>
                  </a:cubicBezTo>
                  <a:cubicBezTo>
                    <a:pt x="7673380" y="2327156"/>
                    <a:pt x="7703942" y="2367497"/>
                    <a:pt x="7699052" y="2419248"/>
                  </a:cubicBezTo>
                  <a:cubicBezTo>
                    <a:pt x="7696200" y="2449402"/>
                    <a:pt x="7712907" y="2482816"/>
                    <a:pt x="7724724" y="2513378"/>
                  </a:cubicBezTo>
                  <a:cubicBezTo>
                    <a:pt x="7750803" y="2578575"/>
                    <a:pt x="7750395" y="2583465"/>
                    <a:pt x="7694977" y="2630734"/>
                  </a:cubicBezTo>
                  <a:cubicBezTo>
                    <a:pt x="7706795" y="2644588"/>
                    <a:pt x="7718612" y="2658850"/>
                    <a:pt x="7730836" y="2673520"/>
                  </a:cubicBezTo>
                  <a:cubicBezTo>
                    <a:pt x="7726354" y="2685337"/>
                    <a:pt x="7721057" y="2699192"/>
                    <a:pt x="7716166" y="2712639"/>
                  </a:cubicBezTo>
                  <a:cubicBezTo>
                    <a:pt x="7741431" y="2729346"/>
                    <a:pt x="7746321" y="2758277"/>
                    <a:pt x="7732466" y="2782726"/>
                  </a:cubicBezTo>
                  <a:cubicBezTo>
                    <a:pt x="7725539" y="2795358"/>
                    <a:pt x="7721057" y="2813695"/>
                    <a:pt x="7725131" y="2826735"/>
                  </a:cubicBezTo>
                  <a:cubicBezTo>
                    <a:pt x="7735726" y="2862594"/>
                    <a:pt x="7760175" y="2896415"/>
                    <a:pt x="7761805" y="2932274"/>
                  </a:cubicBezTo>
                  <a:cubicBezTo>
                    <a:pt x="7763027" y="2963650"/>
                    <a:pt x="7741431" y="2996249"/>
                    <a:pt x="7728799" y="3030886"/>
                  </a:cubicBezTo>
                  <a:cubicBezTo>
                    <a:pt x="7753656" y="3067152"/>
                    <a:pt x="7762213" y="3110346"/>
                    <a:pt x="7749173" y="3157614"/>
                  </a:cubicBezTo>
                  <a:cubicBezTo>
                    <a:pt x="7747951" y="3162911"/>
                    <a:pt x="7755693" y="3169839"/>
                    <a:pt x="7755693" y="3175951"/>
                  </a:cubicBezTo>
                  <a:cubicBezTo>
                    <a:pt x="7756508" y="3188583"/>
                    <a:pt x="7756915" y="3201623"/>
                    <a:pt x="7753656" y="3213440"/>
                  </a:cubicBezTo>
                  <a:cubicBezTo>
                    <a:pt x="7741024" y="3261523"/>
                    <a:pt x="7725131" y="3308792"/>
                    <a:pt x="7714129" y="3356875"/>
                  </a:cubicBezTo>
                  <a:cubicBezTo>
                    <a:pt x="7712092" y="3365432"/>
                    <a:pt x="7726761" y="3377657"/>
                    <a:pt x="7732466" y="3388659"/>
                  </a:cubicBezTo>
                  <a:cubicBezTo>
                    <a:pt x="7753248" y="3428185"/>
                    <a:pt x="7714944" y="3458747"/>
                    <a:pt x="7714944" y="3496235"/>
                  </a:cubicBezTo>
                  <a:cubicBezTo>
                    <a:pt x="7714944" y="3515387"/>
                    <a:pt x="7688458" y="3533317"/>
                    <a:pt x="7681938" y="3554099"/>
                  </a:cubicBezTo>
                  <a:cubicBezTo>
                    <a:pt x="7674603" y="3578548"/>
                    <a:pt x="7675010" y="3605849"/>
                    <a:pt x="7673380" y="3631928"/>
                  </a:cubicBezTo>
                  <a:cubicBezTo>
                    <a:pt x="7670936" y="3666157"/>
                    <a:pt x="7670528" y="3697941"/>
                    <a:pt x="7642411" y="3727280"/>
                  </a:cubicBezTo>
                  <a:cubicBezTo>
                    <a:pt x="7617147" y="3753359"/>
                    <a:pt x="7606145" y="3791256"/>
                    <a:pt x="7619592" y="3812853"/>
                  </a:cubicBezTo>
                  <a:cubicBezTo>
                    <a:pt x="7611850" y="3865418"/>
                    <a:pt x="7602478" y="3903722"/>
                    <a:pt x="7601663" y="3942026"/>
                  </a:cubicBezTo>
                  <a:cubicBezTo>
                    <a:pt x="7600848" y="3977885"/>
                    <a:pt x="7598811" y="4007224"/>
                    <a:pt x="7564582" y="4029228"/>
                  </a:cubicBezTo>
                  <a:cubicBezTo>
                    <a:pt x="7548690" y="4039415"/>
                    <a:pt x="7528315" y="4069569"/>
                    <a:pt x="7533205" y="4080164"/>
                  </a:cubicBezTo>
                  <a:cubicBezTo>
                    <a:pt x="7550727" y="4119283"/>
                    <a:pt x="7504681" y="4139657"/>
                    <a:pt x="7512831" y="4179590"/>
                  </a:cubicBezTo>
                  <a:cubicBezTo>
                    <a:pt x="7518943" y="4208930"/>
                    <a:pt x="7485529" y="4244788"/>
                    <a:pt x="7473712" y="4279425"/>
                  </a:cubicBezTo>
                  <a:cubicBezTo>
                    <a:pt x="7469637" y="4291242"/>
                    <a:pt x="7436631" y="4304689"/>
                    <a:pt x="7469637" y="4320989"/>
                  </a:cubicBezTo>
                  <a:cubicBezTo>
                    <a:pt x="7470452" y="4321396"/>
                    <a:pt x="7469637" y="4329546"/>
                    <a:pt x="7468007" y="4330360"/>
                  </a:cubicBezTo>
                  <a:cubicBezTo>
                    <a:pt x="7438668" y="4345438"/>
                    <a:pt x="7460673" y="4355218"/>
                    <a:pt x="7476972" y="4368664"/>
                  </a:cubicBezTo>
                  <a:cubicBezTo>
                    <a:pt x="7459450" y="4380482"/>
                    <a:pt x="7440706" y="4387816"/>
                    <a:pt x="7430926" y="4402079"/>
                  </a:cubicBezTo>
                  <a:cubicBezTo>
                    <a:pt x="7422776" y="4413895"/>
                    <a:pt x="7424814" y="4433455"/>
                    <a:pt x="7428074" y="4449754"/>
                  </a:cubicBezTo>
                  <a:cubicBezTo>
                    <a:pt x="7411774" y="4477871"/>
                    <a:pt x="7396289" y="4506395"/>
                    <a:pt x="7378768" y="4533289"/>
                  </a:cubicBezTo>
                  <a:cubicBezTo>
                    <a:pt x="7353096" y="4572815"/>
                    <a:pt x="7325795" y="4611526"/>
                    <a:pt x="7299308" y="4650645"/>
                  </a:cubicBezTo>
                  <a:cubicBezTo>
                    <a:pt x="7295640" y="4655942"/>
                    <a:pt x="7289528" y="4663277"/>
                    <a:pt x="7290751" y="4667352"/>
                  </a:cubicBezTo>
                  <a:cubicBezTo>
                    <a:pt x="7307050" y="4717065"/>
                    <a:pt x="7256114" y="4739477"/>
                    <a:pt x="7247149" y="4779004"/>
                  </a:cubicBezTo>
                  <a:cubicBezTo>
                    <a:pt x="7237778" y="4819752"/>
                    <a:pt x="7223923" y="4859686"/>
                    <a:pt x="7211698" y="4901250"/>
                  </a:cubicBezTo>
                  <a:cubicBezTo>
                    <a:pt x="7179099" y="4903287"/>
                    <a:pt x="7135498" y="4959927"/>
                    <a:pt x="7124903" y="5018605"/>
                  </a:cubicBezTo>
                  <a:cubicBezTo>
                    <a:pt x="7067448" y="5024718"/>
                    <a:pt x="7043814" y="5060984"/>
                    <a:pt x="7031182" y="5115995"/>
                  </a:cubicBezTo>
                  <a:cubicBezTo>
                    <a:pt x="7021402" y="5158781"/>
                    <a:pt x="7000620" y="5201567"/>
                    <a:pt x="6974949" y="5237018"/>
                  </a:cubicBezTo>
                  <a:cubicBezTo>
                    <a:pt x="6958649" y="5259430"/>
                    <a:pt x="6924420" y="5268395"/>
                    <a:pt x="6898341" y="5283472"/>
                  </a:cubicBezTo>
                  <a:cubicBezTo>
                    <a:pt x="6893043" y="5286325"/>
                    <a:pt x="6887746" y="5289584"/>
                    <a:pt x="6884079" y="5294066"/>
                  </a:cubicBezTo>
                  <a:cubicBezTo>
                    <a:pt x="6857185" y="5329111"/>
                    <a:pt x="6829883" y="5363747"/>
                    <a:pt x="6803804" y="5399605"/>
                  </a:cubicBezTo>
                  <a:cubicBezTo>
                    <a:pt x="6780985" y="5430982"/>
                    <a:pt x="6756128" y="5461951"/>
                    <a:pt x="6739829" y="5496588"/>
                  </a:cubicBezTo>
                  <a:cubicBezTo>
                    <a:pt x="6727604" y="5522259"/>
                    <a:pt x="6714972" y="5516147"/>
                    <a:pt x="6696228" y="5507997"/>
                  </a:cubicBezTo>
                  <a:cubicBezTo>
                    <a:pt x="6695005" y="5517369"/>
                    <a:pt x="6695820" y="5527149"/>
                    <a:pt x="6692153" y="5533669"/>
                  </a:cubicBezTo>
                  <a:cubicBezTo>
                    <a:pt x="6660369" y="5588679"/>
                    <a:pt x="6628992" y="5643690"/>
                    <a:pt x="6594763" y="5696663"/>
                  </a:cubicBezTo>
                  <a:cubicBezTo>
                    <a:pt x="6582539" y="5715408"/>
                    <a:pt x="6562979" y="5729670"/>
                    <a:pt x="6547495" y="5746377"/>
                  </a:cubicBezTo>
                  <a:cubicBezTo>
                    <a:pt x="6541383" y="5752897"/>
                    <a:pt x="6538530" y="5762269"/>
                    <a:pt x="6532010" y="5767566"/>
                  </a:cubicBezTo>
                  <a:cubicBezTo>
                    <a:pt x="6524268" y="5774493"/>
                    <a:pt x="6514489" y="5783050"/>
                    <a:pt x="6505524" y="5783050"/>
                  </a:cubicBezTo>
                  <a:cubicBezTo>
                    <a:pt x="6479037" y="5783458"/>
                    <a:pt x="6468035" y="5794053"/>
                    <a:pt x="6460700" y="5820132"/>
                  </a:cubicBezTo>
                  <a:cubicBezTo>
                    <a:pt x="6454588" y="5841321"/>
                    <a:pt x="6439919" y="5863325"/>
                    <a:pt x="6422804" y="5877588"/>
                  </a:cubicBezTo>
                  <a:cubicBezTo>
                    <a:pt x="6388983" y="5905704"/>
                    <a:pt x="6341714" y="5922004"/>
                    <a:pt x="6317673" y="5955417"/>
                  </a:cubicBezTo>
                  <a:cubicBezTo>
                    <a:pt x="6287518" y="5997389"/>
                    <a:pt x="6228026" y="5999018"/>
                    <a:pt x="6206836" y="6054437"/>
                  </a:cubicBezTo>
                  <a:cubicBezTo>
                    <a:pt x="6196649" y="6081331"/>
                    <a:pt x="6151418" y="6094778"/>
                    <a:pt x="6122486" y="6114745"/>
                  </a:cubicBezTo>
                  <a:cubicBezTo>
                    <a:pt x="6110262" y="6123302"/>
                    <a:pt x="6100482" y="6135526"/>
                    <a:pt x="6087850" y="6143269"/>
                  </a:cubicBezTo>
                  <a:cubicBezTo>
                    <a:pt x="6042212" y="6171793"/>
                    <a:pt x="5996573" y="6201539"/>
                    <a:pt x="5948490" y="6225989"/>
                  </a:cubicBezTo>
                  <a:cubicBezTo>
                    <a:pt x="5932598" y="6234138"/>
                    <a:pt x="5908963" y="6227211"/>
                    <a:pt x="5888589" y="6227211"/>
                  </a:cubicBezTo>
                  <a:cubicBezTo>
                    <a:pt x="5893887" y="6259402"/>
                    <a:pt x="5875957" y="6281407"/>
                    <a:pt x="5843765" y="6294039"/>
                  </a:cubicBezTo>
                  <a:cubicBezTo>
                    <a:pt x="5822576" y="6302188"/>
                    <a:pt x="5804239" y="6318080"/>
                    <a:pt x="5785088" y="6331528"/>
                  </a:cubicBezTo>
                  <a:cubicBezTo>
                    <a:pt x="5775308" y="6338455"/>
                    <a:pt x="5767158" y="6347012"/>
                    <a:pt x="5757379" y="6355569"/>
                  </a:cubicBezTo>
                  <a:cubicBezTo>
                    <a:pt x="5754934" y="6353532"/>
                    <a:pt x="5757379" y="6355569"/>
                    <a:pt x="5760231" y="6358014"/>
                  </a:cubicBezTo>
                  <a:cubicBezTo>
                    <a:pt x="5748414" y="6371869"/>
                    <a:pt x="5737819" y="6395910"/>
                    <a:pt x="5724372" y="6397540"/>
                  </a:cubicBezTo>
                  <a:cubicBezTo>
                    <a:pt x="5686068" y="6401615"/>
                    <a:pt x="5655914" y="6415062"/>
                    <a:pt x="5631465" y="6444401"/>
                  </a:cubicBezTo>
                  <a:cubicBezTo>
                    <a:pt x="5628613" y="6447661"/>
                    <a:pt x="5622093" y="6450514"/>
                    <a:pt x="5618018" y="6450106"/>
                  </a:cubicBezTo>
                  <a:cubicBezTo>
                    <a:pt x="5565452" y="6440734"/>
                    <a:pt x="5517776" y="6466813"/>
                    <a:pt x="5466840" y="6470888"/>
                  </a:cubicBezTo>
                  <a:cubicBezTo>
                    <a:pt x="5441576" y="6472925"/>
                    <a:pt x="5429352" y="6484335"/>
                    <a:pt x="5435057" y="6504302"/>
                  </a:cubicBezTo>
                  <a:cubicBezTo>
                    <a:pt x="5385751" y="6531604"/>
                    <a:pt x="5340927" y="6562165"/>
                    <a:pt x="5292029" y="6582132"/>
                  </a:cubicBezTo>
                  <a:cubicBezTo>
                    <a:pt x="5232128" y="6606989"/>
                    <a:pt x="5168153" y="6622065"/>
                    <a:pt x="5107030" y="6643662"/>
                  </a:cubicBezTo>
                  <a:cubicBezTo>
                    <a:pt x="5087470" y="6650589"/>
                    <a:pt x="5071578" y="6668519"/>
                    <a:pt x="5051612" y="6674224"/>
                  </a:cubicBezTo>
                  <a:cubicBezTo>
                    <a:pt x="4993749" y="6690116"/>
                    <a:pt x="4934663" y="6702341"/>
                    <a:pt x="4868650" y="6717417"/>
                  </a:cubicBezTo>
                  <a:cubicBezTo>
                    <a:pt x="4862945" y="6753684"/>
                    <a:pt x="4825864" y="6734532"/>
                    <a:pt x="4796118" y="6736162"/>
                  </a:cubicBezTo>
                  <a:cubicBezTo>
                    <a:pt x="4765556" y="6737792"/>
                    <a:pt x="4734995" y="6741459"/>
                    <a:pt x="4705248" y="6747979"/>
                  </a:cubicBezTo>
                  <a:cubicBezTo>
                    <a:pt x="4679169" y="6752869"/>
                    <a:pt x="4652682" y="6756943"/>
                    <a:pt x="4626603" y="6763464"/>
                  </a:cubicBezTo>
                  <a:cubicBezTo>
                    <a:pt x="4611118" y="6767131"/>
                    <a:pt x="4597264" y="6775688"/>
                    <a:pt x="4582187" y="6781393"/>
                  </a:cubicBezTo>
                  <a:cubicBezTo>
                    <a:pt x="4572000" y="6785060"/>
                    <a:pt x="4558961" y="6792802"/>
                    <a:pt x="4550403" y="6789950"/>
                  </a:cubicBezTo>
                  <a:cubicBezTo>
                    <a:pt x="4505172" y="6774058"/>
                    <a:pt x="4473388" y="6800952"/>
                    <a:pt x="4439159" y="6820512"/>
                  </a:cubicBezTo>
                  <a:cubicBezTo>
                    <a:pt x="4437122" y="6821734"/>
                    <a:pt x="4433454" y="6824179"/>
                    <a:pt x="4432232" y="6823364"/>
                  </a:cubicBezTo>
                  <a:cubicBezTo>
                    <a:pt x="4393113" y="6793210"/>
                    <a:pt x="4361737" y="6848220"/>
                    <a:pt x="4321396" y="6832736"/>
                  </a:cubicBezTo>
                  <a:cubicBezTo>
                    <a:pt x="4305911" y="6827031"/>
                    <a:pt x="4281870" y="6849443"/>
                    <a:pt x="4261495" y="6849851"/>
                  </a:cubicBezTo>
                  <a:cubicBezTo>
                    <a:pt x="4231341" y="6850258"/>
                    <a:pt x="4200372" y="6838033"/>
                    <a:pt x="4170218" y="6839256"/>
                  </a:cubicBezTo>
                  <a:cubicBezTo>
                    <a:pt x="4087906" y="6842923"/>
                    <a:pt x="4006001" y="6827439"/>
                    <a:pt x="3922466" y="6844961"/>
                  </a:cubicBezTo>
                  <a:cubicBezTo>
                    <a:pt x="3862566" y="6857593"/>
                    <a:pt x="3798998" y="6852295"/>
                    <a:pt x="3737060" y="6855963"/>
                  </a:cubicBezTo>
                  <a:cubicBezTo>
                    <a:pt x="3728502" y="6856370"/>
                    <a:pt x="3720353" y="6862075"/>
                    <a:pt x="3713018" y="6855555"/>
                  </a:cubicBezTo>
                  <a:cubicBezTo>
                    <a:pt x="3682864" y="6849443"/>
                    <a:pt x="3652710" y="6842923"/>
                    <a:pt x="3622556" y="6836811"/>
                  </a:cubicBezTo>
                  <a:cubicBezTo>
                    <a:pt x="3622964" y="6837626"/>
                    <a:pt x="3622964" y="6838849"/>
                    <a:pt x="3623371" y="6839663"/>
                  </a:cubicBezTo>
                  <a:cubicBezTo>
                    <a:pt x="3598922" y="6839663"/>
                    <a:pt x="3574065" y="6842923"/>
                    <a:pt x="3550431" y="6838849"/>
                  </a:cubicBezTo>
                  <a:cubicBezTo>
                    <a:pt x="3493790" y="6829884"/>
                    <a:pt x="3439187" y="6814399"/>
                    <a:pt x="3379694" y="6825401"/>
                  </a:cubicBezTo>
                  <a:cubicBezTo>
                    <a:pt x="3360542" y="6829069"/>
                    <a:pt x="3321831" y="6835588"/>
                    <a:pt x="3303087" y="6803397"/>
                  </a:cubicBezTo>
                  <a:cubicBezTo>
                    <a:pt x="3301864" y="6800952"/>
                    <a:pt x="3286380" y="6809102"/>
                    <a:pt x="3278230" y="6807879"/>
                  </a:cubicBezTo>
                  <a:cubicBezTo>
                    <a:pt x="3226479" y="6799729"/>
                    <a:pt x="3175136" y="6789950"/>
                    <a:pt x="3123385" y="6781800"/>
                  </a:cubicBezTo>
                  <a:cubicBezTo>
                    <a:pt x="3104641" y="6778948"/>
                    <a:pt x="3085081" y="6779763"/>
                    <a:pt x="3065929" y="6779355"/>
                  </a:cubicBezTo>
                  <a:cubicBezTo>
                    <a:pt x="3056965" y="6779355"/>
                    <a:pt x="3047592" y="6782208"/>
                    <a:pt x="3039443" y="6779763"/>
                  </a:cubicBezTo>
                  <a:cubicBezTo>
                    <a:pt x="2996657" y="6765908"/>
                    <a:pt x="2953871" y="6751239"/>
                    <a:pt x="2911492" y="6734939"/>
                  </a:cubicBezTo>
                  <a:cubicBezTo>
                    <a:pt x="2896415" y="6729235"/>
                    <a:pt x="2883783" y="6714565"/>
                    <a:pt x="2868298" y="6710490"/>
                  </a:cubicBezTo>
                  <a:cubicBezTo>
                    <a:pt x="2807583" y="6695413"/>
                    <a:pt x="2746460" y="6683596"/>
                    <a:pt x="2685744" y="6670149"/>
                  </a:cubicBezTo>
                  <a:cubicBezTo>
                    <a:pt x="2642551" y="6660369"/>
                    <a:pt x="2596505" y="6660777"/>
                    <a:pt x="2559424" y="6629400"/>
                  </a:cubicBezTo>
                  <a:cubicBezTo>
                    <a:pt x="2550866" y="6622473"/>
                    <a:pt x="2532122" y="6626956"/>
                    <a:pt x="2518267" y="6627363"/>
                  </a:cubicBezTo>
                  <a:cubicBezTo>
                    <a:pt x="2484446" y="6627770"/>
                    <a:pt x="2453477" y="6627770"/>
                    <a:pt x="2427398" y="6596801"/>
                  </a:cubicBezTo>
                  <a:cubicBezTo>
                    <a:pt x="2416396" y="6583762"/>
                    <a:pt x="2388687" y="6580909"/>
                    <a:pt x="2368312" y="6579687"/>
                  </a:cubicBezTo>
                  <a:cubicBezTo>
                    <a:pt x="2311264" y="6576834"/>
                    <a:pt x="2271738" y="6540568"/>
                    <a:pt x="2226914" y="6513267"/>
                  </a:cubicBezTo>
                  <a:cubicBezTo>
                    <a:pt x="2217135" y="6507154"/>
                    <a:pt x="2204910" y="6505524"/>
                    <a:pt x="2194315" y="6500635"/>
                  </a:cubicBezTo>
                  <a:cubicBezTo>
                    <a:pt x="2155604" y="6483520"/>
                    <a:pt x="2118930" y="6459478"/>
                    <a:pt x="2078589" y="6450106"/>
                  </a:cubicBezTo>
                  <a:cubicBezTo>
                    <a:pt x="2043545" y="6441956"/>
                    <a:pt x="2032136" y="6389798"/>
                    <a:pt x="1986090" y="6407320"/>
                  </a:cubicBezTo>
                  <a:cubicBezTo>
                    <a:pt x="1978755" y="6410172"/>
                    <a:pt x="1962048" y="6398355"/>
                    <a:pt x="1954713" y="6388983"/>
                  </a:cubicBezTo>
                  <a:cubicBezTo>
                    <a:pt x="1919262" y="6342530"/>
                    <a:pt x="1871994" y="6319303"/>
                    <a:pt x="1816168" y="6304633"/>
                  </a:cubicBezTo>
                  <a:cubicBezTo>
                    <a:pt x="1788051" y="6297299"/>
                    <a:pt x="1763602" y="6274072"/>
                    <a:pt x="1737930" y="6257772"/>
                  </a:cubicBezTo>
                  <a:cubicBezTo>
                    <a:pt x="1695144" y="6230878"/>
                    <a:pt x="1664583" y="6190130"/>
                    <a:pt x="1626279" y="6158753"/>
                  </a:cubicBezTo>
                  <a:cubicBezTo>
                    <a:pt x="1603867" y="6140416"/>
                    <a:pt x="1573713" y="6131859"/>
                    <a:pt x="1546819" y="6118412"/>
                  </a:cubicBezTo>
                  <a:cubicBezTo>
                    <a:pt x="1540299" y="6115152"/>
                    <a:pt x="1531742" y="6111892"/>
                    <a:pt x="1528075" y="6106187"/>
                  </a:cubicBezTo>
                  <a:cubicBezTo>
                    <a:pt x="1500366" y="6063809"/>
                    <a:pt x="1462469" y="6036100"/>
                    <a:pt x="1416831" y="6012873"/>
                  </a:cubicBezTo>
                  <a:cubicBezTo>
                    <a:pt x="1370377" y="5989239"/>
                    <a:pt x="1323517" y="5958677"/>
                    <a:pt x="1290918" y="5919558"/>
                  </a:cubicBezTo>
                  <a:cubicBezTo>
                    <a:pt x="1269321" y="5893480"/>
                    <a:pt x="1244872" y="5880847"/>
                    <a:pt x="1219200" y="5864548"/>
                  </a:cubicBezTo>
                  <a:cubicBezTo>
                    <a:pt x="1214310" y="5861695"/>
                    <a:pt x="1215940" y="5847841"/>
                    <a:pt x="1207790" y="5846211"/>
                  </a:cubicBezTo>
                  <a:cubicBezTo>
                    <a:pt x="1178859" y="5817687"/>
                    <a:pt x="1150335" y="5789163"/>
                    <a:pt x="1121403" y="5761046"/>
                  </a:cubicBezTo>
                  <a:cubicBezTo>
                    <a:pt x="1098584" y="5739042"/>
                    <a:pt x="1074542" y="5717852"/>
                    <a:pt x="1052130" y="5695033"/>
                  </a:cubicBezTo>
                  <a:cubicBezTo>
                    <a:pt x="1042351" y="5685254"/>
                    <a:pt x="1038276" y="5669769"/>
                    <a:pt x="1028496" y="5659990"/>
                  </a:cubicBezTo>
                  <a:cubicBezTo>
                    <a:pt x="1003640" y="5635540"/>
                    <a:pt x="980413" y="5606202"/>
                    <a:pt x="950666" y="5590309"/>
                  </a:cubicBezTo>
                  <a:cubicBezTo>
                    <a:pt x="897693" y="5562193"/>
                    <a:pt x="867947" y="5520221"/>
                    <a:pt x="849202" y="5465619"/>
                  </a:cubicBezTo>
                  <a:cubicBezTo>
                    <a:pt x="843497" y="5448911"/>
                    <a:pt x="828420" y="5432612"/>
                    <a:pt x="813751" y="5421610"/>
                  </a:cubicBezTo>
                  <a:cubicBezTo>
                    <a:pt x="767297" y="5386974"/>
                    <a:pt x="733476" y="5346225"/>
                    <a:pt x="722474" y="5287139"/>
                  </a:cubicBezTo>
                  <a:cubicBezTo>
                    <a:pt x="719621" y="5271247"/>
                    <a:pt x="703729" y="5256985"/>
                    <a:pt x="692320" y="5243538"/>
                  </a:cubicBezTo>
                  <a:cubicBezTo>
                    <a:pt x="659721" y="5204827"/>
                    <a:pt x="622640" y="5169376"/>
                    <a:pt x="593708" y="5128220"/>
                  </a:cubicBezTo>
                  <a:cubicBezTo>
                    <a:pt x="575779" y="5102548"/>
                    <a:pt x="570481" y="5067911"/>
                    <a:pt x="558257" y="5037758"/>
                  </a:cubicBezTo>
                  <a:cubicBezTo>
                    <a:pt x="555404" y="5030830"/>
                    <a:pt x="549699" y="5024310"/>
                    <a:pt x="544402" y="5018605"/>
                  </a:cubicBezTo>
                  <a:cubicBezTo>
                    <a:pt x="528918" y="5001491"/>
                    <a:pt x="510988" y="4986007"/>
                    <a:pt x="497949" y="4967262"/>
                  </a:cubicBezTo>
                  <a:cubicBezTo>
                    <a:pt x="493466" y="4960743"/>
                    <a:pt x="500394" y="4946073"/>
                    <a:pt x="502431" y="4933441"/>
                  </a:cubicBezTo>
                  <a:cubicBezTo>
                    <a:pt x="492651" y="4928144"/>
                    <a:pt x="482464" y="4923254"/>
                    <a:pt x="472684" y="4917956"/>
                  </a:cubicBezTo>
                  <a:cubicBezTo>
                    <a:pt x="475537" y="4915919"/>
                    <a:pt x="478389" y="4913882"/>
                    <a:pt x="481242" y="4911844"/>
                  </a:cubicBezTo>
                  <a:cubicBezTo>
                    <a:pt x="473907" y="4900434"/>
                    <a:pt x="465350" y="4889840"/>
                    <a:pt x="460052" y="4877615"/>
                  </a:cubicBezTo>
                  <a:cubicBezTo>
                    <a:pt x="453125" y="4861316"/>
                    <a:pt x="448235" y="4843794"/>
                    <a:pt x="442530" y="4827087"/>
                  </a:cubicBezTo>
                  <a:cubicBezTo>
                    <a:pt x="439678" y="4818937"/>
                    <a:pt x="438456" y="4810380"/>
                    <a:pt x="433973" y="4803453"/>
                  </a:cubicBezTo>
                  <a:cubicBezTo>
                    <a:pt x="406264" y="4759851"/>
                    <a:pt x="376518" y="4717065"/>
                    <a:pt x="350031" y="4672649"/>
                  </a:cubicBezTo>
                  <a:cubicBezTo>
                    <a:pt x="343511" y="4662055"/>
                    <a:pt x="347179" y="4645755"/>
                    <a:pt x="343104" y="4633123"/>
                  </a:cubicBezTo>
                  <a:cubicBezTo>
                    <a:pt x="322729" y="4570778"/>
                    <a:pt x="308060" y="4506802"/>
                    <a:pt x="276276" y="4448124"/>
                  </a:cubicBezTo>
                  <a:cubicBezTo>
                    <a:pt x="266089" y="4428973"/>
                    <a:pt x="263236" y="4404931"/>
                    <a:pt x="262014" y="4382519"/>
                  </a:cubicBezTo>
                  <a:cubicBezTo>
                    <a:pt x="261199" y="4373554"/>
                    <a:pt x="272609" y="4363367"/>
                    <a:pt x="283611" y="4346253"/>
                  </a:cubicBezTo>
                  <a:cubicBezTo>
                    <a:pt x="260791" y="4316914"/>
                    <a:pt x="231860" y="4285537"/>
                    <a:pt x="210263" y="4249678"/>
                  </a:cubicBezTo>
                  <a:cubicBezTo>
                    <a:pt x="198853" y="4230526"/>
                    <a:pt x="198446" y="4204040"/>
                    <a:pt x="196001" y="4180406"/>
                  </a:cubicBezTo>
                  <a:cubicBezTo>
                    <a:pt x="195186" y="4171848"/>
                    <a:pt x="204151" y="4162476"/>
                    <a:pt x="208226" y="4153919"/>
                  </a:cubicBezTo>
                  <a:cubicBezTo>
                    <a:pt x="147103" y="4116022"/>
                    <a:pt x="137730" y="4089128"/>
                    <a:pt x="169514" y="4042675"/>
                  </a:cubicBezTo>
                  <a:cubicBezTo>
                    <a:pt x="154437" y="4026375"/>
                    <a:pt x="137730" y="4010484"/>
                    <a:pt x="124283" y="3992554"/>
                  </a:cubicBezTo>
                  <a:cubicBezTo>
                    <a:pt x="110021" y="3973402"/>
                    <a:pt x="95759" y="3957918"/>
                    <a:pt x="107984" y="3926134"/>
                  </a:cubicBezTo>
                  <a:cubicBezTo>
                    <a:pt x="117764" y="3900870"/>
                    <a:pt x="119801" y="3868271"/>
                    <a:pt x="101057" y="3836079"/>
                  </a:cubicBezTo>
                  <a:cubicBezTo>
                    <a:pt x="71310" y="3785144"/>
                    <a:pt x="47676" y="3731763"/>
                    <a:pt x="66013" y="3664935"/>
                  </a:cubicBezTo>
                  <a:cubicBezTo>
                    <a:pt x="74570" y="3633966"/>
                    <a:pt x="74570" y="3602589"/>
                    <a:pt x="97389" y="3576918"/>
                  </a:cubicBezTo>
                  <a:cubicBezTo>
                    <a:pt x="100649" y="3573250"/>
                    <a:pt x="95759" y="3556543"/>
                    <a:pt x="90055" y="3552061"/>
                  </a:cubicBezTo>
                  <a:cubicBezTo>
                    <a:pt x="46046" y="3519462"/>
                    <a:pt x="17929" y="3443670"/>
                    <a:pt x="35451" y="3393141"/>
                  </a:cubicBezTo>
                  <a:cubicBezTo>
                    <a:pt x="38304" y="3384992"/>
                    <a:pt x="54603" y="3382954"/>
                    <a:pt x="61938" y="3375619"/>
                  </a:cubicBezTo>
                  <a:cubicBezTo>
                    <a:pt x="72125" y="3365432"/>
                    <a:pt x="80275" y="3353208"/>
                    <a:pt x="89647" y="3341798"/>
                  </a:cubicBezTo>
                  <a:cubicBezTo>
                    <a:pt x="79052" y="3337723"/>
                    <a:pt x="68458" y="3332018"/>
                    <a:pt x="57048" y="3330388"/>
                  </a:cubicBezTo>
                  <a:cubicBezTo>
                    <a:pt x="28524" y="3325906"/>
                    <a:pt x="16299" y="3315311"/>
                    <a:pt x="4890" y="3287602"/>
                  </a:cubicBezTo>
                  <a:cubicBezTo>
                    <a:pt x="22819" y="3239926"/>
                    <a:pt x="37489" y="3201215"/>
                    <a:pt x="53788" y="3157614"/>
                  </a:cubicBezTo>
                  <a:cubicBezTo>
                    <a:pt x="37081" y="3154762"/>
                    <a:pt x="24042" y="3152317"/>
                    <a:pt x="8965" y="3149464"/>
                  </a:cubicBezTo>
                  <a:cubicBezTo>
                    <a:pt x="6112" y="3127460"/>
                    <a:pt x="3260" y="3104641"/>
                    <a:pt x="0" y="3080192"/>
                  </a:cubicBezTo>
                  <a:cubicBezTo>
                    <a:pt x="20374" y="3073264"/>
                    <a:pt x="40341" y="3066337"/>
                    <a:pt x="66013" y="3057372"/>
                  </a:cubicBezTo>
                  <a:cubicBezTo>
                    <a:pt x="54603" y="3050445"/>
                    <a:pt x="48898" y="3046370"/>
                    <a:pt x="42786" y="3043110"/>
                  </a:cubicBezTo>
                  <a:cubicBezTo>
                    <a:pt x="-2445" y="3018661"/>
                    <a:pt x="-10595" y="2988100"/>
                    <a:pt x="24857" y="2951018"/>
                  </a:cubicBezTo>
                  <a:cubicBezTo>
                    <a:pt x="46046" y="2929014"/>
                    <a:pt x="38304" y="2908640"/>
                    <a:pt x="30154" y="2890710"/>
                  </a:cubicBezTo>
                  <a:cubicBezTo>
                    <a:pt x="10595" y="2847924"/>
                    <a:pt x="17522" y="2826327"/>
                    <a:pt x="65198" y="2811658"/>
                  </a:cubicBezTo>
                  <a:cubicBezTo>
                    <a:pt x="54196" y="2803101"/>
                    <a:pt x="37081" y="2796581"/>
                    <a:pt x="35859" y="2788024"/>
                  </a:cubicBezTo>
                  <a:cubicBezTo>
                    <a:pt x="33006" y="2768872"/>
                    <a:pt x="36674" y="2749312"/>
                    <a:pt x="66828" y="2751757"/>
                  </a:cubicBezTo>
                  <a:cubicBezTo>
                    <a:pt x="76607" y="2752572"/>
                    <a:pt x="90462" y="2740348"/>
                    <a:pt x="96167" y="2730161"/>
                  </a:cubicBezTo>
                  <a:cubicBezTo>
                    <a:pt x="99427" y="2724863"/>
                    <a:pt x="91684" y="2709786"/>
                    <a:pt x="84757" y="2702452"/>
                  </a:cubicBezTo>
                  <a:cubicBezTo>
                    <a:pt x="73755" y="2690227"/>
                    <a:pt x="59086" y="2681670"/>
                    <a:pt x="46861" y="2670260"/>
                  </a:cubicBezTo>
                  <a:cubicBezTo>
                    <a:pt x="42786" y="2666593"/>
                    <a:pt x="42379" y="2659258"/>
                    <a:pt x="40341" y="2653553"/>
                  </a:cubicBezTo>
                  <a:cubicBezTo>
                    <a:pt x="46861" y="2651516"/>
                    <a:pt x="54603" y="2646218"/>
                    <a:pt x="59493" y="2647848"/>
                  </a:cubicBezTo>
                  <a:cubicBezTo>
                    <a:pt x="93314" y="2660480"/>
                    <a:pt x="94537" y="2631141"/>
                    <a:pt x="88017" y="2618509"/>
                  </a:cubicBezTo>
                  <a:cubicBezTo>
                    <a:pt x="68458" y="2580206"/>
                    <a:pt x="88017" y="2554941"/>
                    <a:pt x="113281" y="2527640"/>
                  </a:cubicBezTo>
                  <a:cubicBezTo>
                    <a:pt x="102687" y="2524380"/>
                    <a:pt x="94537" y="2523565"/>
                    <a:pt x="88832" y="2519490"/>
                  </a:cubicBezTo>
                  <a:cubicBezTo>
                    <a:pt x="81905" y="2514193"/>
                    <a:pt x="77015" y="2506043"/>
                    <a:pt x="70903" y="2499116"/>
                  </a:cubicBezTo>
                  <a:cubicBezTo>
                    <a:pt x="78645" y="2495856"/>
                    <a:pt x="86795" y="2492596"/>
                    <a:pt x="94537" y="2489336"/>
                  </a:cubicBezTo>
                  <a:cubicBezTo>
                    <a:pt x="103502" y="2485669"/>
                    <a:pt x="115726" y="2484039"/>
                    <a:pt x="120616" y="2477111"/>
                  </a:cubicBezTo>
                  <a:cubicBezTo>
                    <a:pt x="125506" y="2469776"/>
                    <a:pt x="126321" y="2456329"/>
                    <a:pt x="123061" y="2448180"/>
                  </a:cubicBezTo>
                  <a:cubicBezTo>
                    <a:pt x="110836" y="2418026"/>
                    <a:pt x="128766" y="2389094"/>
                    <a:pt x="161365" y="2386649"/>
                  </a:cubicBezTo>
                  <a:cubicBezTo>
                    <a:pt x="170329" y="2385834"/>
                    <a:pt x="179294" y="2378500"/>
                    <a:pt x="187851" y="2374425"/>
                  </a:cubicBezTo>
                  <a:cubicBezTo>
                    <a:pt x="179702" y="2369127"/>
                    <a:pt x="171552" y="2363015"/>
                    <a:pt x="162995" y="2358125"/>
                  </a:cubicBezTo>
                  <a:cubicBezTo>
                    <a:pt x="152807" y="2352013"/>
                    <a:pt x="142213" y="2346308"/>
                    <a:pt x="128766" y="2339381"/>
                  </a:cubicBezTo>
                  <a:cubicBezTo>
                    <a:pt x="153622" y="2321859"/>
                    <a:pt x="173997" y="2307189"/>
                    <a:pt x="184591" y="2300262"/>
                  </a:cubicBezTo>
                  <a:cubicBezTo>
                    <a:pt x="177257" y="2266441"/>
                    <a:pt x="162587" y="2239139"/>
                    <a:pt x="169514" y="2218765"/>
                  </a:cubicBezTo>
                  <a:cubicBezTo>
                    <a:pt x="175627" y="2199613"/>
                    <a:pt x="204151" y="2187388"/>
                    <a:pt x="224118" y="2171496"/>
                  </a:cubicBezTo>
                  <a:cubicBezTo>
                    <a:pt x="221265" y="2162939"/>
                    <a:pt x="209856" y="2145417"/>
                    <a:pt x="214338" y="2136045"/>
                  </a:cubicBezTo>
                  <a:cubicBezTo>
                    <a:pt x="238380" y="2089184"/>
                    <a:pt x="214745" y="2051695"/>
                    <a:pt x="194779" y="2010539"/>
                  </a:cubicBezTo>
                  <a:cubicBezTo>
                    <a:pt x="205781" y="2001574"/>
                    <a:pt x="217598" y="1991795"/>
                    <a:pt x="229007" y="1982423"/>
                  </a:cubicBezTo>
                  <a:cubicBezTo>
                    <a:pt x="194779" y="1937599"/>
                    <a:pt x="228600" y="1867104"/>
                    <a:pt x="290538" y="1854472"/>
                  </a:cubicBezTo>
                  <a:cubicBezTo>
                    <a:pt x="292575" y="1840210"/>
                    <a:pt x="294613" y="1825540"/>
                    <a:pt x="296650" y="1809241"/>
                  </a:cubicBezTo>
                  <a:cubicBezTo>
                    <a:pt x="288093" y="1805573"/>
                    <a:pt x="279128" y="1801498"/>
                    <a:pt x="266496" y="1796201"/>
                  </a:cubicBezTo>
                  <a:cubicBezTo>
                    <a:pt x="279536" y="1756675"/>
                    <a:pt x="292168" y="1717556"/>
                    <a:pt x="305207" y="1677215"/>
                  </a:cubicBezTo>
                  <a:cubicBezTo>
                    <a:pt x="289723" y="1671510"/>
                    <a:pt x="277498" y="1667028"/>
                    <a:pt x="263236" y="1661323"/>
                  </a:cubicBezTo>
                  <a:cubicBezTo>
                    <a:pt x="303985" y="1629947"/>
                    <a:pt x="304800" y="1612832"/>
                    <a:pt x="286871" y="1574936"/>
                  </a:cubicBezTo>
                  <a:cubicBezTo>
                    <a:pt x="278313" y="1556599"/>
                    <a:pt x="275868" y="1519110"/>
                    <a:pt x="286056" y="1511775"/>
                  </a:cubicBezTo>
                  <a:cubicBezTo>
                    <a:pt x="303985" y="1498736"/>
                    <a:pt x="312135" y="1456357"/>
                    <a:pt x="350031" y="1477547"/>
                  </a:cubicBezTo>
                  <a:cubicBezTo>
                    <a:pt x="354921" y="1480399"/>
                    <a:pt x="363886" y="1475509"/>
                    <a:pt x="360218" y="1476324"/>
                  </a:cubicBezTo>
                  <a:cubicBezTo>
                    <a:pt x="369183" y="1452690"/>
                    <a:pt x="375295" y="1436390"/>
                    <a:pt x="381407" y="1420498"/>
                  </a:cubicBezTo>
                  <a:cubicBezTo>
                    <a:pt x="392410" y="1391974"/>
                    <a:pt x="405042" y="1363858"/>
                    <a:pt x="414414" y="1334519"/>
                  </a:cubicBezTo>
                  <a:cubicBezTo>
                    <a:pt x="417266" y="1325962"/>
                    <a:pt x="412784" y="1314552"/>
                    <a:pt x="411154" y="1304772"/>
                  </a:cubicBezTo>
                  <a:cubicBezTo>
                    <a:pt x="408709" y="1291733"/>
                    <a:pt x="405857" y="1279101"/>
                    <a:pt x="401782" y="1258726"/>
                  </a:cubicBezTo>
                  <a:cubicBezTo>
                    <a:pt x="405449" y="1259134"/>
                    <a:pt x="397707" y="1258319"/>
                    <a:pt x="385890" y="1257096"/>
                  </a:cubicBezTo>
                  <a:cubicBezTo>
                    <a:pt x="418489" y="1213495"/>
                    <a:pt x="427861" y="1160115"/>
                    <a:pt x="486947" y="1132813"/>
                  </a:cubicBezTo>
                  <a:cubicBezTo>
                    <a:pt x="519545" y="1117736"/>
                    <a:pt x="548885" y="1072912"/>
                    <a:pt x="552959" y="1026459"/>
                  </a:cubicBezTo>
                  <a:cubicBezTo>
                    <a:pt x="553774" y="1016679"/>
                    <a:pt x="547255" y="1006084"/>
                    <a:pt x="542365" y="989785"/>
                  </a:cubicBezTo>
                  <a:cubicBezTo>
                    <a:pt x="590041" y="969411"/>
                    <a:pt x="612045" y="901768"/>
                    <a:pt x="687430" y="903805"/>
                  </a:cubicBezTo>
                  <a:cubicBezTo>
                    <a:pt x="654831" y="864687"/>
                    <a:pt x="678873" y="838200"/>
                    <a:pt x="698025" y="806416"/>
                  </a:cubicBezTo>
                  <a:cubicBezTo>
                    <a:pt x="720029" y="769742"/>
                    <a:pt x="752220" y="771780"/>
                    <a:pt x="788487" y="773002"/>
                  </a:cubicBezTo>
                  <a:cubicBezTo>
                    <a:pt x="792562" y="779929"/>
                    <a:pt x="799489" y="791339"/>
                    <a:pt x="810083" y="808861"/>
                  </a:cubicBezTo>
                  <a:cubicBezTo>
                    <a:pt x="852869" y="763223"/>
                    <a:pt x="895248" y="724919"/>
                    <a:pt x="893211" y="658906"/>
                  </a:cubicBezTo>
                  <a:cubicBezTo>
                    <a:pt x="891581" y="618157"/>
                    <a:pt x="906658" y="607970"/>
                    <a:pt x="945776" y="611637"/>
                  </a:cubicBezTo>
                  <a:cubicBezTo>
                    <a:pt x="983673" y="614897"/>
                    <a:pt x="1016679" y="598598"/>
                    <a:pt x="1045611" y="574149"/>
                  </a:cubicBezTo>
                  <a:cubicBezTo>
                    <a:pt x="1066800" y="556219"/>
                    <a:pt x="1087174" y="537067"/>
                    <a:pt x="1103474" y="522398"/>
                  </a:cubicBezTo>
                  <a:cubicBezTo>
                    <a:pt x="1119366" y="530955"/>
                    <a:pt x="1137295" y="540735"/>
                    <a:pt x="1155632" y="550514"/>
                  </a:cubicBezTo>
                  <a:cubicBezTo>
                    <a:pt x="1158077" y="546847"/>
                    <a:pt x="1160522" y="543180"/>
                    <a:pt x="1162967" y="539105"/>
                  </a:cubicBezTo>
                  <a:cubicBezTo>
                    <a:pt x="1154002" y="527288"/>
                    <a:pt x="1144630" y="515878"/>
                    <a:pt x="1134035" y="502024"/>
                  </a:cubicBezTo>
                  <a:cubicBezTo>
                    <a:pt x="1156855" y="473092"/>
                    <a:pt x="1175191" y="438456"/>
                    <a:pt x="1210235" y="421341"/>
                  </a:cubicBezTo>
                  <a:cubicBezTo>
                    <a:pt x="1214310" y="425009"/>
                    <a:pt x="1217978" y="428268"/>
                    <a:pt x="1222052" y="431936"/>
                  </a:cubicBezTo>
                  <a:cubicBezTo>
                    <a:pt x="1204938" y="452718"/>
                    <a:pt x="1187824" y="473907"/>
                    <a:pt x="1170709" y="494689"/>
                  </a:cubicBezTo>
                  <a:cubicBezTo>
                    <a:pt x="1202493" y="522398"/>
                    <a:pt x="1209828" y="520768"/>
                    <a:pt x="1240797" y="480019"/>
                  </a:cubicBezTo>
                  <a:cubicBezTo>
                    <a:pt x="1254244" y="462497"/>
                    <a:pt x="1315774" y="477574"/>
                    <a:pt x="1325961" y="501616"/>
                  </a:cubicBezTo>
                  <a:cubicBezTo>
                    <a:pt x="1328814" y="508543"/>
                    <a:pt x="1329221" y="516693"/>
                    <a:pt x="1330444" y="524435"/>
                  </a:cubicBezTo>
                  <a:cubicBezTo>
                    <a:pt x="1367118" y="504061"/>
                    <a:pt x="1375675" y="507321"/>
                    <a:pt x="1376082" y="543995"/>
                  </a:cubicBezTo>
                  <a:cubicBezTo>
                    <a:pt x="1358968" y="541957"/>
                    <a:pt x="1341853" y="539512"/>
                    <a:pt x="1328406" y="537882"/>
                  </a:cubicBezTo>
                  <a:cubicBezTo>
                    <a:pt x="1330444" y="553367"/>
                    <a:pt x="1332481" y="567221"/>
                    <a:pt x="1335741" y="590448"/>
                  </a:cubicBezTo>
                  <a:cubicBezTo>
                    <a:pt x="1315367" y="574964"/>
                    <a:pt x="1305587" y="567629"/>
                    <a:pt x="1295807" y="560294"/>
                  </a:cubicBezTo>
                  <a:cubicBezTo>
                    <a:pt x="1299475" y="564777"/>
                    <a:pt x="1303142" y="569259"/>
                    <a:pt x="1306810" y="573741"/>
                  </a:cubicBezTo>
                  <a:cubicBezTo>
                    <a:pt x="1290918" y="590448"/>
                    <a:pt x="1275026" y="606748"/>
                    <a:pt x="1259541" y="623455"/>
                  </a:cubicBezTo>
                  <a:cubicBezTo>
                    <a:pt x="1253021" y="620195"/>
                    <a:pt x="1246909" y="616527"/>
                    <a:pt x="1240389" y="613267"/>
                  </a:cubicBezTo>
                  <a:cubicBezTo>
                    <a:pt x="1249761" y="624677"/>
                    <a:pt x="1259541" y="636494"/>
                    <a:pt x="1268913" y="647904"/>
                  </a:cubicBezTo>
                  <a:cubicBezTo>
                    <a:pt x="1267283" y="650349"/>
                    <a:pt x="1265654" y="652794"/>
                    <a:pt x="1264023" y="655239"/>
                  </a:cubicBezTo>
                  <a:cubicBezTo>
                    <a:pt x="1255874" y="649534"/>
                    <a:pt x="1248132" y="643421"/>
                    <a:pt x="1239982" y="638532"/>
                  </a:cubicBezTo>
                  <a:cubicBezTo>
                    <a:pt x="1229795" y="632419"/>
                    <a:pt x="1219200" y="627122"/>
                    <a:pt x="1208605" y="621417"/>
                  </a:cubicBezTo>
                  <a:cubicBezTo>
                    <a:pt x="1207383" y="624270"/>
                    <a:pt x="1205753" y="627122"/>
                    <a:pt x="1204531" y="630382"/>
                  </a:cubicBezTo>
                  <a:cubicBezTo>
                    <a:pt x="1213903" y="641791"/>
                    <a:pt x="1230202" y="653201"/>
                    <a:pt x="1230202" y="664611"/>
                  </a:cubicBezTo>
                  <a:cubicBezTo>
                    <a:pt x="1230202" y="676020"/>
                    <a:pt x="1211865" y="686207"/>
                    <a:pt x="1204531" y="698432"/>
                  </a:cubicBezTo>
                  <a:cubicBezTo>
                    <a:pt x="1195566" y="713102"/>
                    <a:pt x="1184971" y="728994"/>
                    <a:pt x="1182526" y="745701"/>
                  </a:cubicBezTo>
                  <a:cubicBezTo>
                    <a:pt x="1180081" y="761593"/>
                    <a:pt x="1192713" y="764445"/>
                    <a:pt x="1208198" y="753035"/>
                  </a:cubicBezTo>
                  <a:cubicBezTo>
                    <a:pt x="1236722" y="731846"/>
                    <a:pt x="1268098" y="714324"/>
                    <a:pt x="1280730" y="676835"/>
                  </a:cubicBezTo>
                  <a:cubicBezTo>
                    <a:pt x="1283583" y="668278"/>
                    <a:pt x="1301920" y="665833"/>
                    <a:pt x="1311292" y="657683"/>
                  </a:cubicBezTo>
                  <a:cubicBezTo>
                    <a:pt x="1329629" y="641384"/>
                    <a:pt x="1346743" y="623455"/>
                    <a:pt x="1368748" y="601858"/>
                  </a:cubicBezTo>
                  <a:cubicBezTo>
                    <a:pt x="1370785" y="618972"/>
                    <a:pt x="1372415" y="629159"/>
                    <a:pt x="1374452" y="646274"/>
                  </a:cubicBezTo>
                  <a:cubicBezTo>
                    <a:pt x="1382602" y="636087"/>
                    <a:pt x="1387899" y="629567"/>
                    <a:pt x="1393197" y="623047"/>
                  </a:cubicBezTo>
                  <a:cubicBezTo>
                    <a:pt x="1396457" y="624677"/>
                    <a:pt x="1399309" y="626307"/>
                    <a:pt x="1402569" y="627937"/>
                  </a:cubicBezTo>
                  <a:cubicBezTo>
                    <a:pt x="1392382" y="644644"/>
                    <a:pt x="1381787" y="661758"/>
                    <a:pt x="1369970" y="680503"/>
                  </a:cubicBezTo>
                  <a:cubicBezTo>
                    <a:pt x="1401347" y="681318"/>
                    <a:pt x="1431093" y="645051"/>
                    <a:pt x="1415609" y="626714"/>
                  </a:cubicBezTo>
                  <a:cubicBezTo>
                    <a:pt x="1401754" y="610415"/>
                    <a:pt x="1382602" y="598190"/>
                    <a:pt x="1374452" y="591671"/>
                  </a:cubicBezTo>
                  <a:cubicBezTo>
                    <a:pt x="1396457" y="563147"/>
                    <a:pt x="1413164" y="537067"/>
                    <a:pt x="1434353" y="516286"/>
                  </a:cubicBezTo>
                  <a:cubicBezTo>
                    <a:pt x="1454727" y="496726"/>
                    <a:pt x="1480806" y="483687"/>
                    <a:pt x="1503218" y="466165"/>
                  </a:cubicBezTo>
                  <a:cubicBezTo>
                    <a:pt x="1519518" y="453125"/>
                    <a:pt x="1537855" y="439271"/>
                    <a:pt x="1548042" y="421749"/>
                  </a:cubicBezTo>
                  <a:cubicBezTo>
                    <a:pt x="1568824" y="386297"/>
                    <a:pt x="1592865" y="382630"/>
                    <a:pt x="1623019" y="414006"/>
                  </a:cubicBezTo>
                  <a:cubicBezTo>
                    <a:pt x="1632799" y="424194"/>
                    <a:pt x="1645431" y="432343"/>
                    <a:pt x="1658471" y="442530"/>
                  </a:cubicBezTo>
                  <a:cubicBezTo>
                    <a:pt x="1673140" y="409524"/>
                    <a:pt x="1685772" y="381407"/>
                    <a:pt x="1699219" y="350846"/>
                  </a:cubicBezTo>
                  <a:cubicBezTo>
                    <a:pt x="1689440" y="347994"/>
                    <a:pt x="1676807" y="344326"/>
                    <a:pt x="1655211" y="338214"/>
                  </a:cubicBezTo>
                  <a:cubicBezTo>
                    <a:pt x="1681697" y="317025"/>
                    <a:pt x="1702887" y="299910"/>
                    <a:pt x="1720001" y="286056"/>
                  </a:cubicBezTo>
                  <a:cubicBezTo>
                    <a:pt x="1736708" y="298688"/>
                    <a:pt x="1748933" y="308060"/>
                    <a:pt x="1761157" y="317025"/>
                  </a:cubicBezTo>
                  <a:cubicBezTo>
                    <a:pt x="1764010" y="313765"/>
                    <a:pt x="1767269" y="310912"/>
                    <a:pt x="1770122" y="307652"/>
                  </a:cubicBezTo>
                  <a:cubicBezTo>
                    <a:pt x="1762787" y="297465"/>
                    <a:pt x="1755860" y="287278"/>
                    <a:pt x="1746895" y="274646"/>
                  </a:cubicBezTo>
                  <a:cubicBezTo>
                    <a:pt x="1753822" y="272609"/>
                    <a:pt x="1763602" y="267311"/>
                    <a:pt x="1766455" y="269349"/>
                  </a:cubicBezTo>
                  <a:cubicBezTo>
                    <a:pt x="1792126" y="293390"/>
                    <a:pt x="1812093" y="287686"/>
                    <a:pt x="1830022" y="259161"/>
                  </a:cubicBezTo>
                  <a:cubicBezTo>
                    <a:pt x="1841025" y="241640"/>
                    <a:pt x="1844692" y="213523"/>
                    <a:pt x="1885033" y="219635"/>
                  </a:cubicBezTo>
                  <a:cubicBezTo>
                    <a:pt x="1908667" y="222895"/>
                    <a:pt x="1938414" y="187444"/>
                    <a:pt x="1964493" y="168699"/>
                  </a:cubicBezTo>
                  <a:cubicBezTo>
                    <a:pt x="1995055" y="147103"/>
                    <a:pt x="2024394" y="124283"/>
                    <a:pt x="2054547" y="101872"/>
                  </a:cubicBezTo>
                  <a:cubicBezTo>
                    <a:pt x="2057400" y="104317"/>
                    <a:pt x="2059845" y="106762"/>
                    <a:pt x="2062697" y="109206"/>
                  </a:cubicBezTo>
                  <a:cubicBezTo>
                    <a:pt x="2059030" y="118986"/>
                    <a:pt x="2055363" y="129173"/>
                    <a:pt x="2052103" y="138953"/>
                  </a:cubicBezTo>
                  <a:cubicBezTo>
                    <a:pt x="2055363" y="140990"/>
                    <a:pt x="2059030" y="143028"/>
                    <a:pt x="2062290" y="145065"/>
                  </a:cubicBezTo>
                  <a:cubicBezTo>
                    <a:pt x="2072069" y="129988"/>
                    <a:pt x="2081849" y="114911"/>
                    <a:pt x="2092444" y="98612"/>
                  </a:cubicBezTo>
                  <a:cubicBezTo>
                    <a:pt x="2134822" y="108799"/>
                    <a:pt x="2136860" y="101872"/>
                    <a:pt x="2160087" y="59086"/>
                  </a:cubicBezTo>
                  <a:cubicBezTo>
                    <a:pt x="2170681" y="39526"/>
                    <a:pt x="2204503" y="29339"/>
                    <a:pt x="2229767" y="20782"/>
                  </a:cubicBezTo>
                  <a:cubicBezTo>
                    <a:pt x="2260328" y="10595"/>
                    <a:pt x="2292927" y="6927"/>
                    <a:pt x="2324711" y="815"/>
                  </a:cubicBezTo>
                  <a:lnTo>
                    <a:pt x="2332861" y="0"/>
                  </a:lnTo>
                  <a:close/>
                  <a:moveTo>
                    <a:pt x="987340" y="2697154"/>
                  </a:moveTo>
                  <a:cubicBezTo>
                    <a:pt x="982858" y="2702452"/>
                    <a:pt x="973078" y="2710601"/>
                    <a:pt x="973893" y="2713046"/>
                  </a:cubicBezTo>
                  <a:cubicBezTo>
                    <a:pt x="985710" y="2735458"/>
                    <a:pt x="999565" y="2756647"/>
                    <a:pt x="1012197" y="2777022"/>
                  </a:cubicBezTo>
                  <a:cubicBezTo>
                    <a:pt x="1025644" y="2771317"/>
                    <a:pt x="1035831" y="2769687"/>
                    <a:pt x="1041536" y="2763982"/>
                  </a:cubicBezTo>
                  <a:cubicBezTo>
                    <a:pt x="1046833" y="2758685"/>
                    <a:pt x="1048871" y="2748497"/>
                    <a:pt x="1048871" y="2740755"/>
                  </a:cubicBezTo>
                  <a:cubicBezTo>
                    <a:pt x="1048871" y="2737495"/>
                    <a:pt x="1037868" y="2730161"/>
                    <a:pt x="1034609" y="2731791"/>
                  </a:cubicBezTo>
                  <a:cubicBezTo>
                    <a:pt x="997935" y="2747275"/>
                    <a:pt x="997120" y="2715083"/>
                    <a:pt x="986118" y="2696339"/>
                  </a:cubicBezTo>
                  <a:cubicBezTo>
                    <a:pt x="994675" y="2694302"/>
                    <a:pt x="1003232" y="2691857"/>
                    <a:pt x="1011789" y="2689819"/>
                  </a:cubicBezTo>
                  <a:cubicBezTo>
                    <a:pt x="956371" y="2679225"/>
                    <a:pt x="1005270" y="2633994"/>
                    <a:pt x="981635" y="2609137"/>
                  </a:cubicBezTo>
                  <a:cubicBezTo>
                    <a:pt x="966558" y="2643366"/>
                    <a:pt x="960853" y="2671075"/>
                    <a:pt x="987340" y="2697154"/>
                  </a:cubicBezTo>
                  <a:close/>
                  <a:moveTo>
                    <a:pt x="1453505" y="1816575"/>
                  </a:moveTo>
                  <a:cubicBezTo>
                    <a:pt x="1443725" y="1810871"/>
                    <a:pt x="1432316" y="1806796"/>
                    <a:pt x="1424981" y="1798646"/>
                  </a:cubicBezTo>
                  <a:cubicBezTo>
                    <a:pt x="1403384" y="1774604"/>
                    <a:pt x="1383825" y="1748933"/>
                    <a:pt x="1363450" y="1723669"/>
                  </a:cubicBezTo>
                  <a:cubicBezTo>
                    <a:pt x="1353263" y="1735893"/>
                    <a:pt x="1348781" y="1748118"/>
                    <a:pt x="1352448" y="1750970"/>
                  </a:cubicBezTo>
                  <a:cubicBezTo>
                    <a:pt x="1364673" y="1761972"/>
                    <a:pt x="1380972" y="1768492"/>
                    <a:pt x="1394012" y="1778679"/>
                  </a:cubicBezTo>
                  <a:cubicBezTo>
                    <a:pt x="1413164" y="1793349"/>
                    <a:pt x="1437613" y="1818613"/>
                    <a:pt x="1440873" y="1830430"/>
                  </a:cubicBezTo>
                  <a:cubicBezTo>
                    <a:pt x="1450652" y="1866289"/>
                    <a:pt x="1477547" y="1858954"/>
                    <a:pt x="1498328" y="1867511"/>
                  </a:cubicBezTo>
                  <a:cubicBezTo>
                    <a:pt x="1483251" y="1850804"/>
                    <a:pt x="1467767" y="1833690"/>
                    <a:pt x="1453505" y="1816575"/>
                  </a:cubicBezTo>
                  <a:cubicBezTo>
                    <a:pt x="1484474" y="1811686"/>
                    <a:pt x="1482844" y="1794164"/>
                    <a:pt x="1463285" y="1779087"/>
                  </a:cubicBezTo>
                  <a:cubicBezTo>
                    <a:pt x="1440058" y="1760750"/>
                    <a:pt x="1428241" y="1749748"/>
                    <a:pt x="1466544" y="1737116"/>
                  </a:cubicBezTo>
                  <a:cubicBezTo>
                    <a:pt x="1471842" y="1735486"/>
                    <a:pt x="1471842" y="1717556"/>
                    <a:pt x="1473472" y="1711444"/>
                  </a:cubicBezTo>
                  <a:cubicBezTo>
                    <a:pt x="1452282" y="1701257"/>
                    <a:pt x="1435575" y="1693107"/>
                    <a:pt x="1418868" y="1684957"/>
                  </a:cubicBezTo>
                  <a:cubicBezTo>
                    <a:pt x="1440873" y="1704517"/>
                    <a:pt x="1455135" y="1721631"/>
                    <a:pt x="1431093" y="1749340"/>
                  </a:cubicBezTo>
                  <a:cubicBezTo>
                    <a:pt x="1427833" y="1753008"/>
                    <a:pt x="1439243" y="1767677"/>
                    <a:pt x="1442503" y="1777864"/>
                  </a:cubicBezTo>
                  <a:cubicBezTo>
                    <a:pt x="1446985" y="1790496"/>
                    <a:pt x="1449837" y="1803536"/>
                    <a:pt x="1453505" y="1816575"/>
                  </a:cubicBezTo>
                  <a:close/>
                  <a:moveTo>
                    <a:pt x="1246502" y="2945721"/>
                  </a:moveTo>
                  <a:cubicBezTo>
                    <a:pt x="1201678" y="2962428"/>
                    <a:pt x="1162967" y="2976690"/>
                    <a:pt x="1120996" y="2992174"/>
                  </a:cubicBezTo>
                  <a:cubicBezTo>
                    <a:pt x="1149520" y="3011326"/>
                    <a:pt x="1173154" y="3028441"/>
                    <a:pt x="1198011" y="3042703"/>
                  </a:cubicBezTo>
                  <a:cubicBezTo>
                    <a:pt x="1204123" y="3045963"/>
                    <a:pt x="1221237" y="3043110"/>
                    <a:pt x="1222460" y="3039035"/>
                  </a:cubicBezTo>
                  <a:cubicBezTo>
                    <a:pt x="1231017" y="3012549"/>
                    <a:pt x="1236722" y="2984840"/>
                    <a:pt x="1246502" y="2945721"/>
                  </a:cubicBezTo>
                  <a:close/>
                  <a:moveTo>
                    <a:pt x="1316997" y="1423758"/>
                  </a:moveTo>
                  <a:cubicBezTo>
                    <a:pt x="1352448" y="1431093"/>
                    <a:pt x="1374860" y="1440465"/>
                    <a:pt x="1395642" y="1438428"/>
                  </a:cubicBezTo>
                  <a:cubicBezTo>
                    <a:pt x="1414794" y="1436390"/>
                    <a:pt x="1432316" y="1420906"/>
                    <a:pt x="1451467" y="1411126"/>
                  </a:cubicBezTo>
                  <a:cubicBezTo>
                    <a:pt x="1427426" y="1393197"/>
                    <a:pt x="1401754" y="1374452"/>
                    <a:pt x="1370785" y="1351226"/>
                  </a:cubicBezTo>
                  <a:cubicBezTo>
                    <a:pt x="1353671" y="1373638"/>
                    <a:pt x="1337371" y="1396049"/>
                    <a:pt x="1316997" y="1423758"/>
                  </a:cubicBezTo>
                  <a:close/>
                  <a:moveTo>
                    <a:pt x="1022384" y="2130340"/>
                  </a:moveTo>
                  <a:cubicBezTo>
                    <a:pt x="1059058" y="2120153"/>
                    <a:pt x="1091249" y="2111596"/>
                    <a:pt x="1124256" y="2102224"/>
                  </a:cubicBezTo>
                  <a:cubicBezTo>
                    <a:pt x="1118143" y="2083887"/>
                    <a:pt x="1112846" y="2067995"/>
                    <a:pt x="1107956" y="2052510"/>
                  </a:cubicBezTo>
                  <a:cubicBezTo>
                    <a:pt x="1067207" y="2047213"/>
                    <a:pt x="1062318" y="2078182"/>
                    <a:pt x="1054575" y="2107928"/>
                  </a:cubicBezTo>
                  <a:cubicBezTo>
                    <a:pt x="1042758" y="2097334"/>
                    <a:pt x="1034609" y="2089999"/>
                    <a:pt x="1022791" y="2079404"/>
                  </a:cubicBezTo>
                  <a:cubicBezTo>
                    <a:pt x="1021161" y="2092851"/>
                    <a:pt x="1019532" y="2100186"/>
                    <a:pt x="1019532" y="2107521"/>
                  </a:cubicBezTo>
                  <a:cubicBezTo>
                    <a:pt x="1018717" y="2112411"/>
                    <a:pt x="1020346" y="2117301"/>
                    <a:pt x="1022384" y="2130340"/>
                  </a:cubicBezTo>
                  <a:close/>
                  <a:moveTo>
                    <a:pt x="1364673" y="2074107"/>
                  </a:moveTo>
                  <a:cubicBezTo>
                    <a:pt x="1349188" y="2083479"/>
                    <a:pt x="1333296" y="2092851"/>
                    <a:pt x="1322294" y="2098964"/>
                  </a:cubicBezTo>
                  <a:cubicBezTo>
                    <a:pt x="1307625" y="2086332"/>
                    <a:pt x="1298660" y="2078182"/>
                    <a:pt x="1284805" y="2065957"/>
                  </a:cubicBezTo>
                  <a:cubicBezTo>
                    <a:pt x="1284805" y="2109558"/>
                    <a:pt x="1305587" y="2152345"/>
                    <a:pt x="1323109" y="2153160"/>
                  </a:cubicBezTo>
                  <a:cubicBezTo>
                    <a:pt x="1346336" y="2154382"/>
                    <a:pt x="1364673" y="2119338"/>
                    <a:pt x="1364673" y="2074107"/>
                  </a:cubicBezTo>
                  <a:close/>
                  <a:moveTo>
                    <a:pt x="1186601" y="2706934"/>
                  </a:moveTo>
                  <a:cubicBezTo>
                    <a:pt x="1151965" y="2702044"/>
                    <a:pt x="1122218" y="2697969"/>
                    <a:pt x="1090842" y="2693894"/>
                  </a:cubicBezTo>
                  <a:cubicBezTo>
                    <a:pt x="1094102" y="2710601"/>
                    <a:pt x="1098176" y="2732605"/>
                    <a:pt x="1103474" y="2759500"/>
                  </a:cubicBezTo>
                  <a:cubicBezTo>
                    <a:pt x="1118958" y="2741978"/>
                    <a:pt x="1129960" y="2729346"/>
                    <a:pt x="1144630" y="2712639"/>
                  </a:cubicBezTo>
                  <a:cubicBezTo>
                    <a:pt x="1153187" y="2734235"/>
                    <a:pt x="1160114" y="2751757"/>
                    <a:pt x="1171117" y="2779466"/>
                  </a:cubicBezTo>
                  <a:cubicBezTo>
                    <a:pt x="1177636" y="2747682"/>
                    <a:pt x="1182526" y="2726086"/>
                    <a:pt x="1186601" y="2706934"/>
                  </a:cubicBezTo>
                  <a:close/>
                  <a:moveTo>
                    <a:pt x="1073727" y="2498708"/>
                  </a:moveTo>
                  <a:cubicBezTo>
                    <a:pt x="1059058" y="2449810"/>
                    <a:pt x="1019939" y="2424953"/>
                    <a:pt x="957594" y="2432695"/>
                  </a:cubicBezTo>
                  <a:cubicBezTo>
                    <a:pt x="1001602" y="2457552"/>
                    <a:pt x="1037461" y="2477926"/>
                    <a:pt x="1073727" y="2498708"/>
                  </a:cubicBezTo>
                  <a:close/>
                  <a:moveTo>
                    <a:pt x="1352041" y="3071634"/>
                  </a:moveTo>
                  <a:cubicBezTo>
                    <a:pt x="1354893" y="3043925"/>
                    <a:pt x="1357745" y="3019476"/>
                    <a:pt x="1360190" y="2994619"/>
                  </a:cubicBezTo>
                  <a:cubicBezTo>
                    <a:pt x="1357338" y="2994212"/>
                    <a:pt x="1354078" y="2993804"/>
                    <a:pt x="1351226" y="2993397"/>
                  </a:cubicBezTo>
                  <a:cubicBezTo>
                    <a:pt x="1335334" y="3017439"/>
                    <a:pt x="1319034" y="3041480"/>
                    <a:pt x="1303142" y="3065930"/>
                  </a:cubicBezTo>
                  <a:cubicBezTo>
                    <a:pt x="1318627" y="3067559"/>
                    <a:pt x="1334519" y="3069189"/>
                    <a:pt x="1352041" y="3071634"/>
                  </a:cubicBezTo>
                  <a:close/>
                  <a:moveTo>
                    <a:pt x="1826762" y="486947"/>
                  </a:moveTo>
                  <a:cubicBezTo>
                    <a:pt x="1839395" y="496726"/>
                    <a:pt x="1849989" y="504468"/>
                    <a:pt x="1859769" y="513026"/>
                  </a:cubicBezTo>
                  <a:cubicBezTo>
                    <a:pt x="1883811" y="533400"/>
                    <a:pt x="1883811" y="533400"/>
                    <a:pt x="1899295" y="512211"/>
                  </a:cubicBezTo>
                  <a:cubicBezTo>
                    <a:pt x="1886663" y="494689"/>
                    <a:pt x="1876068" y="480019"/>
                    <a:pt x="1864659" y="464127"/>
                  </a:cubicBezTo>
                  <a:cubicBezTo>
                    <a:pt x="1855694" y="469425"/>
                    <a:pt x="1843062" y="477167"/>
                    <a:pt x="1826762" y="486947"/>
                  </a:cubicBezTo>
                  <a:close/>
                  <a:moveTo>
                    <a:pt x="1328406" y="1334519"/>
                  </a:moveTo>
                  <a:cubicBezTo>
                    <a:pt x="1358560" y="1334519"/>
                    <a:pt x="1388714" y="1334519"/>
                    <a:pt x="1420498" y="1334519"/>
                  </a:cubicBezTo>
                  <a:cubicBezTo>
                    <a:pt x="1407459" y="1308032"/>
                    <a:pt x="1376490" y="1306402"/>
                    <a:pt x="1328406" y="1334519"/>
                  </a:cubicBezTo>
                  <a:close/>
                  <a:moveTo>
                    <a:pt x="944961" y="2726086"/>
                  </a:moveTo>
                  <a:cubicBezTo>
                    <a:pt x="941294" y="2722418"/>
                    <a:pt x="937627" y="2718343"/>
                    <a:pt x="933552" y="2714676"/>
                  </a:cubicBezTo>
                  <a:cubicBezTo>
                    <a:pt x="916030" y="2724456"/>
                    <a:pt x="898508" y="2734235"/>
                    <a:pt x="880986" y="2744423"/>
                  </a:cubicBezTo>
                  <a:cubicBezTo>
                    <a:pt x="882616" y="2748090"/>
                    <a:pt x="884653" y="2751350"/>
                    <a:pt x="886283" y="2755017"/>
                  </a:cubicBezTo>
                  <a:cubicBezTo>
                    <a:pt x="899730" y="2760315"/>
                    <a:pt x="913585" y="2765612"/>
                    <a:pt x="928254" y="2771317"/>
                  </a:cubicBezTo>
                  <a:cubicBezTo>
                    <a:pt x="934774" y="2755017"/>
                    <a:pt x="939664" y="2740348"/>
                    <a:pt x="944961" y="2726086"/>
                  </a:cubicBezTo>
                  <a:close/>
                  <a:moveTo>
                    <a:pt x="1197196" y="2725271"/>
                  </a:moveTo>
                  <a:cubicBezTo>
                    <a:pt x="1203715" y="2729346"/>
                    <a:pt x="1210235" y="2733828"/>
                    <a:pt x="1216755" y="2737903"/>
                  </a:cubicBezTo>
                  <a:cubicBezTo>
                    <a:pt x="1226127" y="2721196"/>
                    <a:pt x="1235907" y="2704489"/>
                    <a:pt x="1244057" y="2686967"/>
                  </a:cubicBezTo>
                  <a:cubicBezTo>
                    <a:pt x="1244872" y="2685337"/>
                    <a:pt x="1234277" y="2678410"/>
                    <a:pt x="1228980" y="2673520"/>
                  </a:cubicBezTo>
                  <a:cubicBezTo>
                    <a:pt x="1218385" y="2691042"/>
                    <a:pt x="1207790" y="2708156"/>
                    <a:pt x="1197196" y="2725271"/>
                  </a:cubicBezTo>
                  <a:close/>
                  <a:moveTo>
                    <a:pt x="1447800" y="1300290"/>
                  </a:moveTo>
                  <a:cubicBezTo>
                    <a:pt x="1441688" y="1281546"/>
                    <a:pt x="1424573" y="1267283"/>
                    <a:pt x="1456357" y="1255059"/>
                  </a:cubicBezTo>
                  <a:cubicBezTo>
                    <a:pt x="1477139" y="1246909"/>
                    <a:pt x="1470619" y="1228980"/>
                    <a:pt x="1446985" y="1223682"/>
                  </a:cubicBezTo>
                  <a:cubicBezTo>
                    <a:pt x="1416424" y="1295400"/>
                    <a:pt x="1416424" y="1295400"/>
                    <a:pt x="1447800" y="1300290"/>
                  </a:cubicBezTo>
                  <a:close/>
                  <a:moveTo>
                    <a:pt x="1581863" y="698840"/>
                  </a:moveTo>
                  <a:cubicBezTo>
                    <a:pt x="1599793" y="712694"/>
                    <a:pt x="1609165" y="720029"/>
                    <a:pt x="1618537" y="727364"/>
                  </a:cubicBezTo>
                  <a:cubicBezTo>
                    <a:pt x="1627094" y="715954"/>
                    <a:pt x="1635651" y="704544"/>
                    <a:pt x="1650321" y="684578"/>
                  </a:cubicBezTo>
                  <a:cubicBezTo>
                    <a:pt x="1623834" y="689875"/>
                    <a:pt x="1609980" y="693135"/>
                    <a:pt x="1581863" y="698840"/>
                  </a:cubicBezTo>
                  <a:close/>
                  <a:moveTo>
                    <a:pt x="1205753" y="1623427"/>
                  </a:moveTo>
                  <a:cubicBezTo>
                    <a:pt x="1236722" y="1629132"/>
                    <a:pt x="1260764" y="1633614"/>
                    <a:pt x="1284805" y="1638096"/>
                  </a:cubicBezTo>
                  <a:cubicBezTo>
                    <a:pt x="1285620" y="1635244"/>
                    <a:pt x="1286028" y="1632799"/>
                    <a:pt x="1286843" y="1629947"/>
                  </a:cubicBezTo>
                  <a:cubicBezTo>
                    <a:pt x="1267283" y="1620574"/>
                    <a:pt x="1248132" y="1611202"/>
                    <a:pt x="1226535" y="1600607"/>
                  </a:cubicBezTo>
                  <a:cubicBezTo>
                    <a:pt x="1222867" y="1605090"/>
                    <a:pt x="1216348" y="1612017"/>
                    <a:pt x="1205753" y="1623427"/>
                  </a:cubicBezTo>
                  <a:close/>
                  <a:moveTo>
                    <a:pt x="995082" y="2969355"/>
                  </a:moveTo>
                  <a:cubicBezTo>
                    <a:pt x="998342" y="2966503"/>
                    <a:pt x="1001602" y="2963650"/>
                    <a:pt x="1004455" y="2960798"/>
                  </a:cubicBezTo>
                  <a:cubicBezTo>
                    <a:pt x="997935" y="2950611"/>
                    <a:pt x="993045" y="2936349"/>
                    <a:pt x="983673" y="2931459"/>
                  </a:cubicBezTo>
                  <a:cubicBezTo>
                    <a:pt x="975523" y="2927384"/>
                    <a:pt x="960038" y="2931051"/>
                    <a:pt x="951889" y="2936756"/>
                  </a:cubicBezTo>
                  <a:cubicBezTo>
                    <a:pt x="947814" y="2939609"/>
                    <a:pt x="952296" y="2955093"/>
                    <a:pt x="953111" y="2964873"/>
                  </a:cubicBezTo>
                  <a:cubicBezTo>
                    <a:pt x="971041" y="2938794"/>
                    <a:pt x="983265" y="2944498"/>
                    <a:pt x="995082" y="2969355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chemeClr val="accent2"/>
                </a:gs>
                <a:gs pos="100000">
                  <a:schemeClr val="accent2">
                    <a:lumMod val="60000"/>
                    <a:lumOff val="40000"/>
                    <a:alpha val="0"/>
                  </a:schemeClr>
                </a:gs>
              </a:gsLst>
              <a:lin ang="13500000" scaled="1"/>
              <a:tileRect/>
            </a:gradFill>
            <a:ln w="4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0D305B5-705F-9C67-C7C9-7311EE409101}"/>
                </a:ext>
              </a:extLst>
            </p:cNvPr>
            <p:cNvSpPr txBox="1"/>
            <p:nvPr/>
          </p:nvSpPr>
          <p:spPr>
            <a:xfrm>
              <a:off x="5683250" y="1148834"/>
              <a:ext cx="8255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latin typeface="+mj-ea"/>
                  <a:ea typeface="+mj-ea"/>
                  <a:cs typeface="+mn-ea"/>
                  <a:sym typeface="+mn-lt"/>
                </a:rPr>
                <a:t>2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B09DAB9D-B3E1-B217-6D2F-E396F1111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152" y="390784"/>
            <a:ext cx="2249681" cy="22496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8F6538-B4E0-DF84-A4F0-A95EAC77F0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b="47281"/>
          <a:stretch/>
        </p:blipFill>
        <p:spPr>
          <a:xfrm>
            <a:off x="8805685" y="0"/>
            <a:ext cx="3386315" cy="342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B6FECC6-F4CA-9D09-D0FC-1651F5F8C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42" y="3253780"/>
            <a:ext cx="4011199" cy="401119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181991C-FC5A-01AF-0F9A-12A151097B87}"/>
              </a:ext>
            </a:extLst>
          </p:cNvPr>
          <p:cNvSpPr txBox="1"/>
          <p:nvPr/>
        </p:nvSpPr>
        <p:spPr>
          <a:xfrm>
            <a:off x="1963227" y="2806071"/>
            <a:ext cx="8265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Spread of Go Around the World</a:t>
            </a:r>
            <a:endParaRPr lang="zh-CN" altLang="en-US" sz="4000" dirty="0">
              <a:effectLst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937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DB12C56-3596-7DD3-590A-98D80B73922C}"/>
              </a:ext>
            </a:extLst>
          </p:cNvPr>
          <p:cNvGrpSpPr/>
          <p:nvPr/>
        </p:nvGrpSpPr>
        <p:grpSpPr>
          <a:xfrm>
            <a:off x="456293" y="1385536"/>
            <a:ext cx="7067811" cy="1197395"/>
            <a:chOff x="895088" y="1573415"/>
            <a:chExt cx="7067811" cy="1197395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3403E155-5F71-0811-09D8-85D440C881C1}"/>
                </a:ext>
              </a:extLst>
            </p:cNvPr>
            <p:cNvSpPr/>
            <p:nvPr/>
          </p:nvSpPr>
          <p:spPr bwMode="auto">
            <a:xfrm>
              <a:off x="968375" y="1573415"/>
              <a:ext cx="2514600" cy="478323"/>
            </a:xfrm>
            <a:custGeom>
              <a:avLst/>
              <a:gdLst>
                <a:gd name="T0" fmla="*/ 332 w 372"/>
                <a:gd name="T1" fmla="*/ 60 h 108"/>
                <a:gd name="T2" fmla="*/ 351 w 372"/>
                <a:gd name="T3" fmla="*/ 58 h 108"/>
                <a:gd name="T4" fmla="*/ 343 w 372"/>
                <a:gd name="T5" fmla="*/ 57 h 108"/>
                <a:gd name="T6" fmla="*/ 372 w 372"/>
                <a:gd name="T7" fmla="*/ 55 h 108"/>
                <a:gd name="T8" fmla="*/ 343 w 372"/>
                <a:gd name="T9" fmla="*/ 55 h 108"/>
                <a:gd name="T10" fmla="*/ 361 w 372"/>
                <a:gd name="T11" fmla="*/ 54 h 108"/>
                <a:gd name="T12" fmla="*/ 353 w 372"/>
                <a:gd name="T13" fmla="*/ 53 h 108"/>
                <a:gd name="T14" fmla="*/ 370 w 372"/>
                <a:gd name="T15" fmla="*/ 49 h 108"/>
                <a:gd name="T16" fmla="*/ 357 w 372"/>
                <a:gd name="T17" fmla="*/ 48 h 108"/>
                <a:gd name="T18" fmla="*/ 329 w 372"/>
                <a:gd name="T19" fmla="*/ 44 h 108"/>
                <a:gd name="T20" fmla="*/ 343 w 372"/>
                <a:gd name="T21" fmla="*/ 43 h 108"/>
                <a:gd name="T22" fmla="*/ 339 w 372"/>
                <a:gd name="T23" fmla="*/ 41 h 108"/>
                <a:gd name="T24" fmla="*/ 342 w 372"/>
                <a:gd name="T25" fmla="*/ 41 h 108"/>
                <a:gd name="T26" fmla="*/ 337 w 372"/>
                <a:gd name="T27" fmla="*/ 39 h 108"/>
                <a:gd name="T28" fmla="*/ 339 w 372"/>
                <a:gd name="T29" fmla="*/ 39 h 108"/>
                <a:gd name="T30" fmla="*/ 323 w 372"/>
                <a:gd name="T31" fmla="*/ 38 h 108"/>
                <a:gd name="T32" fmla="*/ 346 w 372"/>
                <a:gd name="T33" fmla="*/ 36 h 108"/>
                <a:gd name="T34" fmla="*/ 331 w 372"/>
                <a:gd name="T35" fmla="*/ 33 h 108"/>
                <a:gd name="T36" fmla="*/ 329 w 372"/>
                <a:gd name="T37" fmla="*/ 31 h 108"/>
                <a:gd name="T38" fmla="*/ 344 w 372"/>
                <a:gd name="T39" fmla="*/ 30 h 108"/>
                <a:gd name="T40" fmla="*/ 314 w 372"/>
                <a:gd name="T41" fmla="*/ 29 h 108"/>
                <a:gd name="T42" fmla="*/ 341 w 372"/>
                <a:gd name="T43" fmla="*/ 27 h 108"/>
                <a:gd name="T44" fmla="*/ 331 w 372"/>
                <a:gd name="T45" fmla="*/ 26 h 108"/>
                <a:gd name="T46" fmla="*/ 341 w 372"/>
                <a:gd name="T47" fmla="*/ 25 h 108"/>
                <a:gd name="T48" fmla="*/ 329 w 372"/>
                <a:gd name="T49" fmla="*/ 24 h 108"/>
                <a:gd name="T50" fmla="*/ 336 w 372"/>
                <a:gd name="T51" fmla="*/ 22 h 108"/>
                <a:gd name="T52" fmla="*/ 321 w 372"/>
                <a:gd name="T53" fmla="*/ 21 h 108"/>
                <a:gd name="T54" fmla="*/ 330 w 372"/>
                <a:gd name="T55" fmla="*/ 20 h 108"/>
                <a:gd name="T56" fmla="*/ 308 w 372"/>
                <a:gd name="T57" fmla="*/ 20 h 108"/>
                <a:gd name="T58" fmla="*/ 301 w 372"/>
                <a:gd name="T59" fmla="*/ 18 h 108"/>
                <a:gd name="T60" fmla="*/ 285 w 372"/>
                <a:gd name="T61" fmla="*/ 15 h 108"/>
                <a:gd name="T62" fmla="*/ 290 w 372"/>
                <a:gd name="T63" fmla="*/ 14 h 108"/>
                <a:gd name="T64" fmla="*/ 280 w 372"/>
                <a:gd name="T65" fmla="*/ 13 h 108"/>
                <a:gd name="T66" fmla="*/ 314 w 372"/>
                <a:gd name="T67" fmla="*/ 11 h 108"/>
                <a:gd name="T68" fmla="*/ 279 w 372"/>
                <a:gd name="T69" fmla="*/ 8 h 108"/>
                <a:gd name="T70" fmla="*/ 279 w 372"/>
                <a:gd name="T71" fmla="*/ 7 h 108"/>
                <a:gd name="T72" fmla="*/ 262 w 372"/>
                <a:gd name="T73" fmla="*/ 6 h 108"/>
                <a:gd name="T74" fmla="*/ 285 w 372"/>
                <a:gd name="T75" fmla="*/ 4 h 108"/>
                <a:gd name="T76" fmla="*/ 283 w 372"/>
                <a:gd name="T77" fmla="*/ 2 h 108"/>
                <a:gd name="T78" fmla="*/ 139 w 372"/>
                <a:gd name="T79" fmla="*/ 0 h 108"/>
                <a:gd name="T80" fmla="*/ 30 w 372"/>
                <a:gd name="T81" fmla="*/ 18 h 108"/>
                <a:gd name="T82" fmla="*/ 27 w 372"/>
                <a:gd name="T83" fmla="*/ 22 h 108"/>
                <a:gd name="T84" fmla="*/ 25 w 372"/>
                <a:gd name="T85" fmla="*/ 23 h 108"/>
                <a:gd name="T86" fmla="*/ 27 w 372"/>
                <a:gd name="T87" fmla="*/ 25 h 108"/>
                <a:gd name="T88" fmla="*/ 30 w 372"/>
                <a:gd name="T89" fmla="*/ 25 h 108"/>
                <a:gd name="T90" fmla="*/ 24 w 372"/>
                <a:gd name="T91" fmla="*/ 30 h 108"/>
                <a:gd name="T92" fmla="*/ 13 w 372"/>
                <a:gd name="T93" fmla="*/ 40 h 108"/>
                <a:gd name="T94" fmla="*/ 17 w 372"/>
                <a:gd name="T95" fmla="*/ 51 h 108"/>
                <a:gd name="T96" fmla="*/ 14 w 372"/>
                <a:gd name="T97" fmla="*/ 55 h 108"/>
                <a:gd name="T98" fmla="*/ 4 w 372"/>
                <a:gd name="T99" fmla="*/ 76 h 108"/>
                <a:gd name="T100" fmla="*/ 42 w 372"/>
                <a:gd name="T101" fmla="*/ 94 h 108"/>
                <a:gd name="T102" fmla="*/ 239 w 372"/>
                <a:gd name="T103" fmla="*/ 91 h 108"/>
                <a:gd name="T104" fmla="*/ 344 w 372"/>
                <a:gd name="T105" fmla="*/ 72 h 108"/>
                <a:gd name="T106" fmla="*/ 326 w 372"/>
                <a:gd name="T107" fmla="*/ 71 h 108"/>
                <a:gd name="T108" fmla="*/ 355 w 372"/>
                <a:gd name="T109" fmla="*/ 65 h 108"/>
                <a:gd name="T110" fmla="*/ 336 w 372"/>
                <a:gd name="T111" fmla="*/ 65 h 108"/>
                <a:gd name="T112" fmla="*/ 366 w 372"/>
                <a:gd name="T113" fmla="*/ 62 h 108"/>
                <a:gd name="T114" fmla="*/ 332 w 372"/>
                <a:gd name="T115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" h="108">
                  <a:moveTo>
                    <a:pt x="332" y="60"/>
                  </a:moveTo>
                  <a:cubicBezTo>
                    <a:pt x="336" y="58"/>
                    <a:pt x="345" y="59"/>
                    <a:pt x="351" y="58"/>
                  </a:cubicBezTo>
                  <a:cubicBezTo>
                    <a:pt x="348" y="58"/>
                    <a:pt x="345" y="58"/>
                    <a:pt x="343" y="57"/>
                  </a:cubicBezTo>
                  <a:cubicBezTo>
                    <a:pt x="351" y="55"/>
                    <a:pt x="365" y="58"/>
                    <a:pt x="372" y="55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8" y="54"/>
                    <a:pt x="356" y="55"/>
                    <a:pt x="361" y="54"/>
                  </a:cubicBezTo>
                  <a:cubicBezTo>
                    <a:pt x="353" y="53"/>
                    <a:pt x="353" y="53"/>
                    <a:pt x="353" y="53"/>
                  </a:cubicBezTo>
                  <a:cubicBezTo>
                    <a:pt x="358" y="50"/>
                    <a:pt x="365" y="51"/>
                    <a:pt x="370" y="49"/>
                  </a:cubicBezTo>
                  <a:cubicBezTo>
                    <a:pt x="366" y="48"/>
                    <a:pt x="362" y="48"/>
                    <a:pt x="357" y="48"/>
                  </a:cubicBezTo>
                  <a:cubicBezTo>
                    <a:pt x="347" y="48"/>
                    <a:pt x="337" y="46"/>
                    <a:pt x="329" y="44"/>
                  </a:cubicBezTo>
                  <a:cubicBezTo>
                    <a:pt x="333" y="43"/>
                    <a:pt x="339" y="44"/>
                    <a:pt x="343" y="43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41" y="41"/>
                    <a:pt x="342" y="41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9" y="39"/>
                    <a:pt x="339" y="39"/>
                    <a:pt x="339" y="39"/>
                  </a:cubicBezTo>
                  <a:cubicBezTo>
                    <a:pt x="323" y="38"/>
                    <a:pt x="323" y="38"/>
                    <a:pt x="323" y="38"/>
                  </a:cubicBezTo>
                  <a:cubicBezTo>
                    <a:pt x="346" y="36"/>
                    <a:pt x="346" y="36"/>
                    <a:pt x="346" y="36"/>
                  </a:cubicBezTo>
                  <a:cubicBezTo>
                    <a:pt x="345" y="33"/>
                    <a:pt x="335" y="35"/>
                    <a:pt x="331" y="33"/>
                  </a:cubicBezTo>
                  <a:cubicBezTo>
                    <a:pt x="327" y="32"/>
                    <a:pt x="334" y="31"/>
                    <a:pt x="329" y="31"/>
                  </a:cubicBezTo>
                  <a:cubicBezTo>
                    <a:pt x="334" y="31"/>
                    <a:pt x="338" y="30"/>
                    <a:pt x="34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21" y="27"/>
                    <a:pt x="334" y="29"/>
                    <a:pt x="341" y="27"/>
                  </a:cubicBezTo>
                  <a:cubicBezTo>
                    <a:pt x="338" y="26"/>
                    <a:pt x="334" y="27"/>
                    <a:pt x="331" y="26"/>
                  </a:cubicBezTo>
                  <a:cubicBezTo>
                    <a:pt x="341" y="25"/>
                    <a:pt x="341" y="25"/>
                    <a:pt x="341" y="25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31" y="23"/>
                    <a:pt x="336" y="24"/>
                    <a:pt x="336" y="22"/>
                  </a:cubicBezTo>
                  <a:cubicBezTo>
                    <a:pt x="332" y="21"/>
                    <a:pt x="324" y="23"/>
                    <a:pt x="321" y="21"/>
                  </a:cubicBezTo>
                  <a:cubicBezTo>
                    <a:pt x="323" y="20"/>
                    <a:pt x="327" y="21"/>
                    <a:pt x="330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05" y="19"/>
                    <a:pt x="300" y="20"/>
                    <a:pt x="301" y="18"/>
                  </a:cubicBezTo>
                  <a:cubicBezTo>
                    <a:pt x="294" y="17"/>
                    <a:pt x="292" y="15"/>
                    <a:pt x="285" y="15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7" y="14"/>
                    <a:pt x="283" y="14"/>
                    <a:pt x="280" y="13"/>
                  </a:cubicBezTo>
                  <a:cubicBezTo>
                    <a:pt x="287" y="9"/>
                    <a:pt x="303" y="12"/>
                    <a:pt x="314" y="11"/>
                  </a:cubicBezTo>
                  <a:cubicBezTo>
                    <a:pt x="307" y="7"/>
                    <a:pt x="290" y="10"/>
                    <a:pt x="279" y="8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4" y="6"/>
                    <a:pt x="266" y="7"/>
                    <a:pt x="262" y="6"/>
                  </a:cubicBezTo>
                  <a:cubicBezTo>
                    <a:pt x="269" y="5"/>
                    <a:pt x="284" y="5"/>
                    <a:pt x="285" y="4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236" y="0"/>
                    <a:pt x="187" y="0"/>
                    <a:pt x="139" y="0"/>
                  </a:cubicBezTo>
                  <a:cubicBezTo>
                    <a:pt x="98" y="2"/>
                    <a:pt x="49" y="0"/>
                    <a:pt x="30" y="18"/>
                  </a:cubicBezTo>
                  <a:cubicBezTo>
                    <a:pt x="30" y="20"/>
                    <a:pt x="21" y="21"/>
                    <a:pt x="27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8" y="24"/>
                    <a:pt x="27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28" y="29"/>
                    <a:pt x="24" y="30"/>
                  </a:cubicBezTo>
                  <a:cubicBezTo>
                    <a:pt x="18" y="33"/>
                    <a:pt x="9" y="36"/>
                    <a:pt x="13" y="40"/>
                  </a:cubicBezTo>
                  <a:cubicBezTo>
                    <a:pt x="6" y="44"/>
                    <a:pt x="14" y="47"/>
                    <a:pt x="17" y="51"/>
                  </a:cubicBezTo>
                  <a:cubicBezTo>
                    <a:pt x="14" y="52"/>
                    <a:pt x="12" y="54"/>
                    <a:pt x="14" y="55"/>
                  </a:cubicBezTo>
                  <a:cubicBezTo>
                    <a:pt x="0" y="61"/>
                    <a:pt x="9" y="69"/>
                    <a:pt x="4" y="76"/>
                  </a:cubicBezTo>
                  <a:cubicBezTo>
                    <a:pt x="9" y="84"/>
                    <a:pt x="25" y="91"/>
                    <a:pt x="42" y="94"/>
                  </a:cubicBezTo>
                  <a:cubicBezTo>
                    <a:pt x="104" y="108"/>
                    <a:pt x="177" y="97"/>
                    <a:pt x="239" y="91"/>
                  </a:cubicBezTo>
                  <a:cubicBezTo>
                    <a:pt x="274" y="85"/>
                    <a:pt x="306" y="75"/>
                    <a:pt x="344" y="72"/>
                  </a:cubicBezTo>
                  <a:cubicBezTo>
                    <a:pt x="338" y="71"/>
                    <a:pt x="330" y="72"/>
                    <a:pt x="326" y="71"/>
                  </a:cubicBezTo>
                  <a:cubicBezTo>
                    <a:pt x="335" y="69"/>
                    <a:pt x="344" y="66"/>
                    <a:pt x="355" y="65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44" y="63"/>
                    <a:pt x="357" y="64"/>
                    <a:pt x="366" y="62"/>
                  </a:cubicBezTo>
                  <a:cubicBezTo>
                    <a:pt x="355" y="61"/>
                    <a:pt x="342" y="63"/>
                    <a:pt x="33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0" rIns="396000" bIns="72000" numCol="1" anchor="ctr" anchorCtr="1" compatLnSpc="1">
              <a:prstTxWarp prst="textNoShape">
                <a:avLst/>
              </a:prstTxWarp>
            </a:bodyPr>
            <a:lstStyle/>
            <a:p>
              <a:pPr indent="0" algn="l"/>
              <a:r>
                <a:rPr lang="en-US" altLang="zh-CN" sz="2400" b="1" dirty="0">
                  <a:solidFill>
                    <a:schemeClr val="bg1"/>
                  </a:solidFill>
                </a:rPr>
                <a:t>Stage 1</a:t>
              </a:r>
              <a:endParaRPr lang="zh-CN" altLang="en-US" sz="2400" b="1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C7E402F-7F88-3039-6DA9-CB36B23CF3B9}"/>
                </a:ext>
              </a:extLst>
            </p:cNvPr>
            <p:cNvSpPr txBox="1"/>
            <p:nvPr/>
          </p:nvSpPr>
          <p:spPr>
            <a:xfrm>
              <a:off x="895088" y="2051737"/>
              <a:ext cx="7067811" cy="71907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indent="0">
                <a:lnSpc>
                  <a:spcPct val="12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 spread to 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Japan and Korea in the 6th-7th century,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where it flourished. </a:t>
              </a:r>
            </a:p>
            <a:p>
              <a:pPr indent="0">
                <a:lnSpc>
                  <a:spcPct val="12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 reached the West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in the late 19th century,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brought by diplomats and missionaries, but remained a niche game.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283AFFC-A2A9-92AD-4D01-ACED689976A1}"/>
              </a:ext>
            </a:extLst>
          </p:cNvPr>
          <p:cNvGrpSpPr/>
          <p:nvPr/>
        </p:nvGrpSpPr>
        <p:grpSpPr>
          <a:xfrm>
            <a:off x="456293" y="4084936"/>
            <a:ext cx="8959970" cy="2617789"/>
            <a:chOff x="895088" y="3895701"/>
            <a:chExt cx="7067811" cy="2617789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7065981-5337-7AF0-7A3E-9D883826FE73}"/>
                </a:ext>
              </a:extLst>
            </p:cNvPr>
            <p:cNvSpPr/>
            <p:nvPr/>
          </p:nvSpPr>
          <p:spPr bwMode="auto">
            <a:xfrm>
              <a:off x="968375" y="3895701"/>
              <a:ext cx="2514600" cy="478323"/>
            </a:xfrm>
            <a:custGeom>
              <a:avLst/>
              <a:gdLst>
                <a:gd name="T0" fmla="*/ 332 w 372"/>
                <a:gd name="T1" fmla="*/ 60 h 108"/>
                <a:gd name="T2" fmla="*/ 351 w 372"/>
                <a:gd name="T3" fmla="*/ 58 h 108"/>
                <a:gd name="T4" fmla="*/ 343 w 372"/>
                <a:gd name="T5" fmla="*/ 57 h 108"/>
                <a:gd name="T6" fmla="*/ 372 w 372"/>
                <a:gd name="T7" fmla="*/ 55 h 108"/>
                <a:gd name="T8" fmla="*/ 343 w 372"/>
                <a:gd name="T9" fmla="*/ 55 h 108"/>
                <a:gd name="T10" fmla="*/ 361 w 372"/>
                <a:gd name="T11" fmla="*/ 54 h 108"/>
                <a:gd name="T12" fmla="*/ 353 w 372"/>
                <a:gd name="T13" fmla="*/ 53 h 108"/>
                <a:gd name="T14" fmla="*/ 370 w 372"/>
                <a:gd name="T15" fmla="*/ 49 h 108"/>
                <a:gd name="T16" fmla="*/ 357 w 372"/>
                <a:gd name="T17" fmla="*/ 48 h 108"/>
                <a:gd name="T18" fmla="*/ 329 w 372"/>
                <a:gd name="T19" fmla="*/ 44 h 108"/>
                <a:gd name="T20" fmla="*/ 343 w 372"/>
                <a:gd name="T21" fmla="*/ 43 h 108"/>
                <a:gd name="T22" fmla="*/ 339 w 372"/>
                <a:gd name="T23" fmla="*/ 41 h 108"/>
                <a:gd name="T24" fmla="*/ 342 w 372"/>
                <a:gd name="T25" fmla="*/ 41 h 108"/>
                <a:gd name="T26" fmla="*/ 337 w 372"/>
                <a:gd name="T27" fmla="*/ 39 h 108"/>
                <a:gd name="T28" fmla="*/ 339 w 372"/>
                <a:gd name="T29" fmla="*/ 39 h 108"/>
                <a:gd name="T30" fmla="*/ 323 w 372"/>
                <a:gd name="T31" fmla="*/ 38 h 108"/>
                <a:gd name="T32" fmla="*/ 346 w 372"/>
                <a:gd name="T33" fmla="*/ 36 h 108"/>
                <a:gd name="T34" fmla="*/ 331 w 372"/>
                <a:gd name="T35" fmla="*/ 33 h 108"/>
                <a:gd name="T36" fmla="*/ 329 w 372"/>
                <a:gd name="T37" fmla="*/ 31 h 108"/>
                <a:gd name="T38" fmla="*/ 344 w 372"/>
                <a:gd name="T39" fmla="*/ 30 h 108"/>
                <a:gd name="T40" fmla="*/ 314 w 372"/>
                <a:gd name="T41" fmla="*/ 29 h 108"/>
                <a:gd name="T42" fmla="*/ 341 w 372"/>
                <a:gd name="T43" fmla="*/ 27 h 108"/>
                <a:gd name="T44" fmla="*/ 331 w 372"/>
                <a:gd name="T45" fmla="*/ 26 h 108"/>
                <a:gd name="T46" fmla="*/ 341 w 372"/>
                <a:gd name="T47" fmla="*/ 25 h 108"/>
                <a:gd name="T48" fmla="*/ 329 w 372"/>
                <a:gd name="T49" fmla="*/ 24 h 108"/>
                <a:gd name="T50" fmla="*/ 336 w 372"/>
                <a:gd name="T51" fmla="*/ 22 h 108"/>
                <a:gd name="T52" fmla="*/ 321 w 372"/>
                <a:gd name="T53" fmla="*/ 21 h 108"/>
                <a:gd name="T54" fmla="*/ 330 w 372"/>
                <a:gd name="T55" fmla="*/ 20 h 108"/>
                <a:gd name="T56" fmla="*/ 308 w 372"/>
                <a:gd name="T57" fmla="*/ 20 h 108"/>
                <a:gd name="T58" fmla="*/ 301 w 372"/>
                <a:gd name="T59" fmla="*/ 18 h 108"/>
                <a:gd name="T60" fmla="*/ 285 w 372"/>
                <a:gd name="T61" fmla="*/ 15 h 108"/>
                <a:gd name="T62" fmla="*/ 290 w 372"/>
                <a:gd name="T63" fmla="*/ 14 h 108"/>
                <a:gd name="T64" fmla="*/ 280 w 372"/>
                <a:gd name="T65" fmla="*/ 13 h 108"/>
                <a:gd name="T66" fmla="*/ 314 w 372"/>
                <a:gd name="T67" fmla="*/ 11 h 108"/>
                <a:gd name="T68" fmla="*/ 279 w 372"/>
                <a:gd name="T69" fmla="*/ 8 h 108"/>
                <a:gd name="T70" fmla="*/ 279 w 372"/>
                <a:gd name="T71" fmla="*/ 7 h 108"/>
                <a:gd name="T72" fmla="*/ 262 w 372"/>
                <a:gd name="T73" fmla="*/ 6 h 108"/>
                <a:gd name="T74" fmla="*/ 285 w 372"/>
                <a:gd name="T75" fmla="*/ 4 h 108"/>
                <a:gd name="T76" fmla="*/ 283 w 372"/>
                <a:gd name="T77" fmla="*/ 2 h 108"/>
                <a:gd name="T78" fmla="*/ 139 w 372"/>
                <a:gd name="T79" fmla="*/ 0 h 108"/>
                <a:gd name="T80" fmla="*/ 30 w 372"/>
                <a:gd name="T81" fmla="*/ 18 h 108"/>
                <a:gd name="T82" fmla="*/ 27 w 372"/>
                <a:gd name="T83" fmla="*/ 22 h 108"/>
                <a:gd name="T84" fmla="*/ 25 w 372"/>
                <a:gd name="T85" fmla="*/ 23 h 108"/>
                <a:gd name="T86" fmla="*/ 27 w 372"/>
                <a:gd name="T87" fmla="*/ 25 h 108"/>
                <a:gd name="T88" fmla="*/ 30 w 372"/>
                <a:gd name="T89" fmla="*/ 25 h 108"/>
                <a:gd name="T90" fmla="*/ 24 w 372"/>
                <a:gd name="T91" fmla="*/ 30 h 108"/>
                <a:gd name="T92" fmla="*/ 13 w 372"/>
                <a:gd name="T93" fmla="*/ 40 h 108"/>
                <a:gd name="T94" fmla="*/ 17 w 372"/>
                <a:gd name="T95" fmla="*/ 51 h 108"/>
                <a:gd name="T96" fmla="*/ 14 w 372"/>
                <a:gd name="T97" fmla="*/ 55 h 108"/>
                <a:gd name="T98" fmla="*/ 4 w 372"/>
                <a:gd name="T99" fmla="*/ 76 h 108"/>
                <a:gd name="T100" fmla="*/ 42 w 372"/>
                <a:gd name="T101" fmla="*/ 94 h 108"/>
                <a:gd name="T102" fmla="*/ 239 w 372"/>
                <a:gd name="T103" fmla="*/ 91 h 108"/>
                <a:gd name="T104" fmla="*/ 344 w 372"/>
                <a:gd name="T105" fmla="*/ 72 h 108"/>
                <a:gd name="T106" fmla="*/ 326 w 372"/>
                <a:gd name="T107" fmla="*/ 71 h 108"/>
                <a:gd name="T108" fmla="*/ 355 w 372"/>
                <a:gd name="T109" fmla="*/ 65 h 108"/>
                <a:gd name="T110" fmla="*/ 336 w 372"/>
                <a:gd name="T111" fmla="*/ 65 h 108"/>
                <a:gd name="T112" fmla="*/ 366 w 372"/>
                <a:gd name="T113" fmla="*/ 62 h 108"/>
                <a:gd name="T114" fmla="*/ 332 w 372"/>
                <a:gd name="T115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" h="108">
                  <a:moveTo>
                    <a:pt x="332" y="60"/>
                  </a:moveTo>
                  <a:cubicBezTo>
                    <a:pt x="336" y="58"/>
                    <a:pt x="345" y="59"/>
                    <a:pt x="351" y="58"/>
                  </a:cubicBezTo>
                  <a:cubicBezTo>
                    <a:pt x="348" y="58"/>
                    <a:pt x="345" y="58"/>
                    <a:pt x="343" y="57"/>
                  </a:cubicBezTo>
                  <a:cubicBezTo>
                    <a:pt x="351" y="55"/>
                    <a:pt x="365" y="58"/>
                    <a:pt x="372" y="55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8" y="54"/>
                    <a:pt x="356" y="55"/>
                    <a:pt x="361" y="54"/>
                  </a:cubicBezTo>
                  <a:cubicBezTo>
                    <a:pt x="353" y="53"/>
                    <a:pt x="353" y="53"/>
                    <a:pt x="353" y="53"/>
                  </a:cubicBezTo>
                  <a:cubicBezTo>
                    <a:pt x="358" y="50"/>
                    <a:pt x="365" y="51"/>
                    <a:pt x="370" y="49"/>
                  </a:cubicBezTo>
                  <a:cubicBezTo>
                    <a:pt x="366" y="48"/>
                    <a:pt x="362" y="48"/>
                    <a:pt x="357" y="48"/>
                  </a:cubicBezTo>
                  <a:cubicBezTo>
                    <a:pt x="347" y="48"/>
                    <a:pt x="337" y="46"/>
                    <a:pt x="329" y="44"/>
                  </a:cubicBezTo>
                  <a:cubicBezTo>
                    <a:pt x="333" y="43"/>
                    <a:pt x="339" y="44"/>
                    <a:pt x="343" y="43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41" y="41"/>
                    <a:pt x="342" y="41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9" y="39"/>
                    <a:pt x="339" y="39"/>
                    <a:pt x="339" y="39"/>
                  </a:cubicBezTo>
                  <a:cubicBezTo>
                    <a:pt x="323" y="38"/>
                    <a:pt x="323" y="38"/>
                    <a:pt x="323" y="38"/>
                  </a:cubicBezTo>
                  <a:cubicBezTo>
                    <a:pt x="346" y="36"/>
                    <a:pt x="346" y="36"/>
                    <a:pt x="346" y="36"/>
                  </a:cubicBezTo>
                  <a:cubicBezTo>
                    <a:pt x="345" y="33"/>
                    <a:pt x="335" y="35"/>
                    <a:pt x="331" y="33"/>
                  </a:cubicBezTo>
                  <a:cubicBezTo>
                    <a:pt x="327" y="32"/>
                    <a:pt x="334" y="31"/>
                    <a:pt x="329" y="31"/>
                  </a:cubicBezTo>
                  <a:cubicBezTo>
                    <a:pt x="334" y="31"/>
                    <a:pt x="338" y="30"/>
                    <a:pt x="34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21" y="27"/>
                    <a:pt x="334" y="29"/>
                    <a:pt x="341" y="27"/>
                  </a:cubicBezTo>
                  <a:cubicBezTo>
                    <a:pt x="338" y="26"/>
                    <a:pt x="334" y="27"/>
                    <a:pt x="331" y="26"/>
                  </a:cubicBezTo>
                  <a:cubicBezTo>
                    <a:pt x="341" y="25"/>
                    <a:pt x="341" y="25"/>
                    <a:pt x="341" y="25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31" y="23"/>
                    <a:pt x="336" y="24"/>
                    <a:pt x="336" y="22"/>
                  </a:cubicBezTo>
                  <a:cubicBezTo>
                    <a:pt x="332" y="21"/>
                    <a:pt x="324" y="23"/>
                    <a:pt x="321" y="21"/>
                  </a:cubicBezTo>
                  <a:cubicBezTo>
                    <a:pt x="323" y="20"/>
                    <a:pt x="327" y="21"/>
                    <a:pt x="330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05" y="19"/>
                    <a:pt x="300" y="20"/>
                    <a:pt x="301" y="18"/>
                  </a:cubicBezTo>
                  <a:cubicBezTo>
                    <a:pt x="294" y="17"/>
                    <a:pt x="292" y="15"/>
                    <a:pt x="285" y="15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7" y="14"/>
                    <a:pt x="283" y="14"/>
                    <a:pt x="280" y="13"/>
                  </a:cubicBezTo>
                  <a:cubicBezTo>
                    <a:pt x="287" y="9"/>
                    <a:pt x="303" y="12"/>
                    <a:pt x="314" y="11"/>
                  </a:cubicBezTo>
                  <a:cubicBezTo>
                    <a:pt x="307" y="7"/>
                    <a:pt x="290" y="10"/>
                    <a:pt x="279" y="8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4" y="6"/>
                    <a:pt x="266" y="7"/>
                    <a:pt x="262" y="6"/>
                  </a:cubicBezTo>
                  <a:cubicBezTo>
                    <a:pt x="269" y="5"/>
                    <a:pt x="284" y="5"/>
                    <a:pt x="285" y="4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236" y="0"/>
                    <a:pt x="187" y="0"/>
                    <a:pt x="139" y="0"/>
                  </a:cubicBezTo>
                  <a:cubicBezTo>
                    <a:pt x="98" y="2"/>
                    <a:pt x="49" y="0"/>
                    <a:pt x="30" y="18"/>
                  </a:cubicBezTo>
                  <a:cubicBezTo>
                    <a:pt x="30" y="20"/>
                    <a:pt x="21" y="21"/>
                    <a:pt x="27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8" y="24"/>
                    <a:pt x="27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28" y="29"/>
                    <a:pt x="24" y="30"/>
                  </a:cubicBezTo>
                  <a:cubicBezTo>
                    <a:pt x="18" y="33"/>
                    <a:pt x="9" y="36"/>
                    <a:pt x="13" y="40"/>
                  </a:cubicBezTo>
                  <a:cubicBezTo>
                    <a:pt x="6" y="44"/>
                    <a:pt x="14" y="47"/>
                    <a:pt x="17" y="51"/>
                  </a:cubicBezTo>
                  <a:cubicBezTo>
                    <a:pt x="14" y="52"/>
                    <a:pt x="12" y="54"/>
                    <a:pt x="14" y="55"/>
                  </a:cubicBezTo>
                  <a:cubicBezTo>
                    <a:pt x="0" y="61"/>
                    <a:pt x="9" y="69"/>
                    <a:pt x="4" y="76"/>
                  </a:cubicBezTo>
                  <a:cubicBezTo>
                    <a:pt x="9" y="84"/>
                    <a:pt x="25" y="91"/>
                    <a:pt x="42" y="94"/>
                  </a:cubicBezTo>
                  <a:cubicBezTo>
                    <a:pt x="104" y="108"/>
                    <a:pt x="177" y="97"/>
                    <a:pt x="239" y="91"/>
                  </a:cubicBezTo>
                  <a:cubicBezTo>
                    <a:pt x="274" y="85"/>
                    <a:pt x="306" y="75"/>
                    <a:pt x="344" y="72"/>
                  </a:cubicBezTo>
                  <a:cubicBezTo>
                    <a:pt x="338" y="71"/>
                    <a:pt x="330" y="72"/>
                    <a:pt x="326" y="71"/>
                  </a:cubicBezTo>
                  <a:cubicBezTo>
                    <a:pt x="335" y="69"/>
                    <a:pt x="344" y="66"/>
                    <a:pt x="355" y="65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44" y="63"/>
                    <a:pt x="357" y="64"/>
                    <a:pt x="366" y="62"/>
                  </a:cubicBezTo>
                  <a:cubicBezTo>
                    <a:pt x="355" y="61"/>
                    <a:pt x="342" y="63"/>
                    <a:pt x="332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0" rIns="396000" bIns="7200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Stage 2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185C96D-E17F-D67E-B268-4671AB937B8C}"/>
                </a:ext>
              </a:extLst>
            </p:cNvPr>
            <p:cNvSpPr txBox="1"/>
            <p:nvPr/>
          </p:nvSpPr>
          <p:spPr>
            <a:xfrm>
              <a:off x="895088" y="4374023"/>
              <a:ext cx="7067811" cy="213946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indent="0">
                <a:lnSpc>
                  <a:spcPct val="14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mid-20th century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Go gained more recognition. 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Wu Qingyuan (</a:t>
              </a:r>
              <a:r>
                <a:rPr lang="zh-CN" altLang="en-US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吴清源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became a legendary player, drawing global attention. </a:t>
              </a:r>
            </a:p>
            <a:p>
              <a:pPr indent="0">
                <a:lnSpc>
                  <a:spcPct val="14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the 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1960s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the first Go associations appeared in the </a:t>
              </a:r>
              <a:r>
                <a:rPr lang="en-US" altLang="zh-CN" sz="24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US and Europe.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3A7D770F-4EA3-8EE1-1078-6FB3B890D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11" y="810895"/>
            <a:ext cx="2874309" cy="287430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BFD35D5-F8D0-9FA3-4C3A-9B5B0893053B}"/>
              </a:ext>
            </a:extLst>
          </p:cNvPr>
          <p:cNvGrpSpPr/>
          <p:nvPr/>
        </p:nvGrpSpPr>
        <p:grpSpPr>
          <a:xfrm>
            <a:off x="138621" y="237328"/>
            <a:ext cx="6607236" cy="865955"/>
            <a:chOff x="138621" y="237328"/>
            <a:chExt cx="6607236" cy="86595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3B4131B-7D1D-4072-63E0-13DFE7B98EAB}"/>
                </a:ext>
              </a:extLst>
            </p:cNvPr>
            <p:cNvGrpSpPr/>
            <p:nvPr/>
          </p:nvGrpSpPr>
          <p:grpSpPr>
            <a:xfrm>
              <a:off x="138621" y="237328"/>
              <a:ext cx="764239" cy="675534"/>
              <a:chOff x="5368818" y="904432"/>
              <a:chExt cx="1378161" cy="1218197"/>
            </a:xfrm>
          </p:grpSpPr>
          <p:sp>
            <p:nvSpPr>
              <p:cNvPr id="5" name="isḻíḑè">
                <a:extLst>
                  <a:ext uri="{FF2B5EF4-FFF2-40B4-BE49-F238E27FC236}">
                    <a16:creationId xmlns:a16="http://schemas.microsoft.com/office/drawing/2014/main" id="{9E849DAC-EDF8-4D3F-294B-C612016AB269}"/>
                  </a:ext>
                </a:extLst>
              </p:cNvPr>
              <p:cNvSpPr/>
              <p:nvPr/>
            </p:nvSpPr>
            <p:spPr>
              <a:xfrm rot="8846007">
                <a:off x="5368818" y="904432"/>
                <a:ext cx="1378161" cy="1218197"/>
              </a:xfrm>
              <a:custGeom>
                <a:avLst/>
                <a:gdLst>
                  <a:gd name="connsiteX0" fmla="*/ 2332861 w 7758545"/>
                  <a:gd name="connsiteY0" fmla="*/ 0 h 6858000"/>
                  <a:gd name="connsiteX1" fmla="*/ 2287223 w 7758545"/>
                  <a:gd name="connsiteY1" fmla="*/ 52158 h 6858000"/>
                  <a:gd name="connsiteX2" fmla="*/ 2191056 w 7758545"/>
                  <a:gd name="connsiteY2" fmla="*/ 111244 h 6858000"/>
                  <a:gd name="connsiteX3" fmla="*/ 2143380 w 7758545"/>
                  <a:gd name="connsiteY3" fmla="*/ 130803 h 6858000"/>
                  <a:gd name="connsiteX4" fmla="*/ 2056178 w 7758545"/>
                  <a:gd name="connsiteY4" fmla="*/ 208226 h 6858000"/>
                  <a:gd name="connsiteX5" fmla="*/ 2092851 w 7758545"/>
                  <a:gd name="connsiteY5" fmla="*/ 197224 h 6858000"/>
                  <a:gd name="connsiteX6" fmla="*/ 2015836 w 7758545"/>
                  <a:gd name="connsiteY6" fmla="*/ 268534 h 6858000"/>
                  <a:gd name="connsiteX7" fmla="*/ 2001167 w 7758545"/>
                  <a:gd name="connsiteY7" fmla="*/ 272201 h 6858000"/>
                  <a:gd name="connsiteX8" fmla="*/ 1895220 w 7758545"/>
                  <a:gd name="connsiteY8" fmla="*/ 360626 h 6858000"/>
                  <a:gd name="connsiteX9" fmla="*/ 1878921 w 7758545"/>
                  <a:gd name="connsiteY9" fmla="*/ 333324 h 6858000"/>
                  <a:gd name="connsiteX10" fmla="*/ 1871586 w 7758545"/>
                  <a:gd name="connsiteY10" fmla="*/ 336991 h 6858000"/>
                  <a:gd name="connsiteX11" fmla="*/ 1902555 w 7758545"/>
                  <a:gd name="connsiteY11" fmla="*/ 428676 h 6858000"/>
                  <a:gd name="connsiteX12" fmla="*/ 1886663 w 7758545"/>
                  <a:gd name="connsiteY12" fmla="*/ 454348 h 6858000"/>
                  <a:gd name="connsiteX13" fmla="*/ 1893998 w 7758545"/>
                  <a:gd name="connsiteY13" fmla="*/ 460460 h 6858000"/>
                  <a:gd name="connsiteX14" fmla="*/ 2059437 w 7758545"/>
                  <a:gd name="connsiteY14" fmla="*/ 337399 h 6858000"/>
                  <a:gd name="connsiteX15" fmla="*/ 2042730 w 7758545"/>
                  <a:gd name="connsiteY15" fmla="*/ 318247 h 6858000"/>
                  <a:gd name="connsiteX16" fmla="*/ 2048028 w 7758545"/>
                  <a:gd name="connsiteY16" fmla="*/ 310097 h 6858000"/>
                  <a:gd name="connsiteX17" fmla="*/ 2078589 w 7758545"/>
                  <a:gd name="connsiteY17" fmla="*/ 325582 h 6858000"/>
                  <a:gd name="connsiteX18" fmla="*/ 2154789 w 7758545"/>
                  <a:gd name="connsiteY18" fmla="*/ 283611 h 6858000"/>
                  <a:gd name="connsiteX19" fmla="*/ 2195945 w 7758545"/>
                  <a:gd name="connsiteY19" fmla="*/ 353698 h 6858000"/>
                  <a:gd name="connsiteX20" fmla="*/ 2094481 w 7758545"/>
                  <a:gd name="connsiteY20" fmla="*/ 359811 h 6858000"/>
                  <a:gd name="connsiteX21" fmla="*/ 2047620 w 7758545"/>
                  <a:gd name="connsiteY21" fmla="*/ 389965 h 6858000"/>
                  <a:gd name="connsiteX22" fmla="*/ 2039471 w 7758545"/>
                  <a:gd name="connsiteY22" fmla="*/ 444975 h 6858000"/>
                  <a:gd name="connsiteX23" fmla="*/ 2153567 w 7758545"/>
                  <a:gd name="connsiteY23" fmla="*/ 364701 h 6858000"/>
                  <a:gd name="connsiteX24" fmla="*/ 2139305 w 7758545"/>
                  <a:gd name="connsiteY24" fmla="*/ 411562 h 6858000"/>
                  <a:gd name="connsiteX25" fmla="*/ 2121783 w 7758545"/>
                  <a:gd name="connsiteY25" fmla="*/ 473907 h 6858000"/>
                  <a:gd name="connsiteX26" fmla="*/ 2148269 w 7758545"/>
                  <a:gd name="connsiteY26" fmla="*/ 469425 h 6858000"/>
                  <a:gd name="connsiteX27" fmla="*/ 2147047 w 7758545"/>
                  <a:gd name="connsiteY27" fmla="*/ 468610 h 6858000"/>
                  <a:gd name="connsiteX28" fmla="*/ 2113226 w 7758545"/>
                  <a:gd name="connsiteY28" fmla="*/ 500394 h 6858000"/>
                  <a:gd name="connsiteX29" fmla="*/ 2083479 w 7758545"/>
                  <a:gd name="connsiteY29" fmla="*/ 429083 h 6858000"/>
                  <a:gd name="connsiteX30" fmla="*/ 2077774 w 7758545"/>
                  <a:gd name="connsiteY30" fmla="*/ 490206 h 6858000"/>
                  <a:gd name="connsiteX31" fmla="*/ 2031728 w 7758545"/>
                  <a:gd name="connsiteY31" fmla="*/ 479612 h 6858000"/>
                  <a:gd name="connsiteX32" fmla="*/ 2054140 w 7758545"/>
                  <a:gd name="connsiteY32" fmla="*/ 528103 h 6858000"/>
                  <a:gd name="connsiteX33" fmla="*/ 2016651 w 7758545"/>
                  <a:gd name="connsiteY33" fmla="*/ 509358 h 6858000"/>
                  <a:gd name="connsiteX34" fmla="*/ 1937191 w 7758545"/>
                  <a:gd name="connsiteY34" fmla="*/ 509358 h 6858000"/>
                  <a:gd name="connsiteX35" fmla="*/ 1955936 w 7758545"/>
                  <a:gd name="connsiteY35" fmla="*/ 483687 h 6858000"/>
                  <a:gd name="connsiteX36" fmla="*/ 1947379 w 7758545"/>
                  <a:gd name="connsiteY36" fmla="*/ 477982 h 6858000"/>
                  <a:gd name="connsiteX37" fmla="*/ 1934339 w 7758545"/>
                  <a:gd name="connsiteY37" fmla="*/ 501616 h 6858000"/>
                  <a:gd name="connsiteX38" fmla="*/ 2030913 w 7758545"/>
                  <a:gd name="connsiteY38" fmla="*/ 555404 h 6858000"/>
                  <a:gd name="connsiteX39" fmla="*/ 2053733 w 7758545"/>
                  <a:gd name="connsiteY39" fmla="*/ 527695 h 6858000"/>
                  <a:gd name="connsiteX40" fmla="*/ 2088369 w 7758545"/>
                  <a:gd name="connsiteY40" fmla="*/ 499986 h 6858000"/>
                  <a:gd name="connsiteX41" fmla="*/ 2039878 w 7758545"/>
                  <a:gd name="connsiteY41" fmla="*/ 577816 h 6858000"/>
                  <a:gd name="connsiteX42" fmla="*/ 2067995 w 7758545"/>
                  <a:gd name="connsiteY42" fmla="*/ 606340 h 6858000"/>
                  <a:gd name="connsiteX43" fmla="*/ 2031728 w 7758545"/>
                  <a:gd name="connsiteY43" fmla="*/ 629974 h 6858000"/>
                  <a:gd name="connsiteX44" fmla="*/ 2019504 w 7758545"/>
                  <a:gd name="connsiteY44" fmla="*/ 594931 h 6858000"/>
                  <a:gd name="connsiteX45" fmla="*/ 1891145 w 7758545"/>
                  <a:gd name="connsiteY45" fmla="*/ 690690 h 6858000"/>
                  <a:gd name="connsiteX46" fmla="*/ 1891960 w 7758545"/>
                  <a:gd name="connsiteY46" fmla="*/ 689875 h 6858000"/>
                  <a:gd name="connsiteX47" fmla="*/ 1856916 w 7758545"/>
                  <a:gd name="connsiteY47" fmla="*/ 708212 h 6858000"/>
                  <a:gd name="connsiteX48" fmla="*/ 1871179 w 7758545"/>
                  <a:gd name="connsiteY48" fmla="*/ 756295 h 6858000"/>
                  <a:gd name="connsiteX49" fmla="*/ 1794979 w 7758545"/>
                  <a:gd name="connsiteY49" fmla="*/ 756295 h 6858000"/>
                  <a:gd name="connsiteX50" fmla="*/ 1834505 w 7758545"/>
                  <a:gd name="connsiteY50" fmla="*/ 800711 h 6858000"/>
                  <a:gd name="connsiteX51" fmla="*/ 1785199 w 7758545"/>
                  <a:gd name="connsiteY51" fmla="*/ 845127 h 6858000"/>
                  <a:gd name="connsiteX52" fmla="*/ 1777457 w 7758545"/>
                  <a:gd name="connsiteY52" fmla="*/ 742441 h 6858000"/>
                  <a:gd name="connsiteX53" fmla="*/ 1759935 w 7758545"/>
                  <a:gd name="connsiteY53" fmla="*/ 739588 h 6858000"/>
                  <a:gd name="connsiteX54" fmla="*/ 1726928 w 7758545"/>
                  <a:gd name="connsiteY54" fmla="*/ 824345 h 6858000"/>
                  <a:gd name="connsiteX55" fmla="*/ 1766047 w 7758545"/>
                  <a:gd name="connsiteY55" fmla="*/ 853685 h 6858000"/>
                  <a:gd name="connsiteX56" fmla="*/ 1720001 w 7758545"/>
                  <a:gd name="connsiteY56" fmla="*/ 903805 h 6858000"/>
                  <a:gd name="connsiteX57" fmla="*/ 1704517 w 7758545"/>
                  <a:gd name="connsiteY57" fmla="*/ 878134 h 6858000"/>
                  <a:gd name="connsiteX58" fmla="*/ 1729373 w 7758545"/>
                  <a:gd name="connsiteY58" fmla="*/ 856944 h 6858000"/>
                  <a:gd name="connsiteX59" fmla="*/ 1719186 w 7758545"/>
                  <a:gd name="connsiteY59" fmla="*/ 845942 h 6858000"/>
                  <a:gd name="connsiteX60" fmla="*/ 1664990 w 7758545"/>
                  <a:gd name="connsiteY60" fmla="*/ 916845 h 6858000"/>
                  <a:gd name="connsiteX61" fmla="*/ 1687402 w 7758545"/>
                  <a:gd name="connsiteY61" fmla="*/ 904620 h 6858000"/>
                  <a:gd name="connsiteX62" fmla="*/ 1698404 w 7758545"/>
                  <a:gd name="connsiteY62" fmla="*/ 912363 h 6858000"/>
                  <a:gd name="connsiteX63" fmla="*/ 1665805 w 7758545"/>
                  <a:gd name="connsiteY63" fmla="*/ 967781 h 6858000"/>
                  <a:gd name="connsiteX64" fmla="*/ 1656026 w 7758545"/>
                  <a:gd name="connsiteY64" fmla="*/ 963298 h 6858000"/>
                  <a:gd name="connsiteX65" fmla="*/ 1650321 w 7758545"/>
                  <a:gd name="connsiteY65" fmla="*/ 938034 h 6858000"/>
                  <a:gd name="connsiteX66" fmla="*/ 1589605 w 7758545"/>
                  <a:gd name="connsiteY66" fmla="*/ 974301 h 6858000"/>
                  <a:gd name="connsiteX67" fmla="*/ 1614869 w 7758545"/>
                  <a:gd name="connsiteY67" fmla="*/ 1037054 h 6858000"/>
                  <a:gd name="connsiteX68" fmla="*/ 1583086 w 7758545"/>
                  <a:gd name="connsiteY68" fmla="*/ 1010567 h 6858000"/>
                  <a:gd name="connsiteX69" fmla="*/ 1579826 w 7758545"/>
                  <a:gd name="connsiteY69" fmla="*/ 1061910 h 6858000"/>
                  <a:gd name="connsiteX70" fmla="*/ 1516258 w 7758545"/>
                  <a:gd name="connsiteY70" fmla="*/ 1142185 h 6858000"/>
                  <a:gd name="connsiteX71" fmla="*/ 1534187 w 7758545"/>
                  <a:gd name="connsiteY71" fmla="*/ 1153187 h 6858000"/>
                  <a:gd name="connsiteX72" fmla="*/ 1579826 w 7758545"/>
                  <a:gd name="connsiteY72" fmla="*/ 1061910 h 6858000"/>
                  <a:gd name="connsiteX73" fmla="*/ 1614055 w 7758545"/>
                  <a:gd name="connsiteY73" fmla="*/ 1075765 h 6858000"/>
                  <a:gd name="connsiteX74" fmla="*/ 1614055 w 7758545"/>
                  <a:gd name="connsiteY74" fmla="*/ 1036239 h 6858000"/>
                  <a:gd name="connsiteX75" fmla="*/ 1630761 w 7758545"/>
                  <a:gd name="connsiteY75" fmla="*/ 1024829 h 6858000"/>
                  <a:gd name="connsiteX76" fmla="*/ 1706961 w 7758545"/>
                  <a:gd name="connsiteY76" fmla="*/ 1010567 h 6858000"/>
                  <a:gd name="connsiteX77" fmla="*/ 1743635 w 7758545"/>
                  <a:gd name="connsiteY77" fmla="*/ 936404 h 6858000"/>
                  <a:gd name="connsiteX78" fmla="*/ 1758305 w 7758545"/>
                  <a:gd name="connsiteY78" fmla="*/ 938034 h 6858000"/>
                  <a:gd name="connsiteX79" fmla="*/ 1771752 w 7758545"/>
                  <a:gd name="connsiteY79" fmla="*/ 982450 h 6858000"/>
                  <a:gd name="connsiteX80" fmla="*/ 1828800 w 7758545"/>
                  <a:gd name="connsiteY80" fmla="*/ 984488 h 6858000"/>
                  <a:gd name="connsiteX81" fmla="*/ 1810056 w 7758545"/>
                  <a:gd name="connsiteY81" fmla="*/ 1009752 h 6858000"/>
                  <a:gd name="connsiteX82" fmla="*/ 1812093 w 7758545"/>
                  <a:gd name="connsiteY82" fmla="*/ 1051723 h 6858000"/>
                  <a:gd name="connsiteX83" fmla="*/ 1836542 w 7758545"/>
                  <a:gd name="connsiteY83" fmla="*/ 1072505 h 6858000"/>
                  <a:gd name="connsiteX84" fmla="*/ 1852434 w 7758545"/>
                  <a:gd name="connsiteY84" fmla="*/ 962891 h 6858000"/>
                  <a:gd name="connsiteX85" fmla="*/ 1891145 w 7758545"/>
                  <a:gd name="connsiteY85" fmla="*/ 944147 h 6858000"/>
                  <a:gd name="connsiteX86" fmla="*/ 1942081 w 7758545"/>
                  <a:gd name="connsiteY86" fmla="*/ 929477 h 6858000"/>
                  <a:gd name="connsiteX87" fmla="*/ 1960826 w 7758545"/>
                  <a:gd name="connsiteY87" fmla="*/ 921735 h 6858000"/>
                  <a:gd name="connsiteX88" fmla="*/ 1946564 w 7758545"/>
                  <a:gd name="connsiteY88" fmla="*/ 905028 h 6858000"/>
                  <a:gd name="connsiteX89" fmla="*/ 1908667 w 7758545"/>
                  <a:gd name="connsiteY89" fmla="*/ 904213 h 6858000"/>
                  <a:gd name="connsiteX90" fmla="*/ 1906222 w 7758545"/>
                  <a:gd name="connsiteY90" fmla="*/ 894841 h 6858000"/>
                  <a:gd name="connsiteX91" fmla="*/ 1931079 w 7758545"/>
                  <a:gd name="connsiteY91" fmla="*/ 882616 h 6858000"/>
                  <a:gd name="connsiteX92" fmla="*/ 1939636 w 7758545"/>
                  <a:gd name="connsiteY92" fmla="*/ 817826 h 6858000"/>
                  <a:gd name="connsiteX93" fmla="*/ 1957566 w 7758545"/>
                  <a:gd name="connsiteY93" fmla="*/ 814973 h 6858000"/>
                  <a:gd name="connsiteX94" fmla="*/ 1975495 w 7758545"/>
                  <a:gd name="connsiteY94" fmla="*/ 866724 h 6858000"/>
                  <a:gd name="connsiteX95" fmla="*/ 2009317 w 7758545"/>
                  <a:gd name="connsiteY95" fmla="*/ 834533 h 6858000"/>
                  <a:gd name="connsiteX96" fmla="*/ 2061882 w 7758545"/>
                  <a:gd name="connsiteY96" fmla="*/ 866724 h 6858000"/>
                  <a:gd name="connsiteX97" fmla="*/ 2044360 w 7758545"/>
                  <a:gd name="connsiteY97" fmla="*/ 900953 h 6858000"/>
                  <a:gd name="connsiteX98" fmla="*/ 2092444 w 7758545"/>
                  <a:gd name="connsiteY98" fmla="*/ 942517 h 6858000"/>
                  <a:gd name="connsiteX99" fmla="*/ 2082257 w 7758545"/>
                  <a:gd name="connsiteY99" fmla="*/ 954741 h 6858000"/>
                  <a:gd name="connsiteX100" fmla="*/ 2032543 w 7758545"/>
                  <a:gd name="connsiteY100" fmla="*/ 913585 h 6858000"/>
                  <a:gd name="connsiteX101" fmla="*/ 2006057 w 7758545"/>
                  <a:gd name="connsiteY101" fmla="*/ 951481 h 6858000"/>
                  <a:gd name="connsiteX102" fmla="*/ 2012169 w 7758545"/>
                  <a:gd name="connsiteY102" fmla="*/ 977153 h 6858000"/>
                  <a:gd name="connsiteX103" fmla="*/ 2034173 w 7758545"/>
                  <a:gd name="connsiteY103" fmla="*/ 969411 h 6858000"/>
                  <a:gd name="connsiteX104" fmla="*/ 2077367 w 7758545"/>
                  <a:gd name="connsiteY104" fmla="*/ 964521 h 6858000"/>
                  <a:gd name="connsiteX105" fmla="*/ 2028876 w 7758545"/>
                  <a:gd name="connsiteY105" fmla="*/ 1016679 h 6858000"/>
                  <a:gd name="connsiteX106" fmla="*/ 1970198 w 7758545"/>
                  <a:gd name="connsiteY106" fmla="*/ 973893 h 6858000"/>
                  <a:gd name="connsiteX107" fmla="*/ 1908667 w 7758545"/>
                  <a:gd name="connsiteY107" fmla="*/ 1004047 h 6858000"/>
                  <a:gd name="connsiteX108" fmla="*/ 1871994 w 7758545"/>
                  <a:gd name="connsiteY108" fmla="*/ 1007307 h 6858000"/>
                  <a:gd name="connsiteX109" fmla="*/ 1867511 w 7758545"/>
                  <a:gd name="connsiteY109" fmla="*/ 1046833 h 6858000"/>
                  <a:gd name="connsiteX110" fmla="*/ 1863029 w 7758545"/>
                  <a:gd name="connsiteY110" fmla="*/ 1082285 h 6858000"/>
                  <a:gd name="connsiteX111" fmla="*/ 1860991 w 7758545"/>
                  <a:gd name="connsiteY111" fmla="*/ 1113661 h 6858000"/>
                  <a:gd name="connsiteX112" fmla="*/ 1776642 w 7758545"/>
                  <a:gd name="connsiteY112" fmla="*/ 1099399 h 6858000"/>
                  <a:gd name="connsiteX113" fmla="*/ 1774197 w 7758545"/>
                  <a:gd name="connsiteY113" fmla="*/ 1108364 h 6858000"/>
                  <a:gd name="connsiteX114" fmla="*/ 1805573 w 7758545"/>
                  <a:gd name="connsiteY114" fmla="*/ 1141778 h 6858000"/>
                  <a:gd name="connsiteX115" fmla="*/ 1809648 w 7758545"/>
                  <a:gd name="connsiteY115" fmla="*/ 1161744 h 6858000"/>
                  <a:gd name="connsiteX116" fmla="*/ 1773789 w 7758545"/>
                  <a:gd name="connsiteY116" fmla="*/ 1170302 h 6858000"/>
                  <a:gd name="connsiteX117" fmla="*/ 1747303 w 7758545"/>
                  <a:gd name="connsiteY117" fmla="*/ 1158077 h 6858000"/>
                  <a:gd name="connsiteX118" fmla="*/ 1740375 w 7758545"/>
                  <a:gd name="connsiteY118" fmla="*/ 1168264 h 6858000"/>
                  <a:gd name="connsiteX119" fmla="*/ 1791719 w 7758545"/>
                  <a:gd name="connsiteY119" fmla="*/ 1208198 h 6858000"/>
                  <a:gd name="connsiteX120" fmla="*/ 1824725 w 7758545"/>
                  <a:gd name="connsiteY120" fmla="*/ 1251392 h 6858000"/>
                  <a:gd name="connsiteX121" fmla="*/ 1840617 w 7758545"/>
                  <a:gd name="connsiteY121" fmla="*/ 1262394 h 6858000"/>
                  <a:gd name="connsiteX122" fmla="*/ 1861399 w 7758545"/>
                  <a:gd name="connsiteY122" fmla="*/ 1239982 h 6858000"/>
                  <a:gd name="connsiteX123" fmla="*/ 1859361 w 7758545"/>
                  <a:gd name="connsiteY123" fmla="*/ 1178044 h 6858000"/>
                  <a:gd name="connsiteX124" fmla="*/ 1893998 w 7758545"/>
                  <a:gd name="connsiteY124" fmla="*/ 1114068 h 6858000"/>
                  <a:gd name="connsiteX125" fmla="*/ 1893998 w 7758545"/>
                  <a:gd name="connsiteY125" fmla="*/ 1113661 h 6858000"/>
                  <a:gd name="connsiteX126" fmla="*/ 1924559 w 7758545"/>
                  <a:gd name="connsiteY126" fmla="*/ 1157670 h 6858000"/>
                  <a:gd name="connsiteX127" fmla="*/ 1985682 w 7758545"/>
                  <a:gd name="connsiteY127" fmla="*/ 1197603 h 6858000"/>
                  <a:gd name="connsiteX128" fmla="*/ 1983237 w 7758545"/>
                  <a:gd name="connsiteY128" fmla="*/ 1208605 h 6858000"/>
                  <a:gd name="connsiteX129" fmla="*/ 1927412 w 7758545"/>
                  <a:gd name="connsiteY129" fmla="*/ 1205345 h 6858000"/>
                  <a:gd name="connsiteX130" fmla="*/ 1946971 w 7758545"/>
                  <a:gd name="connsiteY130" fmla="*/ 1265246 h 6858000"/>
                  <a:gd name="connsiteX131" fmla="*/ 1916002 w 7758545"/>
                  <a:gd name="connsiteY131" fmla="*/ 1270951 h 6858000"/>
                  <a:gd name="connsiteX132" fmla="*/ 1921299 w 7758545"/>
                  <a:gd name="connsiteY132" fmla="*/ 1303142 h 6858000"/>
                  <a:gd name="connsiteX133" fmla="*/ 1875661 w 7758545"/>
                  <a:gd name="connsiteY133" fmla="*/ 1340631 h 6858000"/>
                  <a:gd name="connsiteX134" fmla="*/ 1871586 w 7758545"/>
                  <a:gd name="connsiteY134" fmla="*/ 1356931 h 6858000"/>
                  <a:gd name="connsiteX135" fmla="*/ 1823910 w 7758545"/>
                  <a:gd name="connsiteY135" fmla="*/ 1357746 h 6858000"/>
                  <a:gd name="connsiteX136" fmla="*/ 1826355 w 7758545"/>
                  <a:gd name="connsiteY136" fmla="*/ 1508108 h 6858000"/>
                  <a:gd name="connsiteX137" fmla="*/ 1787644 w 7758545"/>
                  <a:gd name="connsiteY137" fmla="*/ 1499551 h 6858000"/>
                  <a:gd name="connsiteX138" fmla="*/ 1717556 w 7758545"/>
                  <a:gd name="connsiteY138" fmla="*/ 1466137 h 6858000"/>
                  <a:gd name="connsiteX139" fmla="*/ 1708184 w 7758545"/>
                  <a:gd name="connsiteY139" fmla="*/ 1478769 h 6858000"/>
                  <a:gd name="connsiteX140" fmla="*/ 1812908 w 7758545"/>
                  <a:gd name="connsiteY140" fmla="*/ 1573713 h 6858000"/>
                  <a:gd name="connsiteX141" fmla="*/ 1803536 w 7758545"/>
                  <a:gd name="connsiteY141" fmla="*/ 1586753 h 6858000"/>
                  <a:gd name="connsiteX142" fmla="*/ 1740783 w 7758545"/>
                  <a:gd name="connsiteY142" fmla="*/ 1561896 h 6858000"/>
                  <a:gd name="connsiteX143" fmla="*/ 1769714 w 7758545"/>
                  <a:gd name="connsiteY143" fmla="*/ 1612832 h 6858000"/>
                  <a:gd name="connsiteX144" fmla="*/ 1702072 w 7758545"/>
                  <a:gd name="connsiteY144" fmla="*/ 1616092 h 6858000"/>
                  <a:gd name="connsiteX145" fmla="*/ 1636466 w 7758545"/>
                  <a:gd name="connsiteY145" fmla="*/ 1528482 h 6858000"/>
                  <a:gd name="connsiteX146" fmla="*/ 1676400 w 7758545"/>
                  <a:gd name="connsiteY146" fmla="*/ 1481621 h 6858000"/>
                  <a:gd name="connsiteX147" fmla="*/ 1692292 w 7758545"/>
                  <a:gd name="connsiteY147" fmla="*/ 1421721 h 6858000"/>
                  <a:gd name="connsiteX148" fmla="*/ 1756267 w 7758545"/>
                  <a:gd name="connsiteY148" fmla="*/ 1421721 h 6858000"/>
                  <a:gd name="connsiteX149" fmla="*/ 1739968 w 7758545"/>
                  <a:gd name="connsiteY149" fmla="*/ 1338186 h 6858000"/>
                  <a:gd name="connsiteX150" fmla="*/ 1776642 w 7758545"/>
                  <a:gd name="connsiteY150" fmla="*/ 1336149 h 6858000"/>
                  <a:gd name="connsiteX151" fmla="*/ 1787236 w 7758545"/>
                  <a:gd name="connsiteY151" fmla="*/ 1314552 h 6858000"/>
                  <a:gd name="connsiteX152" fmla="*/ 1797831 w 7758545"/>
                  <a:gd name="connsiteY152" fmla="*/ 1291733 h 6858000"/>
                  <a:gd name="connsiteX153" fmla="*/ 1776234 w 7758545"/>
                  <a:gd name="connsiteY153" fmla="*/ 1291733 h 6858000"/>
                  <a:gd name="connsiteX154" fmla="*/ 1753822 w 7758545"/>
                  <a:gd name="connsiteY154" fmla="*/ 1290103 h 6858000"/>
                  <a:gd name="connsiteX155" fmla="*/ 1762380 w 7758545"/>
                  <a:gd name="connsiteY155" fmla="*/ 1272581 h 6858000"/>
                  <a:gd name="connsiteX156" fmla="*/ 1775419 w 7758545"/>
                  <a:gd name="connsiteY156" fmla="*/ 1235907 h 6858000"/>
                  <a:gd name="connsiteX157" fmla="*/ 1760750 w 7758545"/>
                  <a:gd name="connsiteY157" fmla="*/ 1228980 h 6858000"/>
                  <a:gd name="connsiteX158" fmla="*/ 1699219 w 7758545"/>
                  <a:gd name="connsiteY158" fmla="*/ 1319442 h 6858000"/>
                  <a:gd name="connsiteX159" fmla="*/ 1670288 w 7758545"/>
                  <a:gd name="connsiteY159" fmla="*/ 1284398 h 6858000"/>
                  <a:gd name="connsiteX160" fmla="*/ 1642171 w 7758545"/>
                  <a:gd name="connsiteY160" fmla="*/ 1336556 h 6858000"/>
                  <a:gd name="connsiteX161" fmla="*/ 1673955 w 7758545"/>
                  <a:gd name="connsiteY161" fmla="*/ 1324332 h 6858000"/>
                  <a:gd name="connsiteX162" fmla="*/ 1656433 w 7758545"/>
                  <a:gd name="connsiteY162" fmla="*/ 1351226 h 6858000"/>
                  <a:gd name="connsiteX163" fmla="*/ 1626687 w 7758545"/>
                  <a:gd name="connsiteY163" fmla="*/ 1414386 h 6858000"/>
                  <a:gd name="connsiteX164" fmla="*/ 1660508 w 7758545"/>
                  <a:gd name="connsiteY164" fmla="*/ 1434353 h 6858000"/>
                  <a:gd name="connsiteX165" fmla="*/ 1619759 w 7758545"/>
                  <a:gd name="connsiteY165" fmla="*/ 1449837 h 6858000"/>
                  <a:gd name="connsiteX166" fmla="*/ 1619759 w 7758545"/>
                  <a:gd name="connsiteY166" fmla="*/ 1511368 h 6858000"/>
                  <a:gd name="connsiteX167" fmla="*/ 1610795 w 7758545"/>
                  <a:gd name="connsiteY167" fmla="*/ 1513405 h 6858000"/>
                  <a:gd name="connsiteX168" fmla="*/ 1593680 w 7758545"/>
                  <a:gd name="connsiteY168" fmla="*/ 1494254 h 6858000"/>
                  <a:gd name="connsiteX169" fmla="*/ 1535002 w 7758545"/>
                  <a:gd name="connsiteY169" fmla="*/ 1521963 h 6858000"/>
                  <a:gd name="connsiteX170" fmla="*/ 1543559 w 7758545"/>
                  <a:gd name="connsiteY170" fmla="*/ 1541929 h 6858000"/>
                  <a:gd name="connsiteX171" fmla="*/ 1530520 w 7758545"/>
                  <a:gd name="connsiteY171" fmla="*/ 1545189 h 6858000"/>
                  <a:gd name="connsiteX172" fmla="*/ 1517073 w 7758545"/>
                  <a:gd name="connsiteY172" fmla="*/ 1490586 h 6858000"/>
                  <a:gd name="connsiteX173" fmla="*/ 1565564 w 7758545"/>
                  <a:gd name="connsiteY173" fmla="*/ 1487734 h 6858000"/>
                  <a:gd name="connsiteX174" fmla="*/ 1540707 w 7758545"/>
                  <a:gd name="connsiteY174" fmla="*/ 1446985 h 6858000"/>
                  <a:gd name="connsiteX175" fmla="*/ 1499958 w 7758545"/>
                  <a:gd name="connsiteY175" fmla="*/ 1515443 h 6858000"/>
                  <a:gd name="connsiteX176" fmla="*/ 1453912 w 7758545"/>
                  <a:gd name="connsiteY176" fmla="*/ 1473879 h 6858000"/>
                  <a:gd name="connsiteX177" fmla="*/ 1412349 w 7758545"/>
                  <a:gd name="connsiteY177" fmla="*/ 1489771 h 6858000"/>
                  <a:gd name="connsiteX178" fmla="*/ 1411126 w 7758545"/>
                  <a:gd name="connsiteY178" fmla="*/ 1495884 h 6858000"/>
                  <a:gd name="connsiteX179" fmla="*/ 1459617 w 7758545"/>
                  <a:gd name="connsiteY179" fmla="*/ 1502811 h 6858000"/>
                  <a:gd name="connsiteX180" fmla="*/ 1524815 w 7758545"/>
                  <a:gd name="connsiteY180" fmla="*/ 1554969 h 6858000"/>
                  <a:gd name="connsiteX181" fmla="*/ 1522777 w 7758545"/>
                  <a:gd name="connsiteY181" fmla="*/ 1577788 h 6858000"/>
                  <a:gd name="connsiteX182" fmla="*/ 1516665 w 7758545"/>
                  <a:gd name="connsiteY182" fmla="*/ 1607127 h 6858000"/>
                  <a:gd name="connsiteX183" fmla="*/ 1557821 w 7758545"/>
                  <a:gd name="connsiteY183" fmla="*/ 1626279 h 6858000"/>
                  <a:gd name="connsiteX184" fmla="*/ 1629131 w 7758545"/>
                  <a:gd name="connsiteY184" fmla="*/ 1638504 h 6858000"/>
                  <a:gd name="connsiteX185" fmla="*/ 1672325 w 7758545"/>
                  <a:gd name="connsiteY185" fmla="*/ 1634429 h 6858000"/>
                  <a:gd name="connsiteX186" fmla="*/ 1707369 w 7758545"/>
                  <a:gd name="connsiteY186" fmla="*/ 1650321 h 6858000"/>
                  <a:gd name="connsiteX187" fmla="*/ 1733041 w 7758545"/>
                  <a:gd name="connsiteY187" fmla="*/ 1675178 h 6858000"/>
                  <a:gd name="connsiteX188" fmla="*/ 1727743 w 7758545"/>
                  <a:gd name="connsiteY188" fmla="*/ 1698812 h 6858000"/>
                  <a:gd name="connsiteX189" fmla="*/ 1697182 w 7758545"/>
                  <a:gd name="connsiteY189" fmla="*/ 1688217 h 6858000"/>
                  <a:gd name="connsiteX190" fmla="*/ 1657248 w 7758545"/>
                  <a:gd name="connsiteY190" fmla="*/ 1668658 h 6858000"/>
                  <a:gd name="connsiteX191" fmla="*/ 1651543 w 7758545"/>
                  <a:gd name="connsiteY191" fmla="*/ 1677215 h 6858000"/>
                  <a:gd name="connsiteX192" fmla="*/ 1722446 w 7758545"/>
                  <a:gd name="connsiteY192" fmla="*/ 1725298 h 6858000"/>
                  <a:gd name="connsiteX193" fmla="*/ 1663360 w 7758545"/>
                  <a:gd name="connsiteY193" fmla="*/ 1777864 h 6858000"/>
                  <a:gd name="connsiteX194" fmla="*/ 1568824 w 7758545"/>
                  <a:gd name="connsiteY194" fmla="*/ 1757082 h 6858000"/>
                  <a:gd name="connsiteX195" fmla="*/ 1529705 w 7758545"/>
                  <a:gd name="connsiteY195" fmla="*/ 1738338 h 6858000"/>
                  <a:gd name="connsiteX196" fmla="*/ 1571676 w 7758545"/>
                  <a:gd name="connsiteY196" fmla="*/ 1694329 h 6858000"/>
                  <a:gd name="connsiteX197" fmla="*/ 1584715 w 7758545"/>
                  <a:gd name="connsiteY197" fmla="*/ 1691885 h 6858000"/>
                  <a:gd name="connsiteX198" fmla="*/ 1553746 w 7758545"/>
                  <a:gd name="connsiteY198" fmla="*/ 1681290 h 6858000"/>
                  <a:gd name="connsiteX199" fmla="*/ 1562304 w 7758545"/>
                  <a:gd name="connsiteY199" fmla="*/ 1656433 h 6858000"/>
                  <a:gd name="connsiteX200" fmla="*/ 1517073 w 7758545"/>
                  <a:gd name="connsiteY200" fmla="*/ 1653581 h 6858000"/>
                  <a:gd name="connsiteX201" fmla="*/ 1526445 w 7758545"/>
                  <a:gd name="connsiteY201" fmla="*/ 1686995 h 6858000"/>
                  <a:gd name="connsiteX202" fmla="*/ 1519925 w 7758545"/>
                  <a:gd name="connsiteY202" fmla="*/ 1686180 h 6858000"/>
                  <a:gd name="connsiteX203" fmla="*/ 1521963 w 7758545"/>
                  <a:gd name="connsiteY203" fmla="*/ 1753822 h 6858000"/>
                  <a:gd name="connsiteX204" fmla="*/ 1585123 w 7758545"/>
                  <a:gd name="connsiteY204" fmla="*/ 1793756 h 6858000"/>
                  <a:gd name="connsiteX205" fmla="*/ 1639726 w 7758545"/>
                  <a:gd name="connsiteY205" fmla="*/ 1826763 h 6858000"/>
                  <a:gd name="connsiteX206" fmla="*/ 1504441 w 7758545"/>
                  <a:gd name="connsiteY206" fmla="*/ 1852027 h 6858000"/>
                  <a:gd name="connsiteX207" fmla="*/ 1587975 w 7758545"/>
                  <a:gd name="connsiteY207" fmla="*/ 1878513 h 6858000"/>
                  <a:gd name="connsiteX208" fmla="*/ 1598570 w 7758545"/>
                  <a:gd name="connsiteY208" fmla="*/ 1859769 h 6858000"/>
                  <a:gd name="connsiteX209" fmla="*/ 1634836 w 7758545"/>
                  <a:gd name="connsiteY209" fmla="*/ 1860584 h 6858000"/>
                  <a:gd name="connsiteX210" fmla="*/ 1686995 w 7758545"/>
                  <a:gd name="connsiteY210" fmla="*/ 1909075 h 6858000"/>
                  <a:gd name="connsiteX211" fmla="*/ 1619759 w 7758545"/>
                  <a:gd name="connsiteY211" fmla="*/ 1940859 h 6858000"/>
                  <a:gd name="connsiteX212" fmla="*/ 1552117 w 7758545"/>
                  <a:gd name="connsiteY212" fmla="*/ 1982830 h 6858000"/>
                  <a:gd name="connsiteX213" fmla="*/ 1555376 w 7758545"/>
                  <a:gd name="connsiteY213" fmla="*/ 1940451 h 6858000"/>
                  <a:gd name="connsiteX214" fmla="*/ 1503626 w 7758545"/>
                  <a:gd name="connsiteY214" fmla="*/ 1940451 h 6858000"/>
                  <a:gd name="connsiteX215" fmla="*/ 1564341 w 7758545"/>
                  <a:gd name="connsiteY215" fmla="*/ 2010947 h 6858000"/>
                  <a:gd name="connsiteX216" fmla="*/ 1567194 w 7758545"/>
                  <a:gd name="connsiteY216" fmla="*/ 2042730 h 6858000"/>
                  <a:gd name="connsiteX217" fmla="*/ 1536225 w 7758545"/>
                  <a:gd name="connsiteY217" fmla="*/ 2070440 h 6858000"/>
                  <a:gd name="connsiteX218" fmla="*/ 1542744 w 7758545"/>
                  <a:gd name="connsiteY218" fmla="*/ 2082257 h 6858000"/>
                  <a:gd name="connsiteX219" fmla="*/ 1580641 w 7758545"/>
                  <a:gd name="connsiteY219" fmla="*/ 2117708 h 6858000"/>
                  <a:gd name="connsiteX220" fmla="*/ 1554969 w 7758545"/>
                  <a:gd name="connsiteY220" fmla="*/ 2171904 h 6858000"/>
                  <a:gd name="connsiteX221" fmla="*/ 1541929 w 7758545"/>
                  <a:gd name="connsiteY221" fmla="*/ 2190241 h 6858000"/>
                  <a:gd name="connsiteX222" fmla="*/ 1482436 w 7758545"/>
                  <a:gd name="connsiteY222" fmla="*/ 2157234 h 6858000"/>
                  <a:gd name="connsiteX223" fmla="*/ 1437613 w 7758545"/>
                  <a:gd name="connsiteY223" fmla="*/ 2192278 h 6858000"/>
                  <a:gd name="connsiteX224" fmla="*/ 1559044 w 7758545"/>
                  <a:gd name="connsiteY224" fmla="*/ 2310449 h 6858000"/>
                  <a:gd name="connsiteX225" fmla="*/ 1485289 w 7758545"/>
                  <a:gd name="connsiteY225" fmla="*/ 2396429 h 6858000"/>
                  <a:gd name="connsiteX226" fmla="*/ 1470619 w 7758545"/>
                  <a:gd name="connsiteY226" fmla="*/ 2422508 h 6858000"/>
                  <a:gd name="connsiteX227" fmla="*/ 1505256 w 7758545"/>
                  <a:gd name="connsiteY227" fmla="*/ 2422916 h 6858000"/>
                  <a:gd name="connsiteX228" fmla="*/ 1523592 w 7758545"/>
                  <a:gd name="connsiteY228" fmla="*/ 2434325 h 6858000"/>
                  <a:gd name="connsiteX229" fmla="*/ 1508515 w 7758545"/>
                  <a:gd name="connsiteY229" fmla="*/ 2451440 h 6858000"/>
                  <a:gd name="connsiteX230" fmla="*/ 1435983 w 7758545"/>
                  <a:gd name="connsiteY230" fmla="*/ 2569611 h 6858000"/>
                  <a:gd name="connsiteX231" fmla="*/ 1385862 w 7758545"/>
                  <a:gd name="connsiteY231" fmla="*/ 2602617 h 6858000"/>
                  <a:gd name="connsiteX232" fmla="*/ 1342261 w 7758545"/>
                  <a:gd name="connsiteY232" fmla="*/ 2602617 h 6858000"/>
                  <a:gd name="connsiteX233" fmla="*/ 1283990 w 7758545"/>
                  <a:gd name="connsiteY233" fmla="*/ 2583873 h 6858000"/>
                  <a:gd name="connsiteX234" fmla="*/ 1254651 w 7758545"/>
                  <a:gd name="connsiteY234" fmla="*/ 2534567 h 6858000"/>
                  <a:gd name="connsiteX235" fmla="*/ 1270951 w 7758545"/>
                  <a:gd name="connsiteY235" fmla="*/ 2468962 h 6858000"/>
                  <a:gd name="connsiteX236" fmla="*/ 1279916 w 7758545"/>
                  <a:gd name="connsiteY236" fmla="*/ 2449402 h 6858000"/>
                  <a:gd name="connsiteX237" fmla="*/ 1327591 w 7758545"/>
                  <a:gd name="connsiteY237" fmla="*/ 2489743 h 6858000"/>
                  <a:gd name="connsiteX238" fmla="*/ 1397679 w 7758545"/>
                  <a:gd name="connsiteY238" fmla="*/ 2432695 h 6858000"/>
                  <a:gd name="connsiteX239" fmla="*/ 1394827 w 7758545"/>
                  <a:gd name="connsiteY239" fmla="*/ 2423731 h 6858000"/>
                  <a:gd name="connsiteX240" fmla="*/ 1318627 w 7758545"/>
                  <a:gd name="connsiteY240" fmla="*/ 2437178 h 6858000"/>
                  <a:gd name="connsiteX241" fmla="*/ 1271358 w 7758545"/>
                  <a:gd name="connsiteY241" fmla="*/ 2412728 h 6858000"/>
                  <a:gd name="connsiteX242" fmla="*/ 1305180 w 7758545"/>
                  <a:gd name="connsiteY242" fmla="*/ 2378907 h 6858000"/>
                  <a:gd name="connsiteX243" fmla="*/ 1351633 w 7758545"/>
                  <a:gd name="connsiteY243" fmla="*/ 2388279 h 6858000"/>
                  <a:gd name="connsiteX244" fmla="*/ 1388307 w 7758545"/>
                  <a:gd name="connsiteY244" fmla="*/ 2376055 h 6858000"/>
                  <a:gd name="connsiteX245" fmla="*/ 1287250 w 7758545"/>
                  <a:gd name="connsiteY245" fmla="*/ 2321044 h 6858000"/>
                  <a:gd name="connsiteX246" fmla="*/ 1173154 w 7758545"/>
                  <a:gd name="connsiteY246" fmla="*/ 2337343 h 6858000"/>
                  <a:gd name="connsiteX247" fmla="*/ 1138925 w 7758545"/>
                  <a:gd name="connsiteY247" fmla="*/ 2343863 h 6858000"/>
                  <a:gd name="connsiteX248" fmla="*/ 1150335 w 7758545"/>
                  <a:gd name="connsiteY248" fmla="*/ 2381759 h 6858000"/>
                  <a:gd name="connsiteX249" fmla="*/ 1184564 w 7758545"/>
                  <a:gd name="connsiteY249" fmla="*/ 2389094 h 6858000"/>
                  <a:gd name="connsiteX250" fmla="*/ 1261171 w 7758545"/>
                  <a:gd name="connsiteY250" fmla="*/ 2369127 h 6858000"/>
                  <a:gd name="connsiteX251" fmla="*/ 1208605 w 7758545"/>
                  <a:gd name="connsiteY251" fmla="*/ 2439215 h 6858000"/>
                  <a:gd name="connsiteX252" fmla="*/ 1226942 w 7758545"/>
                  <a:gd name="connsiteY252" fmla="*/ 2543124 h 6858000"/>
                  <a:gd name="connsiteX253" fmla="*/ 1207383 w 7758545"/>
                  <a:gd name="connsiteY253" fmla="*/ 2562276 h 6858000"/>
                  <a:gd name="connsiteX254" fmla="*/ 1187416 w 7758545"/>
                  <a:gd name="connsiteY254" fmla="*/ 2492188 h 6858000"/>
                  <a:gd name="connsiteX255" fmla="*/ 1134850 w 7758545"/>
                  <a:gd name="connsiteY255" fmla="*/ 2498301 h 6858000"/>
                  <a:gd name="connsiteX256" fmla="*/ 1171932 w 7758545"/>
                  <a:gd name="connsiteY256" fmla="*/ 2569203 h 6858000"/>
                  <a:gd name="connsiteX257" fmla="*/ 1146667 w 7758545"/>
                  <a:gd name="connsiteY257" fmla="*/ 2614842 h 6858000"/>
                  <a:gd name="connsiteX258" fmla="*/ 1174376 w 7758545"/>
                  <a:gd name="connsiteY258" fmla="*/ 2675150 h 6858000"/>
                  <a:gd name="connsiteX259" fmla="*/ 1187009 w 7758545"/>
                  <a:gd name="connsiteY259" fmla="*/ 2596505 h 6858000"/>
                  <a:gd name="connsiteX260" fmla="*/ 1274211 w 7758545"/>
                  <a:gd name="connsiteY260" fmla="*/ 2592430 h 6858000"/>
                  <a:gd name="connsiteX261" fmla="*/ 1284805 w 7758545"/>
                  <a:gd name="connsiteY261" fmla="*/ 2644996 h 6858000"/>
                  <a:gd name="connsiteX262" fmla="*/ 1364673 w 7758545"/>
                  <a:gd name="connsiteY262" fmla="*/ 2692264 h 6858000"/>
                  <a:gd name="connsiteX263" fmla="*/ 1386677 w 7758545"/>
                  <a:gd name="connsiteY263" fmla="*/ 2695524 h 6858000"/>
                  <a:gd name="connsiteX264" fmla="*/ 1352448 w 7758545"/>
                  <a:gd name="connsiteY264" fmla="*/ 2641736 h 6858000"/>
                  <a:gd name="connsiteX265" fmla="*/ 1442503 w 7758545"/>
                  <a:gd name="connsiteY265" fmla="*/ 2636846 h 6858000"/>
                  <a:gd name="connsiteX266" fmla="*/ 1397679 w 7758545"/>
                  <a:gd name="connsiteY266" fmla="*/ 2698377 h 6858000"/>
                  <a:gd name="connsiteX267" fmla="*/ 1438020 w 7758545"/>
                  <a:gd name="connsiteY267" fmla="*/ 2728531 h 6858000"/>
                  <a:gd name="connsiteX268" fmla="*/ 1368340 w 7758545"/>
                  <a:gd name="connsiteY268" fmla="*/ 2749312 h 6858000"/>
                  <a:gd name="connsiteX269" fmla="*/ 1309662 w 7758545"/>
                  <a:gd name="connsiteY269" fmla="*/ 2764797 h 6858000"/>
                  <a:gd name="connsiteX270" fmla="*/ 1312514 w 7758545"/>
                  <a:gd name="connsiteY270" fmla="*/ 2777429 h 6858000"/>
                  <a:gd name="connsiteX271" fmla="*/ 1342668 w 7758545"/>
                  <a:gd name="connsiteY271" fmla="*/ 2812473 h 6858000"/>
                  <a:gd name="connsiteX272" fmla="*/ 1295400 w 7758545"/>
                  <a:gd name="connsiteY272" fmla="*/ 2810843 h 6858000"/>
                  <a:gd name="connsiteX273" fmla="*/ 1233462 w 7758545"/>
                  <a:gd name="connsiteY273" fmla="*/ 2834070 h 6858000"/>
                  <a:gd name="connsiteX274" fmla="*/ 1261171 w 7758545"/>
                  <a:gd name="connsiteY274" fmla="*/ 2783541 h 6858000"/>
                  <a:gd name="connsiteX275" fmla="*/ 1188638 w 7758545"/>
                  <a:gd name="connsiteY275" fmla="*/ 2774577 h 6858000"/>
                  <a:gd name="connsiteX276" fmla="*/ 1222460 w 7758545"/>
                  <a:gd name="connsiteY276" fmla="*/ 2801063 h 6858000"/>
                  <a:gd name="connsiteX277" fmla="*/ 1202086 w 7758545"/>
                  <a:gd name="connsiteY277" fmla="*/ 2846294 h 6858000"/>
                  <a:gd name="connsiteX278" fmla="*/ 1268098 w 7758545"/>
                  <a:gd name="connsiteY278" fmla="*/ 2882968 h 6858000"/>
                  <a:gd name="connsiteX279" fmla="*/ 1265654 w 7758545"/>
                  <a:gd name="connsiteY279" fmla="*/ 2896415 h 6858000"/>
                  <a:gd name="connsiteX280" fmla="*/ 1214310 w 7758545"/>
                  <a:gd name="connsiteY280" fmla="*/ 2910270 h 6858000"/>
                  <a:gd name="connsiteX281" fmla="*/ 1213495 w 7758545"/>
                  <a:gd name="connsiteY281" fmla="*/ 2918012 h 6858000"/>
                  <a:gd name="connsiteX282" fmla="*/ 1248132 w 7758545"/>
                  <a:gd name="connsiteY282" fmla="*/ 2930644 h 6858000"/>
                  <a:gd name="connsiteX283" fmla="*/ 1270136 w 7758545"/>
                  <a:gd name="connsiteY283" fmla="*/ 2896823 h 6858000"/>
                  <a:gd name="connsiteX284" fmla="*/ 1289288 w 7758545"/>
                  <a:gd name="connsiteY284" fmla="*/ 2946536 h 6858000"/>
                  <a:gd name="connsiteX285" fmla="*/ 1281138 w 7758545"/>
                  <a:gd name="connsiteY285" fmla="*/ 2959575 h 6858000"/>
                  <a:gd name="connsiteX286" fmla="*/ 1363858 w 7758545"/>
                  <a:gd name="connsiteY286" fmla="*/ 2964873 h 6858000"/>
                  <a:gd name="connsiteX287" fmla="*/ 1438835 w 7758545"/>
                  <a:gd name="connsiteY287" fmla="*/ 3028441 h 6858000"/>
                  <a:gd name="connsiteX288" fmla="*/ 1442095 w 7758545"/>
                  <a:gd name="connsiteY288" fmla="*/ 3063485 h 6858000"/>
                  <a:gd name="connsiteX289" fmla="*/ 1434760 w 7758545"/>
                  <a:gd name="connsiteY289" fmla="*/ 3097714 h 6858000"/>
                  <a:gd name="connsiteX290" fmla="*/ 1400124 w 7758545"/>
                  <a:gd name="connsiteY290" fmla="*/ 3101381 h 6858000"/>
                  <a:gd name="connsiteX291" fmla="*/ 1338594 w 7758545"/>
                  <a:gd name="connsiteY291" fmla="*/ 3083452 h 6858000"/>
                  <a:gd name="connsiteX292" fmla="*/ 1408681 w 7758545"/>
                  <a:gd name="connsiteY292" fmla="*/ 3160466 h 6858000"/>
                  <a:gd name="connsiteX293" fmla="*/ 1402976 w 7758545"/>
                  <a:gd name="connsiteY293" fmla="*/ 3168616 h 6858000"/>
                  <a:gd name="connsiteX294" fmla="*/ 1440058 w 7758545"/>
                  <a:gd name="connsiteY294" fmla="*/ 3168616 h 6858000"/>
                  <a:gd name="connsiteX295" fmla="*/ 1431093 w 7758545"/>
                  <a:gd name="connsiteY295" fmla="*/ 3174728 h 6858000"/>
                  <a:gd name="connsiteX296" fmla="*/ 1469804 w 7758545"/>
                  <a:gd name="connsiteY296" fmla="*/ 3251743 h 6858000"/>
                  <a:gd name="connsiteX297" fmla="*/ 1453097 w 7758545"/>
                  <a:gd name="connsiteY297" fmla="*/ 3292899 h 6858000"/>
                  <a:gd name="connsiteX298" fmla="*/ 1453097 w 7758545"/>
                  <a:gd name="connsiteY298" fmla="*/ 3325498 h 6858000"/>
                  <a:gd name="connsiteX299" fmla="*/ 1503626 w 7758545"/>
                  <a:gd name="connsiteY299" fmla="*/ 3381732 h 6858000"/>
                  <a:gd name="connsiteX300" fmla="*/ 1473064 w 7758545"/>
                  <a:gd name="connsiteY300" fmla="*/ 3426148 h 6858000"/>
                  <a:gd name="connsiteX301" fmla="*/ 1428648 w 7758545"/>
                  <a:gd name="connsiteY301" fmla="*/ 3431445 h 6858000"/>
                  <a:gd name="connsiteX302" fmla="*/ 1430278 w 7758545"/>
                  <a:gd name="connsiteY302" fmla="*/ 3442447 h 6858000"/>
                  <a:gd name="connsiteX303" fmla="*/ 1490179 w 7758545"/>
                  <a:gd name="connsiteY303" fmla="*/ 3457117 h 6858000"/>
                  <a:gd name="connsiteX304" fmla="*/ 1472657 w 7758545"/>
                  <a:gd name="connsiteY304" fmla="*/ 3510905 h 6858000"/>
                  <a:gd name="connsiteX305" fmla="*/ 1506886 w 7758545"/>
                  <a:gd name="connsiteY305" fmla="*/ 3572843 h 6858000"/>
                  <a:gd name="connsiteX306" fmla="*/ 1574121 w 7758545"/>
                  <a:gd name="connsiteY306" fmla="*/ 3615629 h 6858000"/>
                  <a:gd name="connsiteX307" fmla="*/ 1542744 w 7758545"/>
                  <a:gd name="connsiteY307" fmla="*/ 3625816 h 6858000"/>
                  <a:gd name="connsiteX308" fmla="*/ 1575343 w 7758545"/>
                  <a:gd name="connsiteY308" fmla="*/ 3653118 h 6858000"/>
                  <a:gd name="connsiteX309" fmla="*/ 1589198 w 7758545"/>
                  <a:gd name="connsiteY309" fmla="*/ 3702016 h 6858000"/>
                  <a:gd name="connsiteX310" fmla="*/ 1605090 w 7758545"/>
                  <a:gd name="connsiteY310" fmla="*/ 3719946 h 6858000"/>
                  <a:gd name="connsiteX311" fmla="*/ 1687402 w 7758545"/>
                  <a:gd name="connsiteY311" fmla="*/ 3861343 h 6858000"/>
                  <a:gd name="connsiteX312" fmla="*/ 1695552 w 7758545"/>
                  <a:gd name="connsiteY312" fmla="*/ 3898425 h 6858000"/>
                  <a:gd name="connsiteX313" fmla="*/ 1695144 w 7758545"/>
                  <a:gd name="connsiteY313" fmla="*/ 3915539 h 6858000"/>
                  <a:gd name="connsiteX314" fmla="*/ 1763602 w 7758545"/>
                  <a:gd name="connsiteY314" fmla="*/ 3989294 h 6858000"/>
                  <a:gd name="connsiteX315" fmla="*/ 1803536 w 7758545"/>
                  <a:gd name="connsiteY315" fmla="*/ 4047157 h 6858000"/>
                  <a:gd name="connsiteX316" fmla="*/ 1806796 w 7758545"/>
                  <a:gd name="connsiteY316" fmla="*/ 4049195 h 6858000"/>
                  <a:gd name="connsiteX317" fmla="*/ 1900518 w 7758545"/>
                  <a:gd name="connsiteY317" fmla="*/ 4193445 h 6858000"/>
                  <a:gd name="connsiteX318" fmla="*/ 1943304 w 7758545"/>
                  <a:gd name="connsiteY318" fmla="*/ 4261903 h 6858000"/>
                  <a:gd name="connsiteX319" fmla="*/ 1949824 w 7758545"/>
                  <a:gd name="connsiteY319" fmla="*/ 4265163 h 6858000"/>
                  <a:gd name="connsiteX320" fmla="*/ 1990980 w 7758545"/>
                  <a:gd name="connsiteY320" fmla="*/ 4339325 h 6858000"/>
                  <a:gd name="connsiteX321" fmla="*/ 2077774 w 7758545"/>
                  <a:gd name="connsiteY321" fmla="*/ 4457497 h 6858000"/>
                  <a:gd name="connsiteX322" fmla="*/ 2110373 w 7758545"/>
                  <a:gd name="connsiteY322" fmla="*/ 4487651 h 6858000"/>
                  <a:gd name="connsiteX323" fmla="*/ 2133600 w 7758545"/>
                  <a:gd name="connsiteY323" fmla="*/ 4519842 h 6858000"/>
                  <a:gd name="connsiteX324" fmla="*/ 2233842 w 7758545"/>
                  <a:gd name="connsiteY324" fmla="*/ 4661647 h 6858000"/>
                  <a:gd name="connsiteX325" fmla="*/ 2288037 w 7758545"/>
                  <a:gd name="connsiteY325" fmla="*/ 4743959 h 6858000"/>
                  <a:gd name="connsiteX326" fmla="*/ 2498708 w 7758545"/>
                  <a:gd name="connsiteY326" fmla="*/ 4847461 h 6858000"/>
                  <a:gd name="connsiteX327" fmla="*/ 2486076 w 7758545"/>
                  <a:gd name="connsiteY327" fmla="*/ 4889025 h 6858000"/>
                  <a:gd name="connsiteX328" fmla="*/ 2525195 w 7758545"/>
                  <a:gd name="connsiteY328" fmla="*/ 4903287 h 6858000"/>
                  <a:gd name="connsiteX329" fmla="*/ 2640513 w 7758545"/>
                  <a:gd name="connsiteY329" fmla="*/ 4975412 h 6858000"/>
                  <a:gd name="connsiteX330" fmla="*/ 2706119 w 7758545"/>
                  <a:gd name="connsiteY330" fmla="*/ 5004343 h 6858000"/>
                  <a:gd name="connsiteX331" fmla="*/ 2737088 w 7758545"/>
                  <a:gd name="connsiteY331" fmla="*/ 5026755 h 6858000"/>
                  <a:gd name="connsiteX332" fmla="*/ 2761537 w 7758545"/>
                  <a:gd name="connsiteY332" fmla="*/ 5058947 h 6858000"/>
                  <a:gd name="connsiteX333" fmla="*/ 2770094 w 7758545"/>
                  <a:gd name="connsiteY333" fmla="*/ 5024310 h 6858000"/>
                  <a:gd name="connsiteX334" fmla="*/ 2827142 w 7758545"/>
                  <a:gd name="connsiteY334" fmla="*/ 5056909 h 6858000"/>
                  <a:gd name="connsiteX335" fmla="*/ 2884190 w 7758545"/>
                  <a:gd name="connsiteY335" fmla="*/ 5067911 h 6858000"/>
                  <a:gd name="connsiteX336" fmla="*/ 2968948 w 7758545"/>
                  <a:gd name="connsiteY336" fmla="*/ 5122515 h 6858000"/>
                  <a:gd name="connsiteX337" fmla="*/ 3012549 w 7758545"/>
                  <a:gd name="connsiteY337" fmla="*/ 5122515 h 6858000"/>
                  <a:gd name="connsiteX338" fmla="*/ 3062262 w 7758545"/>
                  <a:gd name="connsiteY338" fmla="*/ 5155521 h 6858000"/>
                  <a:gd name="connsiteX339" fmla="*/ 3112383 w 7758545"/>
                  <a:gd name="connsiteY339" fmla="*/ 5151854 h 6858000"/>
                  <a:gd name="connsiteX340" fmla="*/ 3152724 w 7758545"/>
                  <a:gd name="connsiteY340" fmla="*/ 5172636 h 6858000"/>
                  <a:gd name="connsiteX341" fmla="*/ 3266820 w 7758545"/>
                  <a:gd name="connsiteY341" fmla="*/ 5210532 h 6858000"/>
                  <a:gd name="connsiteX342" fmla="*/ 3419628 w 7758545"/>
                  <a:gd name="connsiteY342" fmla="*/ 5220311 h 6858000"/>
                  <a:gd name="connsiteX343" fmla="*/ 3470971 w 7758545"/>
                  <a:gd name="connsiteY343" fmla="*/ 5233351 h 6858000"/>
                  <a:gd name="connsiteX344" fmla="*/ 3514572 w 7758545"/>
                  <a:gd name="connsiteY344" fmla="*/ 5246391 h 6858000"/>
                  <a:gd name="connsiteX345" fmla="*/ 3657600 w 7758545"/>
                  <a:gd name="connsiteY345" fmla="*/ 5295696 h 6858000"/>
                  <a:gd name="connsiteX346" fmla="*/ 3704868 w 7758545"/>
                  <a:gd name="connsiteY346" fmla="*/ 5295289 h 6858000"/>
                  <a:gd name="connsiteX347" fmla="*/ 3746839 w 7758545"/>
                  <a:gd name="connsiteY347" fmla="*/ 5281434 h 6858000"/>
                  <a:gd name="connsiteX348" fmla="*/ 3786366 w 7758545"/>
                  <a:gd name="connsiteY348" fmla="*/ 5280620 h 6858000"/>
                  <a:gd name="connsiteX349" fmla="*/ 3821817 w 7758545"/>
                  <a:gd name="connsiteY349" fmla="*/ 5284287 h 6858000"/>
                  <a:gd name="connsiteX350" fmla="*/ 3912686 w 7758545"/>
                  <a:gd name="connsiteY350" fmla="*/ 5280212 h 6858000"/>
                  <a:gd name="connsiteX351" fmla="*/ 3993369 w 7758545"/>
                  <a:gd name="connsiteY351" fmla="*/ 5320553 h 6858000"/>
                  <a:gd name="connsiteX352" fmla="*/ 4072014 w 7758545"/>
                  <a:gd name="connsiteY352" fmla="*/ 5263913 h 6858000"/>
                  <a:gd name="connsiteX353" fmla="*/ 4089128 w 7758545"/>
                  <a:gd name="connsiteY353" fmla="*/ 5263913 h 6858000"/>
                  <a:gd name="connsiteX354" fmla="*/ 4160846 w 7758545"/>
                  <a:gd name="connsiteY354" fmla="*/ 5278990 h 6858000"/>
                  <a:gd name="connsiteX355" fmla="*/ 4138027 w 7758545"/>
                  <a:gd name="connsiteY355" fmla="*/ 5231314 h 6858000"/>
                  <a:gd name="connsiteX356" fmla="*/ 4199150 w 7758545"/>
                  <a:gd name="connsiteY356" fmla="*/ 5212162 h 6858000"/>
                  <a:gd name="connsiteX357" fmla="*/ 4298576 w 7758545"/>
                  <a:gd name="connsiteY357" fmla="*/ 5210532 h 6858000"/>
                  <a:gd name="connsiteX358" fmla="*/ 4365404 w 7758545"/>
                  <a:gd name="connsiteY358" fmla="*/ 5209309 h 6858000"/>
                  <a:gd name="connsiteX359" fmla="*/ 4432232 w 7758545"/>
                  <a:gd name="connsiteY359" fmla="*/ 5160004 h 6858000"/>
                  <a:gd name="connsiteX360" fmla="*/ 4523101 w 7758545"/>
                  <a:gd name="connsiteY360" fmla="*/ 5135554 h 6858000"/>
                  <a:gd name="connsiteX361" fmla="*/ 4584224 w 7758545"/>
                  <a:gd name="connsiteY361" fmla="*/ 5096435 h 6858000"/>
                  <a:gd name="connsiteX362" fmla="*/ 4608266 w 7758545"/>
                  <a:gd name="connsiteY362" fmla="*/ 5065059 h 6858000"/>
                  <a:gd name="connsiteX363" fmla="*/ 4624158 w 7758545"/>
                  <a:gd name="connsiteY363" fmla="*/ 5082173 h 6858000"/>
                  <a:gd name="connsiteX364" fmla="*/ 4661647 w 7758545"/>
                  <a:gd name="connsiteY364" fmla="*/ 5062614 h 6858000"/>
                  <a:gd name="connsiteX365" fmla="*/ 4760666 w 7758545"/>
                  <a:gd name="connsiteY365" fmla="*/ 5038980 h 6858000"/>
                  <a:gd name="connsiteX366" fmla="*/ 4838496 w 7758545"/>
                  <a:gd name="connsiteY366" fmla="*/ 4988451 h 6858000"/>
                  <a:gd name="connsiteX367" fmla="*/ 4871910 w 7758545"/>
                  <a:gd name="connsiteY367" fmla="*/ 4978264 h 6858000"/>
                  <a:gd name="connsiteX368" fmla="*/ 4921216 w 7758545"/>
                  <a:gd name="connsiteY368" fmla="*/ 4951370 h 6858000"/>
                  <a:gd name="connsiteX369" fmla="*/ 4985599 w 7758545"/>
                  <a:gd name="connsiteY369" fmla="*/ 4905732 h 6858000"/>
                  <a:gd name="connsiteX370" fmla="*/ 5017383 w 7758545"/>
                  <a:gd name="connsiteY370" fmla="*/ 4895952 h 6858000"/>
                  <a:gd name="connsiteX371" fmla="*/ 5039387 w 7758545"/>
                  <a:gd name="connsiteY371" fmla="*/ 4904917 h 6858000"/>
                  <a:gd name="connsiteX372" fmla="*/ 5067503 w 7758545"/>
                  <a:gd name="connsiteY372" fmla="*/ 4870280 h 6858000"/>
                  <a:gd name="connsiteX373" fmla="*/ 5118439 w 7758545"/>
                  <a:gd name="connsiteY373" fmla="*/ 4824642 h 6858000"/>
                  <a:gd name="connsiteX374" fmla="*/ 5183637 w 7758545"/>
                  <a:gd name="connsiteY374" fmla="*/ 4769631 h 6858000"/>
                  <a:gd name="connsiteX375" fmla="*/ 5186490 w 7758545"/>
                  <a:gd name="connsiteY375" fmla="*/ 4762704 h 6858000"/>
                  <a:gd name="connsiteX376" fmla="*/ 5292029 w 7758545"/>
                  <a:gd name="connsiteY376" fmla="*/ 4703619 h 6858000"/>
                  <a:gd name="connsiteX377" fmla="*/ 5438724 w 7758545"/>
                  <a:gd name="connsiteY377" fmla="*/ 4630271 h 6858000"/>
                  <a:gd name="connsiteX378" fmla="*/ 5413867 w 7758545"/>
                  <a:gd name="connsiteY378" fmla="*/ 4618046 h 6858000"/>
                  <a:gd name="connsiteX379" fmla="*/ 5452578 w 7758545"/>
                  <a:gd name="connsiteY379" fmla="*/ 4524732 h 6858000"/>
                  <a:gd name="connsiteX380" fmla="*/ 5546708 w 7758545"/>
                  <a:gd name="connsiteY380" fmla="*/ 4450569 h 6858000"/>
                  <a:gd name="connsiteX381" fmla="*/ 5576047 w 7758545"/>
                  <a:gd name="connsiteY381" fmla="*/ 4384964 h 6858000"/>
                  <a:gd name="connsiteX382" fmla="*/ 5624538 w 7758545"/>
                  <a:gd name="connsiteY382" fmla="*/ 4361737 h 6858000"/>
                  <a:gd name="connsiteX383" fmla="*/ 5662027 w 7758545"/>
                  <a:gd name="connsiteY383" fmla="*/ 4311616 h 6858000"/>
                  <a:gd name="connsiteX384" fmla="*/ 5701960 w 7758545"/>
                  <a:gd name="connsiteY384" fmla="*/ 4288797 h 6858000"/>
                  <a:gd name="connsiteX385" fmla="*/ 5755341 w 7758545"/>
                  <a:gd name="connsiteY385" fmla="*/ 4179183 h 6858000"/>
                  <a:gd name="connsiteX386" fmla="*/ 5830726 w 7758545"/>
                  <a:gd name="connsiteY386" fmla="*/ 4098093 h 6858000"/>
                  <a:gd name="connsiteX387" fmla="*/ 5841321 w 7758545"/>
                  <a:gd name="connsiteY387" fmla="*/ 4005594 h 6858000"/>
                  <a:gd name="connsiteX388" fmla="*/ 5882885 w 7758545"/>
                  <a:gd name="connsiteY388" fmla="*/ 3938766 h 6858000"/>
                  <a:gd name="connsiteX389" fmla="*/ 5919151 w 7758545"/>
                  <a:gd name="connsiteY389" fmla="*/ 3888238 h 6858000"/>
                  <a:gd name="connsiteX390" fmla="*/ 5882885 w 7758545"/>
                  <a:gd name="connsiteY390" fmla="*/ 3867456 h 6858000"/>
                  <a:gd name="connsiteX391" fmla="*/ 5947675 w 7758545"/>
                  <a:gd name="connsiteY391" fmla="*/ 3780661 h 6858000"/>
                  <a:gd name="connsiteX392" fmla="*/ 5981904 w 7758545"/>
                  <a:gd name="connsiteY392" fmla="*/ 3679604 h 6858000"/>
                  <a:gd name="connsiteX393" fmla="*/ 6037322 w 7758545"/>
                  <a:gd name="connsiteY393" fmla="*/ 3530057 h 6858000"/>
                  <a:gd name="connsiteX394" fmla="*/ 6046287 w 7758545"/>
                  <a:gd name="connsiteY394" fmla="*/ 3470564 h 6858000"/>
                  <a:gd name="connsiteX395" fmla="*/ 6025912 w 7758545"/>
                  <a:gd name="connsiteY395" fmla="*/ 3458339 h 6858000"/>
                  <a:gd name="connsiteX396" fmla="*/ 6096407 w 7758545"/>
                  <a:gd name="connsiteY396" fmla="*/ 3347910 h 6858000"/>
                  <a:gd name="connsiteX397" fmla="*/ 6065031 w 7758545"/>
                  <a:gd name="connsiteY397" fmla="*/ 3275378 h 6858000"/>
                  <a:gd name="connsiteX398" fmla="*/ 6062586 w 7758545"/>
                  <a:gd name="connsiteY398" fmla="*/ 3208142 h 6858000"/>
                  <a:gd name="connsiteX399" fmla="*/ 6076848 w 7758545"/>
                  <a:gd name="connsiteY399" fmla="*/ 3060632 h 6858000"/>
                  <a:gd name="connsiteX400" fmla="*/ 6062586 w 7758545"/>
                  <a:gd name="connsiteY400" fmla="*/ 2979950 h 6858000"/>
                  <a:gd name="connsiteX401" fmla="*/ 6058104 w 7758545"/>
                  <a:gd name="connsiteY401" fmla="*/ 2914752 h 6858000"/>
                  <a:gd name="connsiteX402" fmla="*/ 6064624 w 7758545"/>
                  <a:gd name="connsiteY402" fmla="*/ 2836107 h 6858000"/>
                  <a:gd name="connsiteX403" fmla="*/ 6058919 w 7758545"/>
                  <a:gd name="connsiteY403" fmla="*/ 2789654 h 6858000"/>
                  <a:gd name="connsiteX404" fmla="*/ 6058511 w 7758545"/>
                  <a:gd name="connsiteY404" fmla="*/ 2721196 h 6858000"/>
                  <a:gd name="connsiteX405" fmla="*/ 6076033 w 7758545"/>
                  <a:gd name="connsiteY405" fmla="*/ 2643773 h 6858000"/>
                  <a:gd name="connsiteX406" fmla="*/ 6047917 w 7758545"/>
                  <a:gd name="connsiteY406" fmla="*/ 2551274 h 6858000"/>
                  <a:gd name="connsiteX407" fmla="*/ 6029172 w 7758545"/>
                  <a:gd name="connsiteY407" fmla="*/ 2501561 h 6858000"/>
                  <a:gd name="connsiteX408" fmla="*/ 6036507 w 7758545"/>
                  <a:gd name="connsiteY408" fmla="*/ 2393577 h 6858000"/>
                  <a:gd name="connsiteX409" fmla="*/ 5998203 w 7758545"/>
                  <a:gd name="connsiteY409" fmla="*/ 2313709 h 6858000"/>
                  <a:gd name="connsiteX410" fmla="*/ 5998610 w 7758545"/>
                  <a:gd name="connsiteY410" fmla="*/ 2295780 h 6858000"/>
                  <a:gd name="connsiteX411" fmla="*/ 5929746 w 7758545"/>
                  <a:gd name="connsiteY411" fmla="*/ 2179646 h 6858000"/>
                  <a:gd name="connsiteX412" fmla="*/ 5906519 w 7758545"/>
                  <a:gd name="connsiteY412" fmla="*/ 2049658 h 6858000"/>
                  <a:gd name="connsiteX413" fmla="*/ 5860473 w 7758545"/>
                  <a:gd name="connsiteY413" fmla="*/ 1980793 h 6858000"/>
                  <a:gd name="connsiteX414" fmla="*/ 5771641 w 7758545"/>
                  <a:gd name="connsiteY414" fmla="*/ 1867511 h 6858000"/>
                  <a:gd name="connsiteX415" fmla="*/ 5743931 w 7758545"/>
                  <a:gd name="connsiteY415" fmla="*/ 1770937 h 6858000"/>
                  <a:gd name="connsiteX416" fmla="*/ 5689736 w 7758545"/>
                  <a:gd name="connsiteY416" fmla="*/ 1750155 h 6858000"/>
                  <a:gd name="connsiteX417" fmla="*/ 5668954 w 7758545"/>
                  <a:gd name="connsiteY417" fmla="*/ 1709814 h 6858000"/>
                  <a:gd name="connsiteX418" fmla="*/ 5642060 w 7758545"/>
                  <a:gd name="connsiteY418" fmla="*/ 1601015 h 6858000"/>
                  <a:gd name="connsiteX419" fmla="*/ 5553635 w 7758545"/>
                  <a:gd name="connsiteY419" fmla="*/ 1532965 h 6858000"/>
                  <a:gd name="connsiteX420" fmla="*/ 5543855 w 7758545"/>
                  <a:gd name="connsiteY420" fmla="*/ 1522778 h 6858000"/>
                  <a:gd name="connsiteX421" fmla="*/ 5490067 w 7758545"/>
                  <a:gd name="connsiteY421" fmla="*/ 1471027 h 6858000"/>
                  <a:gd name="connsiteX422" fmla="*/ 5480695 w 7758545"/>
                  <a:gd name="connsiteY422" fmla="*/ 1442503 h 6858000"/>
                  <a:gd name="connsiteX423" fmla="*/ 5322183 w 7758545"/>
                  <a:gd name="connsiteY423" fmla="*/ 1398087 h 6858000"/>
                  <a:gd name="connsiteX424" fmla="*/ 5307921 w 7758545"/>
                  <a:gd name="connsiteY424" fmla="*/ 1389937 h 6858000"/>
                  <a:gd name="connsiteX425" fmla="*/ 5254133 w 7758545"/>
                  <a:gd name="connsiteY425" fmla="*/ 1381787 h 6858000"/>
                  <a:gd name="connsiteX426" fmla="*/ 5173858 w 7758545"/>
                  <a:gd name="connsiteY426" fmla="*/ 1360598 h 6858000"/>
                  <a:gd name="connsiteX427" fmla="*/ 5135554 w 7758545"/>
                  <a:gd name="connsiteY427" fmla="*/ 1346743 h 6858000"/>
                  <a:gd name="connsiteX428" fmla="*/ 5090731 w 7758545"/>
                  <a:gd name="connsiteY428" fmla="*/ 1289695 h 6858000"/>
                  <a:gd name="connsiteX429" fmla="*/ 5080951 w 7758545"/>
                  <a:gd name="connsiteY429" fmla="*/ 1251799 h 6858000"/>
                  <a:gd name="connsiteX430" fmla="*/ 5054872 w 7758545"/>
                  <a:gd name="connsiteY430" fmla="*/ 1206568 h 6858000"/>
                  <a:gd name="connsiteX431" fmla="*/ 5030015 w 7758545"/>
                  <a:gd name="connsiteY431" fmla="*/ 1109179 h 6858000"/>
                  <a:gd name="connsiteX432" fmla="*/ 5043462 w 7758545"/>
                  <a:gd name="connsiteY432" fmla="*/ 1008937 h 6858000"/>
                  <a:gd name="connsiteX433" fmla="*/ 5093990 w 7758545"/>
                  <a:gd name="connsiteY433" fmla="*/ 844720 h 6858000"/>
                  <a:gd name="connsiteX434" fmla="*/ 5170598 w 7758545"/>
                  <a:gd name="connsiteY434" fmla="*/ 775447 h 6858000"/>
                  <a:gd name="connsiteX435" fmla="*/ 5229683 w 7758545"/>
                  <a:gd name="connsiteY435" fmla="*/ 743663 h 6858000"/>
                  <a:gd name="connsiteX436" fmla="*/ 5232128 w 7758545"/>
                  <a:gd name="connsiteY436" fmla="*/ 706989 h 6858000"/>
                  <a:gd name="connsiteX437" fmla="*/ 5253318 w 7758545"/>
                  <a:gd name="connsiteY437" fmla="*/ 662981 h 6858000"/>
                  <a:gd name="connsiteX438" fmla="*/ 5283879 w 7758545"/>
                  <a:gd name="connsiteY438" fmla="*/ 632827 h 6858000"/>
                  <a:gd name="connsiteX439" fmla="*/ 5289992 w 7758545"/>
                  <a:gd name="connsiteY439" fmla="*/ 575779 h 6858000"/>
                  <a:gd name="connsiteX440" fmla="*/ 5287139 w 7758545"/>
                  <a:gd name="connsiteY440" fmla="*/ 513026 h 6858000"/>
                  <a:gd name="connsiteX441" fmla="*/ 5347854 w 7758545"/>
                  <a:gd name="connsiteY441" fmla="*/ 429083 h 6858000"/>
                  <a:gd name="connsiteX442" fmla="*/ 5295289 w 7758545"/>
                  <a:gd name="connsiteY442" fmla="*/ 397299 h 6858000"/>
                  <a:gd name="connsiteX443" fmla="*/ 5300994 w 7758545"/>
                  <a:gd name="connsiteY443" fmla="*/ 387520 h 6858000"/>
                  <a:gd name="connsiteX444" fmla="*/ 5441984 w 7758545"/>
                  <a:gd name="connsiteY444" fmla="*/ 387520 h 6858000"/>
                  <a:gd name="connsiteX445" fmla="*/ 5523074 w 7758545"/>
                  <a:gd name="connsiteY445" fmla="*/ 290945 h 6858000"/>
                  <a:gd name="connsiteX446" fmla="*/ 5510849 w 7758545"/>
                  <a:gd name="connsiteY446" fmla="*/ 262014 h 6858000"/>
                  <a:gd name="connsiteX447" fmla="*/ 5523481 w 7758545"/>
                  <a:gd name="connsiteY447" fmla="*/ 228193 h 6858000"/>
                  <a:gd name="connsiteX448" fmla="*/ 5576047 w 7758545"/>
                  <a:gd name="connsiteY448" fmla="*/ 202521 h 6858000"/>
                  <a:gd name="connsiteX449" fmla="*/ 5623315 w 7758545"/>
                  <a:gd name="connsiteY449" fmla="*/ 173589 h 6858000"/>
                  <a:gd name="connsiteX450" fmla="*/ 5642467 w 7758545"/>
                  <a:gd name="connsiteY450" fmla="*/ 166255 h 6858000"/>
                  <a:gd name="connsiteX451" fmla="*/ 5782642 w 7758545"/>
                  <a:gd name="connsiteY451" fmla="*/ 92499 h 6858000"/>
                  <a:gd name="connsiteX452" fmla="*/ 5847840 w 7758545"/>
                  <a:gd name="connsiteY452" fmla="*/ 64790 h 6858000"/>
                  <a:gd name="connsiteX453" fmla="*/ 5926485 w 7758545"/>
                  <a:gd name="connsiteY453" fmla="*/ 62753 h 6858000"/>
                  <a:gd name="connsiteX454" fmla="*/ 5994943 w 7758545"/>
                  <a:gd name="connsiteY454" fmla="*/ 72940 h 6858000"/>
                  <a:gd name="connsiteX455" fmla="*/ 6012872 w 7758545"/>
                  <a:gd name="connsiteY455" fmla="*/ 77015 h 6858000"/>
                  <a:gd name="connsiteX456" fmla="*/ 6068698 w 7758545"/>
                  <a:gd name="connsiteY456" fmla="*/ 106762 h 6858000"/>
                  <a:gd name="connsiteX457" fmla="*/ 6073995 w 7758545"/>
                  <a:gd name="connsiteY457" fmla="*/ 99019 h 6858000"/>
                  <a:gd name="connsiteX458" fmla="*/ 6079700 w 7758545"/>
                  <a:gd name="connsiteY458" fmla="*/ 123876 h 6858000"/>
                  <a:gd name="connsiteX459" fmla="*/ 6084590 w 7758545"/>
                  <a:gd name="connsiteY459" fmla="*/ 114504 h 6858000"/>
                  <a:gd name="connsiteX460" fmla="*/ 6286296 w 7758545"/>
                  <a:gd name="connsiteY460" fmla="*/ 198039 h 6858000"/>
                  <a:gd name="connsiteX461" fmla="*/ 6331935 w 7758545"/>
                  <a:gd name="connsiteY461" fmla="*/ 273424 h 6858000"/>
                  <a:gd name="connsiteX462" fmla="*/ 6390205 w 7758545"/>
                  <a:gd name="connsiteY462" fmla="*/ 302355 h 6858000"/>
                  <a:gd name="connsiteX463" fmla="*/ 6396725 w 7758545"/>
                  <a:gd name="connsiteY463" fmla="*/ 344326 h 6858000"/>
                  <a:gd name="connsiteX464" fmla="*/ 6410172 w 7758545"/>
                  <a:gd name="connsiteY464" fmla="*/ 334954 h 6858000"/>
                  <a:gd name="connsiteX465" fmla="*/ 6527528 w 7758545"/>
                  <a:gd name="connsiteY465" fmla="*/ 381407 h 6858000"/>
                  <a:gd name="connsiteX466" fmla="*/ 6612286 w 7758545"/>
                  <a:gd name="connsiteY466" fmla="*/ 423786 h 6858000"/>
                  <a:gd name="connsiteX467" fmla="*/ 6708860 w 7758545"/>
                  <a:gd name="connsiteY467" fmla="*/ 497541 h 6858000"/>
                  <a:gd name="connsiteX468" fmla="*/ 6811954 w 7758545"/>
                  <a:gd name="connsiteY468" fmla="*/ 528103 h 6858000"/>
                  <a:gd name="connsiteX469" fmla="*/ 6822956 w 7758545"/>
                  <a:gd name="connsiteY469" fmla="*/ 528918 h 6858000"/>
                  <a:gd name="connsiteX470" fmla="*/ 6910973 w 7758545"/>
                  <a:gd name="connsiteY470" fmla="*/ 645459 h 6858000"/>
                  <a:gd name="connsiteX471" fmla="*/ 6906491 w 7758545"/>
                  <a:gd name="connsiteY471" fmla="*/ 662166 h 6858000"/>
                  <a:gd name="connsiteX472" fmla="*/ 7014067 w 7758545"/>
                  <a:gd name="connsiteY472" fmla="*/ 745701 h 6858000"/>
                  <a:gd name="connsiteX473" fmla="*/ 7122459 w 7758545"/>
                  <a:gd name="connsiteY473" fmla="*/ 851240 h 6858000"/>
                  <a:gd name="connsiteX474" fmla="*/ 7109827 w 7758545"/>
                  <a:gd name="connsiteY474" fmla="*/ 892803 h 6858000"/>
                  <a:gd name="connsiteX475" fmla="*/ 7123681 w 7758545"/>
                  <a:gd name="connsiteY475" fmla="*/ 902175 h 6858000"/>
                  <a:gd name="connsiteX476" fmla="*/ 7132238 w 7758545"/>
                  <a:gd name="connsiteY476" fmla="*/ 868354 h 6858000"/>
                  <a:gd name="connsiteX477" fmla="*/ 7150575 w 7758545"/>
                  <a:gd name="connsiteY477" fmla="*/ 871614 h 6858000"/>
                  <a:gd name="connsiteX478" fmla="*/ 7317645 w 7758545"/>
                  <a:gd name="connsiteY478" fmla="*/ 1170709 h 6858000"/>
                  <a:gd name="connsiteX479" fmla="*/ 7500606 w 7758545"/>
                  <a:gd name="connsiteY479" fmla="*/ 1461247 h 6858000"/>
                  <a:gd name="connsiteX480" fmla="*/ 7498976 w 7758545"/>
                  <a:gd name="connsiteY480" fmla="*/ 1523185 h 6858000"/>
                  <a:gd name="connsiteX481" fmla="*/ 7514868 w 7758545"/>
                  <a:gd name="connsiteY481" fmla="*/ 1563119 h 6858000"/>
                  <a:gd name="connsiteX482" fmla="*/ 7554802 w 7758545"/>
                  <a:gd name="connsiteY482" fmla="*/ 1651951 h 6858000"/>
                  <a:gd name="connsiteX483" fmla="*/ 7563359 w 7758545"/>
                  <a:gd name="connsiteY483" fmla="*/ 1687402 h 6858000"/>
                  <a:gd name="connsiteX484" fmla="*/ 7573546 w 7758545"/>
                  <a:gd name="connsiteY484" fmla="*/ 1757897 h 6858000"/>
                  <a:gd name="connsiteX485" fmla="*/ 7571509 w 7758545"/>
                  <a:gd name="connsiteY485" fmla="*/ 1768492 h 6858000"/>
                  <a:gd name="connsiteX486" fmla="*/ 7627335 w 7758545"/>
                  <a:gd name="connsiteY486" fmla="*/ 1874031 h 6858000"/>
                  <a:gd name="connsiteX487" fmla="*/ 7636299 w 7758545"/>
                  <a:gd name="connsiteY487" fmla="*/ 1938007 h 6858000"/>
                  <a:gd name="connsiteX488" fmla="*/ 7655043 w 7758545"/>
                  <a:gd name="connsiteY488" fmla="*/ 2065550 h 6858000"/>
                  <a:gd name="connsiteX489" fmla="*/ 7642819 w 7758545"/>
                  <a:gd name="connsiteY489" fmla="*/ 2138490 h 6858000"/>
                  <a:gd name="connsiteX490" fmla="*/ 7645264 w 7758545"/>
                  <a:gd name="connsiteY490" fmla="*/ 2174756 h 6858000"/>
                  <a:gd name="connsiteX491" fmla="*/ 7662378 w 7758545"/>
                  <a:gd name="connsiteY491" fmla="*/ 2255846 h 6858000"/>
                  <a:gd name="connsiteX492" fmla="*/ 7667268 w 7758545"/>
                  <a:gd name="connsiteY492" fmla="*/ 2280295 h 6858000"/>
                  <a:gd name="connsiteX493" fmla="*/ 7699052 w 7758545"/>
                  <a:gd name="connsiteY493" fmla="*/ 2419248 h 6858000"/>
                  <a:gd name="connsiteX494" fmla="*/ 7724724 w 7758545"/>
                  <a:gd name="connsiteY494" fmla="*/ 2513378 h 6858000"/>
                  <a:gd name="connsiteX495" fmla="*/ 7694977 w 7758545"/>
                  <a:gd name="connsiteY495" fmla="*/ 2630734 h 6858000"/>
                  <a:gd name="connsiteX496" fmla="*/ 7730836 w 7758545"/>
                  <a:gd name="connsiteY496" fmla="*/ 2673520 h 6858000"/>
                  <a:gd name="connsiteX497" fmla="*/ 7716166 w 7758545"/>
                  <a:gd name="connsiteY497" fmla="*/ 2712639 h 6858000"/>
                  <a:gd name="connsiteX498" fmla="*/ 7732466 w 7758545"/>
                  <a:gd name="connsiteY498" fmla="*/ 2782726 h 6858000"/>
                  <a:gd name="connsiteX499" fmla="*/ 7725131 w 7758545"/>
                  <a:gd name="connsiteY499" fmla="*/ 2826735 h 6858000"/>
                  <a:gd name="connsiteX500" fmla="*/ 7761805 w 7758545"/>
                  <a:gd name="connsiteY500" fmla="*/ 2932274 h 6858000"/>
                  <a:gd name="connsiteX501" fmla="*/ 7728799 w 7758545"/>
                  <a:gd name="connsiteY501" fmla="*/ 3030886 h 6858000"/>
                  <a:gd name="connsiteX502" fmla="*/ 7749173 w 7758545"/>
                  <a:gd name="connsiteY502" fmla="*/ 3157614 h 6858000"/>
                  <a:gd name="connsiteX503" fmla="*/ 7755693 w 7758545"/>
                  <a:gd name="connsiteY503" fmla="*/ 3175951 h 6858000"/>
                  <a:gd name="connsiteX504" fmla="*/ 7753656 w 7758545"/>
                  <a:gd name="connsiteY504" fmla="*/ 3213440 h 6858000"/>
                  <a:gd name="connsiteX505" fmla="*/ 7714129 w 7758545"/>
                  <a:gd name="connsiteY505" fmla="*/ 3356875 h 6858000"/>
                  <a:gd name="connsiteX506" fmla="*/ 7732466 w 7758545"/>
                  <a:gd name="connsiteY506" fmla="*/ 3388659 h 6858000"/>
                  <a:gd name="connsiteX507" fmla="*/ 7714944 w 7758545"/>
                  <a:gd name="connsiteY507" fmla="*/ 3496235 h 6858000"/>
                  <a:gd name="connsiteX508" fmla="*/ 7681938 w 7758545"/>
                  <a:gd name="connsiteY508" fmla="*/ 3554099 h 6858000"/>
                  <a:gd name="connsiteX509" fmla="*/ 7673380 w 7758545"/>
                  <a:gd name="connsiteY509" fmla="*/ 3631928 h 6858000"/>
                  <a:gd name="connsiteX510" fmla="*/ 7642411 w 7758545"/>
                  <a:gd name="connsiteY510" fmla="*/ 3727280 h 6858000"/>
                  <a:gd name="connsiteX511" fmla="*/ 7619592 w 7758545"/>
                  <a:gd name="connsiteY511" fmla="*/ 3812853 h 6858000"/>
                  <a:gd name="connsiteX512" fmla="*/ 7601663 w 7758545"/>
                  <a:gd name="connsiteY512" fmla="*/ 3942026 h 6858000"/>
                  <a:gd name="connsiteX513" fmla="*/ 7564582 w 7758545"/>
                  <a:gd name="connsiteY513" fmla="*/ 4029228 h 6858000"/>
                  <a:gd name="connsiteX514" fmla="*/ 7533205 w 7758545"/>
                  <a:gd name="connsiteY514" fmla="*/ 4080164 h 6858000"/>
                  <a:gd name="connsiteX515" fmla="*/ 7512831 w 7758545"/>
                  <a:gd name="connsiteY515" fmla="*/ 4179590 h 6858000"/>
                  <a:gd name="connsiteX516" fmla="*/ 7473712 w 7758545"/>
                  <a:gd name="connsiteY516" fmla="*/ 4279425 h 6858000"/>
                  <a:gd name="connsiteX517" fmla="*/ 7469637 w 7758545"/>
                  <a:gd name="connsiteY517" fmla="*/ 4320989 h 6858000"/>
                  <a:gd name="connsiteX518" fmla="*/ 7468007 w 7758545"/>
                  <a:gd name="connsiteY518" fmla="*/ 4330360 h 6858000"/>
                  <a:gd name="connsiteX519" fmla="*/ 7476972 w 7758545"/>
                  <a:gd name="connsiteY519" fmla="*/ 4368664 h 6858000"/>
                  <a:gd name="connsiteX520" fmla="*/ 7430926 w 7758545"/>
                  <a:gd name="connsiteY520" fmla="*/ 4402079 h 6858000"/>
                  <a:gd name="connsiteX521" fmla="*/ 7428074 w 7758545"/>
                  <a:gd name="connsiteY521" fmla="*/ 4449754 h 6858000"/>
                  <a:gd name="connsiteX522" fmla="*/ 7378768 w 7758545"/>
                  <a:gd name="connsiteY522" fmla="*/ 4533289 h 6858000"/>
                  <a:gd name="connsiteX523" fmla="*/ 7299308 w 7758545"/>
                  <a:gd name="connsiteY523" fmla="*/ 4650645 h 6858000"/>
                  <a:gd name="connsiteX524" fmla="*/ 7290751 w 7758545"/>
                  <a:gd name="connsiteY524" fmla="*/ 4667352 h 6858000"/>
                  <a:gd name="connsiteX525" fmla="*/ 7247149 w 7758545"/>
                  <a:gd name="connsiteY525" fmla="*/ 4779004 h 6858000"/>
                  <a:gd name="connsiteX526" fmla="*/ 7211698 w 7758545"/>
                  <a:gd name="connsiteY526" fmla="*/ 4901250 h 6858000"/>
                  <a:gd name="connsiteX527" fmla="*/ 7124903 w 7758545"/>
                  <a:gd name="connsiteY527" fmla="*/ 5018605 h 6858000"/>
                  <a:gd name="connsiteX528" fmla="*/ 7031182 w 7758545"/>
                  <a:gd name="connsiteY528" fmla="*/ 5115995 h 6858000"/>
                  <a:gd name="connsiteX529" fmla="*/ 6974949 w 7758545"/>
                  <a:gd name="connsiteY529" fmla="*/ 5237018 h 6858000"/>
                  <a:gd name="connsiteX530" fmla="*/ 6898341 w 7758545"/>
                  <a:gd name="connsiteY530" fmla="*/ 5283472 h 6858000"/>
                  <a:gd name="connsiteX531" fmla="*/ 6884079 w 7758545"/>
                  <a:gd name="connsiteY531" fmla="*/ 5294066 h 6858000"/>
                  <a:gd name="connsiteX532" fmla="*/ 6803804 w 7758545"/>
                  <a:gd name="connsiteY532" fmla="*/ 5399605 h 6858000"/>
                  <a:gd name="connsiteX533" fmla="*/ 6739829 w 7758545"/>
                  <a:gd name="connsiteY533" fmla="*/ 5496588 h 6858000"/>
                  <a:gd name="connsiteX534" fmla="*/ 6696228 w 7758545"/>
                  <a:gd name="connsiteY534" fmla="*/ 5507997 h 6858000"/>
                  <a:gd name="connsiteX535" fmla="*/ 6692153 w 7758545"/>
                  <a:gd name="connsiteY535" fmla="*/ 5533669 h 6858000"/>
                  <a:gd name="connsiteX536" fmla="*/ 6594763 w 7758545"/>
                  <a:gd name="connsiteY536" fmla="*/ 5696663 h 6858000"/>
                  <a:gd name="connsiteX537" fmla="*/ 6547495 w 7758545"/>
                  <a:gd name="connsiteY537" fmla="*/ 5746377 h 6858000"/>
                  <a:gd name="connsiteX538" fmla="*/ 6532010 w 7758545"/>
                  <a:gd name="connsiteY538" fmla="*/ 5767566 h 6858000"/>
                  <a:gd name="connsiteX539" fmla="*/ 6505524 w 7758545"/>
                  <a:gd name="connsiteY539" fmla="*/ 5783050 h 6858000"/>
                  <a:gd name="connsiteX540" fmla="*/ 6460700 w 7758545"/>
                  <a:gd name="connsiteY540" fmla="*/ 5820132 h 6858000"/>
                  <a:gd name="connsiteX541" fmla="*/ 6422804 w 7758545"/>
                  <a:gd name="connsiteY541" fmla="*/ 5877588 h 6858000"/>
                  <a:gd name="connsiteX542" fmla="*/ 6317673 w 7758545"/>
                  <a:gd name="connsiteY542" fmla="*/ 5955417 h 6858000"/>
                  <a:gd name="connsiteX543" fmla="*/ 6206836 w 7758545"/>
                  <a:gd name="connsiteY543" fmla="*/ 6054437 h 6858000"/>
                  <a:gd name="connsiteX544" fmla="*/ 6122486 w 7758545"/>
                  <a:gd name="connsiteY544" fmla="*/ 6114745 h 6858000"/>
                  <a:gd name="connsiteX545" fmla="*/ 6087850 w 7758545"/>
                  <a:gd name="connsiteY545" fmla="*/ 6143269 h 6858000"/>
                  <a:gd name="connsiteX546" fmla="*/ 5948490 w 7758545"/>
                  <a:gd name="connsiteY546" fmla="*/ 6225989 h 6858000"/>
                  <a:gd name="connsiteX547" fmla="*/ 5888589 w 7758545"/>
                  <a:gd name="connsiteY547" fmla="*/ 6227211 h 6858000"/>
                  <a:gd name="connsiteX548" fmla="*/ 5843765 w 7758545"/>
                  <a:gd name="connsiteY548" fmla="*/ 6294039 h 6858000"/>
                  <a:gd name="connsiteX549" fmla="*/ 5785088 w 7758545"/>
                  <a:gd name="connsiteY549" fmla="*/ 6331528 h 6858000"/>
                  <a:gd name="connsiteX550" fmla="*/ 5757379 w 7758545"/>
                  <a:gd name="connsiteY550" fmla="*/ 6355569 h 6858000"/>
                  <a:gd name="connsiteX551" fmla="*/ 5760231 w 7758545"/>
                  <a:gd name="connsiteY551" fmla="*/ 6358014 h 6858000"/>
                  <a:gd name="connsiteX552" fmla="*/ 5724372 w 7758545"/>
                  <a:gd name="connsiteY552" fmla="*/ 6397540 h 6858000"/>
                  <a:gd name="connsiteX553" fmla="*/ 5631465 w 7758545"/>
                  <a:gd name="connsiteY553" fmla="*/ 6444401 h 6858000"/>
                  <a:gd name="connsiteX554" fmla="*/ 5618018 w 7758545"/>
                  <a:gd name="connsiteY554" fmla="*/ 6450106 h 6858000"/>
                  <a:gd name="connsiteX555" fmla="*/ 5466840 w 7758545"/>
                  <a:gd name="connsiteY555" fmla="*/ 6470888 h 6858000"/>
                  <a:gd name="connsiteX556" fmla="*/ 5435057 w 7758545"/>
                  <a:gd name="connsiteY556" fmla="*/ 6504302 h 6858000"/>
                  <a:gd name="connsiteX557" fmla="*/ 5292029 w 7758545"/>
                  <a:gd name="connsiteY557" fmla="*/ 6582132 h 6858000"/>
                  <a:gd name="connsiteX558" fmla="*/ 5107030 w 7758545"/>
                  <a:gd name="connsiteY558" fmla="*/ 6643662 h 6858000"/>
                  <a:gd name="connsiteX559" fmla="*/ 5051612 w 7758545"/>
                  <a:gd name="connsiteY559" fmla="*/ 6674224 h 6858000"/>
                  <a:gd name="connsiteX560" fmla="*/ 4868650 w 7758545"/>
                  <a:gd name="connsiteY560" fmla="*/ 6717417 h 6858000"/>
                  <a:gd name="connsiteX561" fmla="*/ 4796118 w 7758545"/>
                  <a:gd name="connsiteY561" fmla="*/ 6736162 h 6858000"/>
                  <a:gd name="connsiteX562" fmla="*/ 4705248 w 7758545"/>
                  <a:gd name="connsiteY562" fmla="*/ 6747979 h 6858000"/>
                  <a:gd name="connsiteX563" fmla="*/ 4626603 w 7758545"/>
                  <a:gd name="connsiteY563" fmla="*/ 6763464 h 6858000"/>
                  <a:gd name="connsiteX564" fmla="*/ 4582187 w 7758545"/>
                  <a:gd name="connsiteY564" fmla="*/ 6781393 h 6858000"/>
                  <a:gd name="connsiteX565" fmla="*/ 4550403 w 7758545"/>
                  <a:gd name="connsiteY565" fmla="*/ 6789950 h 6858000"/>
                  <a:gd name="connsiteX566" fmla="*/ 4439159 w 7758545"/>
                  <a:gd name="connsiteY566" fmla="*/ 6820512 h 6858000"/>
                  <a:gd name="connsiteX567" fmla="*/ 4432232 w 7758545"/>
                  <a:gd name="connsiteY567" fmla="*/ 6823364 h 6858000"/>
                  <a:gd name="connsiteX568" fmla="*/ 4321396 w 7758545"/>
                  <a:gd name="connsiteY568" fmla="*/ 6832736 h 6858000"/>
                  <a:gd name="connsiteX569" fmla="*/ 4261495 w 7758545"/>
                  <a:gd name="connsiteY569" fmla="*/ 6849851 h 6858000"/>
                  <a:gd name="connsiteX570" fmla="*/ 4170218 w 7758545"/>
                  <a:gd name="connsiteY570" fmla="*/ 6839256 h 6858000"/>
                  <a:gd name="connsiteX571" fmla="*/ 3922466 w 7758545"/>
                  <a:gd name="connsiteY571" fmla="*/ 6844961 h 6858000"/>
                  <a:gd name="connsiteX572" fmla="*/ 3737060 w 7758545"/>
                  <a:gd name="connsiteY572" fmla="*/ 6855963 h 6858000"/>
                  <a:gd name="connsiteX573" fmla="*/ 3713018 w 7758545"/>
                  <a:gd name="connsiteY573" fmla="*/ 6855555 h 6858000"/>
                  <a:gd name="connsiteX574" fmla="*/ 3622556 w 7758545"/>
                  <a:gd name="connsiteY574" fmla="*/ 6836811 h 6858000"/>
                  <a:gd name="connsiteX575" fmla="*/ 3623371 w 7758545"/>
                  <a:gd name="connsiteY575" fmla="*/ 6839663 h 6858000"/>
                  <a:gd name="connsiteX576" fmla="*/ 3550431 w 7758545"/>
                  <a:gd name="connsiteY576" fmla="*/ 6838849 h 6858000"/>
                  <a:gd name="connsiteX577" fmla="*/ 3379694 w 7758545"/>
                  <a:gd name="connsiteY577" fmla="*/ 6825401 h 6858000"/>
                  <a:gd name="connsiteX578" fmla="*/ 3303087 w 7758545"/>
                  <a:gd name="connsiteY578" fmla="*/ 6803397 h 6858000"/>
                  <a:gd name="connsiteX579" fmla="*/ 3278230 w 7758545"/>
                  <a:gd name="connsiteY579" fmla="*/ 6807879 h 6858000"/>
                  <a:gd name="connsiteX580" fmla="*/ 3123385 w 7758545"/>
                  <a:gd name="connsiteY580" fmla="*/ 6781800 h 6858000"/>
                  <a:gd name="connsiteX581" fmla="*/ 3065929 w 7758545"/>
                  <a:gd name="connsiteY581" fmla="*/ 6779355 h 6858000"/>
                  <a:gd name="connsiteX582" fmla="*/ 3039443 w 7758545"/>
                  <a:gd name="connsiteY582" fmla="*/ 6779763 h 6858000"/>
                  <a:gd name="connsiteX583" fmla="*/ 2911492 w 7758545"/>
                  <a:gd name="connsiteY583" fmla="*/ 6734939 h 6858000"/>
                  <a:gd name="connsiteX584" fmla="*/ 2868298 w 7758545"/>
                  <a:gd name="connsiteY584" fmla="*/ 6710490 h 6858000"/>
                  <a:gd name="connsiteX585" fmla="*/ 2685744 w 7758545"/>
                  <a:gd name="connsiteY585" fmla="*/ 6670149 h 6858000"/>
                  <a:gd name="connsiteX586" fmla="*/ 2559424 w 7758545"/>
                  <a:gd name="connsiteY586" fmla="*/ 6629400 h 6858000"/>
                  <a:gd name="connsiteX587" fmla="*/ 2518267 w 7758545"/>
                  <a:gd name="connsiteY587" fmla="*/ 6627363 h 6858000"/>
                  <a:gd name="connsiteX588" fmla="*/ 2427398 w 7758545"/>
                  <a:gd name="connsiteY588" fmla="*/ 6596801 h 6858000"/>
                  <a:gd name="connsiteX589" fmla="*/ 2368312 w 7758545"/>
                  <a:gd name="connsiteY589" fmla="*/ 6579687 h 6858000"/>
                  <a:gd name="connsiteX590" fmla="*/ 2226914 w 7758545"/>
                  <a:gd name="connsiteY590" fmla="*/ 6513267 h 6858000"/>
                  <a:gd name="connsiteX591" fmla="*/ 2194315 w 7758545"/>
                  <a:gd name="connsiteY591" fmla="*/ 6500635 h 6858000"/>
                  <a:gd name="connsiteX592" fmla="*/ 2078589 w 7758545"/>
                  <a:gd name="connsiteY592" fmla="*/ 6450106 h 6858000"/>
                  <a:gd name="connsiteX593" fmla="*/ 1986090 w 7758545"/>
                  <a:gd name="connsiteY593" fmla="*/ 6407320 h 6858000"/>
                  <a:gd name="connsiteX594" fmla="*/ 1954713 w 7758545"/>
                  <a:gd name="connsiteY594" fmla="*/ 6388983 h 6858000"/>
                  <a:gd name="connsiteX595" fmla="*/ 1816168 w 7758545"/>
                  <a:gd name="connsiteY595" fmla="*/ 6304633 h 6858000"/>
                  <a:gd name="connsiteX596" fmla="*/ 1737930 w 7758545"/>
                  <a:gd name="connsiteY596" fmla="*/ 6257772 h 6858000"/>
                  <a:gd name="connsiteX597" fmla="*/ 1626279 w 7758545"/>
                  <a:gd name="connsiteY597" fmla="*/ 6158753 h 6858000"/>
                  <a:gd name="connsiteX598" fmla="*/ 1546819 w 7758545"/>
                  <a:gd name="connsiteY598" fmla="*/ 6118412 h 6858000"/>
                  <a:gd name="connsiteX599" fmla="*/ 1528075 w 7758545"/>
                  <a:gd name="connsiteY599" fmla="*/ 6106187 h 6858000"/>
                  <a:gd name="connsiteX600" fmla="*/ 1416831 w 7758545"/>
                  <a:gd name="connsiteY600" fmla="*/ 6012873 h 6858000"/>
                  <a:gd name="connsiteX601" fmla="*/ 1290918 w 7758545"/>
                  <a:gd name="connsiteY601" fmla="*/ 5919558 h 6858000"/>
                  <a:gd name="connsiteX602" fmla="*/ 1219200 w 7758545"/>
                  <a:gd name="connsiteY602" fmla="*/ 5864548 h 6858000"/>
                  <a:gd name="connsiteX603" fmla="*/ 1207790 w 7758545"/>
                  <a:gd name="connsiteY603" fmla="*/ 5846211 h 6858000"/>
                  <a:gd name="connsiteX604" fmla="*/ 1121403 w 7758545"/>
                  <a:gd name="connsiteY604" fmla="*/ 5761046 h 6858000"/>
                  <a:gd name="connsiteX605" fmla="*/ 1052130 w 7758545"/>
                  <a:gd name="connsiteY605" fmla="*/ 5695033 h 6858000"/>
                  <a:gd name="connsiteX606" fmla="*/ 1028496 w 7758545"/>
                  <a:gd name="connsiteY606" fmla="*/ 5659990 h 6858000"/>
                  <a:gd name="connsiteX607" fmla="*/ 950666 w 7758545"/>
                  <a:gd name="connsiteY607" fmla="*/ 5590309 h 6858000"/>
                  <a:gd name="connsiteX608" fmla="*/ 849202 w 7758545"/>
                  <a:gd name="connsiteY608" fmla="*/ 5465619 h 6858000"/>
                  <a:gd name="connsiteX609" fmla="*/ 813751 w 7758545"/>
                  <a:gd name="connsiteY609" fmla="*/ 5421610 h 6858000"/>
                  <a:gd name="connsiteX610" fmla="*/ 722474 w 7758545"/>
                  <a:gd name="connsiteY610" fmla="*/ 5287139 h 6858000"/>
                  <a:gd name="connsiteX611" fmla="*/ 692320 w 7758545"/>
                  <a:gd name="connsiteY611" fmla="*/ 5243538 h 6858000"/>
                  <a:gd name="connsiteX612" fmla="*/ 593708 w 7758545"/>
                  <a:gd name="connsiteY612" fmla="*/ 5128220 h 6858000"/>
                  <a:gd name="connsiteX613" fmla="*/ 558257 w 7758545"/>
                  <a:gd name="connsiteY613" fmla="*/ 5037758 h 6858000"/>
                  <a:gd name="connsiteX614" fmla="*/ 544402 w 7758545"/>
                  <a:gd name="connsiteY614" fmla="*/ 5018605 h 6858000"/>
                  <a:gd name="connsiteX615" fmla="*/ 497949 w 7758545"/>
                  <a:gd name="connsiteY615" fmla="*/ 4967262 h 6858000"/>
                  <a:gd name="connsiteX616" fmla="*/ 502431 w 7758545"/>
                  <a:gd name="connsiteY616" fmla="*/ 4933441 h 6858000"/>
                  <a:gd name="connsiteX617" fmla="*/ 472684 w 7758545"/>
                  <a:gd name="connsiteY617" fmla="*/ 4917956 h 6858000"/>
                  <a:gd name="connsiteX618" fmla="*/ 481242 w 7758545"/>
                  <a:gd name="connsiteY618" fmla="*/ 4911844 h 6858000"/>
                  <a:gd name="connsiteX619" fmla="*/ 460052 w 7758545"/>
                  <a:gd name="connsiteY619" fmla="*/ 4877615 h 6858000"/>
                  <a:gd name="connsiteX620" fmla="*/ 442530 w 7758545"/>
                  <a:gd name="connsiteY620" fmla="*/ 4827087 h 6858000"/>
                  <a:gd name="connsiteX621" fmla="*/ 433973 w 7758545"/>
                  <a:gd name="connsiteY621" fmla="*/ 4803453 h 6858000"/>
                  <a:gd name="connsiteX622" fmla="*/ 350031 w 7758545"/>
                  <a:gd name="connsiteY622" fmla="*/ 4672649 h 6858000"/>
                  <a:gd name="connsiteX623" fmla="*/ 343104 w 7758545"/>
                  <a:gd name="connsiteY623" fmla="*/ 4633123 h 6858000"/>
                  <a:gd name="connsiteX624" fmla="*/ 276276 w 7758545"/>
                  <a:gd name="connsiteY624" fmla="*/ 4448124 h 6858000"/>
                  <a:gd name="connsiteX625" fmla="*/ 262014 w 7758545"/>
                  <a:gd name="connsiteY625" fmla="*/ 4382519 h 6858000"/>
                  <a:gd name="connsiteX626" fmla="*/ 283611 w 7758545"/>
                  <a:gd name="connsiteY626" fmla="*/ 4346253 h 6858000"/>
                  <a:gd name="connsiteX627" fmla="*/ 210263 w 7758545"/>
                  <a:gd name="connsiteY627" fmla="*/ 4249678 h 6858000"/>
                  <a:gd name="connsiteX628" fmla="*/ 196001 w 7758545"/>
                  <a:gd name="connsiteY628" fmla="*/ 4180406 h 6858000"/>
                  <a:gd name="connsiteX629" fmla="*/ 208226 w 7758545"/>
                  <a:gd name="connsiteY629" fmla="*/ 4153919 h 6858000"/>
                  <a:gd name="connsiteX630" fmla="*/ 169514 w 7758545"/>
                  <a:gd name="connsiteY630" fmla="*/ 4042675 h 6858000"/>
                  <a:gd name="connsiteX631" fmla="*/ 124283 w 7758545"/>
                  <a:gd name="connsiteY631" fmla="*/ 3992554 h 6858000"/>
                  <a:gd name="connsiteX632" fmla="*/ 107984 w 7758545"/>
                  <a:gd name="connsiteY632" fmla="*/ 3926134 h 6858000"/>
                  <a:gd name="connsiteX633" fmla="*/ 101057 w 7758545"/>
                  <a:gd name="connsiteY633" fmla="*/ 3836079 h 6858000"/>
                  <a:gd name="connsiteX634" fmla="*/ 66013 w 7758545"/>
                  <a:gd name="connsiteY634" fmla="*/ 3664935 h 6858000"/>
                  <a:gd name="connsiteX635" fmla="*/ 97389 w 7758545"/>
                  <a:gd name="connsiteY635" fmla="*/ 3576918 h 6858000"/>
                  <a:gd name="connsiteX636" fmla="*/ 90055 w 7758545"/>
                  <a:gd name="connsiteY636" fmla="*/ 3552061 h 6858000"/>
                  <a:gd name="connsiteX637" fmla="*/ 35451 w 7758545"/>
                  <a:gd name="connsiteY637" fmla="*/ 3393141 h 6858000"/>
                  <a:gd name="connsiteX638" fmla="*/ 61938 w 7758545"/>
                  <a:gd name="connsiteY638" fmla="*/ 3375619 h 6858000"/>
                  <a:gd name="connsiteX639" fmla="*/ 89647 w 7758545"/>
                  <a:gd name="connsiteY639" fmla="*/ 3341798 h 6858000"/>
                  <a:gd name="connsiteX640" fmla="*/ 57048 w 7758545"/>
                  <a:gd name="connsiteY640" fmla="*/ 3330388 h 6858000"/>
                  <a:gd name="connsiteX641" fmla="*/ 4890 w 7758545"/>
                  <a:gd name="connsiteY641" fmla="*/ 3287602 h 6858000"/>
                  <a:gd name="connsiteX642" fmla="*/ 53788 w 7758545"/>
                  <a:gd name="connsiteY642" fmla="*/ 3157614 h 6858000"/>
                  <a:gd name="connsiteX643" fmla="*/ 8965 w 7758545"/>
                  <a:gd name="connsiteY643" fmla="*/ 3149464 h 6858000"/>
                  <a:gd name="connsiteX644" fmla="*/ 0 w 7758545"/>
                  <a:gd name="connsiteY644" fmla="*/ 3080192 h 6858000"/>
                  <a:gd name="connsiteX645" fmla="*/ 66013 w 7758545"/>
                  <a:gd name="connsiteY645" fmla="*/ 3057372 h 6858000"/>
                  <a:gd name="connsiteX646" fmla="*/ 42786 w 7758545"/>
                  <a:gd name="connsiteY646" fmla="*/ 3043110 h 6858000"/>
                  <a:gd name="connsiteX647" fmla="*/ 24857 w 7758545"/>
                  <a:gd name="connsiteY647" fmla="*/ 2951018 h 6858000"/>
                  <a:gd name="connsiteX648" fmla="*/ 30154 w 7758545"/>
                  <a:gd name="connsiteY648" fmla="*/ 2890710 h 6858000"/>
                  <a:gd name="connsiteX649" fmla="*/ 65198 w 7758545"/>
                  <a:gd name="connsiteY649" fmla="*/ 2811658 h 6858000"/>
                  <a:gd name="connsiteX650" fmla="*/ 35859 w 7758545"/>
                  <a:gd name="connsiteY650" fmla="*/ 2788024 h 6858000"/>
                  <a:gd name="connsiteX651" fmla="*/ 66828 w 7758545"/>
                  <a:gd name="connsiteY651" fmla="*/ 2751757 h 6858000"/>
                  <a:gd name="connsiteX652" fmla="*/ 96167 w 7758545"/>
                  <a:gd name="connsiteY652" fmla="*/ 2730161 h 6858000"/>
                  <a:gd name="connsiteX653" fmla="*/ 84757 w 7758545"/>
                  <a:gd name="connsiteY653" fmla="*/ 2702452 h 6858000"/>
                  <a:gd name="connsiteX654" fmla="*/ 46861 w 7758545"/>
                  <a:gd name="connsiteY654" fmla="*/ 2670260 h 6858000"/>
                  <a:gd name="connsiteX655" fmla="*/ 40341 w 7758545"/>
                  <a:gd name="connsiteY655" fmla="*/ 2653553 h 6858000"/>
                  <a:gd name="connsiteX656" fmla="*/ 59493 w 7758545"/>
                  <a:gd name="connsiteY656" fmla="*/ 2647848 h 6858000"/>
                  <a:gd name="connsiteX657" fmla="*/ 88017 w 7758545"/>
                  <a:gd name="connsiteY657" fmla="*/ 2618509 h 6858000"/>
                  <a:gd name="connsiteX658" fmla="*/ 113281 w 7758545"/>
                  <a:gd name="connsiteY658" fmla="*/ 2527640 h 6858000"/>
                  <a:gd name="connsiteX659" fmla="*/ 88832 w 7758545"/>
                  <a:gd name="connsiteY659" fmla="*/ 2519490 h 6858000"/>
                  <a:gd name="connsiteX660" fmla="*/ 70903 w 7758545"/>
                  <a:gd name="connsiteY660" fmla="*/ 2499116 h 6858000"/>
                  <a:gd name="connsiteX661" fmla="*/ 94537 w 7758545"/>
                  <a:gd name="connsiteY661" fmla="*/ 2489336 h 6858000"/>
                  <a:gd name="connsiteX662" fmla="*/ 120616 w 7758545"/>
                  <a:gd name="connsiteY662" fmla="*/ 2477111 h 6858000"/>
                  <a:gd name="connsiteX663" fmla="*/ 123061 w 7758545"/>
                  <a:gd name="connsiteY663" fmla="*/ 2448180 h 6858000"/>
                  <a:gd name="connsiteX664" fmla="*/ 161365 w 7758545"/>
                  <a:gd name="connsiteY664" fmla="*/ 2386649 h 6858000"/>
                  <a:gd name="connsiteX665" fmla="*/ 187851 w 7758545"/>
                  <a:gd name="connsiteY665" fmla="*/ 2374425 h 6858000"/>
                  <a:gd name="connsiteX666" fmla="*/ 162995 w 7758545"/>
                  <a:gd name="connsiteY666" fmla="*/ 2358125 h 6858000"/>
                  <a:gd name="connsiteX667" fmla="*/ 128766 w 7758545"/>
                  <a:gd name="connsiteY667" fmla="*/ 2339381 h 6858000"/>
                  <a:gd name="connsiteX668" fmla="*/ 184591 w 7758545"/>
                  <a:gd name="connsiteY668" fmla="*/ 2300262 h 6858000"/>
                  <a:gd name="connsiteX669" fmla="*/ 169514 w 7758545"/>
                  <a:gd name="connsiteY669" fmla="*/ 2218765 h 6858000"/>
                  <a:gd name="connsiteX670" fmla="*/ 224118 w 7758545"/>
                  <a:gd name="connsiteY670" fmla="*/ 2171496 h 6858000"/>
                  <a:gd name="connsiteX671" fmla="*/ 214338 w 7758545"/>
                  <a:gd name="connsiteY671" fmla="*/ 2136045 h 6858000"/>
                  <a:gd name="connsiteX672" fmla="*/ 194779 w 7758545"/>
                  <a:gd name="connsiteY672" fmla="*/ 2010539 h 6858000"/>
                  <a:gd name="connsiteX673" fmla="*/ 229007 w 7758545"/>
                  <a:gd name="connsiteY673" fmla="*/ 1982423 h 6858000"/>
                  <a:gd name="connsiteX674" fmla="*/ 290538 w 7758545"/>
                  <a:gd name="connsiteY674" fmla="*/ 1854472 h 6858000"/>
                  <a:gd name="connsiteX675" fmla="*/ 296650 w 7758545"/>
                  <a:gd name="connsiteY675" fmla="*/ 1809241 h 6858000"/>
                  <a:gd name="connsiteX676" fmla="*/ 266496 w 7758545"/>
                  <a:gd name="connsiteY676" fmla="*/ 1796201 h 6858000"/>
                  <a:gd name="connsiteX677" fmla="*/ 305207 w 7758545"/>
                  <a:gd name="connsiteY677" fmla="*/ 1677215 h 6858000"/>
                  <a:gd name="connsiteX678" fmla="*/ 263236 w 7758545"/>
                  <a:gd name="connsiteY678" fmla="*/ 1661323 h 6858000"/>
                  <a:gd name="connsiteX679" fmla="*/ 286871 w 7758545"/>
                  <a:gd name="connsiteY679" fmla="*/ 1574936 h 6858000"/>
                  <a:gd name="connsiteX680" fmla="*/ 286056 w 7758545"/>
                  <a:gd name="connsiteY680" fmla="*/ 1511775 h 6858000"/>
                  <a:gd name="connsiteX681" fmla="*/ 350031 w 7758545"/>
                  <a:gd name="connsiteY681" fmla="*/ 1477547 h 6858000"/>
                  <a:gd name="connsiteX682" fmla="*/ 360218 w 7758545"/>
                  <a:gd name="connsiteY682" fmla="*/ 1476324 h 6858000"/>
                  <a:gd name="connsiteX683" fmla="*/ 381407 w 7758545"/>
                  <a:gd name="connsiteY683" fmla="*/ 1420498 h 6858000"/>
                  <a:gd name="connsiteX684" fmla="*/ 414414 w 7758545"/>
                  <a:gd name="connsiteY684" fmla="*/ 1334519 h 6858000"/>
                  <a:gd name="connsiteX685" fmla="*/ 411154 w 7758545"/>
                  <a:gd name="connsiteY685" fmla="*/ 1304772 h 6858000"/>
                  <a:gd name="connsiteX686" fmla="*/ 401782 w 7758545"/>
                  <a:gd name="connsiteY686" fmla="*/ 1258726 h 6858000"/>
                  <a:gd name="connsiteX687" fmla="*/ 385890 w 7758545"/>
                  <a:gd name="connsiteY687" fmla="*/ 1257096 h 6858000"/>
                  <a:gd name="connsiteX688" fmla="*/ 486947 w 7758545"/>
                  <a:gd name="connsiteY688" fmla="*/ 1132813 h 6858000"/>
                  <a:gd name="connsiteX689" fmla="*/ 552959 w 7758545"/>
                  <a:gd name="connsiteY689" fmla="*/ 1026459 h 6858000"/>
                  <a:gd name="connsiteX690" fmla="*/ 542365 w 7758545"/>
                  <a:gd name="connsiteY690" fmla="*/ 989785 h 6858000"/>
                  <a:gd name="connsiteX691" fmla="*/ 687430 w 7758545"/>
                  <a:gd name="connsiteY691" fmla="*/ 903805 h 6858000"/>
                  <a:gd name="connsiteX692" fmla="*/ 698025 w 7758545"/>
                  <a:gd name="connsiteY692" fmla="*/ 806416 h 6858000"/>
                  <a:gd name="connsiteX693" fmla="*/ 788487 w 7758545"/>
                  <a:gd name="connsiteY693" fmla="*/ 773002 h 6858000"/>
                  <a:gd name="connsiteX694" fmla="*/ 810083 w 7758545"/>
                  <a:gd name="connsiteY694" fmla="*/ 808861 h 6858000"/>
                  <a:gd name="connsiteX695" fmla="*/ 893211 w 7758545"/>
                  <a:gd name="connsiteY695" fmla="*/ 658906 h 6858000"/>
                  <a:gd name="connsiteX696" fmla="*/ 945776 w 7758545"/>
                  <a:gd name="connsiteY696" fmla="*/ 611637 h 6858000"/>
                  <a:gd name="connsiteX697" fmla="*/ 1045611 w 7758545"/>
                  <a:gd name="connsiteY697" fmla="*/ 574149 h 6858000"/>
                  <a:gd name="connsiteX698" fmla="*/ 1103474 w 7758545"/>
                  <a:gd name="connsiteY698" fmla="*/ 522398 h 6858000"/>
                  <a:gd name="connsiteX699" fmla="*/ 1155632 w 7758545"/>
                  <a:gd name="connsiteY699" fmla="*/ 550514 h 6858000"/>
                  <a:gd name="connsiteX700" fmla="*/ 1162967 w 7758545"/>
                  <a:gd name="connsiteY700" fmla="*/ 539105 h 6858000"/>
                  <a:gd name="connsiteX701" fmla="*/ 1134035 w 7758545"/>
                  <a:gd name="connsiteY701" fmla="*/ 502024 h 6858000"/>
                  <a:gd name="connsiteX702" fmla="*/ 1210235 w 7758545"/>
                  <a:gd name="connsiteY702" fmla="*/ 421341 h 6858000"/>
                  <a:gd name="connsiteX703" fmla="*/ 1222052 w 7758545"/>
                  <a:gd name="connsiteY703" fmla="*/ 431936 h 6858000"/>
                  <a:gd name="connsiteX704" fmla="*/ 1170709 w 7758545"/>
                  <a:gd name="connsiteY704" fmla="*/ 494689 h 6858000"/>
                  <a:gd name="connsiteX705" fmla="*/ 1240797 w 7758545"/>
                  <a:gd name="connsiteY705" fmla="*/ 480019 h 6858000"/>
                  <a:gd name="connsiteX706" fmla="*/ 1325961 w 7758545"/>
                  <a:gd name="connsiteY706" fmla="*/ 501616 h 6858000"/>
                  <a:gd name="connsiteX707" fmla="*/ 1330444 w 7758545"/>
                  <a:gd name="connsiteY707" fmla="*/ 524435 h 6858000"/>
                  <a:gd name="connsiteX708" fmla="*/ 1376082 w 7758545"/>
                  <a:gd name="connsiteY708" fmla="*/ 543995 h 6858000"/>
                  <a:gd name="connsiteX709" fmla="*/ 1328406 w 7758545"/>
                  <a:gd name="connsiteY709" fmla="*/ 537882 h 6858000"/>
                  <a:gd name="connsiteX710" fmla="*/ 1335741 w 7758545"/>
                  <a:gd name="connsiteY710" fmla="*/ 590448 h 6858000"/>
                  <a:gd name="connsiteX711" fmla="*/ 1295807 w 7758545"/>
                  <a:gd name="connsiteY711" fmla="*/ 560294 h 6858000"/>
                  <a:gd name="connsiteX712" fmla="*/ 1306810 w 7758545"/>
                  <a:gd name="connsiteY712" fmla="*/ 573741 h 6858000"/>
                  <a:gd name="connsiteX713" fmla="*/ 1259541 w 7758545"/>
                  <a:gd name="connsiteY713" fmla="*/ 623455 h 6858000"/>
                  <a:gd name="connsiteX714" fmla="*/ 1240389 w 7758545"/>
                  <a:gd name="connsiteY714" fmla="*/ 613267 h 6858000"/>
                  <a:gd name="connsiteX715" fmla="*/ 1268913 w 7758545"/>
                  <a:gd name="connsiteY715" fmla="*/ 647904 h 6858000"/>
                  <a:gd name="connsiteX716" fmla="*/ 1264023 w 7758545"/>
                  <a:gd name="connsiteY716" fmla="*/ 655239 h 6858000"/>
                  <a:gd name="connsiteX717" fmla="*/ 1239982 w 7758545"/>
                  <a:gd name="connsiteY717" fmla="*/ 638532 h 6858000"/>
                  <a:gd name="connsiteX718" fmla="*/ 1208605 w 7758545"/>
                  <a:gd name="connsiteY718" fmla="*/ 621417 h 6858000"/>
                  <a:gd name="connsiteX719" fmla="*/ 1204531 w 7758545"/>
                  <a:gd name="connsiteY719" fmla="*/ 630382 h 6858000"/>
                  <a:gd name="connsiteX720" fmla="*/ 1230202 w 7758545"/>
                  <a:gd name="connsiteY720" fmla="*/ 664611 h 6858000"/>
                  <a:gd name="connsiteX721" fmla="*/ 1204531 w 7758545"/>
                  <a:gd name="connsiteY721" fmla="*/ 698432 h 6858000"/>
                  <a:gd name="connsiteX722" fmla="*/ 1182526 w 7758545"/>
                  <a:gd name="connsiteY722" fmla="*/ 745701 h 6858000"/>
                  <a:gd name="connsiteX723" fmla="*/ 1208198 w 7758545"/>
                  <a:gd name="connsiteY723" fmla="*/ 753035 h 6858000"/>
                  <a:gd name="connsiteX724" fmla="*/ 1280730 w 7758545"/>
                  <a:gd name="connsiteY724" fmla="*/ 676835 h 6858000"/>
                  <a:gd name="connsiteX725" fmla="*/ 1311292 w 7758545"/>
                  <a:gd name="connsiteY725" fmla="*/ 657683 h 6858000"/>
                  <a:gd name="connsiteX726" fmla="*/ 1368748 w 7758545"/>
                  <a:gd name="connsiteY726" fmla="*/ 601858 h 6858000"/>
                  <a:gd name="connsiteX727" fmla="*/ 1374452 w 7758545"/>
                  <a:gd name="connsiteY727" fmla="*/ 646274 h 6858000"/>
                  <a:gd name="connsiteX728" fmla="*/ 1393197 w 7758545"/>
                  <a:gd name="connsiteY728" fmla="*/ 623047 h 6858000"/>
                  <a:gd name="connsiteX729" fmla="*/ 1402569 w 7758545"/>
                  <a:gd name="connsiteY729" fmla="*/ 627937 h 6858000"/>
                  <a:gd name="connsiteX730" fmla="*/ 1369970 w 7758545"/>
                  <a:gd name="connsiteY730" fmla="*/ 680503 h 6858000"/>
                  <a:gd name="connsiteX731" fmla="*/ 1415609 w 7758545"/>
                  <a:gd name="connsiteY731" fmla="*/ 626714 h 6858000"/>
                  <a:gd name="connsiteX732" fmla="*/ 1374452 w 7758545"/>
                  <a:gd name="connsiteY732" fmla="*/ 591671 h 6858000"/>
                  <a:gd name="connsiteX733" fmla="*/ 1434353 w 7758545"/>
                  <a:gd name="connsiteY733" fmla="*/ 516286 h 6858000"/>
                  <a:gd name="connsiteX734" fmla="*/ 1503218 w 7758545"/>
                  <a:gd name="connsiteY734" fmla="*/ 466165 h 6858000"/>
                  <a:gd name="connsiteX735" fmla="*/ 1548042 w 7758545"/>
                  <a:gd name="connsiteY735" fmla="*/ 421749 h 6858000"/>
                  <a:gd name="connsiteX736" fmla="*/ 1623019 w 7758545"/>
                  <a:gd name="connsiteY736" fmla="*/ 414006 h 6858000"/>
                  <a:gd name="connsiteX737" fmla="*/ 1658471 w 7758545"/>
                  <a:gd name="connsiteY737" fmla="*/ 442530 h 6858000"/>
                  <a:gd name="connsiteX738" fmla="*/ 1699219 w 7758545"/>
                  <a:gd name="connsiteY738" fmla="*/ 350846 h 6858000"/>
                  <a:gd name="connsiteX739" fmla="*/ 1655211 w 7758545"/>
                  <a:gd name="connsiteY739" fmla="*/ 338214 h 6858000"/>
                  <a:gd name="connsiteX740" fmla="*/ 1720001 w 7758545"/>
                  <a:gd name="connsiteY740" fmla="*/ 286056 h 6858000"/>
                  <a:gd name="connsiteX741" fmla="*/ 1761157 w 7758545"/>
                  <a:gd name="connsiteY741" fmla="*/ 317025 h 6858000"/>
                  <a:gd name="connsiteX742" fmla="*/ 1770122 w 7758545"/>
                  <a:gd name="connsiteY742" fmla="*/ 307652 h 6858000"/>
                  <a:gd name="connsiteX743" fmla="*/ 1746895 w 7758545"/>
                  <a:gd name="connsiteY743" fmla="*/ 274646 h 6858000"/>
                  <a:gd name="connsiteX744" fmla="*/ 1766455 w 7758545"/>
                  <a:gd name="connsiteY744" fmla="*/ 269349 h 6858000"/>
                  <a:gd name="connsiteX745" fmla="*/ 1830022 w 7758545"/>
                  <a:gd name="connsiteY745" fmla="*/ 259161 h 6858000"/>
                  <a:gd name="connsiteX746" fmla="*/ 1885033 w 7758545"/>
                  <a:gd name="connsiteY746" fmla="*/ 219635 h 6858000"/>
                  <a:gd name="connsiteX747" fmla="*/ 1964493 w 7758545"/>
                  <a:gd name="connsiteY747" fmla="*/ 168699 h 6858000"/>
                  <a:gd name="connsiteX748" fmla="*/ 2054547 w 7758545"/>
                  <a:gd name="connsiteY748" fmla="*/ 101872 h 6858000"/>
                  <a:gd name="connsiteX749" fmla="*/ 2062697 w 7758545"/>
                  <a:gd name="connsiteY749" fmla="*/ 109206 h 6858000"/>
                  <a:gd name="connsiteX750" fmla="*/ 2052103 w 7758545"/>
                  <a:gd name="connsiteY750" fmla="*/ 138953 h 6858000"/>
                  <a:gd name="connsiteX751" fmla="*/ 2062290 w 7758545"/>
                  <a:gd name="connsiteY751" fmla="*/ 145065 h 6858000"/>
                  <a:gd name="connsiteX752" fmla="*/ 2092444 w 7758545"/>
                  <a:gd name="connsiteY752" fmla="*/ 98612 h 6858000"/>
                  <a:gd name="connsiteX753" fmla="*/ 2160087 w 7758545"/>
                  <a:gd name="connsiteY753" fmla="*/ 59086 h 6858000"/>
                  <a:gd name="connsiteX754" fmla="*/ 2229767 w 7758545"/>
                  <a:gd name="connsiteY754" fmla="*/ 20782 h 6858000"/>
                  <a:gd name="connsiteX755" fmla="*/ 2324711 w 7758545"/>
                  <a:gd name="connsiteY755" fmla="*/ 815 h 6858000"/>
                  <a:gd name="connsiteX756" fmla="*/ 2332861 w 7758545"/>
                  <a:gd name="connsiteY756" fmla="*/ 0 h 6858000"/>
                  <a:gd name="connsiteX757" fmla="*/ 987340 w 7758545"/>
                  <a:gd name="connsiteY757" fmla="*/ 2697154 h 6858000"/>
                  <a:gd name="connsiteX758" fmla="*/ 973893 w 7758545"/>
                  <a:gd name="connsiteY758" fmla="*/ 2713046 h 6858000"/>
                  <a:gd name="connsiteX759" fmla="*/ 1012197 w 7758545"/>
                  <a:gd name="connsiteY759" fmla="*/ 2777022 h 6858000"/>
                  <a:gd name="connsiteX760" fmla="*/ 1041536 w 7758545"/>
                  <a:gd name="connsiteY760" fmla="*/ 2763982 h 6858000"/>
                  <a:gd name="connsiteX761" fmla="*/ 1048871 w 7758545"/>
                  <a:gd name="connsiteY761" fmla="*/ 2740755 h 6858000"/>
                  <a:gd name="connsiteX762" fmla="*/ 1034609 w 7758545"/>
                  <a:gd name="connsiteY762" fmla="*/ 2731791 h 6858000"/>
                  <a:gd name="connsiteX763" fmla="*/ 986118 w 7758545"/>
                  <a:gd name="connsiteY763" fmla="*/ 2696339 h 6858000"/>
                  <a:gd name="connsiteX764" fmla="*/ 1011789 w 7758545"/>
                  <a:gd name="connsiteY764" fmla="*/ 2689819 h 6858000"/>
                  <a:gd name="connsiteX765" fmla="*/ 981635 w 7758545"/>
                  <a:gd name="connsiteY765" fmla="*/ 2609137 h 6858000"/>
                  <a:gd name="connsiteX766" fmla="*/ 987340 w 7758545"/>
                  <a:gd name="connsiteY766" fmla="*/ 2697154 h 6858000"/>
                  <a:gd name="connsiteX767" fmla="*/ 1453505 w 7758545"/>
                  <a:gd name="connsiteY767" fmla="*/ 1816575 h 6858000"/>
                  <a:gd name="connsiteX768" fmla="*/ 1424981 w 7758545"/>
                  <a:gd name="connsiteY768" fmla="*/ 1798646 h 6858000"/>
                  <a:gd name="connsiteX769" fmla="*/ 1363450 w 7758545"/>
                  <a:gd name="connsiteY769" fmla="*/ 1723669 h 6858000"/>
                  <a:gd name="connsiteX770" fmla="*/ 1352448 w 7758545"/>
                  <a:gd name="connsiteY770" fmla="*/ 1750970 h 6858000"/>
                  <a:gd name="connsiteX771" fmla="*/ 1394012 w 7758545"/>
                  <a:gd name="connsiteY771" fmla="*/ 1778679 h 6858000"/>
                  <a:gd name="connsiteX772" fmla="*/ 1440873 w 7758545"/>
                  <a:gd name="connsiteY772" fmla="*/ 1830430 h 6858000"/>
                  <a:gd name="connsiteX773" fmla="*/ 1498328 w 7758545"/>
                  <a:gd name="connsiteY773" fmla="*/ 1867511 h 6858000"/>
                  <a:gd name="connsiteX774" fmla="*/ 1453505 w 7758545"/>
                  <a:gd name="connsiteY774" fmla="*/ 1816575 h 6858000"/>
                  <a:gd name="connsiteX775" fmla="*/ 1463285 w 7758545"/>
                  <a:gd name="connsiteY775" fmla="*/ 1779087 h 6858000"/>
                  <a:gd name="connsiteX776" fmla="*/ 1466544 w 7758545"/>
                  <a:gd name="connsiteY776" fmla="*/ 1737116 h 6858000"/>
                  <a:gd name="connsiteX777" fmla="*/ 1473472 w 7758545"/>
                  <a:gd name="connsiteY777" fmla="*/ 1711444 h 6858000"/>
                  <a:gd name="connsiteX778" fmla="*/ 1418868 w 7758545"/>
                  <a:gd name="connsiteY778" fmla="*/ 1684957 h 6858000"/>
                  <a:gd name="connsiteX779" fmla="*/ 1431093 w 7758545"/>
                  <a:gd name="connsiteY779" fmla="*/ 1749340 h 6858000"/>
                  <a:gd name="connsiteX780" fmla="*/ 1442503 w 7758545"/>
                  <a:gd name="connsiteY780" fmla="*/ 1777864 h 6858000"/>
                  <a:gd name="connsiteX781" fmla="*/ 1453505 w 7758545"/>
                  <a:gd name="connsiteY781" fmla="*/ 1816575 h 6858000"/>
                  <a:gd name="connsiteX782" fmla="*/ 1246502 w 7758545"/>
                  <a:gd name="connsiteY782" fmla="*/ 2945721 h 6858000"/>
                  <a:gd name="connsiteX783" fmla="*/ 1120996 w 7758545"/>
                  <a:gd name="connsiteY783" fmla="*/ 2992174 h 6858000"/>
                  <a:gd name="connsiteX784" fmla="*/ 1198011 w 7758545"/>
                  <a:gd name="connsiteY784" fmla="*/ 3042703 h 6858000"/>
                  <a:gd name="connsiteX785" fmla="*/ 1222460 w 7758545"/>
                  <a:gd name="connsiteY785" fmla="*/ 3039035 h 6858000"/>
                  <a:gd name="connsiteX786" fmla="*/ 1246502 w 7758545"/>
                  <a:gd name="connsiteY786" fmla="*/ 2945721 h 6858000"/>
                  <a:gd name="connsiteX787" fmla="*/ 1316997 w 7758545"/>
                  <a:gd name="connsiteY787" fmla="*/ 1423758 h 6858000"/>
                  <a:gd name="connsiteX788" fmla="*/ 1395642 w 7758545"/>
                  <a:gd name="connsiteY788" fmla="*/ 1438428 h 6858000"/>
                  <a:gd name="connsiteX789" fmla="*/ 1451467 w 7758545"/>
                  <a:gd name="connsiteY789" fmla="*/ 1411126 h 6858000"/>
                  <a:gd name="connsiteX790" fmla="*/ 1370785 w 7758545"/>
                  <a:gd name="connsiteY790" fmla="*/ 1351226 h 6858000"/>
                  <a:gd name="connsiteX791" fmla="*/ 1316997 w 7758545"/>
                  <a:gd name="connsiteY791" fmla="*/ 1423758 h 6858000"/>
                  <a:gd name="connsiteX792" fmla="*/ 1022384 w 7758545"/>
                  <a:gd name="connsiteY792" fmla="*/ 2130340 h 6858000"/>
                  <a:gd name="connsiteX793" fmla="*/ 1124256 w 7758545"/>
                  <a:gd name="connsiteY793" fmla="*/ 2102224 h 6858000"/>
                  <a:gd name="connsiteX794" fmla="*/ 1107956 w 7758545"/>
                  <a:gd name="connsiteY794" fmla="*/ 2052510 h 6858000"/>
                  <a:gd name="connsiteX795" fmla="*/ 1054575 w 7758545"/>
                  <a:gd name="connsiteY795" fmla="*/ 2107928 h 6858000"/>
                  <a:gd name="connsiteX796" fmla="*/ 1022791 w 7758545"/>
                  <a:gd name="connsiteY796" fmla="*/ 2079404 h 6858000"/>
                  <a:gd name="connsiteX797" fmla="*/ 1019532 w 7758545"/>
                  <a:gd name="connsiteY797" fmla="*/ 2107521 h 6858000"/>
                  <a:gd name="connsiteX798" fmla="*/ 1022384 w 7758545"/>
                  <a:gd name="connsiteY798" fmla="*/ 2130340 h 6858000"/>
                  <a:gd name="connsiteX799" fmla="*/ 1364673 w 7758545"/>
                  <a:gd name="connsiteY799" fmla="*/ 2074107 h 6858000"/>
                  <a:gd name="connsiteX800" fmla="*/ 1322294 w 7758545"/>
                  <a:gd name="connsiteY800" fmla="*/ 2098964 h 6858000"/>
                  <a:gd name="connsiteX801" fmla="*/ 1284805 w 7758545"/>
                  <a:gd name="connsiteY801" fmla="*/ 2065957 h 6858000"/>
                  <a:gd name="connsiteX802" fmla="*/ 1323109 w 7758545"/>
                  <a:gd name="connsiteY802" fmla="*/ 2153160 h 6858000"/>
                  <a:gd name="connsiteX803" fmla="*/ 1364673 w 7758545"/>
                  <a:gd name="connsiteY803" fmla="*/ 2074107 h 6858000"/>
                  <a:gd name="connsiteX804" fmla="*/ 1186601 w 7758545"/>
                  <a:gd name="connsiteY804" fmla="*/ 2706934 h 6858000"/>
                  <a:gd name="connsiteX805" fmla="*/ 1090842 w 7758545"/>
                  <a:gd name="connsiteY805" fmla="*/ 2693894 h 6858000"/>
                  <a:gd name="connsiteX806" fmla="*/ 1103474 w 7758545"/>
                  <a:gd name="connsiteY806" fmla="*/ 2759500 h 6858000"/>
                  <a:gd name="connsiteX807" fmla="*/ 1144630 w 7758545"/>
                  <a:gd name="connsiteY807" fmla="*/ 2712639 h 6858000"/>
                  <a:gd name="connsiteX808" fmla="*/ 1171117 w 7758545"/>
                  <a:gd name="connsiteY808" fmla="*/ 2779466 h 6858000"/>
                  <a:gd name="connsiteX809" fmla="*/ 1186601 w 7758545"/>
                  <a:gd name="connsiteY809" fmla="*/ 2706934 h 6858000"/>
                  <a:gd name="connsiteX810" fmla="*/ 1073727 w 7758545"/>
                  <a:gd name="connsiteY810" fmla="*/ 2498708 h 6858000"/>
                  <a:gd name="connsiteX811" fmla="*/ 957594 w 7758545"/>
                  <a:gd name="connsiteY811" fmla="*/ 2432695 h 6858000"/>
                  <a:gd name="connsiteX812" fmla="*/ 1073727 w 7758545"/>
                  <a:gd name="connsiteY812" fmla="*/ 2498708 h 6858000"/>
                  <a:gd name="connsiteX813" fmla="*/ 1352041 w 7758545"/>
                  <a:gd name="connsiteY813" fmla="*/ 3071634 h 6858000"/>
                  <a:gd name="connsiteX814" fmla="*/ 1360190 w 7758545"/>
                  <a:gd name="connsiteY814" fmla="*/ 2994619 h 6858000"/>
                  <a:gd name="connsiteX815" fmla="*/ 1351226 w 7758545"/>
                  <a:gd name="connsiteY815" fmla="*/ 2993397 h 6858000"/>
                  <a:gd name="connsiteX816" fmla="*/ 1303142 w 7758545"/>
                  <a:gd name="connsiteY816" fmla="*/ 3065930 h 6858000"/>
                  <a:gd name="connsiteX817" fmla="*/ 1352041 w 7758545"/>
                  <a:gd name="connsiteY817" fmla="*/ 3071634 h 6858000"/>
                  <a:gd name="connsiteX818" fmla="*/ 1826762 w 7758545"/>
                  <a:gd name="connsiteY818" fmla="*/ 486947 h 6858000"/>
                  <a:gd name="connsiteX819" fmla="*/ 1859769 w 7758545"/>
                  <a:gd name="connsiteY819" fmla="*/ 513026 h 6858000"/>
                  <a:gd name="connsiteX820" fmla="*/ 1899295 w 7758545"/>
                  <a:gd name="connsiteY820" fmla="*/ 512211 h 6858000"/>
                  <a:gd name="connsiteX821" fmla="*/ 1864659 w 7758545"/>
                  <a:gd name="connsiteY821" fmla="*/ 464127 h 6858000"/>
                  <a:gd name="connsiteX822" fmla="*/ 1826762 w 7758545"/>
                  <a:gd name="connsiteY822" fmla="*/ 486947 h 6858000"/>
                  <a:gd name="connsiteX823" fmla="*/ 1328406 w 7758545"/>
                  <a:gd name="connsiteY823" fmla="*/ 1334519 h 6858000"/>
                  <a:gd name="connsiteX824" fmla="*/ 1420498 w 7758545"/>
                  <a:gd name="connsiteY824" fmla="*/ 1334519 h 6858000"/>
                  <a:gd name="connsiteX825" fmla="*/ 1328406 w 7758545"/>
                  <a:gd name="connsiteY825" fmla="*/ 1334519 h 6858000"/>
                  <a:gd name="connsiteX826" fmla="*/ 944961 w 7758545"/>
                  <a:gd name="connsiteY826" fmla="*/ 2726086 h 6858000"/>
                  <a:gd name="connsiteX827" fmla="*/ 933552 w 7758545"/>
                  <a:gd name="connsiteY827" fmla="*/ 2714676 h 6858000"/>
                  <a:gd name="connsiteX828" fmla="*/ 880986 w 7758545"/>
                  <a:gd name="connsiteY828" fmla="*/ 2744423 h 6858000"/>
                  <a:gd name="connsiteX829" fmla="*/ 886283 w 7758545"/>
                  <a:gd name="connsiteY829" fmla="*/ 2755017 h 6858000"/>
                  <a:gd name="connsiteX830" fmla="*/ 928254 w 7758545"/>
                  <a:gd name="connsiteY830" fmla="*/ 2771317 h 6858000"/>
                  <a:gd name="connsiteX831" fmla="*/ 944961 w 7758545"/>
                  <a:gd name="connsiteY831" fmla="*/ 2726086 h 6858000"/>
                  <a:gd name="connsiteX832" fmla="*/ 1197196 w 7758545"/>
                  <a:gd name="connsiteY832" fmla="*/ 2725271 h 6858000"/>
                  <a:gd name="connsiteX833" fmla="*/ 1216755 w 7758545"/>
                  <a:gd name="connsiteY833" fmla="*/ 2737903 h 6858000"/>
                  <a:gd name="connsiteX834" fmla="*/ 1244057 w 7758545"/>
                  <a:gd name="connsiteY834" fmla="*/ 2686967 h 6858000"/>
                  <a:gd name="connsiteX835" fmla="*/ 1228980 w 7758545"/>
                  <a:gd name="connsiteY835" fmla="*/ 2673520 h 6858000"/>
                  <a:gd name="connsiteX836" fmla="*/ 1197196 w 7758545"/>
                  <a:gd name="connsiteY836" fmla="*/ 2725271 h 6858000"/>
                  <a:gd name="connsiteX837" fmla="*/ 1447800 w 7758545"/>
                  <a:gd name="connsiteY837" fmla="*/ 1300290 h 6858000"/>
                  <a:gd name="connsiteX838" fmla="*/ 1456357 w 7758545"/>
                  <a:gd name="connsiteY838" fmla="*/ 1255059 h 6858000"/>
                  <a:gd name="connsiteX839" fmla="*/ 1446985 w 7758545"/>
                  <a:gd name="connsiteY839" fmla="*/ 1223682 h 6858000"/>
                  <a:gd name="connsiteX840" fmla="*/ 1447800 w 7758545"/>
                  <a:gd name="connsiteY840" fmla="*/ 1300290 h 6858000"/>
                  <a:gd name="connsiteX841" fmla="*/ 1581863 w 7758545"/>
                  <a:gd name="connsiteY841" fmla="*/ 698840 h 6858000"/>
                  <a:gd name="connsiteX842" fmla="*/ 1618537 w 7758545"/>
                  <a:gd name="connsiteY842" fmla="*/ 727364 h 6858000"/>
                  <a:gd name="connsiteX843" fmla="*/ 1650321 w 7758545"/>
                  <a:gd name="connsiteY843" fmla="*/ 684578 h 6858000"/>
                  <a:gd name="connsiteX844" fmla="*/ 1581863 w 7758545"/>
                  <a:gd name="connsiteY844" fmla="*/ 698840 h 6858000"/>
                  <a:gd name="connsiteX845" fmla="*/ 1205753 w 7758545"/>
                  <a:gd name="connsiteY845" fmla="*/ 1623427 h 6858000"/>
                  <a:gd name="connsiteX846" fmla="*/ 1284805 w 7758545"/>
                  <a:gd name="connsiteY846" fmla="*/ 1638096 h 6858000"/>
                  <a:gd name="connsiteX847" fmla="*/ 1286843 w 7758545"/>
                  <a:gd name="connsiteY847" fmla="*/ 1629947 h 6858000"/>
                  <a:gd name="connsiteX848" fmla="*/ 1226535 w 7758545"/>
                  <a:gd name="connsiteY848" fmla="*/ 1600607 h 6858000"/>
                  <a:gd name="connsiteX849" fmla="*/ 1205753 w 7758545"/>
                  <a:gd name="connsiteY849" fmla="*/ 1623427 h 6858000"/>
                  <a:gd name="connsiteX850" fmla="*/ 995082 w 7758545"/>
                  <a:gd name="connsiteY850" fmla="*/ 2969355 h 6858000"/>
                  <a:gd name="connsiteX851" fmla="*/ 1004455 w 7758545"/>
                  <a:gd name="connsiteY851" fmla="*/ 2960798 h 6858000"/>
                  <a:gd name="connsiteX852" fmla="*/ 983673 w 7758545"/>
                  <a:gd name="connsiteY852" fmla="*/ 2931459 h 6858000"/>
                  <a:gd name="connsiteX853" fmla="*/ 951889 w 7758545"/>
                  <a:gd name="connsiteY853" fmla="*/ 2936756 h 6858000"/>
                  <a:gd name="connsiteX854" fmla="*/ 953111 w 7758545"/>
                  <a:gd name="connsiteY854" fmla="*/ 2964873 h 6858000"/>
                  <a:gd name="connsiteX855" fmla="*/ 995082 w 7758545"/>
                  <a:gd name="connsiteY855" fmla="*/ 2969355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</a:cxnLst>
                <a:rect l="l" t="t" r="r" b="b"/>
                <a:pathLst>
                  <a:path w="7758545" h="6858000">
                    <a:moveTo>
                      <a:pt x="2332861" y="0"/>
                    </a:moveTo>
                    <a:cubicBezTo>
                      <a:pt x="2317784" y="17522"/>
                      <a:pt x="2305559" y="38711"/>
                      <a:pt x="2287223" y="52158"/>
                    </a:cubicBezTo>
                    <a:cubicBezTo>
                      <a:pt x="2257068" y="74570"/>
                      <a:pt x="2223654" y="92907"/>
                      <a:pt x="2191056" y="111244"/>
                    </a:cubicBezTo>
                    <a:cubicBezTo>
                      <a:pt x="2175979" y="119394"/>
                      <a:pt x="2156419" y="120616"/>
                      <a:pt x="2143380" y="130803"/>
                    </a:cubicBezTo>
                    <a:cubicBezTo>
                      <a:pt x="2114856" y="152807"/>
                      <a:pt x="2088776" y="178479"/>
                      <a:pt x="2056178" y="208226"/>
                    </a:cubicBezTo>
                    <a:cubicBezTo>
                      <a:pt x="2072477" y="203336"/>
                      <a:pt x="2082664" y="200483"/>
                      <a:pt x="2092851" y="197224"/>
                    </a:cubicBezTo>
                    <a:cubicBezTo>
                      <a:pt x="2061067" y="214745"/>
                      <a:pt x="2066772" y="273424"/>
                      <a:pt x="2015836" y="268534"/>
                    </a:cubicBezTo>
                    <a:cubicBezTo>
                      <a:pt x="2010946" y="268126"/>
                      <a:pt x="2004834" y="269349"/>
                      <a:pt x="2001167" y="272201"/>
                    </a:cubicBezTo>
                    <a:cubicBezTo>
                      <a:pt x="1966123" y="301133"/>
                      <a:pt x="1931079" y="330472"/>
                      <a:pt x="1895220" y="360626"/>
                    </a:cubicBezTo>
                    <a:cubicBezTo>
                      <a:pt x="1890738" y="353291"/>
                      <a:pt x="1885033" y="343511"/>
                      <a:pt x="1878921" y="333324"/>
                    </a:cubicBezTo>
                    <a:cubicBezTo>
                      <a:pt x="1876476" y="334547"/>
                      <a:pt x="1874031" y="335769"/>
                      <a:pt x="1871586" y="336991"/>
                    </a:cubicBezTo>
                    <a:cubicBezTo>
                      <a:pt x="1881366" y="365516"/>
                      <a:pt x="1890738" y="394040"/>
                      <a:pt x="1902555" y="428676"/>
                    </a:cubicBezTo>
                    <a:cubicBezTo>
                      <a:pt x="1900518" y="431936"/>
                      <a:pt x="1893590" y="442938"/>
                      <a:pt x="1886663" y="454348"/>
                    </a:cubicBezTo>
                    <a:cubicBezTo>
                      <a:pt x="1889108" y="456385"/>
                      <a:pt x="1891553" y="458422"/>
                      <a:pt x="1893998" y="460460"/>
                    </a:cubicBezTo>
                    <a:cubicBezTo>
                      <a:pt x="1948601" y="419711"/>
                      <a:pt x="2002797" y="379370"/>
                      <a:pt x="2059437" y="337399"/>
                    </a:cubicBezTo>
                    <a:cubicBezTo>
                      <a:pt x="2056178" y="333732"/>
                      <a:pt x="2049250" y="325989"/>
                      <a:pt x="2042730" y="318247"/>
                    </a:cubicBezTo>
                    <a:cubicBezTo>
                      <a:pt x="2044360" y="315395"/>
                      <a:pt x="2046398" y="312950"/>
                      <a:pt x="2048028" y="310097"/>
                    </a:cubicBezTo>
                    <a:cubicBezTo>
                      <a:pt x="2059030" y="315802"/>
                      <a:pt x="2070440" y="321507"/>
                      <a:pt x="2078589" y="325582"/>
                    </a:cubicBezTo>
                    <a:cubicBezTo>
                      <a:pt x="2106298" y="310505"/>
                      <a:pt x="2132785" y="295835"/>
                      <a:pt x="2154789" y="283611"/>
                    </a:cubicBezTo>
                    <a:cubicBezTo>
                      <a:pt x="2169866" y="309690"/>
                      <a:pt x="2182498" y="330879"/>
                      <a:pt x="2195945" y="353698"/>
                    </a:cubicBezTo>
                    <a:cubicBezTo>
                      <a:pt x="2184128" y="362663"/>
                      <a:pt x="2101816" y="365923"/>
                      <a:pt x="2094481" y="359811"/>
                    </a:cubicBezTo>
                    <a:cubicBezTo>
                      <a:pt x="2076144" y="370813"/>
                      <a:pt x="2056178" y="376925"/>
                      <a:pt x="2047620" y="389965"/>
                    </a:cubicBezTo>
                    <a:cubicBezTo>
                      <a:pt x="2039063" y="403004"/>
                      <a:pt x="2041916" y="423786"/>
                      <a:pt x="2039471" y="444975"/>
                    </a:cubicBezTo>
                    <a:cubicBezTo>
                      <a:pt x="2082664" y="414821"/>
                      <a:pt x="2118116" y="389965"/>
                      <a:pt x="2153567" y="364701"/>
                    </a:cubicBezTo>
                    <a:cubicBezTo>
                      <a:pt x="2160494" y="373665"/>
                      <a:pt x="2159272" y="373258"/>
                      <a:pt x="2139305" y="411562"/>
                    </a:cubicBezTo>
                    <a:cubicBezTo>
                      <a:pt x="2130340" y="429083"/>
                      <a:pt x="2128303" y="449865"/>
                      <a:pt x="2121783" y="473907"/>
                    </a:cubicBezTo>
                    <a:cubicBezTo>
                      <a:pt x="2134415" y="471870"/>
                      <a:pt x="2141342" y="470647"/>
                      <a:pt x="2148269" y="469425"/>
                    </a:cubicBezTo>
                    <a:lnTo>
                      <a:pt x="2147047" y="468610"/>
                    </a:lnTo>
                    <a:cubicBezTo>
                      <a:pt x="2156419" y="501209"/>
                      <a:pt x="2123820" y="488984"/>
                      <a:pt x="2113226" y="500394"/>
                    </a:cubicBezTo>
                    <a:cubicBezTo>
                      <a:pt x="2107928" y="445383"/>
                      <a:pt x="2103446" y="433973"/>
                      <a:pt x="2083479" y="429083"/>
                    </a:cubicBezTo>
                    <a:cubicBezTo>
                      <a:pt x="2081442" y="449458"/>
                      <a:pt x="2079812" y="469832"/>
                      <a:pt x="2077774" y="490206"/>
                    </a:cubicBezTo>
                    <a:cubicBezTo>
                      <a:pt x="2061067" y="486539"/>
                      <a:pt x="2046805" y="483279"/>
                      <a:pt x="2031728" y="479612"/>
                    </a:cubicBezTo>
                    <a:cubicBezTo>
                      <a:pt x="2040693" y="498764"/>
                      <a:pt x="2047620" y="513433"/>
                      <a:pt x="2054140" y="528103"/>
                    </a:cubicBezTo>
                    <a:cubicBezTo>
                      <a:pt x="2038248" y="520360"/>
                      <a:pt x="2022764" y="512211"/>
                      <a:pt x="2016651" y="509358"/>
                    </a:cubicBezTo>
                    <a:cubicBezTo>
                      <a:pt x="1986497" y="509358"/>
                      <a:pt x="1965715" y="509358"/>
                      <a:pt x="1937191" y="509358"/>
                    </a:cubicBezTo>
                    <a:cubicBezTo>
                      <a:pt x="1947786" y="495096"/>
                      <a:pt x="1951861" y="489391"/>
                      <a:pt x="1955936" y="483687"/>
                    </a:cubicBezTo>
                    <a:cubicBezTo>
                      <a:pt x="1953083" y="481649"/>
                      <a:pt x="1950231" y="480019"/>
                      <a:pt x="1947379" y="477982"/>
                    </a:cubicBezTo>
                    <a:cubicBezTo>
                      <a:pt x="1942896" y="485724"/>
                      <a:pt x="1933524" y="494281"/>
                      <a:pt x="1934339" y="501616"/>
                    </a:cubicBezTo>
                    <a:cubicBezTo>
                      <a:pt x="1941674" y="565591"/>
                      <a:pt x="1999944" y="535845"/>
                      <a:pt x="2030913" y="555404"/>
                    </a:cubicBezTo>
                    <a:cubicBezTo>
                      <a:pt x="2039878" y="544810"/>
                      <a:pt x="2046805" y="536252"/>
                      <a:pt x="2053733" y="527695"/>
                    </a:cubicBezTo>
                    <a:cubicBezTo>
                      <a:pt x="2065142" y="518323"/>
                      <a:pt x="2076959" y="509358"/>
                      <a:pt x="2088369" y="499986"/>
                    </a:cubicBezTo>
                    <a:cubicBezTo>
                      <a:pt x="2107928" y="547255"/>
                      <a:pt x="2065142" y="557849"/>
                      <a:pt x="2039878" y="577816"/>
                    </a:cubicBezTo>
                    <a:cubicBezTo>
                      <a:pt x="2050065" y="588003"/>
                      <a:pt x="2059030" y="596968"/>
                      <a:pt x="2067995" y="606340"/>
                    </a:cubicBezTo>
                    <a:cubicBezTo>
                      <a:pt x="2056992" y="613675"/>
                      <a:pt x="2045583" y="621010"/>
                      <a:pt x="2031728" y="629974"/>
                    </a:cubicBezTo>
                    <a:cubicBezTo>
                      <a:pt x="2027653" y="618565"/>
                      <a:pt x="2024394" y="608785"/>
                      <a:pt x="2019504" y="594931"/>
                    </a:cubicBezTo>
                    <a:cubicBezTo>
                      <a:pt x="1974273" y="625084"/>
                      <a:pt x="1918854" y="638124"/>
                      <a:pt x="1891145" y="690690"/>
                    </a:cubicBezTo>
                    <a:cubicBezTo>
                      <a:pt x="1891145" y="690690"/>
                      <a:pt x="1891960" y="689875"/>
                      <a:pt x="1891960" y="689875"/>
                    </a:cubicBezTo>
                    <a:cubicBezTo>
                      <a:pt x="1880143" y="695987"/>
                      <a:pt x="1868326" y="702507"/>
                      <a:pt x="1856916" y="708212"/>
                    </a:cubicBezTo>
                    <a:cubicBezTo>
                      <a:pt x="1861806" y="725326"/>
                      <a:pt x="1866289" y="739996"/>
                      <a:pt x="1871179" y="756295"/>
                    </a:cubicBezTo>
                    <a:cubicBezTo>
                      <a:pt x="1846322" y="756295"/>
                      <a:pt x="1825948" y="756295"/>
                      <a:pt x="1794979" y="756295"/>
                    </a:cubicBezTo>
                    <a:cubicBezTo>
                      <a:pt x="1808833" y="771780"/>
                      <a:pt x="1818205" y="782374"/>
                      <a:pt x="1834505" y="800711"/>
                    </a:cubicBezTo>
                    <a:cubicBezTo>
                      <a:pt x="1821058" y="812936"/>
                      <a:pt x="1805166" y="827198"/>
                      <a:pt x="1785199" y="845127"/>
                    </a:cubicBezTo>
                    <a:cubicBezTo>
                      <a:pt x="1782346" y="804786"/>
                      <a:pt x="1779902" y="773817"/>
                      <a:pt x="1777457" y="742441"/>
                    </a:cubicBezTo>
                    <a:cubicBezTo>
                      <a:pt x="1771752" y="741626"/>
                      <a:pt x="1765640" y="740403"/>
                      <a:pt x="1759935" y="739588"/>
                    </a:cubicBezTo>
                    <a:cubicBezTo>
                      <a:pt x="1773382" y="778299"/>
                      <a:pt x="1774604" y="811713"/>
                      <a:pt x="1726928" y="824345"/>
                    </a:cubicBezTo>
                    <a:cubicBezTo>
                      <a:pt x="1742005" y="835348"/>
                      <a:pt x="1753822" y="844312"/>
                      <a:pt x="1766047" y="853685"/>
                    </a:cubicBezTo>
                    <a:cubicBezTo>
                      <a:pt x="1750563" y="870391"/>
                      <a:pt x="1736301" y="885876"/>
                      <a:pt x="1720001" y="903805"/>
                    </a:cubicBezTo>
                    <a:cubicBezTo>
                      <a:pt x="1714296" y="894433"/>
                      <a:pt x="1709406" y="886283"/>
                      <a:pt x="1704517" y="878134"/>
                    </a:cubicBezTo>
                    <a:cubicBezTo>
                      <a:pt x="1713481" y="870391"/>
                      <a:pt x="1721223" y="863872"/>
                      <a:pt x="1729373" y="856944"/>
                    </a:cubicBezTo>
                    <a:cubicBezTo>
                      <a:pt x="1726113" y="853277"/>
                      <a:pt x="1722853" y="849610"/>
                      <a:pt x="1719186" y="845942"/>
                    </a:cubicBezTo>
                    <a:cubicBezTo>
                      <a:pt x="1683735" y="850832"/>
                      <a:pt x="1683327" y="892803"/>
                      <a:pt x="1664990" y="916845"/>
                    </a:cubicBezTo>
                    <a:cubicBezTo>
                      <a:pt x="1672325" y="912770"/>
                      <a:pt x="1679660" y="908695"/>
                      <a:pt x="1687402" y="904620"/>
                    </a:cubicBezTo>
                    <a:cubicBezTo>
                      <a:pt x="1691070" y="907065"/>
                      <a:pt x="1694737" y="909918"/>
                      <a:pt x="1698404" y="912363"/>
                    </a:cubicBezTo>
                    <a:cubicBezTo>
                      <a:pt x="1687402" y="930699"/>
                      <a:pt x="1676807" y="949444"/>
                      <a:pt x="1665805" y="967781"/>
                    </a:cubicBezTo>
                    <a:cubicBezTo>
                      <a:pt x="1662545" y="966151"/>
                      <a:pt x="1659285" y="964928"/>
                      <a:pt x="1656026" y="963298"/>
                    </a:cubicBezTo>
                    <a:cubicBezTo>
                      <a:pt x="1654396" y="956371"/>
                      <a:pt x="1652766" y="949036"/>
                      <a:pt x="1650321" y="938034"/>
                    </a:cubicBezTo>
                    <a:cubicBezTo>
                      <a:pt x="1629131" y="950666"/>
                      <a:pt x="1609572" y="962483"/>
                      <a:pt x="1589605" y="974301"/>
                    </a:cubicBezTo>
                    <a:cubicBezTo>
                      <a:pt x="1641356" y="984488"/>
                      <a:pt x="1618129" y="1014642"/>
                      <a:pt x="1614869" y="1037054"/>
                    </a:cubicBezTo>
                    <a:cubicBezTo>
                      <a:pt x="1604275" y="1028089"/>
                      <a:pt x="1593273" y="1019124"/>
                      <a:pt x="1583086" y="1010567"/>
                    </a:cubicBezTo>
                    <a:cubicBezTo>
                      <a:pt x="1563526" y="1028904"/>
                      <a:pt x="1615277" y="1046426"/>
                      <a:pt x="1579826" y="1061910"/>
                    </a:cubicBezTo>
                    <a:cubicBezTo>
                      <a:pt x="1558636" y="1088804"/>
                      <a:pt x="1537447" y="1115291"/>
                      <a:pt x="1516258" y="1142185"/>
                    </a:cubicBezTo>
                    <a:cubicBezTo>
                      <a:pt x="1522370" y="1145853"/>
                      <a:pt x="1528075" y="1149520"/>
                      <a:pt x="1534187" y="1153187"/>
                    </a:cubicBezTo>
                    <a:cubicBezTo>
                      <a:pt x="1549264" y="1122626"/>
                      <a:pt x="1564341" y="1092064"/>
                      <a:pt x="1579826" y="1061910"/>
                    </a:cubicBezTo>
                    <a:cubicBezTo>
                      <a:pt x="1590013" y="1065985"/>
                      <a:pt x="1600200" y="1070060"/>
                      <a:pt x="1614055" y="1075765"/>
                    </a:cubicBezTo>
                    <a:cubicBezTo>
                      <a:pt x="1614055" y="1058243"/>
                      <a:pt x="1614055" y="1047241"/>
                      <a:pt x="1614055" y="1036239"/>
                    </a:cubicBezTo>
                    <a:cubicBezTo>
                      <a:pt x="1619759" y="1032571"/>
                      <a:pt x="1628317" y="1030126"/>
                      <a:pt x="1630761" y="1024829"/>
                    </a:cubicBezTo>
                    <a:cubicBezTo>
                      <a:pt x="1646246" y="990193"/>
                      <a:pt x="1667843" y="979190"/>
                      <a:pt x="1706961" y="1010567"/>
                    </a:cubicBezTo>
                    <a:cubicBezTo>
                      <a:pt x="1719594" y="985303"/>
                      <a:pt x="1730596" y="963298"/>
                      <a:pt x="1743635" y="936404"/>
                    </a:cubicBezTo>
                    <a:cubicBezTo>
                      <a:pt x="1744043" y="936404"/>
                      <a:pt x="1755452" y="937627"/>
                      <a:pt x="1758305" y="938034"/>
                    </a:cubicBezTo>
                    <a:cubicBezTo>
                      <a:pt x="1763195" y="955964"/>
                      <a:pt x="1763195" y="977968"/>
                      <a:pt x="1771752" y="982450"/>
                    </a:cubicBezTo>
                    <a:cubicBezTo>
                      <a:pt x="1785606" y="989378"/>
                      <a:pt x="1805166" y="984488"/>
                      <a:pt x="1828800" y="984488"/>
                    </a:cubicBezTo>
                    <a:cubicBezTo>
                      <a:pt x="1819835" y="996712"/>
                      <a:pt x="1815353" y="1002825"/>
                      <a:pt x="1810056" y="1009752"/>
                    </a:cubicBezTo>
                    <a:cubicBezTo>
                      <a:pt x="1835320" y="1020347"/>
                      <a:pt x="1843877" y="1033386"/>
                      <a:pt x="1812093" y="1051723"/>
                    </a:cubicBezTo>
                    <a:cubicBezTo>
                      <a:pt x="1819835" y="1058243"/>
                      <a:pt x="1826355" y="1063948"/>
                      <a:pt x="1836542" y="1072505"/>
                    </a:cubicBezTo>
                    <a:cubicBezTo>
                      <a:pt x="1842654" y="1029719"/>
                      <a:pt x="1848359" y="990193"/>
                      <a:pt x="1852434" y="962891"/>
                    </a:cubicBezTo>
                    <a:cubicBezTo>
                      <a:pt x="1870364" y="954741"/>
                      <a:pt x="1886256" y="952704"/>
                      <a:pt x="1891145" y="944147"/>
                    </a:cubicBezTo>
                    <a:cubicBezTo>
                      <a:pt x="1904592" y="920512"/>
                      <a:pt x="1917225" y="909918"/>
                      <a:pt x="1942081" y="929477"/>
                    </a:cubicBezTo>
                    <a:cubicBezTo>
                      <a:pt x="1944526" y="931514"/>
                      <a:pt x="1954713" y="924587"/>
                      <a:pt x="1960826" y="921735"/>
                    </a:cubicBezTo>
                    <a:cubicBezTo>
                      <a:pt x="1955936" y="916030"/>
                      <a:pt x="1952268" y="906250"/>
                      <a:pt x="1946564" y="905028"/>
                    </a:cubicBezTo>
                    <a:cubicBezTo>
                      <a:pt x="1934339" y="902583"/>
                      <a:pt x="1921299" y="904213"/>
                      <a:pt x="1908667" y="904213"/>
                    </a:cubicBezTo>
                    <a:cubicBezTo>
                      <a:pt x="1907852" y="900953"/>
                      <a:pt x="1907037" y="898101"/>
                      <a:pt x="1906222" y="894841"/>
                    </a:cubicBezTo>
                    <a:cubicBezTo>
                      <a:pt x="1916410" y="889951"/>
                      <a:pt x="1926597" y="885061"/>
                      <a:pt x="1931079" y="882616"/>
                    </a:cubicBezTo>
                    <a:cubicBezTo>
                      <a:pt x="1934339" y="859389"/>
                      <a:pt x="1936784" y="838608"/>
                      <a:pt x="1939636" y="817826"/>
                    </a:cubicBezTo>
                    <a:cubicBezTo>
                      <a:pt x="1945749" y="817011"/>
                      <a:pt x="1951453" y="815788"/>
                      <a:pt x="1957566" y="814973"/>
                    </a:cubicBezTo>
                    <a:cubicBezTo>
                      <a:pt x="1963271" y="831273"/>
                      <a:pt x="1968975" y="847980"/>
                      <a:pt x="1975495" y="866724"/>
                    </a:cubicBezTo>
                    <a:cubicBezTo>
                      <a:pt x="1985275" y="857759"/>
                      <a:pt x="1999537" y="843905"/>
                      <a:pt x="2009317" y="834533"/>
                    </a:cubicBezTo>
                    <a:cubicBezTo>
                      <a:pt x="2026431" y="845127"/>
                      <a:pt x="2041916" y="854499"/>
                      <a:pt x="2061882" y="866724"/>
                    </a:cubicBezTo>
                    <a:cubicBezTo>
                      <a:pt x="2056992" y="875689"/>
                      <a:pt x="2050880" y="887913"/>
                      <a:pt x="2044360" y="900953"/>
                    </a:cubicBezTo>
                    <a:cubicBezTo>
                      <a:pt x="2059437" y="913993"/>
                      <a:pt x="2076144" y="928255"/>
                      <a:pt x="2092444" y="942517"/>
                    </a:cubicBezTo>
                    <a:cubicBezTo>
                      <a:pt x="2089184" y="946591"/>
                      <a:pt x="2085924" y="950666"/>
                      <a:pt x="2082257" y="954741"/>
                    </a:cubicBezTo>
                    <a:cubicBezTo>
                      <a:pt x="2066365" y="941702"/>
                      <a:pt x="2050065" y="928255"/>
                      <a:pt x="2032543" y="913585"/>
                    </a:cubicBezTo>
                    <a:cubicBezTo>
                      <a:pt x="2022356" y="927440"/>
                      <a:pt x="2011761" y="938442"/>
                      <a:pt x="2006057" y="951481"/>
                    </a:cubicBezTo>
                    <a:cubicBezTo>
                      <a:pt x="2003204" y="958409"/>
                      <a:pt x="2006872" y="971448"/>
                      <a:pt x="2012169" y="977153"/>
                    </a:cubicBezTo>
                    <a:cubicBezTo>
                      <a:pt x="2016651" y="981635"/>
                      <a:pt x="2033358" y="993045"/>
                      <a:pt x="2034173" y="969411"/>
                    </a:cubicBezTo>
                    <a:cubicBezTo>
                      <a:pt x="2034173" y="967781"/>
                      <a:pt x="2055363" y="966966"/>
                      <a:pt x="2077367" y="964521"/>
                    </a:cubicBezTo>
                    <a:cubicBezTo>
                      <a:pt x="2057400" y="986118"/>
                      <a:pt x="2044768" y="999565"/>
                      <a:pt x="2028876" y="1016679"/>
                    </a:cubicBezTo>
                    <a:cubicBezTo>
                      <a:pt x="2009317" y="1002010"/>
                      <a:pt x="1991387" y="984895"/>
                      <a:pt x="1970198" y="973893"/>
                    </a:cubicBezTo>
                    <a:cubicBezTo>
                      <a:pt x="1932302" y="954334"/>
                      <a:pt x="1915595" y="964521"/>
                      <a:pt x="1908667" y="1004047"/>
                    </a:cubicBezTo>
                    <a:cubicBezTo>
                      <a:pt x="1895628" y="1004862"/>
                      <a:pt x="1876883" y="1000787"/>
                      <a:pt x="1871994" y="1007307"/>
                    </a:cubicBezTo>
                    <a:cubicBezTo>
                      <a:pt x="1865066" y="1016679"/>
                      <a:pt x="1868734" y="1033386"/>
                      <a:pt x="1867511" y="1046833"/>
                    </a:cubicBezTo>
                    <a:cubicBezTo>
                      <a:pt x="1866289" y="1058650"/>
                      <a:pt x="1864251" y="1070467"/>
                      <a:pt x="1863029" y="1082285"/>
                    </a:cubicBezTo>
                    <a:cubicBezTo>
                      <a:pt x="1861806" y="1093287"/>
                      <a:pt x="1861399" y="1104696"/>
                      <a:pt x="1860991" y="1113661"/>
                    </a:cubicBezTo>
                    <a:cubicBezTo>
                      <a:pt x="1832060" y="1108771"/>
                      <a:pt x="1804351" y="1104289"/>
                      <a:pt x="1776642" y="1099399"/>
                    </a:cubicBezTo>
                    <a:cubicBezTo>
                      <a:pt x="1775827" y="1102251"/>
                      <a:pt x="1775012" y="1105511"/>
                      <a:pt x="1774197" y="1108364"/>
                    </a:cubicBezTo>
                    <a:cubicBezTo>
                      <a:pt x="1784791" y="1119366"/>
                      <a:pt x="1796201" y="1129553"/>
                      <a:pt x="1805573" y="1141778"/>
                    </a:cubicBezTo>
                    <a:cubicBezTo>
                      <a:pt x="1809241" y="1146667"/>
                      <a:pt x="1810463" y="1161337"/>
                      <a:pt x="1809648" y="1161744"/>
                    </a:cubicBezTo>
                    <a:cubicBezTo>
                      <a:pt x="1798238" y="1165819"/>
                      <a:pt x="1785606" y="1170709"/>
                      <a:pt x="1773789" y="1170302"/>
                    </a:cubicBezTo>
                    <a:cubicBezTo>
                      <a:pt x="1764825" y="1169894"/>
                      <a:pt x="1756267" y="1162559"/>
                      <a:pt x="1747303" y="1158077"/>
                    </a:cubicBezTo>
                    <a:cubicBezTo>
                      <a:pt x="1744858" y="1161337"/>
                      <a:pt x="1742820" y="1165004"/>
                      <a:pt x="1740375" y="1168264"/>
                    </a:cubicBezTo>
                    <a:cubicBezTo>
                      <a:pt x="1757490" y="1181711"/>
                      <a:pt x="1773382" y="1197603"/>
                      <a:pt x="1791719" y="1208198"/>
                    </a:cubicBezTo>
                    <a:cubicBezTo>
                      <a:pt x="1809648" y="1218385"/>
                      <a:pt x="1837765" y="1217978"/>
                      <a:pt x="1824725" y="1251392"/>
                    </a:cubicBezTo>
                    <a:cubicBezTo>
                      <a:pt x="1824318" y="1253021"/>
                      <a:pt x="1838580" y="1263616"/>
                      <a:pt x="1840617" y="1262394"/>
                    </a:cubicBezTo>
                    <a:cubicBezTo>
                      <a:pt x="1848767" y="1256281"/>
                      <a:pt x="1860584" y="1248132"/>
                      <a:pt x="1861399" y="1239982"/>
                    </a:cubicBezTo>
                    <a:cubicBezTo>
                      <a:pt x="1863436" y="1219607"/>
                      <a:pt x="1858139" y="1198826"/>
                      <a:pt x="1859361" y="1178044"/>
                    </a:cubicBezTo>
                    <a:cubicBezTo>
                      <a:pt x="1860991" y="1151965"/>
                      <a:pt x="1861399" y="1123848"/>
                      <a:pt x="1893998" y="1114068"/>
                    </a:cubicBezTo>
                    <a:lnTo>
                      <a:pt x="1893998" y="1113661"/>
                    </a:lnTo>
                    <a:cubicBezTo>
                      <a:pt x="1896443" y="1133628"/>
                      <a:pt x="1899295" y="1149927"/>
                      <a:pt x="1924559" y="1157670"/>
                    </a:cubicBezTo>
                    <a:cubicBezTo>
                      <a:pt x="1946971" y="1165004"/>
                      <a:pt x="1965715" y="1183749"/>
                      <a:pt x="1985682" y="1197603"/>
                    </a:cubicBezTo>
                    <a:cubicBezTo>
                      <a:pt x="1984867" y="1201271"/>
                      <a:pt x="1984052" y="1204938"/>
                      <a:pt x="1983237" y="1208605"/>
                    </a:cubicBezTo>
                    <a:cubicBezTo>
                      <a:pt x="1965308" y="1207383"/>
                      <a:pt x="1947379" y="1206568"/>
                      <a:pt x="1927412" y="1205345"/>
                    </a:cubicBezTo>
                    <a:cubicBezTo>
                      <a:pt x="1932709" y="1221645"/>
                      <a:pt x="1939636" y="1242019"/>
                      <a:pt x="1946971" y="1265246"/>
                    </a:cubicBezTo>
                    <a:cubicBezTo>
                      <a:pt x="1935154" y="1267283"/>
                      <a:pt x="1925782" y="1268913"/>
                      <a:pt x="1916002" y="1270951"/>
                    </a:cubicBezTo>
                    <a:cubicBezTo>
                      <a:pt x="1917632" y="1281138"/>
                      <a:pt x="1919262" y="1291325"/>
                      <a:pt x="1921299" y="1303142"/>
                    </a:cubicBezTo>
                    <a:cubicBezTo>
                      <a:pt x="1873216" y="1295808"/>
                      <a:pt x="1870364" y="1298660"/>
                      <a:pt x="1875661" y="1340631"/>
                    </a:cubicBezTo>
                    <a:cubicBezTo>
                      <a:pt x="1876476" y="1345928"/>
                      <a:pt x="1873623" y="1356931"/>
                      <a:pt x="1871586" y="1356931"/>
                    </a:cubicBezTo>
                    <a:cubicBezTo>
                      <a:pt x="1858954" y="1358560"/>
                      <a:pt x="1845914" y="1357746"/>
                      <a:pt x="1823910" y="1357746"/>
                    </a:cubicBezTo>
                    <a:cubicBezTo>
                      <a:pt x="1788866" y="1401347"/>
                      <a:pt x="1788866" y="1454727"/>
                      <a:pt x="1826355" y="1508108"/>
                    </a:cubicBezTo>
                    <a:cubicBezTo>
                      <a:pt x="1805981" y="1516258"/>
                      <a:pt x="1796609" y="1469397"/>
                      <a:pt x="1787644" y="1499551"/>
                    </a:cubicBezTo>
                    <a:cubicBezTo>
                      <a:pt x="1763195" y="1487734"/>
                      <a:pt x="1740375" y="1477139"/>
                      <a:pt x="1717556" y="1466137"/>
                    </a:cubicBezTo>
                    <a:cubicBezTo>
                      <a:pt x="1714296" y="1470212"/>
                      <a:pt x="1711036" y="1474694"/>
                      <a:pt x="1708184" y="1478769"/>
                    </a:cubicBezTo>
                    <a:cubicBezTo>
                      <a:pt x="1743228" y="1510553"/>
                      <a:pt x="1778272" y="1542337"/>
                      <a:pt x="1812908" y="1573713"/>
                    </a:cubicBezTo>
                    <a:cubicBezTo>
                      <a:pt x="1809648" y="1578196"/>
                      <a:pt x="1806796" y="1582271"/>
                      <a:pt x="1803536" y="1586753"/>
                    </a:cubicBezTo>
                    <a:cubicBezTo>
                      <a:pt x="1785606" y="1579826"/>
                      <a:pt x="1768084" y="1572898"/>
                      <a:pt x="1740783" y="1561896"/>
                    </a:cubicBezTo>
                    <a:cubicBezTo>
                      <a:pt x="1753415" y="1583901"/>
                      <a:pt x="1762380" y="1600200"/>
                      <a:pt x="1769714" y="1612832"/>
                    </a:cubicBezTo>
                    <a:cubicBezTo>
                      <a:pt x="1745673" y="1614055"/>
                      <a:pt x="1724076" y="1615277"/>
                      <a:pt x="1702072" y="1616092"/>
                    </a:cubicBezTo>
                    <a:cubicBezTo>
                      <a:pt x="1686180" y="1616907"/>
                      <a:pt x="1627909" y="1541522"/>
                      <a:pt x="1636466" y="1528482"/>
                    </a:cubicBezTo>
                    <a:cubicBezTo>
                      <a:pt x="1647468" y="1511368"/>
                      <a:pt x="1666213" y="1499143"/>
                      <a:pt x="1676400" y="1481621"/>
                    </a:cubicBezTo>
                    <a:cubicBezTo>
                      <a:pt x="1684957" y="1466544"/>
                      <a:pt x="1686180" y="1446578"/>
                      <a:pt x="1692292" y="1421721"/>
                    </a:cubicBezTo>
                    <a:cubicBezTo>
                      <a:pt x="1707776" y="1421721"/>
                      <a:pt x="1729373" y="1421721"/>
                      <a:pt x="1756267" y="1421721"/>
                    </a:cubicBezTo>
                    <a:cubicBezTo>
                      <a:pt x="1751377" y="1398087"/>
                      <a:pt x="1746080" y="1369155"/>
                      <a:pt x="1739968" y="1338186"/>
                    </a:cubicBezTo>
                    <a:cubicBezTo>
                      <a:pt x="1748525" y="1337779"/>
                      <a:pt x="1761157" y="1336964"/>
                      <a:pt x="1776642" y="1336149"/>
                    </a:cubicBezTo>
                    <a:cubicBezTo>
                      <a:pt x="1779902" y="1330036"/>
                      <a:pt x="1783569" y="1322294"/>
                      <a:pt x="1787236" y="1314552"/>
                    </a:cubicBezTo>
                    <a:cubicBezTo>
                      <a:pt x="1790496" y="1308032"/>
                      <a:pt x="1793349" y="1301920"/>
                      <a:pt x="1797831" y="1291733"/>
                    </a:cubicBezTo>
                    <a:cubicBezTo>
                      <a:pt x="1788051" y="1291733"/>
                      <a:pt x="1781939" y="1292140"/>
                      <a:pt x="1776234" y="1291733"/>
                    </a:cubicBezTo>
                    <a:cubicBezTo>
                      <a:pt x="1768899" y="1291325"/>
                      <a:pt x="1761157" y="1290510"/>
                      <a:pt x="1753822" y="1290103"/>
                    </a:cubicBezTo>
                    <a:cubicBezTo>
                      <a:pt x="1756675" y="1284398"/>
                      <a:pt x="1760342" y="1278693"/>
                      <a:pt x="1762380" y="1272581"/>
                    </a:cubicBezTo>
                    <a:cubicBezTo>
                      <a:pt x="1766862" y="1260356"/>
                      <a:pt x="1770937" y="1248132"/>
                      <a:pt x="1775419" y="1235907"/>
                    </a:cubicBezTo>
                    <a:cubicBezTo>
                      <a:pt x="1770529" y="1233462"/>
                      <a:pt x="1765640" y="1231425"/>
                      <a:pt x="1760750" y="1228980"/>
                    </a:cubicBezTo>
                    <a:cubicBezTo>
                      <a:pt x="1743228" y="1255059"/>
                      <a:pt x="1725298" y="1281138"/>
                      <a:pt x="1699219" y="1319442"/>
                    </a:cubicBezTo>
                    <a:cubicBezTo>
                      <a:pt x="1689440" y="1307625"/>
                      <a:pt x="1680882" y="1297437"/>
                      <a:pt x="1670288" y="1284398"/>
                    </a:cubicBezTo>
                    <a:cubicBezTo>
                      <a:pt x="1618944" y="1305587"/>
                      <a:pt x="1618944" y="1305587"/>
                      <a:pt x="1642171" y="1336556"/>
                    </a:cubicBezTo>
                    <a:cubicBezTo>
                      <a:pt x="1653173" y="1332074"/>
                      <a:pt x="1663768" y="1328406"/>
                      <a:pt x="1673955" y="1324332"/>
                    </a:cubicBezTo>
                    <a:cubicBezTo>
                      <a:pt x="1667843" y="1333296"/>
                      <a:pt x="1661323" y="1341853"/>
                      <a:pt x="1656433" y="1351226"/>
                    </a:cubicBezTo>
                    <a:cubicBezTo>
                      <a:pt x="1646246" y="1371600"/>
                      <a:pt x="1636874" y="1392382"/>
                      <a:pt x="1626687" y="1414386"/>
                    </a:cubicBezTo>
                    <a:cubicBezTo>
                      <a:pt x="1636059" y="1420091"/>
                      <a:pt x="1644209" y="1424573"/>
                      <a:pt x="1660508" y="1434353"/>
                    </a:cubicBezTo>
                    <a:cubicBezTo>
                      <a:pt x="1640541" y="1441688"/>
                      <a:pt x="1627909" y="1446578"/>
                      <a:pt x="1619759" y="1449837"/>
                    </a:cubicBezTo>
                    <a:cubicBezTo>
                      <a:pt x="1619759" y="1470212"/>
                      <a:pt x="1619759" y="1490586"/>
                      <a:pt x="1619759" y="1511368"/>
                    </a:cubicBezTo>
                    <a:cubicBezTo>
                      <a:pt x="1616907" y="1512183"/>
                      <a:pt x="1613647" y="1512590"/>
                      <a:pt x="1610795" y="1513405"/>
                    </a:cubicBezTo>
                    <a:cubicBezTo>
                      <a:pt x="1604275" y="1506478"/>
                      <a:pt x="1598162" y="1499143"/>
                      <a:pt x="1593680" y="1494254"/>
                    </a:cubicBezTo>
                    <a:cubicBezTo>
                      <a:pt x="1573713" y="1503626"/>
                      <a:pt x="1554969" y="1512590"/>
                      <a:pt x="1535002" y="1521963"/>
                    </a:cubicBezTo>
                    <a:cubicBezTo>
                      <a:pt x="1535410" y="1523185"/>
                      <a:pt x="1539484" y="1531742"/>
                      <a:pt x="1543559" y="1541929"/>
                    </a:cubicBezTo>
                    <a:cubicBezTo>
                      <a:pt x="1537039" y="1543559"/>
                      <a:pt x="1532965" y="1546412"/>
                      <a:pt x="1530520" y="1545189"/>
                    </a:cubicBezTo>
                    <a:cubicBezTo>
                      <a:pt x="1504033" y="1532150"/>
                      <a:pt x="1507701" y="1512183"/>
                      <a:pt x="1517073" y="1490586"/>
                    </a:cubicBezTo>
                    <a:cubicBezTo>
                      <a:pt x="1530520" y="1489771"/>
                      <a:pt x="1542337" y="1488956"/>
                      <a:pt x="1565564" y="1487734"/>
                    </a:cubicBezTo>
                    <a:cubicBezTo>
                      <a:pt x="1554561" y="1469804"/>
                      <a:pt x="1542744" y="1446578"/>
                      <a:pt x="1540707" y="1446985"/>
                    </a:cubicBezTo>
                    <a:cubicBezTo>
                      <a:pt x="1516665" y="1457580"/>
                      <a:pt x="1487734" y="1466544"/>
                      <a:pt x="1499958" y="1515443"/>
                    </a:cubicBezTo>
                    <a:cubicBezTo>
                      <a:pt x="1477547" y="1495068"/>
                      <a:pt x="1464507" y="1483251"/>
                      <a:pt x="1453912" y="1473879"/>
                    </a:cubicBezTo>
                    <a:cubicBezTo>
                      <a:pt x="1440873" y="1478769"/>
                      <a:pt x="1426611" y="1484066"/>
                      <a:pt x="1412349" y="1489771"/>
                    </a:cubicBezTo>
                    <a:cubicBezTo>
                      <a:pt x="1411941" y="1491809"/>
                      <a:pt x="1411534" y="1493846"/>
                      <a:pt x="1411126" y="1495884"/>
                    </a:cubicBezTo>
                    <a:cubicBezTo>
                      <a:pt x="1427426" y="1497921"/>
                      <a:pt x="1446578" y="1495068"/>
                      <a:pt x="1459617" y="1502811"/>
                    </a:cubicBezTo>
                    <a:cubicBezTo>
                      <a:pt x="1483251" y="1516665"/>
                      <a:pt x="1504441" y="1536225"/>
                      <a:pt x="1524815" y="1554969"/>
                    </a:cubicBezTo>
                    <a:cubicBezTo>
                      <a:pt x="1528075" y="1558229"/>
                      <a:pt x="1524000" y="1570046"/>
                      <a:pt x="1522777" y="1577788"/>
                    </a:cubicBezTo>
                    <a:cubicBezTo>
                      <a:pt x="1520740" y="1587976"/>
                      <a:pt x="1512998" y="1604275"/>
                      <a:pt x="1516665" y="1607127"/>
                    </a:cubicBezTo>
                    <a:cubicBezTo>
                      <a:pt x="1528482" y="1616500"/>
                      <a:pt x="1545597" y="1628724"/>
                      <a:pt x="1557821" y="1626279"/>
                    </a:cubicBezTo>
                    <a:cubicBezTo>
                      <a:pt x="1584715" y="1620982"/>
                      <a:pt x="1605497" y="1623834"/>
                      <a:pt x="1629131" y="1638504"/>
                    </a:cubicBezTo>
                    <a:cubicBezTo>
                      <a:pt x="1639319" y="1644616"/>
                      <a:pt x="1658878" y="1636059"/>
                      <a:pt x="1672325" y="1634429"/>
                    </a:cubicBezTo>
                    <a:cubicBezTo>
                      <a:pt x="1682920" y="1639319"/>
                      <a:pt x="1695959" y="1643394"/>
                      <a:pt x="1707369" y="1650321"/>
                    </a:cubicBezTo>
                    <a:cubicBezTo>
                      <a:pt x="1717556" y="1656841"/>
                      <a:pt x="1727336" y="1664990"/>
                      <a:pt x="1733041" y="1675178"/>
                    </a:cubicBezTo>
                    <a:cubicBezTo>
                      <a:pt x="1735893" y="1680475"/>
                      <a:pt x="1729781" y="1690662"/>
                      <a:pt x="1727743" y="1698812"/>
                    </a:cubicBezTo>
                    <a:cubicBezTo>
                      <a:pt x="1717556" y="1695144"/>
                      <a:pt x="1706961" y="1692292"/>
                      <a:pt x="1697182" y="1688217"/>
                    </a:cubicBezTo>
                    <a:cubicBezTo>
                      <a:pt x="1683735" y="1682105"/>
                      <a:pt x="1670288" y="1675178"/>
                      <a:pt x="1657248" y="1668658"/>
                    </a:cubicBezTo>
                    <a:cubicBezTo>
                      <a:pt x="1655211" y="1671510"/>
                      <a:pt x="1653581" y="1674363"/>
                      <a:pt x="1651543" y="1677215"/>
                    </a:cubicBezTo>
                    <a:cubicBezTo>
                      <a:pt x="1674363" y="1692700"/>
                      <a:pt x="1697182" y="1708184"/>
                      <a:pt x="1722446" y="1725298"/>
                    </a:cubicBezTo>
                    <a:cubicBezTo>
                      <a:pt x="1701257" y="1744450"/>
                      <a:pt x="1682512" y="1760750"/>
                      <a:pt x="1663360" y="1777864"/>
                    </a:cubicBezTo>
                    <a:cubicBezTo>
                      <a:pt x="1632799" y="1770937"/>
                      <a:pt x="1601015" y="1761157"/>
                      <a:pt x="1568824" y="1757082"/>
                    </a:cubicBezTo>
                    <a:cubicBezTo>
                      <a:pt x="1552117" y="1754638"/>
                      <a:pt x="1526852" y="1766455"/>
                      <a:pt x="1529705" y="1738338"/>
                    </a:cubicBezTo>
                    <a:cubicBezTo>
                      <a:pt x="1531742" y="1718371"/>
                      <a:pt x="1538670" y="1690662"/>
                      <a:pt x="1571676" y="1694329"/>
                    </a:cubicBezTo>
                    <a:cubicBezTo>
                      <a:pt x="1574121" y="1694737"/>
                      <a:pt x="1576566" y="1693515"/>
                      <a:pt x="1584715" y="1691885"/>
                    </a:cubicBezTo>
                    <a:cubicBezTo>
                      <a:pt x="1572083" y="1687402"/>
                      <a:pt x="1563526" y="1684550"/>
                      <a:pt x="1553746" y="1681290"/>
                    </a:cubicBezTo>
                    <a:cubicBezTo>
                      <a:pt x="1556599" y="1673140"/>
                      <a:pt x="1559451" y="1665398"/>
                      <a:pt x="1562304" y="1656433"/>
                    </a:cubicBezTo>
                    <a:cubicBezTo>
                      <a:pt x="1546004" y="1655211"/>
                      <a:pt x="1531335" y="1654396"/>
                      <a:pt x="1517073" y="1653581"/>
                    </a:cubicBezTo>
                    <a:cubicBezTo>
                      <a:pt x="1520333" y="1664583"/>
                      <a:pt x="1523185" y="1675993"/>
                      <a:pt x="1526445" y="1686995"/>
                    </a:cubicBezTo>
                    <a:cubicBezTo>
                      <a:pt x="1524408" y="1686587"/>
                      <a:pt x="1522370" y="1686587"/>
                      <a:pt x="1519925" y="1686180"/>
                    </a:cubicBezTo>
                    <a:cubicBezTo>
                      <a:pt x="1519925" y="1708999"/>
                      <a:pt x="1511775" y="1737116"/>
                      <a:pt x="1521963" y="1753822"/>
                    </a:cubicBezTo>
                    <a:cubicBezTo>
                      <a:pt x="1533780" y="1772974"/>
                      <a:pt x="1548449" y="1800683"/>
                      <a:pt x="1585123" y="1793756"/>
                    </a:cubicBezTo>
                    <a:cubicBezTo>
                      <a:pt x="1598978" y="1791311"/>
                      <a:pt x="1616907" y="1812501"/>
                      <a:pt x="1639726" y="1826763"/>
                    </a:cubicBezTo>
                    <a:cubicBezTo>
                      <a:pt x="1591643" y="1835727"/>
                      <a:pt x="1552524" y="1843062"/>
                      <a:pt x="1504441" y="1852027"/>
                    </a:cubicBezTo>
                    <a:cubicBezTo>
                      <a:pt x="1538262" y="1862621"/>
                      <a:pt x="1561081" y="1869956"/>
                      <a:pt x="1587975" y="1878513"/>
                    </a:cubicBezTo>
                    <a:cubicBezTo>
                      <a:pt x="1590420" y="1874031"/>
                      <a:pt x="1593273" y="1865881"/>
                      <a:pt x="1598570" y="1859769"/>
                    </a:cubicBezTo>
                    <a:cubicBezTo>
                      <a:pt x="1610387" y="1846730"/>
                      <a:pt x="1620574" y="1841432"/>
                      <a:pt x="1634836" y="1860584"/>
                    </a:cubicBezTo>
                    <a:cubicBezTo>
                      <a:pt x="1648283" y="1878921"/>
                      <a:pt x="1668658" y="1892775"/>
                      <a:pt x="1686995" y="1909075"/>
                    </a:cubicBezTo>
                    <a:cubicBezTo>
                      <a:pt x="1667028" y="1911927"/>
                      <a:pt x="1662545" y="1961233"/>
                      <a:pt x="1619759" y="1940859"/>
                    </a:cubicBezTo>
                    <a:cubicBezTo>
                      <a:pt x="1619352" y="1972643"/>
                      <a:pt x="1600607" y="1984867"/>
                      <a:pt x="1552117" y="1982830"/>
                    </a:cubicBezTo>
                    <a:cubicBezTo>
                      <a:pt x="1553339" y="1969383"/>
                      <a:pt x="1554154" y="1955936"/>
                      <a:pt x="1555376" y="1940451"/>
                    </a:cubicBezTo>
                    <a:cubicBezTo>
                      <a:pt x="1540707" y="1940451"/>
                      <a:pt x="1526445" y="1940451"/>
                      <a:pt x="1503626" y="1940451"/>
                    </a:cubicBezTo>
                    <a:cubicBezTo>
                      <a:pt x="1527260" y="1966938"/>
                      <a:pt x="1547227" y="1987720"/>
                      <a:pt x="1564341" y="2010947"/>
                    </a:cubicBezTo>
                    <a:cubicBezTo>
                      <a:pt x="1570046" y="2018689"/>
                      <a:pt x="1571268" y="2034173"/>
                      <a:pt x="1567194" y="2042730"/>
                    </a:cubicBezTo>
                    <a:cubicBezTo>
                      <a:pt x="1562304" y="2052918"/>
                      <a:pt x="1549264" y="2059437"/>
                      <a:pt x="1536225" y="2070440"/>
                    </a:cubicBezTo>
                    <a:cubicBezTo>
                      <a:pt x="1535817" y="2070032"/>
                      <a:pt x="1537855" y="2078997"/>
                      <a:pt x="1542744" y="2082257"/>
                    </a:cubicBezTo>
                    <a:cubicBezTo>
                      <a:pt x="1557821" y="2092037"/>
                      <a:pt x="1590013" y="2084294"/>
                      <a:pt x="1580641" y="2117708"/>
                    </a:cubicBezTo>
                    <a:cubicBezTo>
                      <a:pt x="1575343" y="2136452"/>
                      <a:pt x="1563934" y="2153974"/>
                      <a:pt x="1554969" y="2171904"/>
                    </a:cubicBezTo>
                    <a:cubicBezTo>
                      <a:pt x="1552117" y="2177201"/>
                      <a:pt x="1547634" y="2182091"/>
                      <a:pt x="1541929" y="2190241"/>
                    </a:cubicBezTo>
                    <a:cubicBezTo>
                      <a:pt x="1521148" y="2178831"/>
                      <a:pt x="1501588" y="2167829"/>
                      <a:pt x="1482436" y="2157234"/>
                    </a:cubicBezTo>
                    <a:cubicBezTo>
                      <a:pt x="1471027" y="2166199"/>
                      <a:pt x="1457172" y="2177201"/>
                      <a:pt x="1437613" y="2192278"/>
                    </a:cubicBezTo>
                    <a:cubicBezTo>
                      <a:pt x="1499551" y="2207355"/>
                      <a:pt x="1516258" y="2270923"/>
                      <a:pt x="1559044" y="2310449"/>
                    </a:cubicBezTo>
                    <a:cubicBezTo>
                      <a:pt x="1545597" y="2345493"/>
                      <a:pt x="1527260" y="2380129"/>
                      <a:pt x="1485289" y="2396429"/>
                    </a:cubicBezTo>
                    <a:cubicBezTo>
                      <a:pt x="1479176" y="2398874"/>
                      <a:pt x="1477139" y="2410691"/>
                      <a:pt x="1470619" y="2422508"/>
                    </a:cubicBezTo>
                    <a:cubicBezTo>
                      <a:pt x="1485696" y="2422508"/>
                      <a:pt x="1495883" y="2420878"/>
                      <a:pt x="1505256" y="2422916"/>
                    </a:cubicBezTo>
                    <a:cubicBezTo>
                      <a:pt x="1511775" y="2424138"/>
                      <a:pt x="1517480" y="2430250"/>
                      <a:pt x="1523592" y="2434325"/>
                    </a:cubicBezTo>
                    <a:cubicBezTo>
                      <a:pt x="1518703" y="2440030"/>
                      <a:pt x="1512998" y="2445327"/>
                      <a:pt x="1508515" y="2451440"/>
                    </a:cubicBezTo>
                    <a:cubicBezTo>
                      <a:pt x="1480399" y="2487706"/>
                      <a:pt x="1417238" y="2499931"/>
                      <a:pt x="1435983" y="2569611"/>
                    </a:cubicBezTo>
                    <a:cubicBezTo>
                      <a:pt x="1445355" y="2604655"/>
                      <a:pt x="1411534" y="2603840"/>
                      <a:pt x="1385862" y="2602617"/>
                    </a:cubicBezTo>
                    <a:cubicBezTo>
                      <a:pt x="1369563" y="2601802"/>
                      <a:pt x="1353263" y="2602617"/>
                      <a:pt x="1342261" y="2602617"/>
                    </a:cubicBezTo>
                    <a:cubicBezTo>
                      <a:pt x="1320257" y="2595690"/>
                      <a:pt x="1301105" y="2591615"/>
                      <a:pt x="1283990" y="2583873"/>
                    </a:cubicBezTo>
                    <a:cubicBezTo>
                      <a:pt x="1263209" y="2574501"/>
                      <a:pt x="1240797" y="2553311"/>
                      <a:pt x="1254651" y="2534567"/>
                    </a:cubicBezTo>
                    <a:cubicBezTo>
                      <a:pt x="1271358" y="2512155"/>
                      <a:pt x="1265246" y="2490151"/>
                      <a:pt x="1270951" y="2468962"/>
                    </a:cubicBezTo>
                    <a:cubicBezTo>
                      <a:pt x="1272173" y="2464479"/>
                      <a:pt x="1275026" y="2459997"/>
                      <a:pt x="1279916" y="2449402"/>
                    </a:cubicBezTo>
                    <a:cubicBezTo>
                      <a:pt x="1297437" y="2464479"/>
                      <a:pt x="1312514" y="2477111"/>
                      <a:pt x="1327591" y="2489743"/>
                    </a:cubicBezTo>
                    <a:cubicBezTo>
                      <a:pt x="1349188" y="2472222"/>
                      <a:pt x="1373230" y="2452255"/>
                      <a:pt x="1397679" y="2432695"/>
                    </a:cubicBezTo>
                    <a:cubicBezTo>
                      <a:pt x="1396864" y="2429843"/>
                      <a:pt x="1396049" y="2426583"/>
                      <a:pt x="1394827" y="2423731"/>
                    </a:cubicBezTo>
                    <a:cubicBezTo>
                      <a:pt x="1369563" y="2428213"/>
                      <a:pt x="1343483" y="2431065"/>
                      <a:pt x="1318627" y="2437178"/>
                    </a:cubicBezTo>
                    <a:cubicBezTo>
                      <a:pt x="1294585" y="2443290"/>
                      <a:pt x="1276656" y="2437993"/>
                      <a:pt x="1271358" y="2412728"/>
                    </a:cubicBezTo>
                    <a:cubicBezTo>
                      <a:pt x="1266061" y="2387057"/>
                      <a:pt x="1282768" y="2377685"/>
                      <a:pt x="1305180" y="2378907"/>
                    </a:cubicBezTo>
                    <a:cubicBezTo>
                      <a:pt x="1320664" y="2379722"/>
                      <a:pt x="1340631" y="2361385"/>
                      <a:pt x="1351633" y="2388279"/>
                    </a:cubicBezTo>
                    <a:cubicBezTo>
                      <a:pt x="1352041" y="2389094"/>
                      <a:pt x="1368340" y="2382982"/>
                      <a:pt x="1388307" y="2376055"/>
                    </a:cubicBezTo>
                    <a:cubicBezTo>
                      <a:pt x="1349596" y="2354865"/>
                      <a:pt x="1320257" y="2338973"/>
                      <a:pt x="1287250" y="2321044"/>
                    </a:cubicBezTo>
                    <a:cubicBezTo>
                      <a:pt x="1259134" y="2356495"/>
                      <a:pt x="1213903" y="2334491"/>
                      <a:pt x="1173154" y="2337343"/>
                    </a:cubicBezTo>
                    <a:cubicBezTo>
                      <a:pt x="1161744" y="2338158"/>
                      <a:pt x="1150335" y="2341418"/>
                      <a:pt x="1138925" y="2343863"/>
                    </a:cubicBezTo>
                    <a:cubicBezTo>
                      <a:pt x="1142593" y="2356903"/>
                      <a:pt x="1142593" y="2372795"/>
                      <a:pt x="1150335" y="2381759"/>
                    </a:cubicBezTo>
                    <a:cubicBezTo>
                      <a:pt x="1156855" y="2389094"/>
                      <a:pt x="1173562" y="2391132"/>
                      <a:pt x="1184564" y="2389094"/>
                    </a:cubicBezTo>
                    <a:cubicBezTo>
                      <a:pt x="1208605" y="2385019"/>
                      <a:pt x="1232240" y="2376870"/>
                      <a:pt x="1261171" y="2369127"/>
                    </a:cubicBezTo>
                    <a:cubicBezTo>
                      <a:pt x="1264838" y="2410284"/>
                      <a:pt x="1227350" y="2424546"/>
                      <a:pt x="1208605" y="2439215"/>
                    </a:cubicBezTo>
                    <a:cubicBezTo>
                      <a:pt x="1215940" y="2477926"/>
                      <a:pt x="1223275" y="2510118"/>
                      <a:pt x="1226942" y="2543124"/>
                    </a:cubicBezTo>
                    <a:cubicBezTo>
                      <a:pt x="1227757" y="2549236"/>
                      <a:pt x="1213495" y="2556571"/>
                      <a:pt x="1207383" y="2562276"/>
                    </a:cubicBezTo>
                    <a:cubicBezTo>
                      <a:pt x="1200048" y="2536197"/>
                      <a:pt x="1193936" y="2515823"/>
                      <a:pt x="1187416" y="2492188"/>
                    </a:cubicBezTo>
                    <a:cubicBezTo>
                      <a:pt x="1166227" y="2494633"/>
                      <a:pt x="1147890" y="2496671"/>
                      <a:pt x="1134850" y="2498301"/>
                    </a:cubicBezTo>
                    <a:cubicBezTo>
                      <a:pt x="1150742" y="2526825"/>
                      <a:pt x="1167042" y="2546792"/>
                      <a:pt x="1171932" y="2569203"/>
                    </a:cubicBezTo>
                    <a:cubicBezTo>
                      <a:pt x="1174376" y="2581021"/>
                      <a:pt x="1156855" y="2597320"/>
                      <a:pt x="1146667" y="2614842"/>
                    </a:cubicBezTo>
                    <a:cubicBezTo>
                      <a:pt x="1152780" y="2628289"/>
                      <a:pt x="1161744" y="2647848"/>
                      <a:pt x="1174376" y="2675150"/>
                    </a:cubicBezTo>
                    <a:cubicBezTo>
                      <a:pt x="1179266" y="2645811"/>
                      <a:pt x="1182526" y="2623807"/>
                      <a:pt x="1187009" y="2596505"/>
                    </a:cubicBezTo>
                    <a:cubicBezTo>
                      <a:pt x="1213495" y="2595283"/>
                      <a:pt x="1242019" y="2594060"/>
                      <a:pt x="1274211" y="2592430"/>
                    </a:cubicBezTo>
                    <a:cubicBezTo>
                      <a:pt x="1277471" y="2608322"/>
                      <a:pt x="1280730" y="2625029"/>
                      <a:pt x="1284805" y="2644996"/>
                    </a:cubicBezTo>
                    <a:cubicBezTo>
                      <a:pt x="1321887" y="2641736"/>
                      <a:pt x="1339001" y="2673927"/>
                      <a:pt x="1364673" y="2692264"/>
                    </a:cubicBezTo>
                    <a:cubicBezTo>
                      <a:pt x="1369563" y="2695524"/>
                      <a:pt x="1374860" y="2697969"/>
                      <a:pt x="1386677" y="2695524"/>
                    </a:cubicBezTo>
                    <a:cubicBezTo>
                      <a:pt x="1375267" y="2677595"/>
                      <a:pt x="1363858" y="2659665"/>
                      <a:pt x="1352448" y="2641736"/>
                    </a:cubicBezTo>
                    <a:cubicBezTo>
                      <a:pt x="1388714" y="2618917"/>
                      <a:pt x="1432723" y="2616064"/>
                      <a:pt x="1442503" y="2636846"/>
                    </a:cubicBezTo>
                    <a:cubicBezTo>
                      <a:pt x="1462877" y="2680447"/>
                      <a:pt x="1426203" y="2687782"/>
                      <a:pt x="1397679" y="2698377"/>
                    </a:cubicBezTo>
                    <a:cubicBezTo>
                      <a:pt x="1411534" y="2708564"/>
                      <a:pt x="1422943" y="2717529"/>
                      <a:pt x="1438020" y="2728531"/>
                    </a:cubicBezTo>
                    <a:cubicBezTo>
                      <a:pt x="1409496" y="2737088"/>
                      <a:pt x="1389122" y="2743608"/>
                      <a:pt x="1368340" y="2749312"/>
                    </a:cubicBezTo>
                    <a:cubicBezTo>
                      <a:pt x="1348781" y="2755017"/>
                      <a:pt x="1328814" y="2759907"/>
                      <a:pt x="1309662" y="2764797"/>
                    </a:cubicBezTo>
                    <a:cubicBezTo>
                      <a:pt x="1311292" y="2772539"/>
                      <a:pt x="1311292" y="2775391"/>
                      <a:pt x="1312514" y="2777429"/>
                    </a:cubicBezTo>
                    <a:cubicBezTo>
                      <a:pt x="1322294" y="2789246"/>
                      <a:pt x="1332481" y="2801063"/>
                      <a:pt x="1342668" y="2812473"/>
                    </a:cubicBezTo>
                    <a:cubicBezTo>
                      <a:pt x="1326777" y="2811658"/>
                      <a:pt x="1310477" y="2807583"/>
                      <a:pt x="1295400" y="2810843"/>
                    </a:cubicBezTo>
                    <a:cubicBezTo>
                      <a:pt x="1275433" y="2814918"/>
                      <a:pt x="1257096" y="2825105"/>
                      <a:pt x="1233462" y="2834070"/>
                    </a:cubicBezTo>
                    <a:cubicBezTo>
                      <a:pt x="1243242" y="2816140"/>
                      <a:pt x="1252206" y="2800248"/>
                      <a:pt x="1261171" y="2783541"/>
                    </a:cubicBezTo>
                    <a:cubicBezTo>
                      <a:pt x="1238352" y="2774984"/>
                      <a:pt x="1220830" y="2742385"/>
                      <a:pt x="1188638" y="2774577"/>
                    </a:cubicBezTo>
                    <a:cubicBezTo>
                      <a:pt x="1201678" y="2784764"/>
                      <a:pt x="1212273" y="2792914"/>
                      <a:pt x="1222460" y="2801063"/>
                    </a:cubicBezTo>
                    <a:cubicBezTo>
                      <a:pt x="1215533" y="2816140"/>
                      <a:pt x="1208605" y="2831625"/>
                      <a:pt x="1202086" y="2846294"/>
                    </a:cubicBezTo>
                    <a:cubicBezTo>
                      <a:pt x="1226127" y="2859741"/>
                      <a:pt x="1246909" y="2871151"/>
                      <a:pt x="1268098" y="2882968"/>
                    </a:cubicBezTo>
                    <a:cubicBezTo>
                      <a:pt x="1267283" y="2887450"/>
                      <a:pt x="1266468" y="2891933"/>
                      <a:pt x="1265654" y="2896415"/>
                    </a:cubicBezTo>
                    <a:cubicBezTo>
                      <a:pt x="1248539" y="2900898"/>
                      <a:pt x="1231425" y="2905787"/>
                      <a:pt x="1214310" y="2910270"/>
                    </a:cubicBezTo>
                    <a:cubicBezTo>
                      <a:pt x="1213903" y="2912715"/>
                      <a:pt x="1213903" y="2915567"/>
                      <a:pt x="1213495" y="2918012"/>
                    </a:cubicBezTo>
                    <a:cubicBezTo>
                      <a:pt x="1224905" y="2922087"/>
                      <a:pt x="1235907" y="2926569"/>
                      <a:pt x="1248132" y="2930644"/>
                    </a:cubicBezTo>
                    <a:cubicBezTo>
                      <a:pt x="1253836" y="2921679"/>
                      <a:pt x="1258319" y="2914752"/>
                      <a:pt x="1270136" y="2896823"/>
                    </a:cubicBezTo>
                    <a:cubicBezTo>
                      <a:pt x="1278693" y="2918827"/>
                      <a:pt x="1283990" y="2932681"/>
                      <a:pt x="1289288" y="2946536"/>
                    </a:cubicBezTo>
                    <a:cubicBezTo>
                      <a:pt x="1286435" y="2951018"/>
                      <a:pt x="1283583" y="2955501"/>
                      <a:pt x="1281138" y="2959575"/>
                    </a:cubicBezTo>
                    <a:cubicBezTo>
                      <a:pt x="1308847" y="2961613"/>
                      <a:pt x="1336556" y="2966503"/>
                      <a:pt x="1363858" y="2964873"/>
                    </a:cubicBezTo>
                    <a:cubicBezTo>
                      <a:pt x="1418461" y="2961613"/>
                      <a:pt x="1436798" y="2975875"/>
                      <a:pt x="1438835" y="3028441"/>
                    </a:cubicBezTo>
                    <a:cubicBezTo>
                      <a:pt x="1439243" y="3040258"/>
                      <a:pt x="1442503" y="3052075"/>
                      <a:pt x="1442095" y="3063485"/>
                    </a:cubicBezTo>
                    <a:cubicBezTo>
                      <a:pt x="1441688" y="3075302"/>
                      <a:pt x="1442095" y="3091194"/>
                      <a:pt x="1434760" y="3097714"/>
                    </a:cubicBezTo>
                    <a:cubicBezTo>
                      <a:pt x="1427833" y="3104233"/>
                      <a:pt x="1411534" y="3103418"/>
                      <a:pt x="1400124" y="3101381"/>
                    </a:cubicBezTo>
                    <a:cubicBezTo>
                      <a:pt x="1382602" y="3098529"/>
                      <a:pt x="1365488" y="3091601"/>
                      <a:pt x="1338594" y="3083452"/>
                    </a:cubicBezTo>
                    <a:cubicBezTo>
                      <a:pt x="1366710" y="3114420"/>
                      <a:pt x="1387492" y="3137647"/>
                      <a:pt x="1408681" y="3160466"/>
                    </a:cubicBezTo>
                    <a:cubicBezTo>
                      <a:pt x="1406644" y="3163319"/>
                      <a:pt x="1404606" y="3166171"/>
                      <a:pt x="1402976" y="3168616"/>
                    </a:cubicBezTo>
                    <a:cubicBezTo>
                      <a:pt x="1415201" y="3168616"/>
                      <a:pt x="1427833" y="3168616"/>
                      <a:pt x="1440058" y="3168616"/>
                    </a:cubicBezTo>
                    <a:cubicBezTo>
                      <a:pt x="1437205" y="3170654"/>
                      <a:pt x="1433945" y="3172691"/>
                      <a:pt x="1431093" y="3174728"/>
                    </a:cubicBezTo>
                    <a:cubicBezTo>
                      <a:pt x="1444540" y="3199993"/>
                      <a:pt x="1460840" y="3224442"/>
                      <a:pt x="1469804" y="3251743"/>
                    </a:cubicBezTo>
                    <a:cubicBezTo>
                      <a:pt x="1473472" y="3262746"/>
                      <a:pt x="1463285" y="3282712"/>
                      <a:pt x="1453097" y="3292899"/>
                    </a:cubicBezTo>
                    <a:cubicBezTo>
                      <a:pt x="1439650" y="3306347"/>
                      <a:pt x="1437613" y="3312051"/>
                      <a:pt x="1453097" y="3325498"/>
                    </a:cubicBezTo>
                    <a:cubicBezTo>
                      <a:pt x="1471842" y="3341798"/>
                      <a:pt x="1487734" y="3362172"/>
                      <a:pt x="1503626" y="3381732"/>
                    </a:cubicBezTo>
                    <a:cubicBezTo>
                      <a:pt x="1516258" y="3397624"/>
                      <a:pt x="1497513" y="3423703"/>
                      <a:pt x="1473064" y="3426148"/>
                    </a:cubicBezTo>
                    <a:cubicBezTo>
                      <a:pt x="1458395" y="3427778"/>
                      <a:pt x="1443318" y="3429408"/>
                      <a:pt x="1428648" y="3431445"/>
                    </a:cubicBezTo>
                    <a:cubicBezTo>
                      <a:pt x="1429056" y="3435112"/>
                      <a:pt x="1429871" y="3438780"/>
                      <a:pt x="1430278" y="3442447"/>
                    </a:cubicBezTo>
                    <a:cubicBezTo>
                      <a:pt x="1450245" y="3447337"/>
                      <a:pt x="1470212" y="3452227"/>
                      <a:pt x="1490179" y="3457117"/>
                    </a:cubicBezTo>
                    <a:cubicBezTo>
                      <a:pt x="1484474" y="3475046"/>
                      <a:pt x="1478361" y="3492976"/>
                      <a:pt x="1472657" y="3510905"/>
                    </a:cubicBezTo>
                    <a:cubicBezTo>
                      <a:pt x="1528482" y="3521907"/>
                      <a:pt x="1530927" y="3526797"/>
                      <a:pt x="1506886" y="3572843"/>
                    </a:cubicBezTo>
                    <a:cubicBezTo>
                      <a:pt x="1529297" y="3587105"/>
                      <a:pt x="1551302" y="3601367"/>
                      <a:pt x="1574121" y="3615629"/>
                    </a:cubicBezTo>
                    <a:cubicBezTo>
                      <a:pt x="1568009" y="3617666"/>
                      <a:pt x="1558229" y="3620926"/>
                      <a:pt x="1542744" y="3625816"/>
                    </a:cubicBezTo>
                    <a:cubicBezTo>
                      <a:pt x="1556599" y="3637633"/>
                      <a:pt x="1565971" y="3645375"/>
                      <a:pt x="1575343" y="3653118"/>
                    </a:cubicBezTo>
                    <a:cubicBezTo>
                      <a:pt x="1563934" y="3673899"/>
                      <a:pt x="1553746" y="3693459"/>
                      <a:pt x="1589198" y="3702016"/>
                    </a:cubicBezTo>
                    <a:cubicBezTo>
                      <a:pt x="1595718" y="3703646"/>
                      <a:pt x="1605090" y="3713833"/>
                      <a:pt x="1605090" y="3719946"/>
                    </a:cubicBezTo>
                    <a:cubicBezTo>
                      <a:pt x="1607535" y="3781883"/>
                      <a:pt x="1652358" y="3818557"/>
                      <a:pt x="1687402" y="3861343"/>
                    </a:cubicBezTo>
                    <a:cubicBezTo>
                      <a:pt x="1694329" y="3870308"/>
                      <a:pt x="1693514" y="3885793"/>
                      <a:pt x="1695552" y="3898425"/>
                    </a:cubicBezTo>
                    <a:cubicBezTo>
                      <a:pt x="1696367" y="3904129"/>
                      <a:pt x="1692292" y="3912279"/>
                      <a:pt x="1695144" y="3915539"/>
                    </a:cubicBezTo>
                    <a:cubicBezTo>
                      <a:pt x="1715519" y="3938766"/>
                      <a:pt x="1736708" y="3960770"/>
                      <a:pt x="1763602" y="3989294"/>
                    </a:cubicBezTo>
                    <a:cubicBezTo>
                      <a:pt x="1765232" y="4008039"/>
                      <a:pt x="1759935" y="4042268"/>
                      <a:pt x="1803536" y="4047157"/>
                    </a:cubicBezTo>
                    <a:cubicBezTo>
                      <a:pt x="1804758" y="4047157"/>
                      <a:pt x="1805981" y="4048380"/>
                      <a:pt x="1806796" y="4049195"/>
                    </a:cubicBezTo>
                    <a:cubicBezTo>
                      <a:pt x="1838172" y="4097278"/>
                      <a:pt x="1869549" y="4145362"/>
                      <a:pt x="1900518" y="4193445"/>
                    </a:cubicBezTo>
                    <a:cubicBezTo>
                      <a:pt x="1915187" y="4215857"/>
                      <a:pt x="1928634" y="4239084"/>
                      <a:pt x="1943304" y="4261903"/>
                    </a:cubicBezTo>
                    <a:cubicBezTo>
                      <a:pt x="1944526" y="4263533"/>
                      <a:pt x="1949008" y="4263533"/>
                      <a:pt x="1949824" y="4265163"/>
                    </a:cubicBezTo>
                    <a:cubicBezTo>
                      <a:pt x="1962863" y="4306727"/>
                      <a:pt x="1970198" y="4314061"/>
                      <a:pt x="1990980" y="4339325"/>
                    </a:cubicBezTo>
                    <a:cubicBezTo>
                      <a:pt x="2021541" y="4377221"/>
                      <a:pt x="2048028" y="4418785"/>
                      <a:pt x="2077774" y="4457497"/>
                    </a:cubicBezTo>
                    <a:cubicBezTo>
                      <a:pt x="2086739" y="4469314"/>
                      <a:pt x="2100186" y="4477056"/>
                      <a:pt x="2110373" y="4487651"/>
                    </a:cubicBezTo>
                    <a:cubicBezTo>
                      <a:pt x="2119338" y="4497430"/>
                      <a:pt x="2134007" y="4509247"/>
                      <a:pt x="2133600" y="4519842"/>
                    </a:cubicBezTo>
                    <a:cubicBezTo>
                      <a:pt x="2131563" y="4593189"/>
                      <a:pt x="2173126" y="4632308"/>
                      <a:pt x="2233842" y="4661647"/>
                    </a:cubicBezTo>
                    <a:cubicBezTo>
                      <a:pt x="2268478" y="4678354"/>
                      <a:pt x="2281925" y="4712991"/>
                      <a:pt x="2288037" y="4743959"/>
                    </a:cubicBezTo>
                    <a:cubicBezTo>
                      <a:pt x="2360978" y="4779818"/>
                      <a:pt x="2431065" y="4814455"/>
                      <a:pt x="2498708" y="4847461"/>
                    </a:cubicBezTo>
                    <a:cubicBezTo>
                      <a:pt x="2492596" y="4866205"/>
                      <a:pt x="2482408" y="4885358"/>
                      <a:pt x="2486076" y="4889025"/>
                    </a:cubicBezTo>
                    <a:cubicBezTo>
                      <a:pt x="2495448" y="4897990"/>
                      <a:pt x="2511748" y="4903287"/>
                      <a:pt x="2525195" y="4903287"/>
                    </a:cubicBezTo>
                    <a:cubicBezTo>
                      <a:pt x="2579390" y="4903287"/>
                      <a:pt x="2613212" y="4935886"/>
                      <a:pt x="2640513" y="4975412"/>
                    </a:cubicBezTo>
                    <a:cubicBezTo>
                      <a:pt x="2658035" y="5000269"/>
                      <a:pt x="2673927" y="5015346"/>
                      <a:pt x="2706119" y="5004343"/>
                    </a:cubicBezTo>
                    <a:cubicBezTo>
                      <a:pt x="2723233" y="4998231"/>
                      <a:pt x="2739533" y="4998639"/>
                      <a:pt x="2737088" y="5026755"/>
                    </a:cubicBezTo>
                    <a:cubicBezTo>
                      <a:pt x="2736273" y="5034905"/>
                      <a:pt x="2749720" y="5043870"/>
                      <a:pt x="2761537" y="5058947"/>
                    </a:cubicBezTo>
                    <a:cubicBezTo>
                      <a:pt x="2765204" y="5044685"/>
                      <a:pt x="2766834" y="5038165"/>
                      <a:pt x="2770094" y="5024310"/>
                    </a:cubicBezTo>
                    <a:cubicBezTo>
                      <a:pt x="2788431" y="5034905"/>
                      <a:pt x="2806768" y="5045092"/>
                      <a:pt x="2827142" y="5056909"/>
                    </a:cubicBezTo>
                    <a:cubicBezTo>
                      <a:pt x="2843034" y="5059762"/>
                      <a:pt x="2866261" y="5058947"/>
                      <a:pt x="2884190" y="5067911"/>
                    </a:cubicBezTo>
                    <a:cubicBezTo>
                      <a:pt x="2913937" y="5082989"/>
                      <a:pt x="2939201" y="5106623"/>
                      <a:pt x="2968948" y="5122515"/>
                    </a:cubicBezTo>
                    <a:cubicBezTo>
                      <a:pt x="2980357" y="5128627"/>
                      <a:pt x="2999509" y="5127812"/>
                      <a:pt x="3012549" y="5122515"/>
                    </a:cubicBezTo>
                    <a:cubicBezTo>
                      <a:pt x="3048407" y="5108253"/>
                      <a:pt x="3063485" y="5116402"/>
                      <a:pt x="3062262" y="5155521"/>
                    </a:cubicBezTo>
                    <a:cubicBezTo>
                      <a:pt x="3079376" y="5153891"/>
                      <a:pt x="3096898" y="5148186"/>
                      <a:pt x="3112383" y="5151854"/>
                    </a:cubicBezTo>
                    <a:cubicBezTo>
                      <a:pt x="3126645" y="5155521"/>
                      <a:pt x="3138055" y="5169376"/>
                      <a:pt x="3152724" y="5172636"/>
                    </a:cubicBezTo>
                    <a:cubicBezTo>
                      <a:pt x="3190620" y="5185268"/>
                      <a:pt x="3228517" y="5199122"/>
                      <a:pt x="3266820" y="5210532"/>
                    </a:cubicBezTo>
                    <a:cubicBezTo>
                      <a:pt x="3316941" y="5225609"/>
                      <a:pt x="3368284" y="5230906"/>
                      <a:pt x="3419628" y="5220311"/>
                    </a:cubicBezTo>
                    <a:cubicBezTo>
                      <a:pt x="3440817" y="5215829"/>
                      <a:pt x="3454672" y="5219497"/>
                      <a:pt x="3470971" y="5233351"/>
                    </a:cubicBezTo>
                    <a:cubicBezTo>
                      <a:pt x="3481973" y="5242316"/>
                      <a:pt x="3499495" y="5245576"/>
                      <a:pt x="3514572" y="5246391"/>
                    </a:cubicBezTo>
                    <a:cubicBezTo>
                      <a:pt x="3567138" y="5250465"/>
                      <a:pt x="3616851" y="5260653"/>
                      <a:pt x="3657600" y="5295696"/>
                    </a:cubicBezTo>
                    <a:cubicBezTo>
                      <a:pt x="3673084" y="5295696"/>
                      <a:pt x="3689384" y="5297326"/>
                      <a:pt x="3704868" y="5295289"/>
                    </a:cubicBezTo>
                    <a:cubicBezTo>
                      <a:pt x="3719538" y="5293252"/>
                      <a:pt x="3738690" y="5291214"/>
                      <a:pt x="3746839" y="5281434"/>
                    </a:cubicBezTo>
                    <a:cubicBezTo>
                      <a:pt x="3762324" y="5263097"/>
                      <a:pt x="3770474" y="5256985"/>
                      <a:pt x="3786366" y="5280620"/>
                    </a:cubicBezTo>
                    <a:cubicBezTo>
                      <a:pt x="3790848" y="5287139"/>
                      <a:pt x="3810407" y="5286325"/>
                      <a:pt x="3821817" y="5284287"/>
                    </a:cubicBezTo>
                    <a:cubicBezTo>
                      <a:pt x="3851563" y="5278990"/>
                      <a:pt x="3880088" y="5292437"/>
                      <a:pt x="3912686" y="5280212"/>
                    </a:cubicBezTo>
                    <a:cubicBezTo>
                      <a:pt x="3944063" y="5268395"/>
                      <a:pt x="3980737" y="5283879"/>
                      <a:pt x="3993369" y="5320553"/>
                    </a:cubicBezTo>
                    <a:cubicBezTo>
                      <a:pt x="4019855" y="5301401"/>
                      <a:pt x="4045527" y="5282250"/>
                      <a:pt x="4072014" y="5263913"/>
                    </a:cubicBezTo>
                    <a:cubicBezTo>
                      <a:pt x="4075681" y="5261467"/>
                      <a:pt x="4083423" y="5263097"/>
                      <a:pt x="4089128" y="5263913"/>
                    </a:cubicBezTo>
                    <a:cubicBezTo>
                      <a:pt x="4113985" y="5268802"/>
                      <a:pt x="4138434" y="5274100"/>
                      <a:pt x="4160846" y="5278990"/>
                    </a:cubicBezTo>
                    <a:cubicBezTo>
                      <a:pt x="4152289" y="5260653"/>
                      <a:pt x="4144954" y="5245983"/>
                      <a:pt x="4138027" y="5231314"/>
                    </a:cubicBezTo>
                    <a:cubicBezTo>
                      <a:pt x="4158808" y="5224386"/>
                      <a:pt x="4183665" y="5206049"/>
                      <a:pt x="4199150" y="5212162"/>
                    </a:cubicBezTo>
                    <a:cubicBezTo>
                      <a:pt x="4234601" y="5226424"/>
                      <a:pt x="4264347" y="5223164"/>
                      <a:pt x="4298576" y="5210532"/>
                    </a:cubicBezTo>
                    <a:cubicBezTo>
                      <a:pt x="4318136" y="5203197"/>
                      <a:pt x="4342177" y="5209309"/>
                      <a:pt x="4365404" y="5209309"/>
                    </a:cubicBezTo>
                    <a:cubicBezTo>
                      <a:pt x="4368257" y="5172228"/>
                      <a:pt x="4387816" y="5150224"/>
                      <a:pt x="4432232" y="5160004"/>
                    </a:cubicBezTo>
                    <a:cubicBezTo>
                      <a:pt x="4470536" y="5168153"/>
                      <a:pt x="4496207" y="5164079"/>
                      <a:pt x="4523101" y="5135554"/>
                    </a:cubicBezTo>
                    <a:cubicBezTo>
                      <a:pt x="4538994" y="5118440"/>
                      <a:pt x="4564665" y="5110697"/>
                      <a:pt x="4584224" y="5096435"/>
                    </a:cubicBezTo>
                    <a:cubicBezTo>
                      <a:pt x="4593597" y="5089508"/>
                      <a:pt x="4599302" y="5077284"/>
                      <a:pt x="4608266" y="5065059"/>
                    </a:cubicBezTo>
                    <a:cubicBezTo>
                      <a:pt x="4613156" y="5070357"/>
                      <a:pt x="4619676" y="5077284"/>
                      <a:pt x="4624158" y="5082173"/>
                    </a:cubicBezTo>
                    <a:cubicBezTo>
                      <a:pt x="4636790" y="5075246"/>
                      <a:pt x="4648608" y="5066282"/>
                      <a:pt x="4661647" y="5062614"/>
                    </a:cubicBezTo>
                    <a:cubicBezTo>
                      <a:pt x="4694246" y="5053649"/>
                      <a:pt x="4729290" y="5050797"/>
                      <a:pt x="4760666" y="5038980"/>
                    </a:cubicBezTo>
                    <a:cubicBezTo>
                      <a:pt x="4789190" y="5028385"/>
                      <a:pt x="4826272" y="5028385"/>
                      <a:pt x="4838496" y="4988451"/>
                    </a:cubicBezTo>
                    <a:cubicBezTo>
                      <a:pt x="4840534" y="4982339"/>
                      <a:pt x="4860501" y="4982339"/>
                      <a:pt x="4871910" y="4978264"/>
                    </a:cubicBezTo>
                    <a:cubicBezTo>
                      <a:pt x="4889432" y="4971745"/>
                      <a:pt x="4906546" y="4964410"/>
                      <a:pt x="4921216" y="4951370"/>
                    </a:cubicBezTo>
                    <a:cubicBezTo>
                      <a:pt x="4951370" y="4948518"/>
                      <a:pt x="4978264" y="4944851"/>
                      <a:pt x="4985599" y="4905732"/>
                    </a:cubicBezTo>
                    <a:cubicBezTo>
                      <a:pt x="4986821" y="4900434"/>
                      <a:pt x="5006381" y="4895952"/>
                      <a:pt x="5017383" y="4895952"/>
                    </a:cubicBezTo>
                    <a:cubicBezTo>
                      <a:pt x="5026347" y="4895952"/>
                      <a:pt x="5035312" y="4902879"/>
                      <a:pt x="5039387" y="4904917"/>
                    </a:cubicBezTo>
                    <a:cubicBezTo>
                      <a:pt x="5050797" y="4890655"/>
                      <a:pt x="5058132" y="4879245"/>
                      <a:pt x="5067503" y="4870280"/>
                    </a:cubicBezTo>
                    <a:cubicBezTo>
                      <a:pt x="5081766" y="4856018"/>
                      <a:pt x="5097250" y="4843386"/>
                      <a:pt x="5118439" y="4824642"/>
                    </a:cubicBezTo>
                    <a:cubicBezTo>
                      <a:pt x="5149816" y="4829532"/>
                      <a:pt x="5168560" y="4816900"/>
                      <a:pt x="5183637" y="4769631"/>
                    </a:cubicBezTo>
                    <a:cubicBezTo>
                      <a:pt x="5184452" y="4767186"/>
                      <a:pt x="5184860" y="4763519"/>
                      <a:pt x="5186490" y="4762704"/>
                    </a:cubicBezTo>
                    <a:cubicBezTo>
                      <a:pt x="5218681" y="4744367"/>
                      <a:pt x="5250872" y="4726438"/>
                      <a:pt x="5292029" y="4703619"/>
                    </a:cubicBezTo>
                    <a:cubicBezTo>
                      <a:pt x="5324220" y="4666945"/>
                      <a:pt x="5384528" y="4658795"/>
                      <a:pt x="5438724" y="4630271"/>
                    </a:cubicBezTo>
                    <a:cubicBezTo>
                      <a:pt x="5426907" y="4624566"/>
                      <a:pt x="5418757" y="4620491"/>
                      <a:pt x="5413867" y="4618046"/>
                    </a:cubicBezTo>
                    <a:cubicBezTo>
                      <a:pt x="5426092" y="4586262"/>
                      <a:pt x="5431797" y="4549588"/>
                      <a:pt x="5452578" y="4524732"/>
                    </a:cubicBezTo>
                    <a:cubicBezTo>
                      <a:pt x="5477435" y="4494985"/>
                      <a:pt x="5495772" y="4454237"/>
                      <a:pt x="5546708" y="4450569"/>
                    </a:cubicBezTo>
                    <a:cubicBezTo>
                      <a:pt x="5594384" y="4447309"/>
                      <a:pt x="5600904" y="4428565"/>
                      <a:pt x="5576047" y="4384964"/>
                    </a:cubicBezTo>
                    <a:cubicBezTo>
                      <a:pt x="5592346" y="4377221"/>
                      <a:pt x="5609053" y="4370702"/>
                      <a:pt x="5624538" y="4361737"/>
                    </a:cubicBezTo>
                    <a:cubicBezTo>
                      <a:pt x="5643690" y="4350735"/>
                      <a:pt x="5667324" y="4343400"/>
                      <a:pt x="5662027" y="4311616"/>
                    </a:cubicBezTo>
                    <a:cubicBezTo>
                      <a:pt x="5661212" y="4307134"/>
                      <a:pt x="5684031" y="4298984"/>
                      <a:pt x="5701960" y="4288797"/>
                    </a:cubicBezTo>
                    <a:cubicBezTo>
                      <a:pt x="5716630" y="4258643"/>
                      <a:pt x="5735782" y="4219524"/>
                      <a:pt x="5755341" y="4179183"/>
                    </a:cubicBezTo>
                    <a:cubicBezTo>
                      <a:pt x="5778976" y="4153919"/>
                      <a:pt x="5804647" y="4126210"/>
                      <a:pt x="5830726" y="4098093"/>
                    </a:cubicBezTo>
                    <a:cubicBezTo>
                      <a:pt x="5791200" y="4064679"/>
                      <a:pt x="5798535" y="4034933"/>
                      <a:pt x="5841321" y="4005594"/>
                    </a:cubicBezTo>
                    <a:cubicBezTo>
                      <a:pt x="5860880" y="3992147"/>
                      <a:pt x="5868623" y="3961178"/>
                      <a:pt x="5882885" y="3938766"/>
                    </a:cubicBezTo>
                    <a:cubicBezTo>
                      <a:pt x="5893479" y="3922059"/>
                      <a:pt x="5906111" y="3906575"/>
                      <a:pt x="5919151" y="3888238"/>
                    </a:cubicBezTo>
                    <a:cubicBezTo>
                      <a:pt x="5913446" y="3884978"/>
                      <a:pt x="5901629" y="3878458"/>
                      <a:pt x="5882885" y="3867456"/>
                    </a:cubicBezTo>
                    <a:cubicBezTo>
                      <a:pt x="5905704" y="3836894"/>
                      <a:pt x="5925263" y="3807555"/>
                      <a:pt x="5947675" y="3780661"/>
                    </a:cubicBezTo>
                    <a:cubicBezTo>
                      <a:pt x="5972532" y="3750915"/>
                      <a:pt x="5969679" y="3713018"/>
                      <a:pt x="5981904" y="3679604"/>
                    </a:cubicBezTo>
                    <a:cubicBezTo>
                      <a:pt x="5999833" y="3629484"/>
                      <a:pt x="6020207" y="3580585"/>
                      <a:pt x="6037322" y="3530057"/>
                    </a:cubicBezTo>
                    <a:cubicBezTo>
                      <a:pt x="6043434" y="3511720"/>
                      <a:pt x="6043434" y="3491346"/>
                      <a:pt x="6046287" y="3470564"/>
                    </a:cubicBezTo>
                    <a:cubicBezTo>
                      <a:pt x="6041804" y="3467711"/>
                      <a:pt x="6034469" y="3463636"/>
                      <a:pt x="6025912" y="3458339"/>
                    </a:cubicBezTo>
                    <a:cubicBezTo>
                      <a:pt x="6062179" y="3427370"/>
                      <a:pt x="6109040" y="3406588"/>
                      <a:pt x="6096407" y="3347910"/>
                    </a:cubicBezTo>
                    <a:cubicBezTo>
                      <a:pt x="6058919" y="3338131"/>
                      <a:pt x="6050769" y="3326313"/>
                      <a:pt x="6065031" y="3275378"/>
                    </a:cubicBezTo>
                    <a:cubicBezTo>
                      <a:pt x="6071958" y="3250521"/>
                      <a:pt x="6067476" y="3232592"/>
                      <a:pt x="6062586" y="3208142"/>
                    </a:cubicBezTo>
                    <a:cubicBezTo>
                      <a:pt x="6053214" y="3160466"/>
                      <a:pt x="6039359" y="3106678"/>
                      <a:pt x="6076848" y="3060632"/>
                    </a:cubicBezTo>
                    <a:cubicBezTo>
                      <a:pt x="6086220" y="3048815"/>
                      <a:pt x="6075625" y="2986470"/>
                      <a:pt x="6062586" y="2979950"/>
                    </a:cubicBezTo>
                    <a:cubicBezTo>
                      <a:pt x="6024282" y="2959983"/>
                      <a:pt x="6038952" y="2931866"/>
                      <a:pt x="6058104" y="2914752"/>
                    </a:cubicBezTo>
                    <a:cubicBezTo>
                      <a:pt x="6088257" y="2887450"/>
                      <a:pt x="6078886" y="2864631"/>
                      <a:pt x="6064624" y="2836107"/>
                    </a:cubicBezTo>
                    <a:cubicBezTo>
                      <a:pt x="6058104" y="2822660"/>
                      <a:pt x="6059326" y="2805138"/>
                      <a:pt x="6058919" y="2789654"/>
                    </a:cubicBezTo>
                    <a:cubicBezTo>
                      <a:pt x="6058511" y="2766834"/>
                      <a:pt x="6065846" y="2741570"/>
                      <a:pt x="6058511" y="2721196"/>
                    </a:cubicBezTo>
                    <a:cubicBezTo>
                      <a:pt x="6046694" y="2688597"/>
                      <a:pt x="6050769" y="2664555"/>
                      <a:pt x="6076033" y="2643773"/>
                    </a:cubicBezTo>
                    <a:cubicBezTo>
                      <a:pt x="6060549" y="2613212"/>
                      <a:pt x="6041804" y="2587540"/>
                      <a:pt x="6047917" y="2551274"/>
                    </a:cubicBezTo>
                    <a:cubicBezTo>
                      <a:pt x="6050361" y="2536197"/>
                      <a:pt x="6038137" y="2516637"/>
                      <a:pt x="6029172" y="2501561"/>
                    </a:cubicBezTo>
                    <a:cubicBezTo>
                      <a:pt x="6006353" y="2463257"/>
                      <a:pt x="6015318" y="2427805"/>
                      <a:pt x="6036507" y="2393577"/>
                    </a:cubicBezTo>
                    <a:cubicBezTo>
                      <a:pt x="6010020" y="2372387"/>
                      <a:pt x="5987201" y="2351198"/>
                      <a:pt x="5998203" y="2313709"/>
                    </a:cubicBezTo>
                    <a:cubicBezTo>
                      <a:pt x="5999833" y="2308005"/>
                      <a:pt x="6001056" y="2300262"/>
                      <a:pt x="5998610" y="2295780"/>
                    </a:cubicBezTo>
                    <a:cubicBezTo>
                      <a:pt x="5978644" y="2255439"/>
                      <a:pt x="5957454" y="2215912"/>
                      <a:pt x="5929746" y="2179646"/>
                    </a:cubicBezTo>
                    <a:cubicBezTo>
                      <a:pt x="5922411" y="2138898"/>
                      <a:pt x="5915076" y="2098149"/>
                      <a:pt x="5906519" y="2049658"/>
                    </a:cubicBezTo>
                    <a:cubicBezTo>
                      <a:pt x="5894701" y="2032543"/>
                      <a:pt x="5875142" y="2007687"/>
                      <a:pt x="5860473" y="1980793"/>
                    </a:cubicBezTo>
                    <a:cubicBezTo>
                      <a:pt x="5836838" y="1938414"/>
                      <a:pt x="5827466" y="1888293"/>
                      <a:pt x="5771641" y="1867511"/>
                    </a:cubicBezTo>
                    <a:cubicBezTo>
                      <a:pt x="5740672" y="1855694"/>
                      <a:pt x="5729262" y="1799461"/>
                      <a:pt x="5743931" y="1770937"/>
                    </a:cubicBezTo>
                    <a:cubicBezTo>
                      <a:pt x="5726002" y="1763602"/>
                      <a:pt x="5708480" y="1753008"/>
                      <a:pt x="5689736" y="1750155"/>
                    </a:cubicBezTo>
                    <a:cubicBezTo>
                      <a:pt x="5660804" y="1745673"/>
                      <a:pt x="5661212" y="1728151"/>
                      <a:pt x="5668954" y="1709814"/>
                    </a:cubicBezTo>
                    <a:cubicBezTo>
                      <a:pt x="5686883" y="1666620"/>
                      <a:pt x="5662434" y="1630354"/>
                      <a:pt x="5642060" y="1601015"/>
                    </a:cubicBezTo>
                    <a:cubicBezTo>
                      <a:pt x="5621685" y="1571676"/>
                      <a:pt x="5583789" y="1554969"/>
                      <a:pt x="5553635" y="1532965"/>
                    </a:cubicBezTo>
                    <a:cubicBezTo>
                      <a:pt x="5549968" y="1530112"/>
                      <a:pt x="5544671" y="1526445"/>
                      <a:pt x="5543855" y="1522778"/>
                    </a:cubicBezTo>
                    <a:cubicBezTo>
                      <a:pt x="5538558" y="1492216"/>
                      <a:pt x="5520222" y="1477139"/>
                      <a:pt x="5490067" y="1471027"/>
                    </a:cubicBezTo>
                    <a:cubicBezTo>
                      <a:pt x="5483955" y="1469804"/>
                      <a:pt x="5480288" y="1455542"/>
                      <a:pt x="5480695" y="1442503"/>
                    </a:cubicBezTo>
                    <a:cubicBezTo>
                      <a:pt x="5434649" y="1411941"/>
                      <a:pt x="5384121" y="1385455"/>
                      <a:pt x="5322183" y="1398087"/>
                    </a:cubicBezTo>
                    <a:cubicBezTo>
                      <a:pt x="5318108" y="1398902"/>
                      <a:pt x="5313218" y="1391159"/>
                      <a:pt x="5307921" y="1389937"/>
                    </a:cubicBezTo>
                    <a:cubicBezTo>
                      <a:pt x="5289584" y="1385862"/>
                      <a:pt x="5263505" y="1374045"/>
                      <a:pt x="5254133" y="1381787"/>
                    </a:cubicBezTo>
                    <a:cubicBezTo>
                      <a:pt x="5214199" y="1415201"/>
                      <a:pt x="5201974" y="1361820"/>
                      <a:pt x="5173858" y="1360598"/>
                    </a:cubicBezTo>
                    <a:cubicBezTo>
                      <a:pt x="5162041" y="1360190"/>
                      <a:pt x="5150223" y="1352448"/>
                      <a:pt x="5135554" y="1346743"/>
                    </a:cubicBezTo>
                    <a:cubicBezTo>
                      <a:pt x="5138406" y="1321887"/>
                      <a:pt x="5138406" y="1321887"/>
                      <a:pt x="5090731" y="1289695"/>
                    </a:cubicBezTo>
                    <a:cubicBezTo>
                      <a:pt x="5086248" y="1271358"/>
                      <a:pt x="5086248" y="1253021"/>
                      <a:pt x="5080951" y="1251799"/>
                    </a:cubicBezTo>
                    <a:cubicBezTo>
                      <a:pt x="5056094" y="1244464"/>
                      <a:pt x="5058132" y="1226535"/>
                      <a:pt x="5054872" y="1206568"/>
                    </a:cubicBezTo>
                    <a:cubicBezTo>
                      <a:pt x="5049574" y="1173562"/>
                      <a:pt x="5041832" y="1140148"/>
                      <a:pt x="5030015" y="1109179"/>
                    </a:cubicBezTo>
                    <a:cubicBezTo>
                      <a:pt x="5016160" y="1072097"/>
                      <a:pt x="5036127" y="1041536"/>
                      <a:pt x="5043462" y="1008937"/>
                    </a:cubicBezTo>
                    <a:cubicBezTo>
                      <a:pt x="5056094" y="953111"/>
                      <a:pt x="5074431" y="898508"/>
                      <a:pt x="5093990" y="844720"/>
                    </a:cubicBezTo>
                    <a:cubicBezTo>
                      <a:pt x="5106623" y="809676"/>
                      <a:pt x="5135147" y="788487"/>
                      <a:pt x="5170598" y="775447"/>
                    </a:cubicBezTo>
                    <a:cubicBezTo>
                      <a:pt x="5191380" y="767705"/>
                      <a:pt x="5212569" y="757518"/>
                      <a:pt x="5229683" y="743663"/>
                    </a:cubicBezTo>
                    <a:cubicBezTo>
                      <a:pt x="5236203" y="738366"/>
                      <a:pt x="5235796" y="718399"/>
                      <a:pt x="5232128" y="706989"/>
                    </a:cubicBezTo>
                    <a:cubicBezTo>
                      <a:pt x="5225201" y="684170"/>
                      <a:pt x="5221534" y="669501"/>
                      <a:pt x="5253318" y="662981"/>
                    </a:cubicBezTo>
                    <a:cubicBezTo>
                      <a:pt x="5267580" y="660128"/>
                      <a:pt x="5278582" y="638532"/>
                      <a:pt x="5283879" y="632827"/>
                    </a:cubicBezTo>
                    <a:cubicBezTo>
                      <a:pt x="5286731" y="608785"/>
                      <a:pt x="5289992" y="592078"/>
                      <a:pt x="5289992" y="575779"/>
                    </a:cubicBezTo>
                    <a:cubicBezTo>
                      <a:pt x="5289992" y="554589"/>
                      <a:pt x="5280619" y="531363"/>
                      <a:pt x="5287139" y="513026"/>
                    </a:cubicBezTo>
                    <a:cubicBezTo>
                      <a:pt x="5298141" y="480427"/>
                      <a:pt x="5293659" y="434788"/>
                      <a:pt x="5347854" y="429083"/>
                    </a:cubicBezTo>
                    <a:cubicBezTo>
                      <a:pt x="5327480" y="416859"/>
                      <a:pt x="5311588" y="407079"/>
                      <a:pt x="5295289" y="397299"/>
                    </a:cubicBezTo>
                    <a:cubicBezTo>
                      <a:pt x="5297326" y="394040"/>
                      <a:pt x="5298956" y="390780"/>
                      <a:pt x="5300994" y="387520"/>
                    </a:cubicBezTo>
                    <a:cubicBezTo>
                      <a:pt x="5345817" y="387520"/>
                      <a:pt x="5390233" y="387520"/>
                      <a:pt x="5441984" y="387520"/>
                    </a:cubicBezTo>
                    <a:cubicBezTo>
                      <a:pt x="5453394" y="351253"/>
                      <a:pt x="5448911" y="289723"/>
                      <a:pt x="5523074" y="290945"/>
                    </a:cubicBezTo>
                    <a:cubicBezTo>
                      <a:pt x="5518591" y="279536"/>
                      <a:pt x="5516554" y="268941"/>
                      <a:pt x="5510849" y="262014"/>
                    </a:cubicBezTo>
                    <a:cubicBezTo>
                      <a:pt x="5494957" y="242047"/>
                      <a:pt x="5499847" y="234305"/>
                      <a:pt x="5523481" y="228193"/>
                    </a:cubicBezTo>
                    <a:cubicBezTo>
                      <a:pt x="5540188" y="223710"/>
                      <a:pt x="5555673" y="212708"/>
                      <a:pt x="5576047" y="202521"/>
                    </a:cubicBezTo>
                    <a:cubicBezTo>
                      <a:pt x="5576454" y="177664"/>
                      <a:pt x="5587864" y="160142"/>
                      <a:pt x="5623315" y="173589"/>
                    </a:cubicBezTo>
                    <a:cubicBezTo>
                      <a:pt x="5628205" y="175627"/>
                      <a:pt x="5637985" y="170737"/>
                      <a:pt x="5642467" y="166255"/>
                    </a:cubicBezTo>
                    <a:cubicBezTo>
                      <a:pt x="5681179" y="125913"/>
                      <a:pt x="5725187" y="99019"/>
                      <a:pt x="5782642" y="92499"/>
                    </a:cubicBezTo>
                    <a:cubicBezTo>
                      <a:pt x="5805054" y="90055"/>
                      <a:pt x="5825021" y="69273"/>
                      <a:pt x="5847840" y="64790"/>
                    </a:cubicBezTo>
                    <a:cubicBezTo>
                      <a:pt x="5873105" y="59493"/>
                      <a:pt x="5900406" y="61123"/>
                      <a:pt x="5926485" y="62753"/>
                    </a:cubicBezTo>
                    <a:cubicBezTo>
                      <a:pt x="5949305" y="63975"/>
                      <a:pt x="5972124" y="69273"/>
                      <a:pt x="5994943" y="72940"/>
                    </a:cubicBezTo>
                    <a:cubicBezTo>
                      <a:pt x="6001056" y="73755"/>
                      <a:pt x="6007575" y="74163"/>
                      <a:pt x="6012872" y="77015"/>
                    </a:cubicBezTo>
                    <a:cubicBezTo>
                      <a:pt x="6031617" y="86387"/>
                      <a:pt x="6050361" y="96982"/>
                      <a:pt x="6068698" y="106762"/>
                    </a:cubicBezTo>
                    <a:cubicBezTo>
                      <a:pt x="6070328" y="104317"/>
                      <a:pt x="6072366" y="101464"/>
                      <a:pt x="6073995" y="99019"/>
                    </a:cubicBezTo>
                    <a:cubicBezTo>
                      <a:pt x="6076033" y="107169"/>
                      <a:pt x="6078070" y="115726"/>
                      <a:pt x="6079700" y="123876"/>
                    </a:cubicBezTo>
                    <a:cubicBezTo>
                      <a:pt x="6081330" y="120616"/>
                      <a:pt x="6082960" y="117764"/>
                      <a:pt x="6084590" y="114504"/>
                    </a:cubicBezTo>
                    <a:cubicBezTo>
                      <a:pt x="6155493" y="143843"/>
                      <a:pt x="6226396" y="173182"/>
                      <a:pt x="6286296" y="198039"/>
                    </a:cubicBezTo>
                    <a:cubicBezTo>
                      <a:pt x="6304225" y="229415"/>
                      <a:pt x="6313598" y="256717"/>
                      <a:pt x="6331935" y="273424"/>
                    </a:cubicBezTo>
                    <a:cubicBezTo>
                      <a:pt x="6347419" y="287278"/>
                      <a:pt x="6348234" y="332509"/>
                      <a:pt x="6390205" y="302355"/>
                    </a:cubicBezTo>
                    <a:cubicBezTo>
                      <a:pt x="6392650" y="319062"/>
                      <a:pt x="6394280" y="329657"/>
                      <a:pt x="6396725" y="344326"/>
                    </a:cubicBezTo>
                    <a:cubicBezTo>
                      <a:pt x="6405690" y="338214"/>
                      <a:pt x="6411802" y="333732"/>
                      <a:pt x="6410172" y="334954"/>
                    </a:cubicBezTo>
                    <a:cubicBezTo>
                      <a:pt x="6452958" y="351661"/>
                      <a:pt x="6490854" y="365516"/>
                      <a:pt x="6527528" y="381407"/>
                    </a:cubicBezTo>
                    <a:cubicBezTo>
                      <a:pt x="6556460" y="394040"/>
                      <a:pt x="6586206" y="406264"/>
                      <a:pt x="6612286" y="423786"/>
                    </a:cubicBezTo>
                    <a:cubicBezTo>
                      <a:pt x="6645699" y="446198"/>
                      <a:pt x="6673409" y="478389"/>
                      <a:pt x="6708860" y="497541"/>
                    </a:cubicBezTo>
                    <a:cubicBezTo>
                      <a:pt x="6739829" y="514248"/>
                      <a:pt x="6777318" y="518323"/>
                      <a:pt x="6811954" y="528103"/>
                    </a:cubicBezTo>
                    <a:cubicBezTo>
                      <a:pt x="6815621" y="528918"/>
                      <a:pt x="6821733" y="526880"/>
                      <a:pt x="6822956" y="528918"/>
                    </a:cubicBezTo>
                    <a:cubicBezTo>
                      <a:pt x="6852703" y="567221"/>
                      <a:pt x="6882449" y="605933"/>
                      <a:pt x="6910973" y="645459"/>
                    </a:cubicBezTo>
                    <a:cubicBezTo>
                      <a:pt x="6913010" y="648311"/>
                      <a:pt x="6908121" y="656461"/>
                      <a:pt x="6906491" y="662166"/>
                    </a:cubicBezTo>
                    <a:cubicBezTo>
                      <a:pt x="6958241" y="667871"/>
                      <a:pt x="7015697" y="717584"/>
                      <a:pt x="7014067" y="745701"/>
                    </a:cubicBezTo>
                    <a:cubicBezTo>
                      <a:pt x="7052779" y="783597"/>
                      <a:pt x="7088230" y="817826"/>
                      <a:pt x="7122459" y="851240"/>
                    </a:cubicBezTo>
                    <a:cubicBezTo>
                      <a:pt x="7118384" y="865094"/>
                      <a:pt x="7113902" y="878949"/>
                      <a:pt x="7109827" y="892803"/>
                    </a:cubicBezTo>
                    <a:cubicBezTo>
                      <a:pt x="7114309" y="896063"/>
                      <a:pt x="7119199" y="898916"/>
                      <a:pt x="7123681" y="902175"/>
                    </a:cubicBezTo>
                    <a:cubicBezTo>
                      <a:pt x="7126534" y="890766"/>
                      <a:pt x="7129386" y="879764"/>
                      <a:pt x="7132238" y="868354"/>
                    </a:cubicBezTo>
                    <a:cubicBezTo>
                      <a:pt x="7138351" y="869576"/>
                      <a:pt x="7144463" y="870391"/>
                      <a:pt x="7150575" y="871614"/>
                    </a:cubicBezTo>
                    <a:cubicBezTo>
                      <a:pt x="7185212" y="983673"/>
                      <a:pt x="7261004" y="1071282"/>
                      <a:pt x="7317645" y="1170709"/>
                    </a:cubicBezTo>
                    <a:cubicBezTo>
                      <a:pt x="7373878" y="1268913"/>
                      <a:pt x="7423184" y="1372822"/>
                      <a:pt x="7500606" y="1461247"/>
                    </a:cubicBezTo>
                    <a:cubicBezTo>
                      <a:pt x="7465562" y="1484066"/>
                      <a:pt x="7470860" y="1502403"/>
                      <a:pt x="7498976" y="1523185"/>
                    </a:cubicBezTo>
                    <a:cubicBezTo>
                      <a:pt x="7509164" y="1530520"/>
                      <a:pt x="7518535" y="1552932"/>
                      <a:pt x="7514868" y="1563119"/>
                    </a:cubicBezTo>
                    <a:cubicBezTo>
                      <a:pt x="7496124" y="1612425"/>
                      <a:pt x="7549097" y="1619759"/>
                      <a:pt x="7554802" y="1651951"/>
                    </a:cubicBezTo>
                    <a:cubicBezTo>
                      <a:pt x="7557655" y="1663768"/>
                      <a:pt x="7561322" y="1675585"/>
                      <a:pt x="7563359" y="1687402"/>
                    </a:cubicBezTo>
                    <a:cubicBezTo>
                      <a:pt x="7567434" y="1710629"/>
                      <a:pt x="7570287" y="1734263"/>
                      <a:pt x="7573546" y="1757897"/>
                    </a:cubicBezTo>
                    <a:cubicBezTo>
                      <a:pt x="7573954" y="1761565"/>
                      <a:pt x="7570287" y="1766047"/>
                      <a:pt x="7571509" y="1768492"/>
                    </a:cubicBezTo>
                    <a:cubicBezTo>
                      <a:pt x="7590253" y="1803536"/>
                      <a:pt x="7611443" y="1837765"/>
                      <a:pt x="7627335" y="1874031"/>
                    </a:cubicBezTo>
                    <a:cubicBezTo>
                      <a:pt x="7635484" y="1893183"/>
                      <a:pt x="7637522" y="1916817"/>
                      <a:pt x="7636299" y="1938007"/>
                    </a:cubicBezTo>
                    <a:cubicBezTo>
                      <a:pt x="7633854" y="1981607"/>
                      <a:pt x="7663193" y="2018281"/>
                      <a:pt x="7655043" y="2065550"/>
                    </a:cubicBezTo>
                    <a:cubicBezTo>
                      <a:pt x="7650969" y="2088776"/>
                      <a:pt x="7659934" y="2114448"/>
                      <a:pt x="7642819" y="2138490"/>
                    </a:cubicBezTo>
                    <a:cubicBezTo>
                      <a:pt x="7637114" y="2146232"/>
                      <a:pt x="7638744" y="2166607"/>
                      <a:pt x="7645264" y="2174756"/>
                    </a:cubicBezTo>
                    <a:cubicBezTo>
                      <a:pt x="7664823" y="2200021"/>
                      <a:pt x="7673380" y="2224877"/>
                      <a:pt x="7662378" y="2255846"/>
                    </a:cubicBezTo>
                    <a:cubicBezTo>
                      <a:pt x="7659934" y="2262773"/>
                      <a:pt x="7666453" y="2272145"/>
                      <a:pt x="7667268" y="2280295"/>
                    </a:cubicBezTo>
                    <a:cubicBezTo>
                      <a:pt x="7673380" y="2327156"/>
                      <a:pt x="7703942" y="2367497"/>
                      <a:pt x="7699052" y="2419248"/>
                    </a:cubicBezTo>
                    <a:cubicBezTo>
                      <a:pt x="7696200" y="2449402"/>
                      <a:pt x="7712907" y="2482816"/>
                      <a:pt x="7724724" y="2513378"/>
                    </a:cubicBezTo>
                    <a:cubicBezTo>
                      <a:pt x="7750803" y="2578575"/>
                      <a:pt x="7750395" y="2583465"/>
                      <a:pt x="7694977" y="2630734"/>
                    </a:cubicBezTo>
                    <a:cubicBezTo>
                      <a:pt x="7706795" y="2644588"/>
                      <a:pt x="7718612" y="2658850"/>
                      <a:pt x="7730836" y="2673520"/>
                    </a:cubicBezTo>
                    <a:cubicBezTo>
                      <a:pt x="7726354" y="2685337"/>
                      <a:pt x="7721057" y="2699192"/>
                      <a:pt x="7716166" y="2712639"/>
                    </a:cubicBezTo>
                    <a:cubicBezTo>
                      <a:pt x="7741431" y="2729346"/>
                      <a:pt x="7746321" y="2758277"/>
                      <a:pt x="7732466" y="2782726"/>
                    </a:cubicBezTo>
                    <a:cubicBezTo>
                      <a:pt x="7725539" y="2795358"/>
                      <a:pt x="7721057" y="2813695"/>
                      <a:pt x="7725131" y="2826735"/>
                    </a:cubicBezTo>
                    <a:cubicBezTo>
                      <a:pt x="7735726" y="2862594"/>
                      <a:pt x="7760175" y="2896415"/>
                      <a:pt x="7761805" y="2932274"/>
                    </a:cubicBezTo>
                    <a:cubicBezTo>
                      <a:pt x="7763027" y="2963650"/>
                      <a:pt x="7741431" y="2996249"/>
                      <a:pt x="7728799" y="3030886"/>
                    </a:cubicBezTo>
                    <a:cubicBezTo>
                      <a:pt x="7753656" y="3067152"/>
                      <a:pt x="7762213" y="3110346"/>
                      <a:pt x="7749173" y="3157614"/>
                    </a:cubicBezTo>
                    <a:cubicBezTo>
                      <a:pt x="7747951" y="3162911"/>
                      <a:pt x="7755693" y="3169839"/>
                      <a:pt x="7755693" y="3175951"/>
                    </a:cubicBezTo>
                    <a:cubicBezTo>
                      <a:pt x="7756508" y="3188583"/>
                      <a:pt x="7756915" y="3201623"/>
                      <a:pt x="7753656" y="3213440"/>
                    </a:cubicBezTo>
                    <a:cubicBezTo>
                      <a:pt x="7741024" y="3261523"/>
                      <a:pt x="7725131" y="3308792"/>
                      <a:pt x="7714129" y="3356875"/>
                    </a:cubicBezTo>
                    <a:cubicBezTo>
                      <a:pt x="7712092" y="3365432"/>
                      <a:pt x="7726761" y="3377657"/>
                      <a:pt x="7732466" y="3388659"/>
                    </a:cubicBezTo>
                    <a:cubicBezTo>
                      <a:pt x="7753248" y="3428185"/>
                      <a:pt x="7714944" y="3458747"/>
                      <a:pt x="7714944" y="3496235"/>
                    </a:cubicBezTo>
                    <a:cubicBezTo>
                      <a:pt x="7714944" y="3515387"/>
                      <a:pt x="7688458" y="3533317"/>
                      <a:pt x="7681938" y="3554099"/>
                    </a:cubicBezTo>
                    <a:cubicBezTo>
                      <a:pt x="7674603" y="3578548"/>
                      <a:pt x="7675010" y="3605849"/>
                      <a:pt x="7673380" y="3631928"/>
                    </a:cubicBezTo>
                    <a:cubicBezTo>
                      <a:pt x="7670936" y="3666157"/>
                      <a:pt x="7670528" y="3697941"/>
                      <a:pt x="7642411" y="3727280"/>
                    </a:cubicBezTo>
                    <a:cubicBezTo>
                      <a:pt x="7617147" y="3753359"/>
                      <a:pt x="7606145" y="3791256"/>
                      <a:pt x="7619592" y="3812853"/>
                    </a:cubicBezTo>
                    <a:cubicBezTo>
                      <a:pt x="7611850" y="3865418"/>
                      <a:pt x="7602478" y="3903722"/>
                      <a:pt x="7601663" y="3942026"/>
                    </a:cubicBezTo>
                    <a:cubicBezTo>
                      <a:pt x="7600848" y="3977885"/>
                      <a:pt x="7598811" y="4007224"/>
                      <a:pt x="7564582" y="4029228"/>
                    </a:cubicBezTo>
                    <a:cubicBezTo>
                      <a:pt x="7548690" y="4039415"/>
                      <a:pt x="7528315" y="4069569"/>
                      <a:pt x="7533205" y="4080164"/>
                    </a:cubicBezTo>
                    <a:cubicBezTo>
                      <a:pt x="7550727" y="4119283"/>
                      <a:pt x="7504681" y="4139657"/>
                      <a:pt x="7512831" y="4179590"/>
                    </a:cubicBezTo>
                    <a:cubicBezTo>
                      <a:pt x="7518943" y="4208930"/>
                      <a:pt x="7485529" y="4244788"/>
                      <a:pt x="7473712" y="4279425"/>
                    </a:cubicBezTo>
                    <a:cubicBezTo>
                      <a:pt x="7469637" y="4291242"/>
                      <a:pt x="7436631" y="4304689"/>
                      <a:pt x="7469637" y="4320989"/>
                    </a:cubicBezTo>
                    <a:cubicBezTo>
                      <a:pt x="7470452" y="4321396"/>
                      <a:pt x="7469637" y="4329546"/>
                      <a:pt x="7468007" y="4330360"/>
                    </a:cubicBezTo>
                    <a:cubicBezTo>
                      <a:pt x="7438668" y="4345438"/>
                      <a:pt x="7460673" y="4355218"/>
                      <a:pt x="7476972" y="4368664"/>
                    </a:cubicBezTo>
                    <a:cubicBezTo>
                      <a:pt x="7459450" y="4380482"/>
                      <a:pt x="7440706" y="4387816"/>
                      <a:pt x="7430926" y="4402079"/>
                    </a:cubicBezTo>
                    <a:cubicBezTo>
                      <a:pt x="7422776" y="4413895"/>
                      <a:pt x="7424814" y="4433455"/>
                      <a:pt x="7428074" y="4449754"/>
                    </a:cubicBezTo>
                    <a:cubicBezTo>
                      <a:pt x="7411774" y="4477871"/>
                      <a:pt x="7396289" y="4506395"/>
                      <a:pt x="7378768" y="4533289"/>
                    </a:cubicBezTo>
                    <a:cubicBezTo>
                      <a:pt x="7353096" y="4572815"/>
                      <a:pt x="7325795" y="4611526"/>
                      <a:pt x="7299308" y="4650645"/>
                    </a:cubicBezTo>
                    <a:cubicBezTo>
                      <a:pt x="7295640" y="4655942"/>
                      <a:pt x="7289528" y="4663277"/>
                      <a:pt x="7290751" y="4667352"/>
                    </a:cubicBezTo>
                    <a:cubicBezTo>
                      <a:pt x="7307050" y="4717065"/>
                      <a:pt x="7256114" y="4739477"/>
                      <a:pt x="7247149" y="4779004"/>
                    </a:cubicBezTo>
                    <a:cubicBezTo>
                      <a:pt x="7237778" y="4819752"/>
                      <a:pt x="7223923" y="4859686"/>
                      <a:pt x="7211698" y="4901250"/>
                    </a:cubicBezTo>
                    <a:cubicBezTo>
                      <a:pt x="7179099" y="4903287"/>
                      <a:pt x="7135498" y="4959927"/>
                      <a:pt x="7124903" y="5018605"/>
                    </a:cubicBezTo>
                    <a:cubicBezTo>
                      <a:pt x="7067448" y="5024718"/>
                      <a:pt x="7043814" y="5060984"/>
                      <a:pt x="7031182" y="5115995"/>
                    </a:cubicBezTo>
                    <a:cubicBezTo>
                      <a:pt x="7021402" y="5158781"/>
                      <a:pt x="7000620" y="5201567"/>
                      <a:pt x="6974949" y="5237018"/>
                    </a:cubicBezTo>
                    <a:cubicBezTo>
                      <a:pt x="6958649" y="5259430"/>
                      <a:pt x="6924420" y="5268395"/>
                      <a:pt x="6898341" y="5283472"/>
                    </a:cubicBezTo>
                    <a:cubicBezTo>
                      <a:pt x="6893043" y="5286325"/>
                      <a:pt x="6887746" y="5289584"/>
                      <a:pt x="6884079" y="5294066"/>
                    </a:cubicBezTo>
                    <a:cubicBezTo>
                      <a:pt x="6857185" y="5329111"/>
                      <a:pt x="6829883" y="5363747"/>
                      <a:pt x="6803804" y="5399605"/>
                    </a:cubicBezTo>
                    <a:cubicBezTo>
                      <a:pt x="6780985" y="5430982"/>
                      <a:pt x="6756128" y="5461951"/>
                      <a:pt x="6739829" y="5496588"/>
                    </a:cubicBezTo>
                    <a:cubicBezTo>
                      <a:pt x="6727604" y="5522259"/>
                      <a:pt x="6714972" y="5516147"/>
                      <a:pt x="6696228" y="5507997"/>
                    </a:cubicBezTo>
                    <a:cubicBezTo>
                      <a:pt x="6695005" y="5517369"/>
                      <a:pt x="6695820" y="5527149"/>
                      <a:pt x="6692153" y="5533669"/>
                    </a:cubicBezTo>
                    <a:cubicBezTo>
                      <a:pt x="6660369" y="5588679"/>
                      <a:pt x="6628992" y="5643690"/>
                      <a:pt x="6594763" y="5696663"/>
                    </a:cubicBezTo>
                    <a:cubicBezTo>
                      <a:pt x="6582539" y="5715408"/>
                      <a:pt x="6562979" y="5729670"/>
                      <a:pt x="6547495" y="5746377"/>
                    </a:cubicBezTo>
                    <a:cubicBezTo>
                      <a:pt x="6541383" y="5752897"/>
                      <a:pt x="6538530" y="5762269"/>
                      <a:pt x="6532010" y="5767566"/>
                    </a:cubicBezTo>
                    <a:cubicBezTo>
                      <a:pt x="6524268" y="5774493"/>
                      <a:pt x="6514489" y="5783050"/>
                      <a:pt x="6505524" y="5783050"/>
                    </a:cubicBezTo>
                    <a:cubicBezTo>
                      <a:pt x="6479037" y="5783458"/>
                      <a:pt x="6468035" y="5794053"/>
                      <a:pt x="6460700" y="5820132"/>
                    </a:cubicBezTo>
                    <a:cubicBezTo>
                      <a:pt x="6454588" y="5841321"/>
                      <a:pt x="6439919" y="5863325"/>
                      <a:pt x="6422804" y="5877588"/>
                    </a:cubicBezTo>
                    <a:cubicBezTo>
                      <a:pt x="6388983" y="5905704"/>
                      <a:pt x="6341714" y="5922004"/>
                      <a:pt x="6317673" y="5955417"/>
                    </a:cubicBezTo>
                    <a:cubicBezTo>
                      <a:pt x="6287518" y="5997389"/>
                      <a:pt x="6228026" y="5999018"/>
                      <a:pt x="6206836" y="6054437"/>
                    </a:cubicBezTo>
                    <a:cubicBezTo>
                      <a:pt x="6196649" y="6081331"/>
                      <a:pt x="6151418" y="6094778"/>
                      <a:pt x="6122486" y="6114745"/>
                    </a:cubicBezTo>
                    <a:cubicBezTo>
                      <a:pt x="6110262" y="6123302"/>
                      <a:pt x="6100482" y="6135526"/>
                      <a:pt x="6087850" y="6143269"/>
                    </a:cubicBezTo>
                    <a:cubicBezTo>
                      <a:pt x="6042212" y="6171793"/>
                      <a:pt x="5996573" y="6201539"/>
                      <a:pt x="5948490" y="6225989"/>
                    </a:cubicBezTo>
                    <a:cubicBezTo>
                      <a:pt x="5932598" y="6234138"/>
                      <a:pt x="5908963" y="6227211"/>
                      <a:pt x="5888589" y="6227211"/>
                    </a:cubicBezTo>
                    <a:cubicBezTo>
                      <a:pt x="5893887" y="6259402"/>
                      <a:pt x="5875957" y="6281407"/>
                      <a:pt x="5843765" y="6294039"/>
                    </a:cubicBezTo>
                    <a:cubicBezTo>
                      <a:pt x="5822576" y="6302188"/>
                      <a:pt x="5804239" y="6318080"/>
                      <a:pt x="5785088" y="6331528"/>
                    </a:cubicBezTo>
                    <a:cubicBezTo>
                      <a:pt x="5775308" y="6338455"/>
                      <a:pt x="5767158" y="6347012"/>
                      <a:pt x="5757379" y="6355569"/>
                    </a:cubicBezTo>
                    <a:cubicBezTo>
                      <a:pt x="5754934" y="6353532"/>
                      <a:pt x="5757379" y="6355569"/>
                      <a:pt x="5760231" y="6358014"/>
                    </a:cubicBezTo>
                    <a:cubicBezTo>
                      <a:pt x="5748414" y="6371869"/>
                      <a:pt x="5737819" y="6395910"/>
                      <a:pt x="5724372" y="6397540"/>
                    </a:cubicBezTo>
                    <a:cubicBezTo>
                      <a:pt x="5686068" y="6401615"/>
                      <a:pt x="5655914" y="6415062"/>
                      <a:pt x="5631465" y="6444401"/>
                    </a:cubicBezTo>
                    <a:cubicBezTo>
                      <a:pt x="5628613" y="6447661"/>
                      <a:pt x="5622093" y="6450514"/>
                      <a:pt x="5618018" y="6450106"/>
                    </a:cubicBezTo>
                    <a:cubicBezTo>
                      <a:pt x="5565452" y="6440734"/>
                      <a:pt x="5517776" y="6466813"/>
                      <a:pt x="5466840" y="6470888"/>
                    </a:cubicBezTo>
                    <a:cubicBezTo>
                      <a:pt x="5441576" y="6472925"/>
                      <a:pt x="5429352" y="6484335"/>
                      <a:pt x="5435057" y="6504302"/>
                    </a:cubicBezTo>
                    <a:cubicBezTo>
                      <a:pt x="5385751" y="6531604"/>
                      <a:pt x="5340927" y="6562165"/>
                      <a:pt x="5292029" y="6582132"/>
                    </a:cubicBezTo>
                    <a:cubicBezTo>
                      <a:pt x="5232128" y="6606989"/>
                      <a:pt x="5168153" y="6622065"/>
                      <a:pt x="5107030" y="6643662"/>
                    </a:cubicBezTo>
                    <a:cubicBezTo>
                      <a:pt x="5087470" y="6650589"/>
                      <a:pt x="5071578" y="6668519"/>
                      <a:pt x="5051612" y="6674224"/>
                    </a:cubicBezTo>
                    <a:cubicBezTo>
                      <a:pt x="4993749" y="6690116"/>
                      <a:pt x="4934663" y="6702341"/>
                      <a:pt x="4868650" y="6717417"/>
                    </a:cubicBezTo>
                    <a:cubicBezTo>
                      <a:pt x="4862945" y="6753684"/>
                      <a:pt x="4825864" y="6734532"/>
                      <a:pt x="4796118" y="6736162"/>
                    </a:cubicBezTo>
                    <a:cubicBezTo>
                      <a:pt x="4765556" y="6737792"/>
                      <a:pt x="4734995" y="6741459"/>
                      <a:pt x="4705248" y="6747979"/>
                    </a:cubicBezTo>
                    <a:cubicBezTo>
                      <a:pt x="4679169" y="6752869"/>
                      <a:pt x="4652682" y="6756943"/>
                      <a:pt x="4626603" y="6763464"/>
                    </a:cubicBezTo>
                    <a:cubicBezTo>
                      <a:pt x="4611118" y="6767131"/>
                      <a:pt x="4597264" y="6775688"/>
                      <a:pt x="4582187" y="6781393"/>
                    </a:cubicBezTo>
                    <a:cubicBezTo>
                      <a:pt x="4572000" y="6785060"/>
                      <a:pt x="4558961" y="6792802"/>
                      <a:pt x="4550403" y="6789950"/>
                    </a:cubicBezTo>
                    <a:cubicBezTo>
                      <a:pt x="4505172" y="6774058"/>
                      <a:pt x="4473388" y="6800952"/>
                      <a:pt x="4439159" y="6820512"/>
                    </a:cubicBezTo>
                    <a:cubicBezTo>
                      <a:pt x="4437122" y="6821734"/>
                      <a:pt x="4433454" y="6824179"/>
                      <a:pt x="4432232" y="6823364"/>
                    </a:cubicBezTo>
                    <a:cubicBezTo>
                      <a:pt x="4393113" y="6793210"/>
                      <a:pt x="4361737" y="6848220"/>
                      <a:pt x="4321396" y="6832736"/>
                    </a:cubicBezTo>
                    <a:cubicBezTo>
                      <a:pt x="4305911" y="6827031"/>
                      <a:pt x="4281870" y="6849443"/>
                      <a:pt x="4261495" y="6849851"/>
                    </a:cubicBezTo>
                    <a:cubicBezTo>
                      <a:pt x="4231341" y="6850258"/>
                      <a:pt x="4200372" y="6838033"/>
                      <a:pt x="4170218" y="6839256"/>
                    </a:cubicBezTo>
                    <a:cubicBezTo>
                      <a:pt x="4087906" y="6842923"/>
                      <a:pt x="4006001" y="6827439"/>
                      <a:pt x="3922466" y="6844961"/>
                    </a:cubicBezTo>
                    <a:cubicBezTo>
                      <a:pt x="3862566" y="6857593"/>
                      <a:pt x="3798998" y="6852295"/>
                      <a:pt x="3737060" y="6855963"/>
                    </a:cubicBezTo>
                    <a:cubicBezTo>
                      <a:pt x="3728502" y="6856370"/>
                      <a:pt x="3720353" y="6862075"/>
                      <a:pt x="3713018" y="6855555"/>
                    </a:cubicBezTo>
                    <a:cubicBezTo>
                      <a:pt x="3682864" y="6849443"/>
                      <a:pt x="3652710" y="6842923"/>
                      <a:pt x="3622556" y="6836811"/>
                    </a:cubicBezTo>
                    <a:cubicBezTo>
                      <a:pt x="3622964" y="6837626"/>
                      <a:pt x="3622964" y="6838849"/>
                      <a:pt x="3623371" y="6839663"/>
                    </a:cubicBezTo>
                    <a:cubicBezTo>
                      <a:pt x="3598922" y="6839663"/>
                      <a:pt x="3574065" y="6842923"/>
                      <a:pt x="3550431" y="6838849"/>
                    </a:cubicBezTo>
                    <a:cubicBezTo>
                      <a:pt x="3493790" y="6829884"/>
                      <a:pt x="3439187" y="6814399"/>
                      <a:pt x="3379694" y="6825401"/>
                    </a:cubicBezTo>
                    <a:cubicBezTo>
                      <a:pt x="3360542" y="6829069"/>
                      <a:pt x="3321831" y="6835588"/>
                      <a:pt x="3303087" y="6803397"/>
                    </a:cubicBezTo>
                    <a:cubicBezTo>
                      <a:pt x="3301864" y="6800952"/>
                      <a:pt x="3286380" y="6809102"/>
                      <a:pt x="3278230" y="6807879"/>
                    </a:cubicBezTo>
                    <a:cubicBezTo>
                      <a:pt x="3226479" y="6799729"/>
                      <a:pt x="3175136" y="6789950"/>
                      <a:pt x="3123385" y="6781800"/>
                    </a:cubicBezTo>
                    <a:cubicBezTo>
                      <a:pt x="3104641" y="6778948"/>
                      <a:pt x="3085081" y="6779763"/>
                      <a:pt x="3065929" y="6779355"/>
                    </a:cubicBezTo>
                    <a:cubicBezTo>
                      <a:pt x="3056965" y="6779355"/>
                      <a:pt x="3047592" y="6782208"/>
                      <a:pt x="3039443" y="6779763"/>
                    </a:cubicBezTo>
                    <a:cubicBezTo>
                      <a:pt x="2996657" y="6765908"/>
                      <a:pt x="2953871" y="6751239"/>
                      <a:pt x="2911492" y="6734939"/>
                    </a:cubicBezTo>
                    <a:cubicBezTo>
                      <a:pt x="2896415" y="6729235"/>
                      <a:pt x="2883783" y="6714565"/>
                      <a:pt x="2868298" y="6710490"/>
                    </a:cubicBezTo>
                    <a:cubicBezTo>
                      <a:pt x="2807583" y="6695413"/>
                      <a:pt x="2746460" y="6683596"/>
                      <a:pt x="2685744" y="6670149"/>
                    </a:cubicBezTo>
                    <a:cubicBezTo>
                      <a:pt x="2642551" y="6660369"/>
                      <a:pt x="2596505" y="6660777"/>
                      <a:pt x="2559424" y="6629400"/>
                    </a:cubicBezTo>
                    <a:cubicBezTo>
                      <a:pt x="2550866" y="6622473"/>
                      <a:pt x="2532122" y="6626956"/>
                      <a:pt x="2518267" y="6627363"/>
                    </a:cubicBezTo>
                    <a:cubicBezTo>
                      <a:pt x="2484446" y="6627770"/>
                      <a:pt x="2453477" y="6627770"/>
                      <a:pt x="2427398" y="6596801"/>
                    </a:cubicBezTo>
                    <a:cubicBezTo>
                      <a:pt x="2416396" y="6583762"/>
                      <a:pt x="2388687" y="6580909"/>
                      <a:pt x="2368312" y="6579687"/>
                    </a:cubicBezTo>
                    <a:cubicBezTo>
                      <a:pt x="2311264" y="6576834"/>
                      <a:pt x="2271738" y="6540568"/>
                      <a:pt x="2226914" y="6513267"/>
                    </a:cubicBezTo>
                    <a:cubicBezTo>
                      <a:pt x="2217135" y="6507154"/>
                      <a:pt x="2204910" y="6505524"/>
                      <a:pt x="2194315" y="6500635"/>
                    </a:cubicBezTo>
                    <a:cubicBezTo>
                      <a:pt x="2155604" y="6483520"/>
                      <a:pt x="2118930" y="6459478"/>
                      <a:pt x="2078589" y="6450106"/>
                    </a:cubicBezTo>
                    <a:cubicBezTo>
                      <a:pt x="2043545" y="6441956"/>
                      <a:pt x="2032136" y="6389798"/>
                      <a:pt x="1986090" y="6407320"/>
                    </a:cubicBezTo>
                    <a:cubicBezTo>
                      <a:pt x="1978755" y="6410172"/>
                      <a:pt x="1962048" y="6398355"/>
                      <a:pt x="1954713" y="6388983"/>
                    </a:cubicBezTo>
                    <a:cubicBezTo>
                      <a:pt x="1919262" y="6342530"/>
                      <a:pt x="1871994" y="6319303"/>
                      <a:pt x="1816168" y="6304633"/>
                    </a:cubicBezTo>
                    <a:cubicBezTo>
                      <a:pt x="1788051" y="6297299"/>
                      <a:pt x="1763602" y="6274072"/>
                      <a:pt x="1737930" y="6257772"/>
                    </a:cubicBezTo>
                    <a:cubicBezTo>
                      <a:pt x="1695144" y="6230878"/>
                      <a:pt x="1664583" y="6190130"/>
                      <a:pt x="1626279" y="6158753"/>
                    </a:cubicBezTo>
                    <a:cubicBezTo>
                      <a:pt x="1603867" y="6140416"/>
                      <a:pt x="1573713" y="6131859"/>
                      <a:pt x="1546819" y="6118412"/>
                    </a:cubicBezTo>
                    <a:cubicBezTo>
                      <a:pt x="1540299" y="6115152"/>
                      <a:pt x="1531742" y="6111892"/>
                      <a:pt x="1528075" y="6106187"/>
                    </a:cubicBezTo>
                    <a:cubicBezTo>
                      <a:pt x="1500366" y="6063809"/>
                      <a:pt x="1462469" y="6036100"/>
                      <a:pt x="1416831" y="6012873"/>
                    </a:cubicBezTo>
                    <a:cubicBezTo>
                      <a:pt x="1370377" y="5989239"/>
                      <a:pt x="1323517" y="5958677"/>
                      <a:pt x="1290918" y="5919558"/>
                    </a:cubicBezTo>
                    <a:cubicBezTo>
                      <a:pt x="1269321" y="5893480"/>
                      <a:pt x="1244872" y="5880847"/>
                      <a:pt x="1219200" y="5864548"/>
                    </a:cubicBezTo>
                    <a:cubicBezTo>
                      <a:pt x="1214310" y="5861695"/>
                      <a:pt x="1215940" y="5847841"/>
                      <a:pt x="1207790" y="5846211"/>
                    </a:cubicBezTo>
                    <a:cubicBezTo>
                      <a:pt x="1178859" y="5817687"/>
                      <a:pt x="1150335" y="5789163"/>
                      <a:pt x="1121403" y="5761046"/>
                    </a:cubicBezTo>
                    <a:cubicBezTo>
                      <a:pt x="1098584" y="5739042"/>
                      <a:pt x="1074542" y="5717852"/>
                      <a:pt x="1052130" y="5695033"/>
                    </a:cubicBezTo>
                    <a:cubicBezTo>
                      <a:pt x="1042351" y="5685254"/>
                      <a:pt x="1038276" y="5669769"/>
                      <a:pt x="1028496" y="5659990"/>
                    </a:cubicBezTo>
                    <a:cubicBezTo>
                      <a:pt x="1003640" y="5635540"/>
                      <a:pt x="980413" y="5606202"/>
                      <a:pt x="950666" y="5590309"/>
                    </a:cubicBezTo>
                    <a:cubicBezTo>
                      <a:pt x="897693" y="5562193"/>
                      <a:pt x="867947" y="5520221"/>
                      <a:pt x="849202" y="5465619"/>
                    </a:cubicBezTo>
                    <a:cubicBezTo>
                      <a:pt x="843497" y="5448911"/>
                      <a:pt x="828420" y="5432612"/>
                      <a:pt x="813751" y="5421610"/>
                    </a:cubicBezTo>
                    <a:cubicBezTo>
                      <a:pt x="767297" y="5386974"/>
                      <a:pt x="733476" y="5346225"/>
                      <a:pt x="722474" y="5287139"/>
                    </a:cubicBezTo>
                    <a:cubicBezTo>
                      <a:pt x="719621" y="5271247"/>
                      <a:pt x="703729" y="5256985"/>
                      <a:pt x="692320" y="5243538"/>
                    </a:cubicBezTo>
                    <a:cubicBezTo>
                      <a:pt x="659721" y="5204827"/>
                      <a:pt x="622640" y="5169376"/>
                      <a:pt x="593708" y="5128220"/>
                    </a:cubicBezTo>
                    <a:cubicBezTo>
                      <a:pt x="575779" y="5102548"/>
                      <a:pt x="570481" y="5067911"/>
                      <a:pt x="558257" y="5037758"/>
                    </a:cubicBezTo>
                    <a:cubicBezTo>
                      <a:pt x="555404" y="5030830"/>
                      <a:pt x="549699" y="5024310"/>
                      <a:pt x="544402" y="5018605"/>
                    </a:cubicBezTo>
                    <a:cubicBezTo>
                      <a:pt x="528918" y="5001491"/>
                      <a:pt x="510988" y="4986007"/>
                      <a:pt x="497949" y="4967262"/>
                    </a:cubicBezTo>
                    <a:cubicBezTo>
                      <a:pt x="493466" y="4960743"/>
                      <a:pt x="500394" y="4946073"/>
                      <a:pt x="502431" y="4933441"/>
                    </a:cubicBezTo>
                    <a:cubicBezTo>
                      <a:pt x="492651" y="4928144"/>
                      <a:pt x="482464" y="4923254"/>
                      <a:pt x="472684" y="4917956"/>
                    </a:cubicBezTo>
                    <a:cubicBezTo>
                      <a:pt x="475537" y="4915919"/>
                      <a:pt x="478389" y="4913882"/>
                      <a:pt x="481242" y="4911844"/>
                    </a:cubicBezTo>
                    <a:cubicBezTo>
                      <a:pt x="473907" y="4900434"/>
                      <a:pt x="465350" y="4889840"/>
                      <a:pt x="460052" y="4877615"/>
                    </a:cubicBezTo>
                    <a:cubicBezTo>
                      <a:pt x="453125" y="4861316"/>
                      <a:pt x="448235" y="4843794"/>
                      <a:pt x="442530" y="4827087"/>
                    </a:cubicBezTo>
                    <a:cubicBezTo>
                      <a:pt x="439678" y="4818937"/>
                      <a:pt x="438456" y="4810380"/>
                      <a:pt x="433973" y="4803453"/>
                    </a:cubicBezTo>
                    <a:cubicBezTo>
                      <a:pt x="406264" y="4759851"/>
                      <a:pt x="376518" y="4717065"/>
                      <a:pt x="350031" y="4672649"/>
                    </a:cubicBezTo>
                    <a:cubicBezTo>
                      <a:pt x="343511" y="4662055"/>
                      <a:pt x="347179" y="4645755"/>
                      <a:pt x="343104" y="4633123"/>
                    </a:cubicBezTo>
                    <a:cubicBezTo>
                      <a:pt x="322729" y="4570778"/>
                      <a:pt x="308060" y="4506802"/>
                      <a:pt x="276276" y="4448124"/>
                    </a:cubicBezTo>
                    <a:cubicBezTo>
                      <a:pt x="266089" y="4428973"/>
                      <a:pt x="263236" y="4404931"/>
                      <a:pt x="262014" y="4382519"/>
                    </a:cubicBezTo>
                    <a:cubicBezTo>
                      <a:pt x="261199" y="4373554"/>
                      <a:pt x="272609" y="4363367"/>
                      <a:pt x="283611" y="4346253"/>
                    </a:cubicBezTo>
                    <a:cubicBezTo>
                      <a:pt x="260791" y="4316914"/>
                      <a:pt x="231860" y="4285537"/>
                      <a:pt x="210263" y="4249678"/>
                    </a:cubicBezTo>
                    <a:cubicBezTo>
                      <a:pt x="198853" y="4230526"/>
                      <a:pt x="198446" y="4204040"/>
                      <a:pt x="196001" y="4180406"/>
                    </a:cubicBezTo>
                    <a:cubicBezTo>
                      <a:pt x="195186" y="4171848"/>
                      <a:pt x="204151" y="4162476"/>
                      <a:pt x="208226" y="4153919"/>
                    </a:cubicBezTo>
                    <a:cubicBezTo>
                      <a:pt x="147103" y="4116022"/>
                      <a:pt x="137730" y="4089128"/>
                      <a:pt x="169514" y="4042675"/>
                    </a:cubicBezTo>
                    <a:cubicBezTo>
                      <a:pt x="154437" y="4026375"/>
                      <a:pt x="137730" y="4010484"/>
                      <a:pt x="124283" y="3992554"/>
                    </a:cubicBezTo>
                    <a:cubicBezTo>
                      <a:pt x="110021" y="3973402"/>
                      <a:pt x="95759" y="3957918"/>
                      <a:pt x="107984" y="3926134"/>
                    </a:cubicBezTo>
                    <a:cubicBezTo>
                      <a:pt x="117764" y="3900870"/>
                      <a:pt x="119801" y="3868271"/>
                      <a:pt x="101057" y="3836079"/>
                    </a:cubicBezTo>
                    <a:cubicBezTo>
                      <a:pt x="71310" y="3785144"/>
                      <a:pt x="47676" y="3731763"/>
                      <a:pt x="66013" y="3664935"/>
                    </a:cubicBezTo>
                    <a:cubicBezTo>
                      <a:pt x="74570" y="3633966"/>
                      <a:pt x="74570" y="3602589"/>
                      <a:pt x="97389" y="3576918"/>
                    </a:cubicBezTo>
                    <a:cubicBezTo>
                      <a:pt x="100649" y="3573250"/>
                      <a:pt x="95759" y="3556543"/>
                      <a:pt x="90055" y="3552061"/>
                    </a:cubicBezTo>
                    <a:cubicBezTo>
                      <a:pt x="46046" y="3519462"/>
                      <a:pt x="17929" y="3443670"/>
                      <a:pt x="35451" y="3393141"/>
                    </a:cubicBezTo>
                    <a:cubicBezTo>
                      <a:pt x="38304" y="3384992"/>
                      <a:pt x="54603" y="3382954"/>
                      <a:pt x="61938" y="3375619"/>
                    </a:cubicBezTo>
                    <a:cubicBezTo>
                      <a:pt x="72125" y="3365432"/>
                      <a:pt x="80275" y="3353208"/>
                      <a:pt x="89647" y="3341798"/>
                    </a:cubicBezTo>
                    <a:cubicBezTo>
                      <a:pt x="79052" y="3337723"/>
                      <a:pt x="68458" y="3332018"/>
                      <a:pt x="57048" y="3330388"/>
                    </a:cubicBezTo>
                    <a:cubicBezTo>
                      <a:pt x="28524" y="3325906"/>
                      <a:pt x="16299" y="3315311"/>
                      <a:pt x="4890" y="3287602"/>
                    </a:cubicBezTo>
                    <a:cubicBezTo>
                      <a:pt x="22819" y="3239926"/>
                      <a:pt x="37489" y="3201215"/>
                      <a:pt x="53788" y="3157614"/>
                    </a:cubicBezTo>
                    <a:cubicBezTo>
                      <a:pt x="37081" y="3154762"/>
                      <a:pt x="24042" y="3152317"/>
                      <a:pt x="8965" y="3149464"/>
                    </a:cubicBezTo>
                    <a:cubicBezTo>
                      <a:pt x="6112" y="3127460"/>
                      <a:pt x="3260" y="3104641"/>
                      <a:pt x="0" y="3080192"/>
                    </a:cubicBezTo>
                    <a:cubicBezTo>
                      <a:pt x="20374" y="3073264"/>
                      <a:pt x="40341" y="3066337"/>
                      <a:pt x="66013" y="3057372"/>
                    </a:cubicBezTo>
                    <a:cubicBezTo>
                      <a:pt x="54603" y="3050445"/>
                      <a:pt x="48898" y="3046370"/>
                      <a:pt x="42786" y="3043110"/>
                    </a:cubicBezTo>
                    <a:cubicBezTo>
                      <a:pt x="-2445" y="3018661"/>
                      <a:pt x="-10595" y="2988100"/>
                      <a:pt x="24857" y="2951018"/>
                    </a:cubicBezTo>
                    <a:cubicBezTo>
                      <a:pt x="46046" y="2929014"/>
                      <a:pt x="38304" y="2908640"/>
                      <a:pt x="30154" y="2890710"/>
                    </a:cubicBezTo>
                    <a:cubicBezTo>
                      <a:pt x="10595" y="2847924"/>
                      <a:pt x="17522" y="2826327"/>
                      <a:pt x="65198" y="2811658"/>
                    </a:cubicBezTo>
                    <a:cubicBezTo>
                      <a:pt x="54196" y="2803101"/>
                      <a:pt x="37081" y="2796581"/>
                      <a:pt x="35859" y="2788024"/>
                    </a:cubicBezTo>
                    <a:cubicBezTo>
                      <a:pt x="33006" y="2768872"/>
                      <a:pt x="36674" y="2749312"/>
                      <a:pt x="66828" y="2751757"/>
                    </a:cubicBezTo>
                    <a:cubicBezTo>
                      <a:pt x="76607" y="2752572"/>
                      <a:pt x="90462" y="2740348"/>
                      <a:pt x="96167" y="2730161"/>
                    </a:cubicBezTo>
                    <a:cubicBezTo>
                      <a:pt x="99427" y="2724863"/>
                      <a:pt x="91684" y="2709786"/>
                      <a:pt x="84757" y="2702452"/>
                    </a:cubicBezTo>
                    <a:cubicBezTo>
                      <a:pt x="73755" y="2690227"/>
                      <a:pt x="59086" y="2681670"/>
                      <a:pt x="46861" y="2670260"/>
                    </a:cubicBezTo>
                    <a:cubicBezTo>
                      <a:pt x="42786" y="2666593"/>
                      <a:pt x="42379" y="2659258"/>
                      <a:pt x="40341" y="2653553"/>
                    </a:cubicBezTo>
                    <a:cubicBezTo>
                      <a:pt x="46861" y="2651516"/>
                      <a:pt x="54603" y="2646218"/>
                      <a:pt x="59493" y="2647848"/>
                    </a:cubicBezTo>
                    <a:cubicBezTo>
                      <a:pt x="93314" y="2660480"/>
                      <a:pt x="94537" y="2631141"/>
                      <a:pt x="88017" y="2618509"/>
                    </a:cubicBezTo>
                    <a:cubicBezTo>
                      <a:pt x="68458" y="2580206"/>
                      <a:pt x="88017" y="2554941"/>
                      <a:pt x="113281" y="2527640"/>
                    </a:cubicBezTo>
                    <a:cubicBezTo>
                      <a:pt x="102687" y="2524380"/>
                      <a:pt x="94537" y="2523565"/>
                      <a:pt x="88832" y="2519490"/>
                    </a:cubicBezTo>
                    <a:cubicBezTo>
                      <a:pt x="81905" y="2514193"/>
                      <a:pt x="77015" y="2506043"/>
                      <a:pt x="70903" y="2499116"/>
                    </a:cubicBezTo>
                    <a:cubicBezTo>
                      <a:pt x="78645" y="2495856"/>
                      <a:pt x="86795" y="2492596"/>
                      <a:pt x="94537" y="2489336"/>
                    </a:cubicBezTo>
                    <a:cubicBezTo>
                      <a:pt x="103502" y="2485669"/>
                      <a:pt x="115726" y="2484039"/>
                      <a:pt x="120616" y="2477111"/>
                    </a:cubicBezTo>
                    <a:cubicBezTo>
                      <a:pt x="125506" y="2469776"/>
                      <a:pt x="126321" y="2456329"/>
                      <a:pt x="123061" y="2448180"/>
                    </a:cubicBezTo>
                    <a:cubicBezTo>
                      <a:pt x="110836" y="2418026"/>
                      <a:pt x="128766" y="2389094"/>
                      <a:pt x="161365" y="2386649"/>
                    </a:cubicBezTo>
                    <a:cubicBezTo>
                      <a:pt x="170329" y="2385834"/>
                      <a:pt x="179294" y="2378500"/>
                      <a:pt x="187851" y="2374425"/>
                    </a:cubicBezTo>
                    <a:cubicBezTo>
                      <a:pt x="179702" y="2369127"/>
                      <a:pt x="171552" y="2363015"/>
                      <a:pt x="162995" y="2358125"/>
                    </a:cubicBezTo>
                    <a:cubicBezTo>
                      <a:pt x="152807" y="2352013"/>
                      <a:pt x="142213" y="2346308"/>
                      <a:pt x="128766" y="2339381"/>
                    </a:cubicBezTo>
                    <a:cubicBezTo>
                      <a:pt x="153622" y="2321859"/>
                      <a:pt x="173997" y="2307189"/>
                      <a:pt x="184591" y="2300262"/>
                    </a:cubicBezTo>
                    <a:cubicBezTo>
                      <a:pt x="177257" y="2266441"/>
                      <a:pt x="162587" y="2239139"/>
                      <a:pt x="169514" y="2218765"/>
                    </a:cubicBezTo>
                    <a:cubicBezTo>
                      <a:pt x="175627" y="2199613"/>
                      <a:pt x="204151" y="2187388"/>
                      <a:pt x="224118" y="2171496"/>
                    </a:cubicBezTo>
                    <a:cubicBezTo>
                      <a:pt x="221265" y="2162939"/>
                      <a:pt x="209856" y="2145417"/>
                      <a:pt x="214338" y="2136045"/>
                    </a:cubicBezTo>
                    <a:cubicBezTo>
                      <a:pt x="238380" y="2089184"/>
                      <a:pt x="214745" y="2051695"/>
                      <a:pt x="194779" y="2010539"/>
                    </a:cubicBezTo>
                    <a:cubicBezTo>
                      <a:pt x="205781" y="2001574"/>
                      <a:pt x="217598" y="1991795"/>
                      <a:pt x="229007" y="1982423"/>
                    </a:cubicBezTo>
                    <a:cubicBezTo>
                      <a:pt x="194779" y="1937599"/>
                      <a:pt x="228600" y="1867104"/>
                      <a:pt x="290538" y="1854472"/>
                    </a:cubicBezTo>
                    <a:cubicBezTo>
                      <a:pt x="292575" y="1840210"/>
                      <a:pt x="294613" y="1825540"/>
                      <a:pt x="296650" y="1809241"/>
                    </a:cubicBezTo>
                    <a:cubicBezTo>
                      <a:pt x="288093" y="1805573"/>
                      <a:pt x="279128" y="1801498"/>
                      <a:pt x="266496" y="1796201"/>
                    </a:cubicBezTo>
                    <a:cubicBezTo>
                      <a:pt x="279536" y="1756675"/>
                      <a:pt x="292168" y="1717556"/>
                      <a:pt x="305207" y="1677215"/>
                    </a:cubicBezTo>
                    <a:cubicBezTo>
                      <a:pt x="289723" y="1671510"/>
                      <a:pt x="277498" y="1667028"/>
                      <a:pt x="263236" y="1661323"/>
                    </a:cubicBezTo>
                    <a:cubicBezTo>
                      <a:pt x="303985" y="1629947"/>
                      <a:pt x="304800" y="1612832"/>
                      <a:pt x="286871" y="1574936"/>
                    </a:cubicBezTo>
                    <a:cubicBezTo>
                      <a:pt x="278313" y="1556599"/>
                      <a:pt x="275868" y="1519110"/>
                      <a:pt x="286056" y="1511775"/>
                    </a:cubicBezTo>
                    <a:cubicBezTo>
                      <a:pt x="303985" y="1498736"/>
                      <a:pt x="312135" y="1456357"/>
                      <a:pt x="350031" y="1477547"/>
                    </a:cubicBezTo>
                    <a:cubicBezTo>
                      <a:pt x="354921" y="1480399"/>
                      <a:pt x="363886" y="1475509"/>
                      <a:pt x="360218" y="1476324"/>
                    </a:cubicBezTo>
                    <a:cubicBezTo>
                      <a:pt x="369183" y="1452690"/>
                      <a:pt x="375295" y="1436390"/>
                      <a:pt x="381407" y="1420498"/>
                    </a:cubicBezTo>
                    <a:cubicBezTo>
                      <a:pt x="392410" y="1391974"/>
                      <a:pt x="405042" y="1363858"/>
                      <a:pt x="414414" y="1334519"/>
                    </a:cubicBezTo>
                    <a:cubicBezTo>
                      <a:pt x="417266" y="1325962"/>
                      <a:pt x="412784" y="1314552"/>
                      <a:pt x="411154" y="1304772"/>
                    </a:cubicBezTo>
                    <a:cubicBezTo>
                      <a:pt x="408709" y="1291733"/>
                      <a:pt x="405857" y="1279101"/>
                      <a:pt x="401782" y="1258726"/>
                    </a:cubicBezTo>
                    <a:cubicBezTo>
                      <a:pt x="405449" y="1259134"/>
                      <a:pt x="397707" y="1258319"/>
                      <a:pt x="385890" y="1257096"/>
                    </a:cubicBezTo>
                    <a:cubicBezTo>
                      <a:pt x="418489" y="1213495"/>
                      <a:pt x="427861" y="1160115"/>
                      <a:pt x="486947" y="1132813"/>
                    </a:cubicBezTo>
                    <a:cubicBezTo>
                      <a:pt x="519545" y="1117736"/>
                      <a:pt x="548885" y="1072912"/>
                      <a:pt x="552959" y="1026459"/>
                    </a:cubicBezTo>
                    <a:cubicBezTo>
                      <a:pt x="553774" y="1016679"/>
                      <a:pt x="547255" y="1006084"/>
                      <a:pt x="542365" y="989785"/>
                    </a:cubicBezTo>
                    <a:cubicBezTo>
                      <a:pt x="590041" y="969411"/>
                      <a:pt x="612045" y="901768"/>
                      <a:pt x="687430" y="903805"/>
                    </a:cubicBezTo>
                    <a:cubicBezTo>
                      <a:pt x="654831" y="864687"/>
                      <a:pt x="678873" y="838200"/>
                      <a:pt x="698025" y="806416"/>
                    </a:cubicBezTo>
                    <a:cubicBezTo>
                      <a:pt x="720029" y="769742"/>
                      <a:pt x="752220" y="771780"/>
                      <a:pt x="788487" y="773002"/>
                    </a:cubicBezTo>
                    <a:cubicBezTo>
                      <a:pt x="792562" y="779929"/>
                      <a:pt x="799489" y="791339"/>
                      <a:pt x="810083" y="808861"/>
                    </a:cubicBezTo>
                    <a:cubicBezTo>
                      <a:pt x="852869" y="763223"/>
                      <a:pt x="895248" y="724919"/>
                      <a:pt x="893211" y="658906"/>
                    </a:cubicBezTo>
                    <a:cubicBezTo>
                      <a:pt x="891581" y="618157"/>
                      <a:pt x="906658" y="607970"/>
                      <a:pt x="945776" y="611637"/>
                    </a:cubicBezTo>
                    <a:cubicBezTo>
                      <a:pt x="983673" y="614897"/>
                      <a:pt x="1016679" y="598598"/>
                      <a:pt x="1045611" y="574149"/>
                    </a:cubicBezTo>
                    <a:cubicBezTo>
                      <a:pt x="1066800" y="556219"/>
                      <a:pt x="1087174" y="537067"/>
                      <a:pt x="1103474" y="522398"/>
                    </a:cubicBezTo>
                    <a:cubicBezTo>
                      <a:pt x="1119366" y="530955"/>
                      <a:pt x="1137295" y="540735"/>
                      <a:pt x="1155632" y="550514"/>
                    </a:cubicBezTo>
                    <a:cubicBezTo>
                      <a:pt x="1158077" y="546847"/>
                      <a:pt x="1160522" y="543180"/>
                      <a:pt x="1162967" y="539105"/>
                    </a:cubicBezTo>
                    <a:cubicBezTo>
                      <a:pt x="1154002" y="527288"/>
                      <a:pt x="1144630" y="515878"/>
                      <a:pt x="1134035" y="502024"/>
                    </a:cubicBezTo>
                    <a:cubicBezTo>
                      <a:pt x="1156855" y="473092"/>
                      <a:pt x="1175191" y="438456"/>
                      <a:pt x="1210235" y="421341"/>
                    </a:cubicBezTo>
                    <a:cubicBezTo>
                      <a:pt x="1214310" y="425009"/>
                      <a:pt x="1217978" y="428268"/>
                      <a:pt x="1222052" y="431936"/>
                    </a:cubicBezTo>
                    <a:cubicBezTo>
                      <a:pt x="1204938" y="452718"/>
                      <a:pt x="1187824" y="473907"/>
                      <a:pt x="1170709" y="494689"/>
                    </a:cubicBezTo>
                    <a:cubicBezTo>
                      <a:pt x="1202493" y="522398"/>
                      <a:pt x="1209828" y="520768"/>
                      <a:pt x="1240797" y="480019"/>
                    </a:cubicBezTo>
                    <a:cubicBezTo>
                      <a:pt x="1254244" y="462497"/>
                      <a:pt x="1315774" y="477574"/>
                      <a:pt x="1325961" y="501616"/>
                    </a:cubicBezTo>
                    <a:cubicBezTo>
                      <a:pt x="1328814" y="508543"/>
                      <a:pt x="1329221" y="516693"/>
                      <a:pt x="1330444" y="524435"/>
                    </a:cubicBezTo>
                    <a:cubicBezTo>
                      <a:pt x="1367118" y="504061"/>
                      <a:pt x="1375675" y="507321"/>
                      <a:pt x="1376082" y="543995"/>
                    </a:cubicBezTo>
                    <a:cubicBezTo>
                      <a:pt x="1358968" y="541957"/>
                      <a:pt x="1341853" y="539512"/>
                      <a:pt x="1328406" y="537882"/>
                    </a:cubicBezTo>
                    <a:cubicBezTo>
                      <a:pt x="1330444" y="553367"/>
                      <a:pt x="1332481" y="567221"/>
                      <a:pt x="1335741" y="590448"/>
                    </a:cubicBezTo>
                    <a:cubicBezTo>
                      <a:pt x="1315367" y="574964"/>
                      <a:pt x="1305587" y="567629"/>
                      <a:pt x="1295807" y="560294"/>
                    </a:cubicBezTo>
                    <a:cubicBezTo>
                      <a:pt x="1299475" y="564777"/>
                      <a:pt x="1303142" y="569259"/>
                      <a:pt x="1306810" y="573741"/>
                    </a:cubicBezTo>
                    <a:cubicBezTo>
                      <a:pt x="1290918" y="590448"/>
                      <a:pt x="1275026" y="606748"/>
                      <a:pt x="1259541" y="623455"/>
                    </a:cubicBezTo>
                    <a:cubicBezTo>
                      <a:pt x="1253021" y="620195"/>
                      <a:pt x="1246909" y="616527"/>
                      <a:pt x="1240389" y="613267"/>
                    </a:cubicBezTo>
                    <a:cubicBezTo>
                      <a:pt x="1249761" y="624677"/>
                      <a:pt x="1259541" y="636494"/>
                      <a:pt x="1268913" y="647904"/>
                    </a:cubicBezTo>
                    <a:cubicBezTo>
                      <a:pt x="1267283" y="650349"/>
                      <a:pt x="1265654" y="652794"/>
                      <a:pt x="1264023" y="655239"/>
                    </a:cubicBezTo>
                    <a:cubicBezTo>
                      <a:pt x="1255874" y="649534"/>
                      <a:pt x="1248132" y="643421"/>
                      <a:pt x="1239982" y="638532"/>
                    </a:cubicBezTo>
                    <a:cubicBezTo>
                      <a:pt x="1229795" y="632419"/>
                      <a:pt x="1219200" y="627122"/>
                      <a:pt x="1208605" y="621417"/>
                    </a:cubicBezTo>
                    <a:cubicBezTo>
                      <a:pt x="1207383" y="624270"/>
                      <a:pt x="1205753" y="627122"/>
                      <a:pt x="1204531" y="630382"/>
                    </a:cubicBezTo>
                    <a:cubicBezTo>
                      <a:pt x="1213903" y="641791"/>
                      <a:pt x="1230202" y="653201"/>
                      <a:pt x="1230202" y="664611"/>
                    </a:cubicBezTo>
                    <a:cubicBezTo>
                      <a:pt x="1230202" y="676020"/>
                      <a:pt x="1211865" y="686207"/>
                      <a:pt x="1204531" y="698432"/>
                    </a:cubicBezTo>
                    <a:cubicBezTo>
                      <a:pt x="1195566" y="713102"/>
                      <a:pt x="1184971" y="728994"/>
                      <a:pt x="1182526" y="745701"/>
                    </a:cubicBezTo>
                    <a:cubicBezTo>
                      <a:pt x="1180081" y="761593"/>
                      <a:pt x="1192713" y="764445"/>
                      <a:pt x="1208198" y="753035"/>
                    </a:cubicBezTo>
                    <a:cubicBezTo>
                      <a:pt x="1236722" y="731846"/>
                      <a:pt x="1268098" y="714324"/>
                      <a:pt x="1280730" y="676835"/>
                    </a:cubicBezTo>
                    <a:cubicBezTo>
                      <a:pt x="1283583" y="668278"/>
                      <a:pt x="1301920" y="665833"/>
                      <a:pt x="1311292" y="657683"/>
                    </a:cubicBezTo>
                    <a:cubicBezTo>
                      <a:pt x="1329629" y="641384"/>
                      <a:pt x="1346743" y="623455"/>
                      <a:pt x="1368748" y="601858"/>
                    </a:cubicBezTo>
                    <a:cubicBezTo>
                      <a:pt x="1370785" y="618972"/>
                      <a:pt x="1372415" y="629159"/>
                      <a:pt x="1374452" y="646274"/>
                    </a:cubicBezTo>
                    <a:cubicBezTo>
                      <a:pt x="1382602" y="636087"/>
                      <a:pt x="1387899" y="629567"/>
                      <a:pt x="1393197" y="623047"/>
                    </a:cubicBezTo>
                    <a:cubicBezTo>
                      <a:pt x="1396457" y="624677"/>
                      <a:pt x="1399309" y="626307"/>
                      <a:pt x="1402569" y="627937"/>
                    </a:cubicBezTo>
                    <a:cubicBezTo>
                      <a:pt x="1392382" y="644644"/>
                      <a:pt x="1381787" y="661758"/>
                      <a:pt x="1369970" y="680503"/>
                    </a:cubicBezTo>
                    <a:cubicBezTo>
                      <a:pt x="1401347" y="681318"/>
                      <a:pt x="1431093" y="645051"/>
                      <a:pt x="1415609" y="626714"/>
                    </a:cubicBezTo>
                    <a:cubicBezTo>
                      <a:pt x="1401754" y="610415"/>
                      <a:pt x="1382602" y="598190"/>
                      <a:pt x="1374452" y="591671"/>
                    </a:cubicBezTo>
                    <a:cubicBezTo>
                      <a:pt x="1396457" y="563147"/>
                      <a:pt x="1413164" y="537067"/>
                      <a:pt x="1434353" y="516286"/>
                    </a:cubicBezTo>
                    <a:cubicBezTo>
                      <a:pt x="1454727" y="496726"/>
                      <a:pt x="1480806" y="483687"/>
                      <a:pt x="1503218" y="466165"/>
                    </a:cubicBezTo>
                    <a:cubicBezTo>
                      <a:pt x="1519518" y="453125"/>
                      <a:pt x="1537855" y="439271"/>
                      <a:pt x="1548042" y="421749"/>
                    </a:cubicBezTo>
                    <a:cubicBezTo>
                      <a:pt x="1568824" y="386297"/>
                      <a:pt x="1592865" y="382630"/>
                      <a:pt x="1623019" y="414006"/>
                    </a:cubicBezTo>
                    <a:cubicBezTo>
                      <a:pt x="1632799" y="424194"/>
                      <a:pt x="1645431" y="432343"/>
                      <a:pt x="1658471" y="442530"/>
                    </a:cubicBezTo>
                    <a:cubicBezTo>
                      <a:pt x="1673140" y="409524"/>
                      <a:pt x="1685772" y="381407"/>
                      <a:pt x="1699219" y="350846"/>
                    </a:cubicBezTo>
                    <a:cubicBezTo>
                      <a:pt x="1689440" y="347994"/>
                      <a:pt x="1676807" y="344326"/>
                      <a:pt x="1655211" y="338214"/>
                    </a:cubicBezTo>
                    <a:cubicBezTo>
                      <a:pt x="1681697" y="317025"/>
                      <a:pt x="1702887" y="299910"/>
                      <a:pt x="1720001" y="286056"/>
                    </a:cubicBezTo>
                    <a:cubicBezTo>
                      <a:pt x="1736708" y="298688"/>
                      <a:pt x="1748933" y="308060"/>
                      <a:pt x="1761157" y="317025"/>
                    </a:cubicBezTo>
                    <a:cubicBezTo>
                      <a:pt x="1764010" y="313765"/>
                      <a:pt x="1767269" y="310912"/>
                      <a:pt x="1770122" y="307652"/>
                    </a:cubicBezTo>
                    <a:cubicBezTo>
                      <a:pt x="1762787" y="297465"/>
                      <a:pt x="1755860" y="287278"/>
                      <a:pt x="1746895" y="274646"/>
                    </a:cubicBezTo>
                    <a:cubicBezTo>
                      <a:pt x="1753822" y="272609"/>
                      <a:pt x="1763602" y="267311"/>
                      <a:pt x="1766455" y="269349"/>
                    </a:cubicBezTo>
                    <a:cubicBezTo>
                      <a:pt x="1792126" y="293390"/>
                      <a:pt x="1812093" y="287686"/>
                      <a:pt x="1830022" y="259161"/>
                    </a:cubicBezTo>
                    <a:cubicBezTo>
                      <a:pt x="1841025" y="241640"/>
                      <a:pt x="1844692" y="213523"/>
                      <a:pt x="1885033" y="219635"/>
                    </a:cubicBezTo>
                    <a:cubicBezTo>
                      <a:pt x="1908667" y="222895"/>
                      <a:pt x="1938414" y="187444"/>
                      <a:pt x="1964493" y="168699"/>
                    </a:cubicBezTo>
                    <a:cubicBezTo>
                      <a:pt x="1995055" y="147103"/>
                      <a:pt x="2024394" y="124283"/>
                      <a:pt x="2054547" y="101872"/>
                    </a:cubicBezTo>
                    <a:cubicBezTo>
                      <a:pt x="2057400" y="104317"/>
                      <a:pt x="2059845" y="106762"/>
                      <a:pt x="2062697" y="109206"/>
                    </a:cubicBezTo>
                    <a:cubicBezTo>
                      <a:pt x="2059030" y="118986"/>
                      <a:pt x="2055363" y="129173"/>
                      <a:pt x="2052103" y="138953"/>
                    </a:cubicBezTo>
                    <a:cubicBezTo>
                      <a:pt x="2055363" y="140990"/>
                      <a:pt x="2059030" y="143028"/>
                      <a:pt x="2062290" y="145065"/>
                    </a:cubicBezTo>
                    <a:cubicBezTo>
                      <a:pt x="2072069" y="129988"/>
                      <a:pt x="2081849" y="114911"/>
                      <a:pt x="2092444" y="98612"/>
                    </a:cubicBezTo>
                    <a:cubicBezTo>
                      <a:pt x="2134822" y="108799"/>
                      <a:pt x="2136860" y="101872"/>
                      <a:pt x="2160087" y="59086"/>
                    </a:cubicBezTo>
                    <a:cubicBezTo>
                      <a:pt x="2170681" y="39526"/>
                      <a:pt x="2204503" y="29339"/>
                      <a:pt x="2229767" y="20782"/>
                    </a:cubicBezTo>
                    <a:cubicBezTo>
                      <a:pt x="2260328" y="10595"/>
                      <a:pt x="2292927" y="6927"/>
                      <a:pt x="2324711" y="815"/>
                    </a:cubicBezTo>
                    <a:lnTo>
                      <a:pt x="2332861" y="0"/>
                    </a:lnTo>
                    <a:close/>
                    <a:moveTo>
                      <a:pt x="987340" y="2697154"/>
                    </a:moveTo>
                    <a:cubicBezTo>
                      <a:pt x="982858" y="2702452"/>
                      <a:pt x="973078" y="2710601"/>
                      <a:pt x="973893" y="2713046"/>
                    </a:cubicBezTo>
                    <a:cubicBezTo>
                      <a:pt x="985710" y="2735458"/>
                      <a:pt x="999565" y="2756647"/>
                      <a:pt x="1012197" y="2777022"/>
                    </a:cubicBezTo>
                    <a:cubicBezTo>
                      <a:pt x="1025644" y="2771317"/>
                      <a:pt x="1035831" y="2769687"/>
                      <a:pt x="1041536" y="2763982"/>
                    </a:cubicBezTo>
                    <a:cubicBezTo>
                      <a:pt x="1046833" y="2758685"/>
                      <a:pt x="1048871" y="2748497"/>
                      <a:pt x="1048871" y="2740755"/>
                    </a:cubicBezTo>
                    <a:cubicBezTo>
                      <a:pt x="1048871" y="2737495"/>
                      <a:pt x="1037868" y="2730161"/>
                      <a:pt x="1034609" y="2731791"/>
                    </a:cubicBezTo>
                    <a:cubicBezTo>
                      <a:pt x="997935" y="2747275"/>
                      <a:pt x="997120" y="2715083"/>
                      <a:pt x="986118" y="2696339"/>
                    </a:cubicBezTo>
                    <a:cubicBezTo>
                      <a:pt x="994675" y="2694302"/>
                      <a:pt x="1003232" y="2691857"/>
                      <a:pt x="1011789" y="2689819"/>
                    </a:cubicBezTo>
                    <a:cubicBezTo>
                      <a:pt x="956371" y="2679225"/>
                      <a:pt x="1005270" y="2633994"/>
                      <a:pt x="981635" y="2609137"/>
                    </a:cubicBezTo>
                    <a:cubicBezTo>
                      <a:pt x="966558" y="2643366"/>
                      <a:pt x="960853" y="2671075"/>
                      <a:pt x="987340" y="2697154"/>
                    </a:cubicBezTo>
                    <a:close/>
                    <a:moveTo>
                      <a:pt x="1453505" y="1816575"/>
                    </a:moveTo>
                    <a:cubicBezTo>
                      <a:pt x="1443725" y="1810871"/>
                      <a:pt x="1432316" y="1806796"/>
                      <a:pt x="1424981" y="1798646"/>
                    </a:cubicBezTo>
                    <a:cubicBezTo>
                      <a:pt x="1403384" y="1774604"/>
                      <a:pt x="1383825" y="1748933"/>
                      <a:pt x="1363450" y="1723669"/>
                    </a:cubicBezTo>
                    <a:cubicBezTo>
                      <a:pt x="1353263" y="1735893"/>
                      <a:pt x="1348781" y="1748118"/>
                      <a:pt x="1352448" y="1750970"/>
                    </a:cubicBezTo>
                    <a:cubicBezTo>
                      <a:pt x="1364673" y="1761972"/>
                      <a:pt x="1380972" y="1768492"/>
                      <a:pt x="1394012" y="1778679"/>
                    </a:cubicBezTo>
                    <a:cubicBezTo>
                      <a:pt x="1413164" y="1793349"/>
                      <a:pt x="1437613" y="1818613"/>
                      <a:pt x="1440873" y="1830430"/>
                    </a:cubicBezTo>
                    <a:cubicBezTo>
                      <a:pt x="1450652" y="1866289"/>
                      <a:pt x="1477547" y="1858954"/>
                      <a:pt x="1498328" y="1867511"/>
                    </a:cubicBezTo>
                    <a:cubicBezTo>
                      <a:pt x="1483251" y="1850804"/>
                      <a:pt x="1467767" y="1833690"/>
                      <a:pt x="1453505" y="1816575"/>
                    </a:cubicBezTo>
                    <a:cubicBezTo>
                      <a:pt x="1484474" y="1811686"/>
                      <a:pt x="1482844" y="1794164"/>
                      <a:pt x="1463285" y="1779087"/>
                    </a:cubicBezTo>
                    <a:cubicBezTo>
                      <a:pt x="1440058" y="1760750"/>
                      <a:pt x="1428241" y="1749748"/>
                      <a:pt x="1466544" y="1737116"/>
                    </a:cubicBezTo>
                    <a:cubicBezTo>
                      <a:pt x="1471842" y="1735486"/>
                      <a:pt x="1471842" y="1717556"/>
                      <a:pt x="1473472" y="1711444"/>
                    </a:cubicBezTo>
                    <a:cubicBezTo>
                      <a:pt x="1452282" y="1701257"/>
                      <a:pt x="1435575" y="1693107"/>
                      <a:pt x="1418868" y="1684957"/>
                    </a:cubicBezTo>
                    <a:cubicBezTo>
                      <a:pt x="1440873" y="1704517"/>
                      <a:pt x="1455135" y="1721631"/>
                      <a:pt x="1431093" y="1749340"/>
                    </a:cubicBezTo>
                    <a:cubicBezTo>
                      <a:pt x="1427833" y="1753008"/>
                      <a:pt x="1439243" y="1767677"/>
                      <a:pt x="1442503" y="1777864"/>
                    </a:cubicBezTo>
                    <a:cubicBezTo>
                      <a:pt x="1446985" y="1790496"/>
                      <a:pt x="1449837" y="1803536"/>
                      <a:pt x="1453505" y="1816575"/>
                    </a:cubicBezTo>
                    <a:close/>
                    <a:moveTo>
                      <a:pt x="1246502" y="2945721"/>
                    </a:moveTo>
                    <a:cubicBezTo>
                      <a:pt x="1201678" y="2962428"/>
                      <a:pt x="1162967" y="2976690"/>
                      <a:pt x="1120996" y="2992174"/>
                    </a:cubicBezTo>
                    <a:cubicBezTo>
                      <a:pt x="1149520" y="3011326"/>
                      <a:pt x="1173154" y="3028441"/>
                      <a:pt x="1198011" y="3042703"/>
                    </a:cubicBezTo>
                    <a:cubicBezTo>
                      <a:pt x="1204123" y="3045963"/>
                      <a:pt x="1221237" y="3043110"/>
                      <a:pt x="1222460" y="3039035"/>
                    </a:cubicBezTo>
                    <a:cubicBezTo>
                      <a:pt x="1231017" y="3012549"/>
                      <a:pt x="1236722" y="2984840"/>
                      <a:pt x="1246502" y="2945721"/>
                    </a:cubicBezTo>
                    <a:close/>
                    <a:moveTo>
                      <a:pt x="1316997" y="1423758"/>
                    </a:moveTo>
                    <a:cubicBezTo>
                      <a:pt x="1352448" y="1431093"/>
                      <a:pt x="1374860" y="1440465"/>
                      <a:pt x="1395642" y="1438428"/>
                    </a:cubicBezTo>
                    <a:cubicBezTo>
                      <a:pt x="1414794" y="1436390"/>
                      <a:pt x="1432316" y="1420906"/>
                      <a:pt x="1451467" y="1411126"/>
                    </a:cubicBezTo>
                    <a:cubicBezTo>
                      <a:pt x="1427426" y="1393197"/>
                      <a:pt x="1401754" y="1374452"/>
                      <a:pt x="1370785" y="1351226"/>
                    </a:cubicBezTo>
                    <a:cubicBezTo>
                      <a:pt x="1353671" y="1373638"/>
                      <a:pt x="1337371" y="1396049"/>
                      <a:pt x="1316997" y="1423758"/>
                    </a:cubicBezTo>
                    <a:close/>
                    <a:moveTo>
                      <a:pt x="1022384" y="2130340"/>
                    </a:moveTo>
                    <a:cubicBezTo>
                      <a:pt x="1059058" y="2120153"/>
                      <a:pt x="1091249" y="2111596"/>
                      <a:pt x="1124256" y="2102224"/>
                    </a:cubicBezTo>
                    <a:cubicBezTo>
                      <a:pt x="1118143" y="2083887"/>
                      <a:pt x="1112846" y="2067995"/>
                      <a:pt x="1107956" y="2052510"/>
                    </a:cubicBezTo>
                    <a:cubicBezTo>
                      <a:pt x="1067207" y="2047213"/>
                      <a:pt x="1062318" y="2078182"/>
                      <a:pt x="1054575" y="2107928"/>
                    </a:cubicBezTo>
                    <a:cubicBezTo>
                      <a:pt x="1042758" y="2097334"/>
                      <a:pt x="1034609" y="2089999"/>
                      <a:pt x="1022791" y="2079404"/>
                    </a:cubicBezTo>
                    <a:cubicBezTo>
                      <a:pt x="1021161" y="2092851"/>
                      <a:pt x="1019532" y="2100186"/>
                      <a:pt x="1019532" y="2107521"/>
                    </a:cubicBezTo>
                    <a:cubicBezTo>
                      <a:pt x="1018717" y="2112411"/>
                      <a:pt x="1020346" y="2117301"/>
                      <a:pt x="1022384" y="2130340"/>
                    </a:cubicBezTo>
                    <a:close/>
                    <a:moveTo>
                      <a:pt x="1364673" y="2074107"/>
                    </a:moveTo>
                    <a:cubicBezTo>
                      <a:pt x="1349188" y="2083479"/>
                      <a:pt x="1333296" y="2092851"/>
                      <a:pt x="1322294" y="2098964"/>
                    </a:cubicBezTo>
                    <a:cubicBezTo>
                      <a:pt x="1307625" y="2086332"/>
                      <a:pt x="1298660" y="2078182"/>
                      <a:pt x="1284805" y="2065957"/>
                    </a:cubicBezTo>
                    <a:cubicBezTo>
                      <a:pt x="1284805" y="2109558"/>
                      <a:pt x="1305587" y="2152345"/>
                      <a:pt x="1323109" y="2153160"/>
                    </a:cubicBezTo>
                    <a:cubicBezTo>
                      <a:pt x="1346336" y="2154382"/>
                      <a:pt x="1364673" y="2119338"/>
                      <a:pt x="1364673" y="2074107"/>
                    </a:cubicBezTo>
                    <a:close/>
                    <a:moveTo>
                      <a:pt x="1186601" y="2706934"/>
                    </a:moveTo>
                    <a:cubicBezTo>
                      <a:pt x="1151965" y="2702044"/>
                      <a:pt x="1122218" y="2697969"/>
                      <a:pt x="1090842" y="2693894"/>
                    </a:cubicBezTo>
                    <a:cubicBezTo>
                      <a:pt x="1094102" y="2710601"/>
                      <a:pt x="1098176" y="2732605"/>
                      <a:pt x="1103474" y="2759500"/>
                    </a:cubicBezTo>
                    <a:cubicBezTo>
                      <a:pt x="1118958" y="2741978"/>
                      <a:pt x="1129960" y="2729346"/>
                      <a:pt x="1144630" y="2712639"/>
                    </a:cubicBezTo>
                    <a:cubicBezTo>
                      <a:pt x="1153187" y="2734235"/>
                      <a:pt x="1160114" y="2751757"/>
                      <a:pt x="1171117" y="2779466"/>
                    </a:cubicBezTo>
                    <a:cubicBezTo>
                      <a:pt x="1177636" y="2747682"/>
                      <a:pt x="1182526" y="2726086"/>
                      <a:pt x="1186601" y="2706934"/>
                    </a:cubicBezTo>
                    <a:close/>
                    <a:moveTo>
                      <a:pt x="1073727" y="2498708"/>
                    </a:moveTo>
                    <a:cubicBezTo>
                      <a:pt x="1059058" y="2449810"/>
                      <a:pt x="1019939" y="2424953"/>
                      <a:pt x="957594" y="2432695"/>
                    </a:cubicBezTo>
                    <a:cubicBezTo>
                      <a:pt x="1001602" y="2457552"/>
                      <a:pt x="1037461" y="2477926"/>
                      <a:pt x="1073727" y="2498708"/>
                    </a:cubicBezTo>
                    <a:close/>
                    <a:moveTo>
                      <a:pt x="1352041" y="3071634"/>
                    </a:moveTo>
                    <a:cubicBezTo>
                      <a:pt x="1354893" y="3043925"/>
                      <a:pt x="1357745" y="3019476"/>
                      <a:pt x="1360190" y="2994619"/>
                    </a:cubicBezTo>
                    <a:cubicBezTo>
                      <a:pt x="1357338" y="2994212"/>
                      <a:pt x="1354078" y="2993804"/>
                      <a:pt x="1351226" y="2993397"/>
                    </a:cubicBezTo>
                    <a:cubicBezTo>
                      <a:pt x="1335334" y="3017439"/>
                      <a:pt x="1319034" y="3041480"/>
                      <a:pt x="1303142" y="3065930"/>
                    </a:cubicBezTo>
                    <a:cubicBezTo>
                      <a:pt x="1318627" y="3067559"/>
                      <a:pt x="1334519" y="3069189"/>
                      <a:pt x="1352041" y="3071634"/>
                    </a:cubicBezTo>
                    <a:close/>
                    <a:moveTo>
                      <a:pt x="1826762" y="486947"/>
                    </a:moveTo>
                    <a:cubicBezTo>
                      <a:pt x="1839395" y="496726"/>
                      <a:pt x="1849989" y="504468"/>
                      <a:pt x="1859769" y="513026"/>
                    </a:cubicBezTo>
                    <a:cubicBezTo>
                      <a:pt x="1883811" y="533400"/>
                      <a:pt x="1883811" y="533400"/>
                      <a:pt x="1899295" y="512211"/>
                    </a:cubicBezTo>
                    <a:cubicBezTo>
                      <a:pt x="1886663" y="494689"/>
                      <a:pt x="1876068" y="480019"/>
                      <a:pt x="1864659" y="464127"/>
                    </a:cubicBezTo>
                    <a:cubicBezTo>
                      <a:pt x="1855694" y="469425"/>
                      <a:pt x="1843062" y="477167"/>
                      <a:pt x="1826762" y="486947"/>
                    </a:cubicBezTo>
                    <a:close/>
                    <a:moveTo>
                      <a:pt x="1328406" y="1334519"/>
                    </a:moveTo>
                    <a:cubicBezTo>
                      <a:pt x="1358560" y="1334519"/>
                      <a:pt x="1388714" y="1334519"/>
                      <a:pt x="1420498" y="1334519"/>
                    </a:cubicBezTo>
                    <a:cubicBezTo>
                      <a:pt x="1407459" y="1308032"/>
                      <a:pt x="1376490" y="1306402"/>
                      <a:pt x="1328406" y="1334519"/>
                    </a:cubicBezTo>
                    <a:close/>
                    <a:moveTo>
                      <a:pt x="944961" y="2726086"/>
                    </a:moveTo>
                    <a:cubicBezTo>
                      <a:pt x="941294" y="2722418"/>
                      <a:pt x="937627" y="2718343"/>
                      <a:pt x="933552" y="2714676"/>
                    </a:cubicBezTo>
                    <a:cubicBezTo>
                      <a:pt x="916030" y="2724456"/>
                      <a:pt x="898508" y="2734235"/>
                      <a:pt x="880986" y="2744423"/>
                    </a:cubicBezTo>
                    <a:cubicBezTo>
                      <a:pt x="882616" y="2748090"/>
                      <a:pt x="884653" y="2751350"/>
                      <a:pt x="886283" y="2755017"/>
                    </a:cubicBezTo>
                    <a:cubicBezTo>
                      <a:pt x="899730" y="2760315"/>
                      <a:pt x="913585" y="2765612"/>
                      <a:pt x="928254" y="2771317"/>
                    </a:cubicBezTo>
                    <a:cubicBezTo>
                      <a:pt x="934774" y="2755017"/>
                      <a:pt x="939664" y="2740348"/>
                      <a:pt x="944961" y="2726086"/>
                    </a:cubicBezTo>
                    <a:close/>
                    <a:moveTo>
                      <a:pt x="1197196" y="2725271"/>
                    </a:moveTo>
                    <a:cubicBezTo>
                      <a:pt x="1203715" y="2729346"/>
                      <a:pt x="1210235" y="2733828"/>
                      <a:pt x="1216755" y="2737903"/>
                    </a:cubicBezTo>
                    <a:cubicBezTo>
                      <a:pt x="1226127" y="2721196"/>
                      <a:pt x="1235907" y="2704489"/>
                      <a:pt x="1244057" y="2686967"/>
                    </a:cubicBezTo>
                    <a:cubicBezTo>
                      <a:pt x="1244872" y="2685337"/>
                      <a:pt x="1234277" y="2678410"/>
                      <a:pt x="1228980" y="2673520"/>
                    </a:cubicBezTo>
                    <a:cubicBezTo>
                      <a:pt x="1218385" y="2691042"/>
                      <a:pt x="1207790" y="2708156"/>
                      <a:pt x="1197196" y="2725271"/>
                    </a:cubicBezTo>
                    <a:close/>
                    <a:moveTo>
                      <a:pt x="1447800" y="1300290"/>
                    </a:moveTo>
                    <a:cubicBezTo>
                      <a:pt x="1441688" y="1281546"/>
                      <a:pt x="1424573" y="1267283"/>
                      <a:pt x="1456357" y="1255059"/>
                    </a:cubicBezTo>
                    <a:cubicBezTo>
                      <a:pt x="1477139" y="1246909"/>
                      <a:pt x="1470619" y="1228980"/>
                      <a:pt x="1446985" y="1223682"/>
                    </a:cubicBezTo>
                    <a:cubicBezTo>
                      <a:pt x="1416424" y="1295400"/>
                      <a:pt x="1416424" y="1295400"/>
                      <a:pt x="1447800" y="1300290"/>
                    </a:cubicBezTo>
                    <a:close/>
                    <a:moveTo>
                      <a:pt x="1581863" y="698840"/>
                    </a:moveTo>
                    <a:cubicBezTo>
                      <a:pt x="1599793" y="712694"/>
                      <a:pt x="1609165" y="720029"/>
                      <a:pt x="1618537" y="727364"/>
                    </a:cubicBezTo>
                    <a:cubicBezTo>
                      <a:pt x="1627094" y="715954"/>
                      <a:pt x="1635651" y="704544"/>
                      <a:pt x="1650321" y="684578"/>
                    </a:cubicBezTo>
                    <a:cubicBezTo>
                      <a:pt x="1623834" y="689875"/>
                      <a:pt x="1609980" y="693135"/>
                      <a:pt x="1581863" y="698840"/>
                    </a:cubicBezTo>
                    <a:close/>
                    <a:moveTo>
                      <a:pt x="1205753" y="1623427"/>
                    </a:moveTo>
                    <a:cubicBezTo>
                      <a:pt x="1236722" y="1629132"/>
                      <a:pt x="1260764" y="1633614"/>
                      <a:pt x="1284805" y="1638096"/>
                    </a:cubicBezTo>
                    <a:cubicBezTo>
                      <a:pt x="1285620" y="1635244"/>
                      <a:pt x="1286028" y="1632799"/>
                      <a:pt x="1286843" y="1629947"/>
                    </a:cubicBezTo>
                    <a:cubicBezTo>
                      <a:pt x="1267283" y="1620574"/>
                      <a:pt x="1248132" y="1611202"/>
                      <a:pt x="1226535" y="1600607"/>
                    </a:cubicBezTo>
                    <a:cubicBezTo>
                      <a:pt x="1222867" y="1605090"/>
                      <a:pt x="1216348" y="1612017"/>
                      <a:pt x="1205753" y="1623427"/>
                    </a:cubicBezTo>
                    <a:close/>
                    <a:moveTo>
                      <a:pt x="995082" y="2969355"/>
                    </a:moveTo>
                    <a:cubicBezTo>
                      <a:pt x="998342" y="2966503"/>
                      <a:pt x="1001602" y="2963650"/>
                      <a:pt x="1004455" y="2960798"/>
                    </a:cubicBezTo>
                    <a:cubicBezTo>
                      <a:pt x="997935" y="2950611"/>
                      <a:pt x="993045" y="2936349"/>
                      <a:pt x="983673" y="2931459"/>
                    </a:cubicBezTo>
                    <a:cubicBezTo>
                      <a:pt x="975523" y="2927384"/>
                      <a:pt x="960038" y="2931051"/>
                      <a:pt x="951889" y="2936756"/>
                    </a:cubicBezTo>
                    <a:cubicBezTo>
                      <a:pt x="947814" y="2939609"/>
                      <a:pt x="952296" y="2955093"/>
                      <a:pt x="953111" y="2964873"/>
                    </a:cubicBezTo>
                    <a:cubicBezTo>
                      <a:pt x="971041" y="2938794"/>
                      <a:pt x="983265" y="2944498"/>
                      <a:pt x="995082" y="2969355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100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3500000" scaled="1"/>
                <a:tileRect/>
              </a:gradFill>
              <a:ln w="4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782611C-7439-15B9-41AE-81F6EE9200BD}"/>
                  </a:ext>
                </a:extLst>
              </p:cNvPr>
              <p:cNvSpPr txBox="1"/>
              <p:nvPr/>
            </p:nvSpPr>
            <p:spPr>
              <a:xfrm>
                <a:off x="5683251" y="1148833"/>
                <a:ext cx="825500" cy="943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2800" b="0" dirty="0">
                  <a:latin typeface="华文行楷" panose="02010800040101010101" pitchFamily="2" charset="-122"/>
                  <a:ea typeface="华文行楷" panose="0201080004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F75C6F9-C816-E872-3811-3ABE790F428D}"/>
                </a:ext>
              </a:extLst>
            </p:cNvPr>
            <p:cNvSpPr txBox="1"/>
            <p:nvPr/>
          </p:nvSpPr>
          <p:spPr>
            <a:xfrm>
              <a:off x="456293" y="518508"/>
              <a:ext cx="628956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1" dirty="0">
                  <a:effectLst/>
                </a:rPr>
                <a:t>The Spread of Go Around the World</a:t>
              </a:r>
              <a:endParaRPr lang="zh-CN" altLang="en-US" sz="3200" b="1" i="1" dirty="0"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4824925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heme/theme1.xml><?xml version="1.0" encoding="utf-8"?>
<a:theme xmlns:a="http://schemas.openxmlformats.org/drawingml/2006/main" name="Office 主题​​">
  <a:themeElements>
    <a:clrScheme name="自定义 870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696E69"/>
      </a:accent1>
      <a:accent2>
        <a:srgbClr val="3B3E41"/>
      </a:accent2>
      <a:accent3>
        <a:srgbClr val="858B90"/>
      </a:accent3>
      <a:accent4>
        <a:srgbClr val="34373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sowhs3h">
      <a:majorFont>
        <a:latin typeface="思源黑体 CN Normal" panose="020F0302020204030204"/>
        <a:ea typeface="思源黑体 CN Normal"/>
        <a:cs typeface=""/>
      </a:majorFont>
      <a:minorFont>
        <a:latin typeface="思源黑体 CN Normal" panose="020F0502020204030204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626</Words>
  <Application>Microsoft Office PowerPoint</Application>
  <PresentationFormat>宽屏</PresentationFormat>
  <Paragraphs>91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华文行楷</vt:lpstr>
      <vt:lpstr>思源黑体 CN Normal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燚 肖</dc:creator>
  <cp:lastModifiedBy>a48273</cp:lastModifiedBy>
  <cp:revision>8</cp:revision>
  <dcterms:created xsi:type="dcterms:W3CDTF">2024-05-20T09:12:49Z</dcterms:created>
  <dcterms:modified xsi:type="dcterms:W3CDTF">2025-03-21T04:16:08Z</dcterms:modified>
</cp:coreProperties>
</file>