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59" r:id="rId6"/>
    <p:sldId id="260" r:id="rId7"/>
    <p:sldId id="262" r:id="rId8"/>
    <p:sldId id="263" r:id="rId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17AED0-076A-466C-B3E1-50DC0B5E352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FD18064-03E2-4FA2-9984-DFCA7838E9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ED90620-F312-4A79-8AF6-C6BC233AD7CC}"/>
              </a:ext>
            </a:extLst>
          </p:cNvPr>
          <p:cNvSpPr>
            <a:spLocks noGrp="1"/>
          </p:cNvSpPr>
          <p:nvPr>
            <p:ph type="dt" sz="half" idx="10"/>
          </p:nvPr>
        </p:nvSpPr>
        <p:spPr/>
        <p:txBody>
          <a:bodyPr/>
          <a:lstStyle/>
          <a:p>
            <a:fld id="{53BC0845-F617-4402-B775-D3A0785A6DB8}" type="datetimeFigureOut">
              <a:rPr lang="zh-CN" altLang="en-US" smtClean="0"/>
              <a:t>2022/3/22</a:t>
            </a:fld>
            <a:endParaRPr lang="zh-CN" altLang="en-US"/>
          </a:p>
        </p:txBody>
      </p:sp>
      <p:sp>
        <p:nvSpPr>
          <p:cNvPr id="5" name="页脚占位符 4">
            <a:extLst>
              <a:ext uri="{FF2B5EF4-FFF2-40B4-BE49-F238E27FC236}">
                <a16:creationId xmlns:a16="http://schemas.microsoft.com/office/drawing/2014/main" id="{0C6E0835-4E6A-4E9E-B52B-B1868C11AAF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E5552E6-DD16-48C0-98B7-1BFB6CACDD87}"/>
              </a:ext>
            </a:extLst>
          </p:cNvPr>
          <p:cNvSpPr>
            <a:spLocks noGrp="1"/>
          </p:cNvSpPr>
          <p:nvPr>
            <p:ph type="sldNum" sz="quarter" idx="12"/>
          </p:nvPr>
        </p:nvSpPr>
        <p:spPr/>
        <p:txBody>
          <a:bodyPr/>
          <a:lstStyle/>
          <a:p>
            <a:fld id="{5B145709-CCC7-4622-A494-8493EEAD10AC}" type="slidenum">
              <a:rPr lang="zh-CN" altLang="en-US" smtClean="0"/>
              <a:t>‹#›</a:t>
            </a:fld>
            <a:endParaRPr lang="zh-CN" altLang="en-US"/>
          </a:p>
        </p:txBody>
      </p:sp>
    </p:spTree>
    <p:extLst>
      <p:ext uri="{BB962C8B-B14F-4D97-AF65-F5344CB8AC3E}">
        <p14:creationId xmlns:p14="http://schemas.microsoft.com/office/powerpoint/2010/main" val="3184294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1AD17B-D5AE-4E46-A63C-FCE02D3CD6B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722A286-BBF4-400F-B083-BF490B2A40C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837C0B6-5EC4-4048-A416-E86F6926C866}"/>
              </a:ext>
            </a:extLst>
          </p:cNvPr>
          <p:cNvSpPr>
            <a:spLocks noGrp="1"/>
          </p:cNvSpPr>
          <p:nvPr>
            <p:ph type="dt" sz="half" idx="10"/>
          </p:nvPr>
        </p:nvSpPr>
        <p:spPr/>
        <p:txBody>
          <a:bodyPr/>
          <a:lstStyle/>
          <a:p>
            <a:fld id="{53BC0845-F617-4402-B775-D3A0785A6DB8}" type="datetimeFigureOut">
              <a:rPr lang="zh-CN" altLang="en-US" smtClean="0"/>
              <a:t>2022/3/22</a:t>
            </a:fld>
            <a:endParaRPr lang="zh-CN" altLang="en-US"/>
          </a:p>
        </p:txBody>
      </p:sp>
      <p:sp>
        <p:nvSpPr>
          <p:cNvPr id="5" name="页脚占位符 4">
            <a:extLst>
              <a:ext uri="{FF2B5EF4-FFF2-40B4-BE49-F238E27FC236}">
                <a16:creationId xmlns:a16="http://schemas.microsoft.com/office/drawing/2014/main" id="{35392439-427E-4940-86A5-620D7340EFD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7592375-6BBB-4E13-88EF-C651B493AF2E}"/>
              </a:ext>
            </a:extLst>
          </p:cNvPr>
          <p:cNvSpPr>
            <a:spLocks noGrp="1"/>
          </p:cNvSpPr>
          <p:nvPr>
            <p:ph type="sldNum" sz="quarter" idx="12"/>
          </p:nvPr>
        </p:nvSpPr>
        <p:spPr/>
        <p:txBody>
          <a:bodyPr/>
          <a:lstStyle/>
          <a:p>
            <a:fld id="{5B145709-CCC7-4622-A494-8493EEAD10AC}" type="slidenum">
              <a:rPr lang="zh-CN" altLang="en-US" smtClean="0"/>
              <a:t>‹#›</a:t>
            </a:fld>
            <a:endParaRPr lang="zh-CN" altLang="en-US"/>
          </a:p>
        </p:txBody>
      </p:sp>
    </p:spTree>
    <p:extLst>
      <p:ext uri="{BB962C8B-B14F-4D97-AF65-F5344CB8AC3E}">
        <p14:creationId xmlns:p14="http://schemas.microsoft.com/office/powerpoint/2010/main" val="2999725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F5387A2-8ADC-45D9-82F1-09BC8BA861E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B2440DB-B160-405F-AAAF-F45D334267D1}"/>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0796584-526F-4F0F-B4FA-9995585B3576}"/>
              </a:ext>
            </a:extLst>
          </p:cNvPr>
          <p:cNvSpPr>
            <a:spLocks noGrp="1"/>
          </p:cNvSpPr>
          <p:nvPr>
            <p:ph type="dt" sz="half" idx="10"/>
          </p:nvPr>
        </p:nvSpPr>
        <p:spPr/>
        <p:txBody>
          <a:bodyPr/>
          <a:lstStyle/>
          <a:p>
            <a:fld id="{53BC0845-F617-4402-B775-D3A0785A6DB8}" type="datetimeFigureOut">
              <a:rPr lang="zh-CN" altLang="en-US" smtClean="0"/>
              <a:t>2022/3/22</a:t>
            </a:fld>
            <a:endParaRPr lang="zh-CN" altLang="en-US"/>
          </a:p>
        </p:txBody>
      </p:sp>
      <p:sp>
        <p:nvSpPr>
          <p:cNvPr id="5" name="页脚占位符 4">
            <a:extLst>
              <a:ext uri="{FF2B5EF4-FFF2-40B4-BE49-F238E27FC236}">
                <a16:creationId xmlns:a16="http://schemas.microsoft.com/office/drawing/2014/main" id="{E5866CEB-AD54-423C-AB6A-77C12E1EA73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FE7DBAC-5150-4E0A-88D2-4E62132E491D}"/>
              </a:ext>
            </a:extLst>
          </p:cNvPr>
          <p:cNvSpPr>
            <a:spLocks noGrp="1"/>
          </p:cNvSpPr>
          <p:nvPr>
            <p:ph type="sldNum" sz="quarter" idx="12"/>
          </p:nvPr>
        </p:nvSpPr>
        <p:spPr/>
        <p:txBody>
          <a:bodyPr/>
          <a:lstStyle/>
          <a:p>
            <a:fld id="{5B145709-CCC7-4622-A494-8493EEAD10AC}" type="slidenum">
              <a:rPr lang="zh-CN" altLang="en-US" smtClean="0"/>
              <a:t>‹#›</a:t>
            </a:fld>
            <a:endParaRPr lang="zh-CN" altLang="en-US"/>
          </a:p>
        </p:txBody>
      </p:sp>
    </p:spTree>
    <p:extLst>
      <p:ext uri="{BB962C8B-B14F-4D97-AF65-F5344CB8AC3E}">
        <p14:creationId xmlns:p14="http://schemas.microsoft.com/office/powerpoint/2010/main" val="1985374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BDA039-B888-4520-8C2C-93FFADCC4D4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E09D092-8D37-47F7-B578-20290ECACE8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21FF0A-0C53-4CB6-B9AF-588B1AAB0C00}"/>
              </a:ext>
            </a:extLst>
          </p:cNvPr>
          <p:cNvSpPr>
            <a:spLocks noGrp="1"/>
          </p:cNvSpPr>
          <p:nvPr>
            <p:ph type="dt" sz="half" idx="10"/>
          </p:nvPr>
        </p:nvSpPr>
        <p:spPr/>
        <p:txBody>
          <a:bodyPr/>
          <a:lstStyle/>
          <a:p>
            <a:fld id="{53BC0845-F617-4402-B775-D3A0785A6DB8}" type="datetimeFigureOut">
              <a:rPr lang="zh-CN" altLang="en-US" smtClean="0"/>
              <a:t>2022/3/22</a:t>
            </a:fld>
            <a:endParaRPr lang="zh-CN" altLang="en-US"/>
          </a:p>
        </p:txBody>
      </p:sp>
      <p:sp>
        <p:nvSpPr>
          <p:cNvPr id="5" name="页脚占位符 4">
            <a:extLst>
              <a:ext uri="{FF2B5EF4-FFF2-40B4-BE49-F238E27FC236}">
                <a16:creationId xmlns:a16="http://schemas.microsoft.com/office/drawing/2014/main" id="{34F9A5F1-0100-4BD0-9469-CC332D9CA65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21EB8E2-4099-4A2D-A413-CAF708F3AAE1}"/>
              </a:ext>
            </a:extLst>
          </p:cNvPr>
          <p:cNvSpPr>
            <a:spLocks noGrp="1"/>
          </p:cNvSpPr>
          <p:nvPr>
            <p:ph type="sldNum" sz="quarter" idx="12"/>
          </p:nvPr>
        </p:nvSpPr>
        <p:spPr/>
        <p:txBody>
          <a:bodyPr/>
          <a:lstStyle/>
          <a:p>
            <a:fld id="{5B145709-CCC7-4622-A494-8493EEAD10AC}" type="slidenum">
              <a:rPr lang="zh-CN" altLang="en-US" smtClean="0"/>
              <a:t>‹#›</a:t>
            </a:fld>
            <a:endParaRPr lang="zh-CN" altLang="en-US"/>
          </a:p>
        </p:txBody>
      </p:sp>
    </p:spTree>
    <p:extLst>
      <p:ext uri="{BB962C8B-B14F-4D97-AF65-F5344CB8AC3E}">
        <p14:creationId xmlns:p14="http://schemas.microsoft.com/office/powerpoint/2010/main" val="2896642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CC9810-1A21-450A-8001-67AA6403004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D7973FC-360F-49AF-8567-3B9F99EE98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94DD8F7-55E5-432C-8DF7-40A8E84FA7F4}"/>
              </a:ext>
            </a:extLst>
          </p:cNvPr>
          <p:cNvSpPr>
            <a:spLocks noGrp="1"/>
          </p:cNvSpPr>
          <p:nvPr>
            <p:ph type="dt" sz="half" idx="10"/>
          </p:nvPr>
        </p:nvSpPr>
        <p:spPr/>
        <p:txBody>
          <a:bodyPr/>
          <a:lstStyle/>
          <a:p>
            <a:fld id="{53BC0845-F617-4402-B775-D3A0785A6DB8}" type="datetimeFigureOut">
              <a:rPr lang="zh-CN" altLang="en-US" smtClean="0"/>
              <a:t>2022/3/22</a:t>
            </a:fld>
            <a:endParaRPr lang="zh-CN" altLang="en-US"/>
          </a:p>
        </p:txBody>
      </p:sp>
      <p:sp>
        <p:nvSpPr>
          <p:cNvPr id="5" name="页脚占位符 4">
            <a:extLst>
              <a:ext uri="{FF2B5EF4-FFF2-40B4-BE49-F238E27FC236}">
                <a16:creationId xmlns:a16="http://schemas.microsoft.com/office/drawing/2014/main" id="{A7A989B3-02DE-48DB-842C-D65B47F5626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18BB29A-E9E1-4580-BADF-C08A7CD72A4D}"/>
              </a:ext>
            </a:extLst>
          </p:cNvPr>
          <p:cNvSpPr>
            <a:spLocks noGrp="1"/>
          </p:cNvSpPr>
          <p:nvPr>
            <p:ph type="sldNum" sz="quarter" idx="12"/>
          </p:nvPr>
        </p:nvSpPr>
        <p:spPr/>
        <p:txBody>
          <a:bodyPr/>
          <a:lstStyle/>
          <a:p>
            <a:fld id="{5B145709-CCC7-4622-A494-8493EEAD10AC}" type="slidenum">
              <a:rPr lang="zh-CN" altLang="en-US" smtClean="0"/>
              <a:t>‹#›</a:t>
            </a:fld>
            <a:endParaRPr lang="zh-CN" altLang="en-US"/>
          </a:p>
        </p:txBody>
      </p:sp>
    </p:spTree>
    <p:extLst>
      <p:ext uri="{BB962C8B-B14F-4D97-AF65-F5344CB8AC3E}">
        <p14:creationId xmlns:p14="http://schemas.microsoft.com/office/powerpoint/2010/main" val="695430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C067E8-2687-4C41-8BEE-49145D5B430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5691E86-E449-4510-846F-096CE5D5589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19333D98-871E-4354-AF3A-0B266BA7970A}"/>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D8BC0A6-20F2-4400-960B-815B613B99B3}"/>
              </a:ext>
            </a:extLst>
          </p:cNvPr>
          <p:cNvSpPr>
            <a:spLocks noGrp="1"/>
          </p:cNvSpPr>
          <p:nvPr>
            <p:ph type="dt" sz="half" idx="10"/>
          </p:nvPr>
        </p:nvSpPr>
        <p:spPr/>
        <p:txBody>
          <a:bodyPr/>
          <a:lstStyle/>
          <a:p>
            <a:fld id="{53BC0845-F617-4402-B775-D3A0785A6DB8}" type="datetimeFigureOut">
              <a:rPr lang="zh-CN" altLang="en-US" smtClean="0"/>
              <a:t>2022/3/22</a:t>
            </a:fld>
            <a:endParaRPr lang="zh-CN" altLang="en-US"/>
          </a:p>
        </p:txBody>
      </p:sp>
      <p:sp>
        <p:nvSpPr>
          <p:cNvPr id="6" name="页脚占位符 5">
            <a:extLst>
              <a:ext uri="{FF2B5EF4-FFF2-40B4-BE49-F238E27FC236}">
                <a16:creationId xmlns:a16="http://schemas.microsoft.com/office/drawing/2014/main" id="{6FF56B49-37B7-42DD-A0C9-FABC615C9D1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C5A1359-4FE0-45A3-91F7-D04B6009CC82}"/>
              </a:ext>
            </a:extLst>
          </p:cNvPr>
          <p:cNvSpPr>
            <a:spLocks noGrp="1"/>
          </p:cNvSpPr>
          <p:nvPr>
            <p:ph type="sldNum" sz="quarter" idx="12"/>
          </p:nvPr>
        </p:nvSpPr>
        <p:spPr/>
        <p:txBody>
          <a:bodyPr/>
          <a:lstStyle/>
          <a:p>
            <a:fld id="{5B145709-CCC7-4622-A494-8493EEAD10AC}" type="slidenum">
              <a:rPr lang="zh-CN" altLang="en-US" smtClean="0"/>
              <a:t>‹#›</a:t>
            </a:fld>
            <a:endParaRPr lang="zh-CN" altLang="en-US"/>
          </a:p>
        </p:txBody>
      </p:sp>
    </p:spTree>
    <p:extLst>
      <p:ext uri="{BB962C8B-B14F-4D97-AF65-F5344CB8AC3E}">
        <p14:creationId xmlns:p14="http://schemas.microsoft.com/office/powerpoint/2010/main" val="1015317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FF52A2-2E18-499C-91B0-E311F582A5D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4810EA7-AE14-4F0E-AA65-994335BBD9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67C1171F-7440-4540-8469-C5DF5E8709D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2A98683-C477-4E1A-84FF-62EAF331E3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FDE3BB9-05F5-44AF-9822-855476DEF629}"/>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B7E59879-093D-4ECE-A022-9D15B4D188E7}"/>
              </a:ext>
            </a:extLst>
          </p:cNvPr>
          <p:cNvSpPr>
            <a:spLocks noGrp="1"/>
          </p:cNvSpPr>
          <p:nvPr>
            <p:ph type="dt" sz="half" idx="10"/>
          </p:nvPr>
        </p:nvSpPr>
        <p:spPr/>
        <p:txBody>
          <a:bodyPr/>
          <a:lstStyle/>
          <a:p>
            <a:fld id="{53BC0845-F617-4402-B775-D3A0785A6DB8}" type="datetimeFigureOut">
              <a:rPr lang="zh-CN" altLang="en-US" smtClean="0"/>
              <a:t>2022/3/22</a:t>
            </a:fld>
            <a:endParaRPr lang="zh-CN" altLang="en-US"/>
          </a:p>
        </p:txBody>
      </p:sp>
      <p:sp>
        <p:nvSpPr>
          <p:cNvPr id="8" name="页脚占位符 7">
            <a:extLst>
              <a:ext uri="{FF2B5EF4-FFF2-40B4-BE49-F238E27FC236}">
                <a16:creationId xmlns:a16="http://schemas.microsoft.com/office/drawing/2014/main" id="{98D1AAE1-7569-4F67-BC7B-36E9908C104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2D3D606-88EC-42CE-A1C8-3A990F85E2A4}"/>
              </a:ext>
            </a:extLst>
          </p:cNvPr>
          <p:cNvSpPr>
            <a:spLocks noGrp="1"/>
          </p:cNvSpPr>
          <p:nvPr>
            <p:ph type="sldNum" sz="quarter" idx="12"/>
          </p:nvPr>
        </p:nvSpPr>
        <p:spPr/>
        <p:txBody>
          <a:bodyPr/>
          <a:lstStyle/>
          <a:p>
            <a:fld id="{5B145709-CCC7-4622-A494-8493EEAD10AC}" type="slidenum">
              <a:rPr lang="zh-CN" altLang="en-US" smtClean="0"/>
              <a:t>‹#›</a:t>
            </a:fld>
            <a:endParaRPr lang="zh-CN" altLang="en-US"/>
          </a:p>
        </p:txBody>
      </p:sp>
    </p:spTree>
    <p:extLst>
      <p:ext uri="{BB962C8B-B14F-4D97-AF65-F5344CB8AC3E}">
        <p14:creationId xmlns:p14="http://schemas.microsoft.com/office/powerpoint/2010/main" val="3091293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FE285E-63A8-4499-85B3-09E31B72719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7129D1E-1EE6-4463-B76F-8166BBA448EA}"/>
              </a:ext>
            </a:extLst>
          </p:cNvPr>
          <p:cNvSpPr>
            <a:spLocks noGrp="1"/>
          </p:cNvSpPr>
          <p:nvPr>
            <p:ph type="dt" sz="half" idx="10"/>
          </p:nvPr>
        </p:nvSpPr>
        <p:spPr/>
        <p:txBody>
          <a:bodyPr/>
          <a:lstStyle/>
          <a:p>
            <a:fld id="{53BC0845-F617-4402-B775-D3A0785A6DB8}" type="datetimeFigureOut">
              <a:rPr lang="zh-CN" altLang="en-US" smtClean="0"/>
              <a:t>2022/3/22</a:t>
            </a:fld>
            <a:endParaRPr lang="zh-CN" altLang="en-US"/>
          </a:p>
        </p:txBody>
      </p:sp>
      <p:sp>
        <p:nvSpPr>
          <p:cNvPr id="4" name="页脚占位符 3">
            <a:extLst>
              <a:ext uri="{FF2B5EF4-FFF2-40B4-BE49-F238E27FC236}">
                <a16:creationId xmlns:a16="http://schemas.microsoft.com/office/drawing/2014/main" id="{681E9EB2-A116-4A6F-A9A6-0B1973AAF7D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06C21B1E-1E41-46FA-A01D-E06DBABA0E2E}"/>
              </a:ext>
            </a:extLst>
          </p:cNvPr>
          <p:cNvSpPr>
            <a:spLocks noGrp="1"/>
          </p:cNvSpPr>
          <p:nvPr>
            <p:ph type="sldNum" sz="quarter" idx="12"/>
          </p:nvPr>
        </p:nvSpPr>
        <p:spPr/>
        <p:txBody>
          <a:bodyPr/>
          <a:lstStyle/>
          <a:p>
            <a:fld id="{5B145709-CCC7-4622-A494-8493EEAD10AC}" type="slidenum">
              <a:rPr lang="zh-CN" altLang="en-US" smtClean="0"/>
              <a:t>‹#›</a:t>
            </a:fld>
            <a:endParaRPr lang="zh-CN" altLang="en-US"/>
          </a:p>
        </p:txBody>
      </p:sp>
    </p:spTree>
    <p:extLst>
      <p:ext uri="{BB962C8B-B14F-4D97-AF65-F5344CB8AC3E}">
        <p14:creationId xmlns:p14="http://schemas.microsoft.com/office/powerpoint/2010/main" val="2500476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5E39F13-17C6-4C83-8465-59FC88C01C22}"/>
              </a:ext>
            </a:extLst>
          </p:cNvPr>
          <p:cNvSpPr>
            <a:spLocks noGrp="1"/>
          </p:cNvSpPr>
          <p:nvPr>
            <p:ph type="dt" sz="half" idx="10"/>
          </p:nvPr>
        </p:nvSpPr>
        <p:spPr/>
        <p:txBody>
          <a:bodyPr/>
          <a:lstStyle/>
          <a:p>
            <a:fld id="{53BC0845-F617-4402-B775-D3A0785A6DB8}" type="datetimeFigureOut">
              <a:rPr lang="zh-CN" altLang="en-US" smtClean="0"/>
              <a:t>2022/3/22</a:t>
            </a:fld>
            <a:endParaRPr lang="zh-CN" altLang="en-US"/>
          </a:p>
        </p:txBody>
      </p:sp>
      <p:sp>
        <p:nvSpPr>
          <p:cNvPr id="3" name="页脚占位符 2">
            <a:extLst>
              <a:ext uri="{FF2B5EF4-FFF2-40B4-BE49-F238E27FC236}">
                <a16:creationId xmlns:a16="http://schemas.microsoft.com/office/drawing/2014/main" id="{CB73E661-E875-48F1-9361-7AB69BBB910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6C7158A-D897-425B-B28A-8026C6D16D15}"/>
              </a:ext>
            </a:extLst>
          </p:cNvPr>
          <p:cNvSpPr>
            <a:spLocks noGrp="1"/>
          </p:cNvSpPr>
          <p:nvPr>
            <p:ph type="sldNum" sz="quarter" idx="12"/>
          </p:nvPr>
        </p:nvSpPr>
        <p:spPr/>
        <p:txBody>
          <a:bodyPr/>
          <a:lstStyle/>
          <a:p>
            <a:fld id="{5B145709-CCC7-4622-A494-8493EEAD10AC}" type="slidenum">
              <a:rPr lang="zh-CN" altLang="en-US" smtClean="0"/>
              <a:t>‹#›</a:t>
            </a:fld>
            <a:endParaRPr lang="zh-CN" altLang="en-US"/>
          </a:p>
        </p:txBody>
      </p:sp>
    </p:spTree>
    <p:extLst>
      <p:ext uri="{BB962C8B-B14F-4D97-AF65-F5344CB8AC3E}">
        <p14:creationId xmlns:p14="http://schemas.microsoft.com/office/powerpoint/2010/main" val="169862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15FE7F-D9E2-41AE-BE1A-B1158580D9F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33AEFDB-6CBC-450A-987F-F0DF36B6E8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BCE92C1-FDD3-4636-81EB-7FFE9704DE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BD5E25E-A656-4EE2-9B4E-726B4C4BF6EE}"/>
              </a:ext>
            </a:extLst>
          </p:cNvPr>
          <p:cNvSpPr>
            <a:spLocks noGrp="1"/>
          </p:cNvSpPr>
          <p:nvPr>
            <p:ph type="dt" sz="half" idx="10"/>
          </p:nvPr>
        </p:nvSpPr>
        <p:spPr/>
        <p:txBody>
          <a:bodyPr/>
          <a:lstStyle/>
          <a:p>
            <a:fld id="{53BC0845-F617-4402-B775-D3A0785A6DB8}" type="datetimeFigureOut">
              <a:rPr lang="zh-CN" altLang="en-US" smtClean="0"/>
              <a:t>2022/3/22</a:t>
            </a:fld>
            <a:endParaRPr lang="zh-CN" altLang="en-US"/>
          </a:p>
        </p:txBody>
      </p:sp>
      <p:sp>
        <p:nvSpPr>
          <p:cNvPr id="6" name="页脚占位符 5">
            <a:extLst>
              <a:ext uri="{FF2B5EF4-FFF2-40B4-BE49-F238E27FC236}">
                <a16:creationId xmlns:a16="http://schemas.microsoft.com/office/drawing/2014/main" id="{6CF8A302-F574-48EF-BD80-3F84E503D0F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6AF6A35-0A86-46D1-A9A7-127CFC84BF1A}"/>
              </a:ext>
            </a:extLst>
          </p:cNvPr>
          <p:cNvSpPr>
            <a:spLocks noGrp="1"/>
          </p:cNvSpPr>
          <p:nvPr>
            <p:ph type="sldNum" sz="quarter" idx="12"/>
          </p:nvPr>
        </p:nvSpPr>
        <p:spPr/>
        <p:txBody>
          <a:bodyPr/>
          <a:lstStyle/>
          <a:p>
            <a:fld id="{5B145709-CCC7-4622-A494-8493EEAD10AC}" type="slidenum">
              <a:rPr lang="zh-CN" altLang="en-US" smtClean="0"/>
              <a:t>‹#›</a:t>
            </a:fld>
            <a:endParaRPr lang="zh-CN" altLang="en-US"/>
          </a:p>
        </p:txBody>
      </p:sp>
    </p:spTree>
    <p:extLst>
      <p:ext uri="{BB962C8B-B14F-4D97-AF65-F5344CB8AC3E}">
        <p14:creationId xmlns:p14="http://schemas.microsoft.com/office/powerpoint/2010/main" val="1318555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B2828F-4A80-422B-89A1-D2478262EE2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7089F14-22E9-44B2-9457-914511674C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9A248E2-4250-4031-B32D-26AAAFEF4F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3E7E6C0-0785-4E76-9EAF-335079CE8886}"/>
              </a:ext>
            </a:extLst>
          </p:cNvPr>
          <p:cNvSpPr>
            <a:spLocks noGrp="1"/>
          </p:cNvSpPr>
          <p:nvPr>
            <p:ph type="dt" sz="half" idx="10"/>
          </p:nvPr>
        </p:nvSpPr>
        <p:spPr/>
        <p:txBody>
          <a:bodyPr/>
          <a:lstStyle/>
          <a:p>
            <a:fld id="{53BC0845-F617-4402-B775-D3A0785A6DB8}" type="datetimeFigureOut">
              <a:rPr lang="zh-CN" altLang="en-US" smtClean="0"/>
              <a:t>2022/3/22</a:t>
            </a:fld>
            <a:endParaRPr lang="zh-CN" altLang="en-US"/>
          </a:p>
        </p:txBody>
      </p:sp>
      <p:sp>
        <p:nvSpPr>
          <p:cNvPr id="6" name="页脚占位符 5">
            <a:extLst>
              <a:ext uri="{FF2B5EF4-FFF2-40B4-BE49-F238E27FC236}">
                <a16:creationId xmlns:a16="http://schemas.microsoft.com/office/drawing/2014/main" id="{81D679FC-86E1-4381-A035-0D32D2111AD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FFFDF16-D368-46F8-86D9-38B8DB4D5A85}"/>
              </a:ext>
            </a:extLst>
          </p:cNvPr>
          <p:cNvSpPr>
            <a:spLocks noGrp="1"/>
          </p:cNvSpPr>
          <p:nvPr>
            <p:ph type="sldNum" sz="quarter" idx="12"/>
          </p:nvPr>
        </p:nvSpPr>
        <p:spPr/>
        <p:txBody>
          <a:bodyPr/>
          <a:lstStyle/>
          <a:p>
            <a:fld id="{5B145709-CCC7-4622-A494-8493EEAD10AC}" type="slidenum">
              <a:rPr lang="zh-CN" altLang="en-US" smtClean="0"/>
              <a:t>‹#›</a:t>
            </a:fld>
            <a:endParaRPr lang="zh-CN" altLang="en-US"/>
          </a:p>
        </p:txBody>
      </p:sp>
    </p:spTree>
    <p:extLst>
      <p:ext uri="{BB962C8B-B14F-4D97-AF65-F5344CB8AC3E}">
        <p14:creationId xmlns:p14="http://schemas.microsoft.com/office/powerpoint/2010/main" val="628003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008A58A-EDE0-40B7-83C8-65CB79D50B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6075249-DC92-4D03-B14A-B50E2BE995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6417ECB-9C65-4CB9-AB40-E6292986BA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BC0845-F617-4402-B775-D3A0785A6DB8}" type="datetimeFigureOut">
              <a:rPr lang="zh-CN" altLang="en-US" smtClean="0"/>
              <a:t>2022/3/22</a:t>
            </a:fld>
            <a:endParaRPr lang="zh-CN" altLang="en-US"/>
          </a:p>
        </p:txBody>
      </p:sp>
      <p:sp>
        <p:nvSpPr>
          <p:cNvPr id="5" name="页脚占位符 4">
            <a:extLst>
              <a:ext uri="{FF2B5EF4-FFF2-40B4-BE49-F238E27FC236}">
                <a16:creationId xmlns:a16="http://schemas.microsoft.com/office/drawing/2014/main" id="{B23C9EFA-5D21-4A74-9A9D-F4268741AE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35E0718-9CF0-4D3A-822A-F08112CABA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45709-CCC7-4622-A494-8493EEAD10AC}" type="slidenum">
              <a:rPr lang="zh-CN" altLang="en-US" smtClean="0"/>
              <a:t>‹#›</a:t>
            </a:fld>
            <a:endParaRPr lang="zh-CN" altLang="en-US"/>
          </a:p>
        </p:txBody>
      </p:sp>
    </p:spTree>
    <p:extLst>
      <p:ext uri="{BB962C8B-B14F-4D97-AF65-F5344CB8AC3E}">
        <p14:creationId xmlns:p14="http://schemas.microsoft.com/office/powerpoint/2010/main" val="3861530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A8C69B-E1A3-44F2-9C90-16115F90A4ED}"/>
              </a:ext>
            </a:extLst>
          </p:cNvPr>
          <p:cNvSpPr>
            <a:spLocks noGrp="1"/>
          </p:cNvSpPr>
          <p:nvPr>
            <p:ph type="ctrTitle"/>
          </p:nvPr>
        </p:nvSpPr>
        <p:spPr>
          <a:xfrm>
            <a:off x="995680" y="741362"/>
            <a:ext cx="9509760" cy="3332798"/>
          </a:xfrm>
        </p:spPr>
        <p:txBody>
          <a:bodyPr>
            <a:normAutofit/>
          </a:bodyPr>
          <a:lstStyle/>
          <a:p>
            <a:r>
              <a:rPr lang="en-US" altLang="zh-CN" sz="5400" dirty="0">
                <a:latin typeface="Blackadder ITC" panose="04020505051007020D02" pitchFamily="82" charset="0"/>
              </a:rPr>
              <a:t>Song: Celadon and the Celadon Song</a:t>
            </a:r>
            <a:endParaRPr lang="zh-CN" altLang="en-US" sz="5400" dirty="0">
              <a:latin typeface="Blackadder ITC" panose="04020505051007020D02" pitchFamily="82" charset="0"/>
            </a:endParaRPr>
          </a:p>
        </p:txBody>
      </p:sp>
      <p:sp>
        <p:nvSpPr>
          <p:cNvPr id="3" name="副标题 2">
            <a:extLst>
              <a:ext uri="{FF2B5EF4-FFF2-40B4-BE49-F238E27FC236}">
                <a16:creationId xmlns:a16="http://schemas.microsoft.com/office/drawing/2014/main" id="{E7B1B1AA-AAD7-4BC5-8B08-54EF78C539AC}"/>
              </a:ext>
            </a:extLst>
          </p:cNvPr>
          <p:cNvSpPr>
            <a:spLocks noGrp="1"/>
          </p:cNvSpPr>
          <p:nvPr>
            <p:ph type="subTitle" idx="1"/>
          </p:nvPr>
        </p:nvSpPr>
        <p:spPr>
          <a:xfrm>
            <a:off x="7081520" y="5410836"/>
            <a:ext cx="4998720" cy="705802"/>
          </a:xfrm>
        </p:spPr>
        <p:txBody>
          <a:bodyPr>
            <a:normAutofit/>
          </a:bodyPr>
          <a:lstStyle/>
          <a:p>
            <a:r>
              <a:rPr lang="en-US" altLang="zh-CN" sz="3200" b="1" dirty="0"/>
              <a:t>By: Sun Li Jun</a:t>
            </a:r>
            <a:endParaRPr lang="zh-CN" altLang="en-US" sz="3200" b="1" dirty="0"/>
          </a:p>
        </p:txBody>
      </p:sp>
    </p:spTree>
    <p:extLst>
      <p:ext uri="{BB962C8B-B14F-4D97-AF65-F5344CB8AC3E}">
        <p14:creationId xmlns:p14="http://schemas.microsoft.com/office/powerpoint/2010/main" val="184514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D78A9E-1073-4765-ABA7-E3B326FE669F}"/>
              </a:ext>
            </a:extLst>
          </p:cNvPr>
          <p:cNvSpPr>
            <a:spLocks noGrp="1"/>
          </p:cNvSpPr>
          <p:nvPr>
            <p:ph type="title"/>
          </p:nvPr>
        </p:nvSpPr>
        <p:spPr/>
        <p:txBody>
          <a:bodyPr/>
          <a:lstStyle/>
          <a:p>
            <a:r>
              <a:rPr lang="en-US" altLang="zh-CN" dirty="0">
                <a:latin typeface="Bahnschrift SemiBold" panose="020B0502040204020203" pitchFamily="34" charset="0"/>
              </a:rPr>
              <a:t>What is Celadon?</a:t>
            </a:r>
            <a:endParaRPr lang="zh-CN" altLang="en-US" dirty="0">
              <a:latin typeface="Bahnschrift SemiBold" panose="020B0502040204020203" pitchFamily="34" charset="0"/>
            </a:endParaRPr>
          </a:p>
        </p:txBody>
      </p:sp>
      <p:pic>
        <p:nvPicPr>
          <p:cNvPr id="4" name="内容占位符 3">
            <a:extLst>
              <a:ext uri="{FF2B5EF4-FFF2-40B4-BE49-F238E27FC236}">
                <a16:creationId xmlns:a16="http://schemas.microsoft.com/office/drawing/2014/main" id="{10A14C00-9829-417D-87EB-8162B3BF8EC2}"/>
              </a:ext>
            </a:extLst>
          </p:cNvPr>
          <p:cNvPicPr>
            <a:picLocks noGrp="1" noChangeAspect="1"/>
          </p:cNvPicPr>
          <p:nvPr>
            <p:ph idx="1"/>
          </p:nvPr>
        </p:nvPicPr>
        <p:blipFill>
          <a:blip r:embed="rId4"/>
          <a:stretch>
            <a:fillRect/>
          </a:stretch>
        </p:blipFill>
        <p:spPr>
          <a:xfrm>
            <a:off x="7659056" y="2011679"/>
            <a:ext cx="3694744" cy="3342323"/>
          </a:xfrm>
          <a:prstGeom prst="rect">
            <a:avLst/>
          </a:prstGeom>
        </p:spPr>
      </p:pic>
      <p:sp>
        <p:nvSpPr>
          <p:cNvPr id="5" name="文本框 4">
            <a:extLst>
              <a:ext uri="{FF2B5EF4-FFF2-40B4-BE49-F238E27FC236}">
                <a16:creationId xmlns:a16="http://schemas.microsoft.com/office/drawing/2014/main" id="{22E5AB94-0ED7-4CBE-A4F3-9D185AE42200}"/>
              </a:ext>
            </a:extLst>
          </p:cNvPr>
          <p:cNvSpPr txBox="1"/>
          <p:nvPr/>
        </p:nvSpPr>
        <p:spPr>
          <a:xfrm>
            <a:off x="284480" y="2295158"/>
            <a:ext cx="7051040" cy="2585323"/>
          </a:xfrm>
          <a:prstGeom prst="rect">
            <a:avLst/>
          </a:prstGeom>
          <a:noFill/>
        </p:spPr>
        <p:txBody>
          <a:bodyPr wrap="square" rtlCol="0">
            <a:spAutoFit/>
          </a:bodyPr>
          <a:lstStyle/>
          <a:p>
            <a:r>
              <a:rPr lang="en-US" altLang="zh-CN" dirty="0">
                <a:latin typeface="Arial Rounded MT Bold" panose="020F0704030504030204" pitchFamily="34" charset="0"/>
              </a:rPr>
              <a:t>Celadon is  the most widespread type of ancient Chinese porcelain. It is a mixture of iron oxide with a glaze that results during the firing process. The glaze is the characteristic green tone of the porcelain, which occurs due to the presence of iron in the clay.</a:t>
            </a:r>
          </a:p>
          <a:p>
            <a:endParaRPr lang="en-US" altLang="zh-CN" dirty="0"/>
          </a:p>
          <a:p>
            <a:endParaRPr lang="en-US" altLang="zh-CN" dirty="0"/>
          </a:p>
          <a:p>
            <a:endParaRPr lang="en-US" altLang="zh-CN" dirty="0"/>
          </a:p>
          <a:p>
            <a:r>
              <a:rPr lang="en-US" altLang="zh-CN" dirty="0">
                <a:latin typeface="Algerian" panose="04020705040A02060702" pitchFamily="82" charset="0"/>
              </a:rPr>
              <a:t>Characteristic</a:t>
            </a:r>
            <a:r>
              <a:rPr lang="en-US" altLang="zh-CN" dirty="0"/>
              <a:t>: </a:t>
            </a:r>
            <a:r>
              <a:rPr lang="en-US" altLang="zh-CN" dirty="0">
                <a:latin typeface="Arial Rounded MT Bold" panose="020F0704030504030204" pitchFamily="34" charset="0"/>
              </a:rPr>
              <a:t>bright and stable colors; high rate of firing</a:t>
            </a:r>
            <a:endParaRPr lang="zh-CN" altLang="en-US" dirty="0">
              <a:latin typeface="Arial Rounded MT Bold" panose="020F0704030504030204" pitchFamily="34" charset="0"/>
            </a:endParaRPr>
          </a:p>
        </p:txBody>
      </p:sp>
    </p:spTree>
    <p:extLst>
      <p:ext uri="{BB962C8B-B14F-4D97-AF65-F5344CB8AC3E}">
        <p14:creationId xmlns:p14="http://schemas.microsoft.com/office/powerpoint/2010/main" val="17123660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A86AB4-9C5E-43EA-BFA6-4E35D38C48AD}"/>
              </a:ext>
            </a:extLst>
          </p:cNvPr>
          <p:cNvSpPr>
            <a:spLocks noGrp="1"/>
          </p:cNvSpPr>
          <p:nvPr>
            <p:ph type="title"/>
          </p:nvPr>
        </p:nvSpPr>
        <p:spPr/>
        <p:txBody>
          <a:bodyPr/>
          <a:lstStyle/>
          <a:p>
            <a:r>
              <a:rPr lang="en-US" altLang="zh-CN" dirty="0">
                <a:latin typeface="Bahnschrift SemiBold" panose="020B0502040204020203" pitchFamily="34" charset="0"/>
              </a:rPr>
              <a:t>Crackleware</a:t>
            </a:r>
            <a:r>
              <a:rPr lang="zh-CN" altLang="en-US" dirty="0">
                <a:latin typeface="Bahnschrift SemiBold" panose="020B0502040204020203" pitchFamily="34" charset="0"/>
              </a:rPr>
              <a:t>（裂纹釉）</a:t>
            </a:r>
          </a:p>
        </p:txBody>
      </p:sp>
      <p:pic>
        <p:nvPicPr>
          <p:cNvPr id="4" name="内容占位符 3">
            <a:extLst>
              <a:ext uri="{FF2B5EF4-FFF2-40B4-BE49-F238E27FC236}">
                <a16:creationId xmlns:a16="http://schemas.microsoft.com/office/drawing/2014/main" id="{F8BC40FA-B164-4D8D-A942-DB94767452C7}"/>
              </a:ext>
            </a:extLst>
          </p:cNvPr>
          <p:cNvPicPr>
            <a:picLocks noGrp="1" noChangeAspect="1"/>
          </p:cNvPicPr>
          <p:nvPr>
            <p:ph idx="1"/>
          </p:nvPr>
        </p:nvPicPr>
        <p:blipFill>
          <a:blip r:embed="rId2"/>
          <a:stretch>
            <a:fillRect/>
          </a:stretch>
        </p:blipFill>
        <p:spPr>
          <a:xfrm>
            <a:off x="8981440" y="2311400"/>
            <a:ext cx="2796539" cy="1855885"/>
          </a:xfrm>
          <a:prstGeom prst="rect">
            <a:avLst/>
          </a:prstGeom>
        </p:spPr>
      </p:pic>
      <p:pic>
        <p:nvPicPr>
          <p:cNvPr id="5" name="图片 4">
            <a:extLst>
              <a:ext uri="{FF2B5EF4-FFF2-40B4-BE49-F238E27FC236}">
                <a16:creationId xmlns:a16="http://schemas.microsoft.com/office/drawing/2014/main" id="{075EC750-52B5-40DB-B6EE-D858A43C84DD}"/>
              </a:ext>
            </a:extLst>
          </p:cNvPr>
          <p:cNvPicPr>
            <a:picLocks noChangeAspect="1"/>
          </p:cNvPicPr>
          <p:nvPr/>
        </p:nvPicPr>
        <p:blipFill>
          <a:blip r:embed="rId3"/>
          <a:stretch>
            <a:fillRect/>
          </a:stretch>
        </p:blipFill>
        <p:spPr>
          <a:xfrm>
            <a:off x="8981440" y="4409440"/>
            <a:ext cx="2796539" cy="2330132"/>
          </a:xfrm>
          <a:prstGeom prst="rect">
            <a:avLst/>
          </a:prstGeom>
        </p:spPr>
      </p:pic>
      <p:sp>
        <p:nvSpPr>
          <p:cNvPr id="7" name="文本框 6">
            <a:extLst>
              <a:ext uri="{FF2B5EF4-FFF2-40B4-BE49-F238E27FC236}">
                <a16:creationId xmlns:a16="http://schemas.microsoft.com/office/drawing/2014/main" id="{88E705AD-11E8-4C50-8051-977916B4D624}"/>
              </a:ext>
            </a:extLst>
          </p:cNvPr>
          <p:cNvSpPr txBox="1"/>
          <p:nvPr/>
        </p:nvSpPr>
        <p:spPr>
          <a:xfrm>
            <a:off x="1016000" y="2311400"/>
            <a:ext cx="7142480" cy="2677656"/>
          </a:xfrm>
          <a:prstGeom prst="rect">
            <a:avLst/>
          </a:prstGeom>
          <a:noFill/>
        </p:spPr>
        <p:txBody>
          <a:bodyPr wrap="square" rtlCol="0">
            <a:spAutoFit/>
          </a:bodyPr>
          <a:lstStyle/>
          <a:p>
            <a:r>
              <a:rPr lang="en-US" altLang="zh-CN" sz="2400" dirty="0">
                <a:latin typeface="Arial Rounded MT Bold" panose="020F0704030504030204" pitchFamily="34" charset="0"/>
              </a:rPr>
              <a:t>One type of celadon, known as “crackleware”, has broad and fine cracks on its surface. These characteristics appear in the glaze as a result of the firing process when the glaze shrinks more than the body of the pottery. The potters from the Song Dynasty cleverly used the crackle in the glaze for a decorative effect.</a:t>
            </a:r>
            <a:endParaRPr lang="zh-CN" altLang="en-US" sz="2400" dirty="0">
              <a:latin typeface="Arial Rounded MT Bold" panose="020F0704030504030204" pitchFamily="34" charset="0"/>
            </a:endParaRPr>
          </a:p>
        </p:txBody>
      </p:sp>
    </p:spTree>
    <p:extLst>
      <p:ext uri="{BB962C8B-B14F-4D97-AF65-F5344CB8AC3E}">
        <p14:creationId xmlns:p14="http://schemas.microsoft.com/office/powerpoint/2010/main" val="137936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FFBA1C-0476-467E-B710-6CA96D34803B}"/>
              </a:ext>
            </a:extLst>
          </p:cNvPr>
          <p:cNvSpPr>
            <a:spLocks noGrp="1"/>
          </p:cNvSpPr>
          <p:nvPr>
            <p:ph type="title"/>
          </p:nvPr>
        </p:nvSpPr>
        <p:spPr/>
        <p:txBody>
          <a:bodyPr/>
          <a:lstStyle/>
          <a:p>
            <a:r>
              <a:rPr lang="en-US" altLang="zh-CN" dirty="0">
                <a:latin typeface="Bahnschrift Condensed" panose="020B0502040204020203" pitchFamily="34" charset="0"/>
              </a:rPr>
              <a:t>The Origin of the Name-Celadon</a:t>
            </a:r>
            <a:endParaRPr lang="zh-CN" altLang="en-US" dirty="0">
              <a:latin typeface="Bahnschrift Condensed" panose="020B0502040204020203" pitchFamily="34" charset="0"/>
            </a:endParaRPr>
          </a:p>
        </p:txBody>
      </p:sp>
      <p:sp>
        <p:nvSpPr>
          <p:cNvPr id="3" name="内容占位符 2">
            <a:extLst>
              <a:ext uri="{FF2B5EF4-FFF2-40B4-BE49-F238E27FC236}">
                <a16:creationId xmlns:a16="http://schemas.microsoft.com/office/drawing/2014/main" id="{4AD80C7B-A8AF-41AE-977A-8BE4177691C2}"/>
              </a:ext>
            </a:extLst>
          </p:cNvPr>
          <p:cNvSpPr>
            <a:spLocks noGrp="1"/>
          </p:cNvSpPr>
          <p:nvPr>
            <p:ph idx="1"/>
          </p:nvPr>
        </p:nvSpPr>
        <p:spPr>
          <a:xfrm>
            <a:off x="640080" y="2188209"/>
            <a:ext cx="10256520" cy="3376295"/>
          </a:xfrm>
        </p:spPr>
        <p:txBody>
          <a:bodyPr>
            <a:normAutofit lnSpcReduction="10000"/>
          </a:bodyPr>
          <a:lstStyle/>
          <a:p>
            <a:r>
              <a:rPr lang="en-US" altLang="zh-CN" sz="2400" dirty="0">
                <a:latin typeface="Arial Rounded MT Bold" panose="020F0704030504030204" pitchFamily="34" charset="0"/>
              </a:rPr>
              <a:t>The white-and-blue porcelain got its name “celadon” from a character in a romantic novel written by </a:t>
            </a:r>
            <a:r>
              <a:rPr lang="en-US" altLang="zh-CN" sz="2400" b="0" i="0" dirty="0">
                <a:solidFill>
                  <a:srgbClr val="333333"/>
                </a:solidFill>
                <a:effectLst/>
                <a:latin typeface="Arial Black" panose="020B0A04020102020204" pitchFamily="34" charset="0"/>
              </a:rPr>
              <a:t>Honoré </a:t>
            </a:r>
            <a:r>
              <a:rPr lang="en-US" altLang="zh-CN" sz="2400" b="0" i="0" dirty="0" err="1">
                <a:solidFill>
                  <a:srgbClr val="333333"/>
                </a:solidFill>
                <a:effectLst/>
                <a:latin typeface="Arial Black" panose="020B0A04020102020204" pitchFamily="34" charset="0"/>
              </a:rPr>
              <a:t>d'Urfé</a:t>
            </a:r>
            <a:r>
              <a:rPr lang="en-US" altLang="zh-CN" sz="2400" b="0" i="0" dirty="0">
                <a:solidFill>
                  <a:srgbClr val="333333"/>
                </a:solidFill>
                <a:effectLst/>
                <a:latin typeface="Arial Rounded MT Bold" panose="020F0704030504030204" pitchFamily="34" charset="0"/>
              </a:rPr>
              <a:t>(</a:t>
            </a:r>
            <a:r>
              <a:rPr lang="zh-CN" altLang="en-US" sz="2400" b="0" i="0" dirty="0">
                <a:solidFill>
                  <a:srgbClr val="333333"/>
                </a:solidFill>
                <a:effectLst/>
                <a:latin typeface="Arial Rounded MT Bold" panose="020F0704030504030204" pitchFamily="34" charset="0"/>
              </a:rPr>
              <a:t>奥诺雷</a:t>
            </a:r>
            <a:r>
              <a:rPr lang="en-US" altLang="zh-CN" sz="2400" b="0" i="0" dirty="0">
                <a:solidFill>
                  <a:srgbClr val="333333"/>
                </a:solidFill>
                <a:effectLst/>
                <a:latin typeface="Arial Rounded MT Bold" panose="020F0704030504030204" pitchFamily="34" charset="0"/>
              </a:rPr>
              <a:t>·</a:t>
            </a:r>
            <a:r>
              <a:rPr lang="zh-CN" altLang="en-US" sz="2400" b="0" i="0" dirty="0">
                <a:solidFill>
                  <a:srgbClr val="333333"/>
                </a:solidFill>
                <a:effectLst/>
                <a:latin typeface="Arial Rounded MT Bold" panose="020F0704030504030204" pitchFamily="34" charset="0"/>
              </a:rPr>
              <a:t>吴尔夫</a:t>
            </a:r>
            <a:r>
              <a:rPr lang="en-US" altLang="zh-CN" sz="2400" b="0" i="0" dirty="0">
                <a:solidFill>
                  <a:srgbClr val="333333"/>
                </a:solidFill>
                <a:effectLst/>
                <a:latin typeface="Arial Rounded MT Bold" panose="020F0704030504030204" pitchFamily="34" charset="0"/>
              </a:rPr>
              <a:t>) </a:t>
            </a:r>
            <a:r>
              <a:rPr lang="en-US" altLang="zh-CN" sz="2400" dirty="0">
                <a:latin typeface="Arial Rounded MT Bold" panose="020F0704030504030204" pitchFamily="34" charset="0"/>
              </a:rPr>
              <a:t>which was played on the stages of Paris in the 17th century.</a:t>
            </a:r>
          </a:p>
          <a:p>
            <a:endParaRPr lang="en-US" altLang="zh-CN" sz="2400" dirty="0">
              <a:latin typeface="Arial Rounded MT Bold" panose="020F0704030504030204" pitchFamily="34" charset="0"/>
            </a:endParaRPr>
          </a:p>
          <a:p>
            <a:r>
              <a:rPr lang="en-US" altLang="zh-CN" sz="2400" dirty="0">
                <a:latin typeface="Arial Rounded MT Bold" panose="020F0704030504030204" pitchFamily="34" charset="0"/>
              </a:rPr>
              <a:t>The hero, a shepherd named Celadon in this play, was clad in delicate green.</a:t>
            </a:r>
          </a:p>
          <a:p>
            <a:endParaRPr lang="en-US" altLang="zh-CN" sz="2400" dirty="0">
              <a:latin typeface="Arial Rounded MT Bold" panose="020F0704030504030204" pitchFamily="34" charset="0"/>
            </a:endParaRPr>
          </a:p>
          <a:p>
            <a:r>
              <a:rPr lang="en-US" altLang="zh-CN" sz="2400" dirty="0">
                <a:latin typeface="Arial Rounded MT Bold" panose="020F0704030504030204" pitchFamily="34" charset="0"/>
              </a:rPr>
              <a:t>From then on, the Parisians liked the green porcelain from China so much that they renamed it after the hero of Celadon.</a:t>
            </a:r>
          </a:p>
          <a:p>
            <a:pPr marL="0" indent="0">
              <a:buNone/>
            </a:pPr>
            <a:endParaRPr lang="zh-CN" altLang="en-US" dirty="0"/>
          </a:p>
        </p:txBody>
      </p:sp>
    </p:spTree>
    <p:extLst>
      <p:ext uri="{BB962C8B-B14F-4D97-AF65-F5344CB8AC3E}">
        <p14:creationId xmlns:p14="http://schemas.microsoft.com/office/powerpoint/2010/main" val="288834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D42C20-6B15-478A-8508-CC03251388AE}"/>
              </a:ext>
            </a:extLst>
          </p:cNvPr>
          <p:cNvSpPr>
            <a:spLocks noGrp="1"/>
          </p:cNvSpPr>
          <p:nvPr>
            <p:ph type="title"/>
          </p:nvPr>
        </p:nvSpPr>
        <p:spPr/>
        <p:txBody>
          <a:bodyPr/>
          <a:lstStyle/>
          <a:p>
            <a:r>
              <a:rPr lang="en-US" altLang="zh-CN" dirty="0">
                <a:latin typeface="Bahnschrift Condensed" panose="020B0502040204020203" pitchFamily="34" charset="0"/>
              </a:rPr>
              <a:t>The Development of Celadon</a:t>
            </a:r>
            <a:endParaRPr lang="zh-CN" altLang="en-US" dirty="0">
              <a:latin typeface="Bahnschrift Condensed" panose="020B0502040204020203" pitchFamily="34" charset="0"/>
            </a:endParaRPr>
          </a:p>
        </p:txBody>
      </p:sp>
      <p:sp>
        <p:nvSpPr>
          <p:cNvPr id="3" name="内容占位符 2">
            <a:extLst>
              <a:ext uri="{FF2B5EF4-FFF2-40B4-BE49-F238E27FC236}">
                <a16:creationId xmlns:a16="http://schemas.microsoft.com/office/drawing/2014/main" id="{39FD18F6-2145-4932-A58B-8FF03D9C8131}"/>
              </a:ext>
            </a:extLst>
          </p:cNvPr>
          <p:cNvSpPr>
            <a:spLocks noGrp="1"/>
          </p:cNvSpPr>
          <p:nvPr>
            <p:ph idx="1"/>
          </p:nvPr>
        </p:nvSpPr>
        <p:spPr/>
        <p:txBody>
          <a:bodyPr>
            <a:normAutofit/>
          </a:bodyPr>
          <a:lstStyle/>
          <a:p>
            <a:r>
              <a:rPr lang="en-US" altLang="zh-CN" sz="2400" dirty="0">
                <a:latin typeface="Algerian" panose="04020705040A02060702" pitchFamily="82" charset="0"/>
              </a:rPr>
              <a:t>First Appearance:</a:t>
            </a:r>
            <a:r>
              <a:rPr lang="en-US" altLang="zh-CN" sz="2400" dirty="0">
                <a:latin typeface="Arial Rounded MT Bold" panose="020F0704030504030204" pitchFamily="34" charset="0"/>
              </a:rPr>
              <a:t> in East China during the Han Dynasty(206BC-25AD)</a:t>
            </a:r>
          </a:p>
          <a:p>
            <a:endParaRPr lang="en-US" altLang="zh-CN" sz="2400" dirty="0">
              <a:latin typeface="Arial Rounded MT Bold" panose="020F0704030504030204" pitchFamily="34" charset="0"/>
            </a:endParaRPr>
          </a:p>
          <a:p>
            <a:r>
              <a:rPr lang="en-US" altLang="zh-CN" sz="2400" dirty="0">
                <a:latin typeface="Algerian" panose="04020705040A02060702" pitchFamily="82" charset="0"/>
              </a:rPr>
              <a:t>Maturity</a:t>
            </a:r>
            <a:r>
              <a:rPr lang="en-US" altLang="zh-CN" sz="2400" dirty="0">
                <a:latin typeface="Arial Rounded MT Bold" panose="020F0704030504030204" pitchFamily="34" charset="0"/>
              </a:rPr>
              <a:t>: the Tang Dynasty(619-960)</a:t>
            </a:r>
          </a:p>
          <a:p>
            <a:endParaRPr lang="en-US" altLang="zh-CN" sz="2400" dirty="0">
              <a:latin typeface="Arial Rounded MT Bold" panose="020F0704030504030204" pitchFamily="34" charset="0"/>
            </a:endParaRPr>
          </a:p>
          <a:p>
            <a:r>
              <a:rPr lang="en-US" altLang="zh-CN" sz="2400" dirty="0">
                <a:latin typeface="Algerian" panose="04020705040A02060702" pitchFamily="82" charset="0"/>
              </a:rPr>
              <a:t>Climax</a:t>
            </a:r>
            <a:r>
              <a:rPr lang="en-US" altLang="zh-CN" sz="2400" dirty="0">
                <a:latin typeface="Arial Rounded MT Bold" panose="020F0704030504030204" pitchFamily="34" charset="0"/>
              </a:rPr>
              <a:t>: the establishment of the southern capital in Hangzhou in 1127 during the Song Dynasty</a:t>
            </a:r>
          </a:p>
          <a:p>
            <a:endParaRPr lang="en-US" altLang="zh-CN" sz="2400" dirty="0">
              <a:latin typeface="Arial Rounded MT Bold" panose="020F0704030504030204" pitchFamily="34" charset="0"/>
            </a:endParaRPr>
          </a:p>
          <a:p>
            <a:r>
              <a:rPr lang="en-US" altLang="zh-CN" sz="2400" dirty="0">
                <a:latin typeface="Algerian" panose="04020705040A02060702" pitchFamily="82" charset="0"/>
              </a:rPr>
              <a:t>Official kilns </a:t>
            </a:r>
            <a:r>
              <a:rPr lang="en-US" altLang="zh-CN" sz="2400" dirty="0">
                <a:latin typeface="Arial Rounded MT Bold" panose="020F0704030504030204" pitchFamily="34" charset="0"/>
              </a:rPr>
              <a:t>in </a:t>
            </a:r>
            <a:r>
              <a:rPr lang="en-US" altLang="zh-CN" sz="2400" dirty="0" err="1">
                <a:latin typeface="Arial Rounded MT Bold" panose="020F0704030504030204" pitchFamily="34" charset="0"/>
              </a:rPr>
              <a:t>Longquan</a:t>
            </a:r>
            <a:r>
              <a:rPr lang="en-US" altLang="zh-CN" sz="2400" dirty="0">
                <a:latin typeface="Arial Rounded MT Bold" panose="020F0704030504030204" pitchFamily="34" charset="0"/>
              </a:rPr>
              <a:t>, southeast Zhejiang</a:t>
            </a:r>
          </a:p>
        </p:txBody>
      </p:sp>
      <p:pic>
        <p:nvPicPr>
          <p:cNvPr id="4" name="图片 3">
            <a:extLst>
              <a:ext uri="{FF2B5EF4-FFF2-40B4-BE49-F238E27FC236}">
                <a16:creationId xmlns:a16="http://schemas.microsoft.com/office/drawing/2014/main" id="{238FCD8D-0B1F-4A1B-9B76-F10E5F4A63EE}"/>
              </a:ext>
            </a:extLst>
          </p:cNvPr>
          <p:cNvPicPr>
            <a:picLocks noChangeAspect="1"/>
          </p:cNvPicPr>
          <p:nvPr/>
        </p:nvPicPr>
        <p:blipFill>
          <a:blip r:embed="rId2"/>
          <a:stretch>
            <a:fillRect/>
          </a:stretch>
        </p:blipFill>
        <p:spPr>
          <a:xfrm>
            <a:off x="8402320" y="4407367"/>
            <a:ext cx="3131820" cy="2085508"/>
          </a:xfrm>
          <a:prstGeom prst="rect">
            <a:avLst/>
          </a:prstGeom>
        </p:spPr>
      </p:pic>
    </p:spTree>
    <p:extLst>
      <p:ext uri="{BB962C8B-B14F-4D97-AF65-F5344CB8AC3E}">
        <p14:creationId xmlns:p14="http://schemas.microsoft.com/office/powerpoint/2010/main" val="227271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8" dur="500"/>
                                        <p:tgtEl>
                                          <p:spTgt spid="3">
                                            <p:txEl>
                                              <p:pRg st="4" end="4"/>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30DB4D-F342-4E3D-9191-1801EE028CD6}"/>
              </a:ext>
            </a:extLst>
          </p:cNvPr>
          <p:cNvSpPr>
            <a:spLocks noGrp="1"/>
          </p:cNvSpPr>
          <p:nvPr>
            <p:ph type="title"/>
          </p:nvPr>
        </p:nvSpPr>
        <p:spPr>
          <a:xfrm>
            <a:off x="838200" y="324485"/>
            <a:ext cx="10515600" cy="1325563"/>
          </a:xfrm>
        </p:spPr>
        <p:txBody>
          <a:bodyPr/>
          <a:lstStyle/>
          <a:p>
            <a:r>
              <a:rPr lang="en-US" altLang="zh-CN" dirty="0">
                <a:latin typeface="Bahnschrift Condensed" panose="020B0502040204020203" pitchFamily="34" charset="0"/>
              </a:rPr>
              <a:t>The Celadon Song 《</a:t>
            </a:r>
            <a:r>
              <a:rPr lang="zh-CN" altLang="en-US" dirty="0">
                <a:latin typeface="Bahnschrift Condensed" panose="020B0502040204020203" pitchFamily="34" charset="0"/>
              </a:rPr>
              <a:t>青花瓷</a:t>
            </a:r>
            <a:r>
              <a:rPr lang="en-US" altLang="zh-CN" dirty="0">
                <a:latin typeface="Bahnschrift Condensed" panose="020B0502040204020203" pitchFamily="34" charset="0"/>
              </a:rPr>
              <a:t>》</a:t>
            </a:r>
            <a:endParaRPr lang="zh-CN" altLang="en-US" dirty="0">
              <a:latin typeface="Bahnschrift Condensed" panose="020B0502040204020203" pitchFamily="34" charset="0"/>
            </a:endParaRPr>
          </a:p>
        </p:txBody>
      </p:sp>
      <p:pic>
        <p:nvPicPr>
          <p:cNvPr id="4" name="内容占位符 3">
            <a:extLst>
              <a:ext uri="{FF2B5EF4-FFF2-40B4-BE49-F238E27FC236}">
                <a16:creationId xmlns:a16="http://schemas.microsoft.com/office/drawing/2014/main" id="{961B3D83-998D-4D6B-B2B5-0277B9A60A6C}"/>
              </a:ext>
            </a:extLst>
          </p:cNvPr>
          <p:cNvPicPr>
            <a:picLocks noGrp="1" noChangeAspect="1"/>
          </p:cNvPicPr>
          <p:nvPr>
            <p:ph idx="1"/>
          </p:nvPr>
        </p:nvPicPr>
        <p:blipFill>
          <a:blip r:embed="rId2"/>
          <a:stretch>
            <a:fillRect/>
          </a:stretch>
        </p:blipFill>
        <p:spPr>
          <a:xfrm>
            <a:off x="8471613" y="1754505"/>
            <a:ext cx="2970374" cy="4351338"/>
          </a:xfrm>
          <a:prstGeom prst="rect">
            <a:avLst/>
          </a:prstGeom>
        </p:spPr>
      </p:pic>
      <p:sp>
        <p:nvSpPr>
          <p:cNvPr id="8" name="文本框 7">
            <a:extLst>
              <a:ext uri="{FF2B5EF4-FFF2-40B4-BE49-F238E27FC236}">
                <a16:creationId xmlns:a16="http://schemas.microsoft.com/office/drawing/2014/main" id="{883F7C59-0550-452E-88DD-B30933D0D502}"/>
              </a:ext>
            </a:extLst>
          </p:cNvPr>
          <p:cNvSpPr txBox="1"/>
          <p:nvPr/>
        </p:nvSpPr>
        <p:spPr>
          <a:xfrm>
            <a:off x="783746" y="1918514"/>
            <a:ext cx="7035800" cy="2862322"/>
          </a:xfrm>
          <a:prstGeom prst="rect">
            <a:avLst/>
          </a:prstGeom>
          <a:noFill/>
        </p:spPr>
        <p:txBody>
          <a:bodyPr wrap="square" rtlCol="0">
            <a:spAutoFit/>
          </a:bodyPr>
          <a:lstStyle/>
          <a:p>
            <a:r>
              <a:rPr lang="en-US" altLang="zh-CN" dirty="0">
                <a:latin typeface="Arial Rounded MT Bold" panose="020F0704030504030204" pitchFamily="34" charset="0"/>
              </a:rPr>
              <a:t>Written by Fang </a:t>
            </a:r>
            <a:r>
              <a:rPr lang="en-US" altLang="zh-CN" dirty="0" err="1">
                <a:latin typeface="Arial Rounded MT Bold" panose="020F0704030504030204" pitchFamily="34" charset="0"/>
              </a:rPr>
              <a:t>Wenshan</a:t>
            </a:r>
            <a:r>
              <a:rPr lang="en-US" altLang="zh-CN" dirty="0">
                <a:latin typeface="Arial Rounded MT Bold" panose="020F0704030504030204" pitchFamily="34" charset="0"/>
              </a:rPr>
              <a:t>, composed and sung by the music giant Jay Chou, this beautiful song  Celadon mainly describes the blue-and-white porcelain, praising the beauty and elegance of it, so that more and more people get to know celadon. </a:t>
            </a:r>
          </a:p>
          <a:p>
            <a:endParaRPr lang="en-US" altLang="zh-CN" dirty="0">
              <a:latin typeface="Arial Rounded MT Bold" panose="020F0704030504030204" pitchFamily="34" charset="0"/>
            </a:endParaRPr>
          </a:p>
          <a:p>
            <a:r>
              <a:rPr lang="en-US" altLang="zh-CN" dirty="0">
                <a:latin typeface="Arial Rounded MT Bold" panose="020F0704030504030204" pitchFamily="34" charset="0"/>
              </a:rPr>
              <a:t>The lyrics are full Chinese style, and show the beauty of Chinese language and characters. </a:t>
            </a:r>
          </a:p>
          <a:p>
            <a:endParaRPr lang="en-US" altLang="zh-CN" dirty="0"/>
          </a:p>
          <a:p>
            <a:endParaRPr lang="zh-CN" altLang="en-US" dirty="0"/>
          </a:p>
        </p:txBody>
      </p:sp>
      <p:pic>
        <p:nvPicPr>
          <p:cNvPr id="9" name="图片 8">
            <a:extLst>
              <a:ext uri="{FF2B5EF4-FFF2-40B4-BE49-F238E27FC236}">
                <a16:creationId xmlns:a16="http://schemas.microsoft.com/office/drawing/2014/main" id="{D05218FE-D47A-440B-9453-0251B1002040}"/>
              </a:ext>
            </a:extLst>
          </p:cNvPr>
          <p:cNvPicPr>
            <a:picLocks noChangeAspect="1"/>
          </p:cNvPicPr>
          <p:nvPr/>
        </p:nvPicPr>
        <p:blipFill>
          <a:blip r:embed="rId3"/>
          <a:stretch>
            <a:fillRect/>
          </a:stretch>
        </p:blipFill>
        <p:spPr>
          <a:xfrm>
            <a:off x="8166813" y="280375"/>
            <a:ext cx="2145587" cy="1339510"/>
          </a:xfrm>
          <a:prstGeom prst="rect">
            <a:avLst/>
          </a:prstGeom>
        </p:spPr>
      </p:pic>
      <p:pic>
        <p:nvPicPr>
          <p:cNvPr id="10" name="图片 9">
            <a:extLst>
              <a:ext uri="{FF2B5EF4-FFF2-40B4-BE49-F238E27FC236}">
                <a16:creationId xmlns:a16="http://schemas.microsoft.com/office/drawing/2014/main" id="{80D4ED84-244F-4E6B-B851-BB6C568F04D9}"/>
              </a:ext>
            </a:extLst>
          </p:cNvPr>
          <p:cNvPicPr>
            <a:picLocks noChangeAspect="1"/>
          </p:cNvPicPr>
          <p:nvPr/>
        </p:nvPicPr>
        <p:blipFill>
          <a:blip r:embed="rId4"/>
          <a:stretch>
            <a:fillRect/>
          </a:stretch>
        </p:blipFill>
        <p:spPr>
          <a:xfrm>
            <a:off x="0" y="4656176"/>
            <a:ext cx="2783205" cy="2201824"/>
          </a:xfrm>
          <a:prstGeom prst="rect">
            <a:avLst/>
          </a:prstGeom>
        </p:spPr>
      </p:pic>
    </p:spTree>
    <p:extLst>
      <p:ext uri="{BB962C8B-B14F-4D97-AF65-F5344CB8AC3E}">
        <p14:creationId xmlns:p14="http://schemas.microsoft.com/office/powerpoint/2010/main" val="421982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925E71-6604-4FCB-9CD2-16F95F554E93}"/>
              </a:ext>
            </a:extLst>
          </p:cNvPr>
          <p:cNvSpPr>
            <a:spLocks noGrp="1"/>
          </p:cNvSpPr>
          <p:nvPr>
            <p:ph type="title"/>
          </p:nvPr>
        </p:nvSpPr>
        <p:spPr/>
        <p:txBody>
          <a:bodyPr/>
          <a:lstStyle/>
          <a:p>
            <a:r>
              <a:rPr lang="en-US" altLang="zh-CN" dirty="0">
                <a:latin typeface="Bahnschrift Condensed" panose="020B0502040204020203" pitchFamily="34" charset="0"/>
              </a:rPr>
              <a:t>The Celadon Song 《</a:t>
            </a:r>
            <a:r>
              <a:rPr lang="zh-CN" altLang="en-US" dirty="0">
                <a:latin typeface="Bahnschrift Condensed" panose="020B0502040204020203" pitchFamily="34" charset="0"/>
              </a:rPr>
              <a:t>青花瓷</a:t>
            </a:r>
            <a:r>
              <a:rPr lang="en-US" altLang="zh-CN" dirty="0">
                <a:latin typeface="Bahnschrift Condensed" panose="020B0502040204020203" pitchFamily="34" charset="0"/>
              </a:rPr>
              <a:t>》</a:t>
            </a:r>
            <a:endParaRPr lang="zh-CN" altLang="en-US" dirty="0"/>
          </a:p>
        </p:txBody>
      </p:sp>
      <p:sp>
        <p:nvSpPr>
          <p:cNvPr id="3" name="内容占位符 2">
            <a:extLst>
              <a:ext uri="{FF2B5EF4-FFF2-40B4-BE49-F238E27FC236}">
                <a16:creationId xmlns:a16="http://schemas.microsoft.com/office/drawing/2014/main" id="{8191AC5F-C779-4C58-99FC-BD5F2B18D17A}"/>
              </a:ext>
            </a:extLst>
          </p:cNvPr>
          <p:cNvSpPr>
            <a:spLocks noGrp="1"/>
          </p:cNvSpPr>
          <p:nvPr>
            <p:ph idx="1"/>
          </p:nvPr>
        </p:nvSpPr>
        <p:spPr>
          <a:xfrm>
            <a:off x="492760" y="1510665"/>
            <a:ext cx="10515600" cy="4351338"/>
          </a:xfrm>
        </p:spPr>
        <p:txBody>
          <a:bodyPr>
            <a:normAutofit fontScale="92500"/>
          </a:bodyPr>
          <a:lstStyle/>
          <a:p>
            <a:r>
              <a:rPr lang="en-US" altLang="zh-CN" dirty="0">
                <a:latin typeface="Bahnschrift SemiBold" panose="020B0502040204020203" pitchFamily="34" charset="0"/>
              </a:rPr>
              <a:t>It is hard to fire the azure-colored glaze, and the potters don’t start the firing process until it rains. The temperature and humidity must be just right and the potters don’t know when it will rain, thus they need to wait here for a while. When it rains, the potters just get down to fire the porcelain, producing the most beautiful blue-sky color.</a:t>
            </a:r>
          </a:p>
          <a:p>
            <a:pPr marL="0" indent="0">
              <a:buNone/>
            </a:pPr>
            <a:endParaRPr lang="en-US" altLang="zh-CN" dirty="0">
              <a:latin typeface="Bahnschrift SemiBold" panose="020B0502040204020203" pitchFamily="34" charset="0"/>
            </a:endParaRPr>
          </a:p>
          <a:p>
            <a:r>
              <a:rPr lang="en-US" altLang="zh-CN" dirty="0">
                <a:latin typeface="Bahnschrift SemiBold" panose="020B0502040204020203" pitchFamily="34" charset="0"/>
              </a:rPr>
              <a:t>What the sky is waiting for is the Misty Rain, so you don’t know when your significant other will show up, you can only wait with your life. There must be a moment when you happens to be here, he happen to come, life is full of one encounter after another.</a:t>
            </a:r>
          </a:p>
          <a:p>
            <a:pPr marL="0" indent="0">
              <a:buNone/>
            </a:pPr>
            <a:endParaRPr lang="en-US" altLang="zh-CN" dirty="0"/>
          </a:p>
          <a:p>
            <a:pPr marL="0" indent="0">
              <a:buNone/>
            </a:pPr>
            <a:endParaRPr lang="en-US" altLang="zh-CN" dirty="0"/>
          </a:p>
          <a:p>
            <a:endParaRPr lang="en-US" altLang="zh-CN" dirty="0"/>
          </a:p>
          <a:p>
            <a:endParaRPr lang="zh-CN" altLang="en-US" dirty="0"/>
          </a:p>
        </p:txBody>
      </p:sp>
    </p:spTree>
    <p:extLst>
      <p:ext uri="{BB962C8B-B14F-4D97-AF65-F5344CB8AC3E}">
        <p14:creationId xmlns:p14="http://schemas.microsoft.com/office/powerpoint/2010/main" val="2890453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CBAFDD57-67F9-403C-B43D-2B5BE88DBD4E}"/>
              </a:ext>
            </a:extLst>
          </p:cNvPr>
          <p:cNvSpPr>
            <a:spLocks noGrp="1"/>
          </p:cNvSpPr>
          <p:nvPr>
            <p:ph idx="1"/>
          </p:nvPr>
        </p:nvSpPr>
        <p:spPr>
          <a:xfrm>
            <a:off x="1498600" y="2699385"/>
            <a:ext cx="8966200" cy="988695"/>
          </a:xfrm>
        </p:spPr>
        <p:txBody>
          <a:bodyPr>
            <a:noAutofit/>
          </a:bodyPr>
          <a:lstStyle/>
          <a:p>
            <a:pPr marL="0" indent="0" algn="ctr">
              <a:buNone/>
            </a:pPr>
            <a:r>
              <a:rPr lang="en-US" altLang="zh-CN" sz="7200" dirty="0">
                <a:latin typeface="Algerian" panose="04020705040A02060702" pitchFamily="82" charset="0"/>
              </a:rPr>
              <a:t>Thanks!</a:t>
            </a:r>
            <a:endParaRPr lang="zh-CN" altLang="en-US" sz="7200" dirty="0">
              <a:latin typeface="Algerian" panose="04020705040A02060702" pitchFamily="82" charset="0"/>
            </a:endParaRPr>
          </a:p>
        </p:txBody>
      </p:sp>
    </p:spTree>
    <p:extLst>
      <p:ext uri="{BB962C8B-B14F-4D97-AF65-F5344CB8AC3E}">
        <p14:creationId xmlns:p14="http://schemas.microsoft.com/office/powerpoint/2010/main" val="229171720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227</TotalTime>
  <Words>481</Words>
  <Application>Microsoft Office PowerPoint</Application>
  <PresentationFormat>宽屏</PresentationFormat>
  <Paragraphs>35</Paragraphs>
  <Slides>8</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8</vt:i4>
      </vt:variant>
    </vt:vector>
  </HeadingPairs>
  <TitlesOfParts>
    <vt:vector size="18" baseType="lpstr">
      <vt:lpstr>等线</vt:lpstr>
      <vt:lpstr>等线 Light</vt:lpstr>
      <vt:lpstr>Algerian</vt:lpstr>
      <vt:lpstr>Arial</vt:lpstr>
      <vt:lpstr>Arial Black</vt:lpstr>
      <vt:lpstr>Arial Rounded MT Bold</vt:lpstr>
      <vt:lpstr>Bahnschrift Condensed</vt:lpstr>
      <vt:lpstr>Bahnschrift SemiBold</vt:lpstr>
      <vt:lpstr>Blackadder ITC</vt:lpstr>
      <vt:lpstr>Office 主题​​</vt:lpstr>
      <vt:lpstr>Song: Celadon and the Celadon Song</vt:lpstr>
      <vt:lpstr>What is Celadon?</vt:lpstr>
      <vt:lpstr>Crackleware（裂纹釉）</vt:lpstr>
      <vt:lpstr>The Origin of the Name-Celadon</vt:lpstr>
      <vt:lpstr>The Development of Celadon</vt:lpstr>
      <vt:lpstr>The Celadon Song 《青花瓷》</vt:lpstr>
      <vt:lpstr>The Celadon Song 《青花瓷》</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sun lijun</dc:creator>
  <cp:lastModifiedBy>sun lijun</cp:lastModifiedBy>
  <cp:revision>9</cp:revision>
  <dcterms:created xsi:type="dcterms:W3CDTF">2022-03-21T02:44:30Z</dcterms:created>
  <dcterms:modified xsi:type="dcterms:W3CDTF">2022-03-22T06:16:46Z</dcterms:modified>
</cp:coreProperties>
</file>