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38" r:id="rId2"/>
    <p:sldId id="3461" r:id="rId3"/>
    <p:sldId id="3356" r:id="rId4"/>
    <p:sldId id="3354" r:id="rId5"/>
    <p:sldId id="3465" r:id="rId6"/>
    <p:sldId id="3434" r:id="rId7"/>
    <p:sldId id="3467" r:id="rId8"/>
    <p:sldId id="3466" r:id="rId9"/>
    <p:sldId id="3469" r:id="rId10"/>
    <p:sldId id="3468" r:id="rId11"/>
    <p:sldId id="3471" r:id="rId12"/>
    <p:sldId id="3459" r:id="rId13"/>
    <p:sldId id="3473" r:id="rId14"/>
    <p:sldId id="3453" r:id="rId15"/>
    <p:sldId id="3475" r:id="rId16"/>
    <p:sldId id="3476" r:id="rId17"/>
    <p:sldId id="3477" r:id="rId18"/>
    <p:sldId id="3470" r:id="rId19"/>
    <p:sldId id="3480" r:id="rId20"/>
    <p:sldId id="3479" r:id="rId21"/>
    <p:sldId id="3478" r:id="rId22"/>
    <p:sldId id="3462" r:id="rId23"/>
    <p:sldId id="3474" r:id="rId24"/>
    <p:sldId id="3442" r:id="rId25"/>
    <p:sldId id="339" r:id="rId26"/>
    <p:sldId id="3458"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8BA"/>
    <a:srgbClr val="CACABD"/>
    <a:srgbClr val="D3D4CA"/>
    <a:srgbClr val="800000"/>
    <a:srgbClr val="DB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0" autoAdjust="0"/>
    <p:restoredTop sz="94660"/>
  </p:normalViewPr>
  <p:slideViewPr>
    <p:cSldViewPr snapToGrid="0">
      <p:cViewPr varScale="1">
        <p:scale>
          <a:sx n="72" d="100"/>
          <a:sy n="72" d="100"/>
        </p:scale>
        <p:origin x="36" y="44"/>
      </p:cViewPr>
      <p:guideLst>
        <p:guide orient="horz" pos="2160"/>
        <p:guide pos="3840"/>
      </p:guideLst>
    </p:cSldViewPr>
  </p:slideViewPr>
  <p:notesTextViewPr>
    <p:cViewPr>
      <p:scale>
        <a:sx n="1" d="1"/>
        <a:sy n="1" d="1"/>
      </p:scale>
      <p:origin x="0" y="0"/>
    </p:cViewPr>
  </p:notesTextViewPr>
  <p:sorterViewPr>
    <p:cViewPr>
      <p:scale>
        <a:sx n="200" d="100"/>
        <a:sy n="200" d="100"/>
      </p:scale>
      <p:origin x="0" y="-175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4A891-F9A3-44B5-B733-09602E748DCB}" type="datetimeFigureOut">
              <a:rPr lang="zh-CN" altLang="en-US" smtClean="0"/>
              <a:t>2025/5/19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F1ADB-5708-424B-B98F-4FE8806552F9}" type="slidenum">
              <a:rPr lang="zh-CN" altLang="en-US" smtClean="0"/>
              <a:t>‹#›</a:t>
            </a:fld>
            <a:endParaRPr lang="zh-CN" altLang="en-US"/>
          </a:p>
        </p:txBody>
      </p:sp>
    </p:spTree>
    <p:extLst>
      <p:ext uri="{BB962C8B-B14F-4D97-AF65-F5344CB8AC3E}">
        <p14:creationId xmlns:p14="http://schemas.microsoft.com/office/powerpoint/2010/main" val="179246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6AC8B-26EC-9734-E1BF-194C65AEB4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F57699B-915D-4EF2-F84F-2C4B3D4765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EDE0C11-8CFE-5E8A-6C1E-D4AA35E9114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649316C-29A2-4EEE-7254-E4C02C2A41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5957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8D72-A01F-C054-B013-BF5669A1A2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72A2E6-63AA-C350-73F8-A8D06AF2F1F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6E2B86-B004-2567-8E91-1DF61960624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FEF5AB8-6F25-31BA-EBC4-80FC7AE76F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1984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FCF46-090D-89DF-7673-BEAC8E6B7A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143CEE6-B033-7DA0-0B00-76D8C1AC99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017B73-3E33-F518-40E2-07E9028A65C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48D5005-8E33-BD58-A410-BE5D095C45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479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5BA0A-724D-DF57-0075-42868612F5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3B6846-0C73-77E6-12B0-B44D501E4F0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237590-3EDA-45DB-AE1B-4014EFE5E68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224ECC8-7E51-8181-41CD-E4F7899E03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377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339DC-AE3E-BABE-818A-4AE71A9105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13A5DF-AE13-2DF0-B456-F2B9321D0AC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B0A1C6-C661-8269-43CE-3BB8E7BEB62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7A3DCB9-874C-5819-1DF9-01CC91BBFC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938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4D6E1-3A66-781E-3017-6D0E551D8FD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DE1452B-A755-E94F-4D18-352E715BF6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27177B-EE6D-A296-4993-0D3DEA3C537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AD3A9DB-D65F-DEE0-81DB-86FA33B70F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664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E35B7-9909-266B-6944-A8D7221866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765C34-FAAC-EF1C-A312-E065BAC69B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AC16B0-D1C6-CE5D-47C0-A3E3C236D27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B907F30-C497-D9F3-8EDA-160A24B62F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8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28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12228-5CD4-9EC0-1F56-32ECE91F59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99F52DB-E6EF-347F-BEA6-439142EA443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8B3347-9395-8461-03B2-2A5F974137B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8C2B61C-F905-7D8C-4A95-3E27E31CC6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634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373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2B57C-F57A-DFD0-ABB5-CDC3C316DB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EC76E5-D03B-9DC9-C783-98E3E2FBA9D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878738-DCE7-989E-7DD2-07993C2C471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C789AD3-9A16-126D-23B5-52A7D3BFD91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194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B0096-F70B-5C39-DEEF-06236E4648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8F34D95-EC57-3105-FEDE-C63C942980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CFD8F50-6E38-0A1B-E4A9-D82702ADA04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9514E23-6F71-A3BD-0F79-55E6F2008B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956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A323F-A79A-0BD8-B640-43795D72472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2650E16-CF63-DD51-0762-BCA2F6B7C2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5D45693-2FFC-7C35-91ED-12F0A700A0A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8AD464B-F981-7A29-7DF3-53A38120346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886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22B4-7DFF-F761-D81B-9BC33ED667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6C7FB6-FEAF-B76C-61AD-927417C477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E81D65C-B817-4024-204E-F8956B0F913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11FDEF3-0187-45CD-888C-C554695134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467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27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C71BF-CBBF-D713-5C83-25CE4B432D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2DFF6A4-9676-BFF0-719B-EE671C411E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D39853-30A0-FC38-2434-6044C6C9FDD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36260A9-960C-5FE5-D0FB-A4515AEDE29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626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t>2025/5/19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t>‹#›</a:t>
            </a:fld>
            <a:endParaRPr lang="zh-CN" altLang="en-US"/>
          </a:p>
        </p:txBody>
      </p:sp>
    </p:spTree>
    <p:extLst>
      <p:ext uri="{BB962C8B-B14F-4D97-AF65-F5344CB8AC3E}">
        <p14:creationId xmlns:p14="http://schemas.microsoft.com/office/powerpoint/2010/main" val="70976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488ED1-95B7-44CE-A12E-9AE24D363BC6}"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CAEF5B-32AE-4564-9C2B-25E12F42EC38}" type="slidenum">
              <a:rPr lang="zh-CN" altLang="en-US" smtClean="0"/>
              <a:t>‹#›</a:t>
            </a:fld>
            <a:endParaRPr lang="zh-CN" altLang="en-US"/>
          </a:p>
        </p:txBody>
      </p:sp>
    </p:spTree>
    <p:extLst>
      <p:ext uri="{BB962C8B-B14F-4D97-AF65-F5344CB8AC3E}">
        <p14:creationId xmlns:p14="http://schemas.microsoft.com/office/powerpoint/2010/main" val="171207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34112"/>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718" r:id="rId3"/>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6.jp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4.wdp"/><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8.xml"/><Relationship Id="rId7"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8.png"/><Relationship Id="rId5" Type="http://schemas.microsoft.com/office/2007/relationships/hdphoto" Target="../media/hdphoto2.wdp"/><Relationship Id="rId10" Type="http://schemas.openxmlformats.org/officeDocument/2006/relationships/image" Target="../media/image32.jpeg"/><Relationship Id="rId4" Type="http://schemas.openxmlformats.org/officeDocument/2006/relationships/image" Target="../media/image3.pn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notesSlide" Target="../notesSlides/notesSlide9.xml"/><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3.jpeg"/><Relationship Id="rId11" Type="http://schemas.openxmlformats.org/officeDocument/2006/relationships/image" Target="../media/image38.jpeg"/><Relationship Id="rId5" Type="http://schemas.microsoft.com/office/2007/relationships/hdphoto" Target="../media/hdphoto4.wdp"/><Relationship Id="rId10"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10.xml"/><Relationship Id="rId7" Type="http://schemas.openxmlformats.org/officeDocument/2006/relationships/image" Target="../media/image46.jp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5.jpeg"/><Relationship Id="rId5" Type="http://schemas.microsoft.com/office/2007/relationships/hdphoto" Target="../media/hdphoto4.wdp"/><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jp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4.wdp"/><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6.jp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jp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1.xml"/><Relationship Id="rId7"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8.jp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5.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4.wdp"/><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hdphoto" Target="../media/hdphoto2.wdp"/><Relationship Id="rId7"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1.png"/><Relationship Id="rId26" Type="http://schemas.openxmlformats.org/officeDocument/2006/relationships/image" Target="../media/image85.png"/><Relationship Id="rId3" Type="http://schemas.openxmlformats.org/officeDocument/2006/relationships/image" Target="../media/image68.png"/><Relationship Id="rId21" Type="http://schemas.openxmlformats.org/officeDocument/2006/relationships/image" Target="../media/image82.png"/><Relationship Id="rId34" Type="http://schemas.openxmlformats.org/officeDocument/2006/relationships/image" Target="../media/image90.pn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14.png"/><Relationship Id="rId25" Type="http://schemas.openxmlformats.org/officeDocument/2006/relationships/image" Target="../media/image84.png"/><Relationship Id="rId33" Type="http://schemas.openxmlformats.org/officeDocument/2006/relationships/image" Target="../media/image49.png"/><Relationship Id="rId2" Type="http://schemas.openxmlformats.org/officeDocument/2006/relationships/image" Target="../media/image67.png"/><Relationship Id="rId16" Type="http://schemas.openxmlformats.org/officeDocument/2006/relationships/image" Target="../media/image80.png"/><Relationship Id="rId20" Type="http://schemas.openxmlformats.org/officeDocument/2006/relationships/image" Target="../media/image18.png"/><Relationship Id="rId29"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5.jpeg"/><Relationship Id="rId24" Type="http://schemas.openxmlformats.org/officeDocument/2006/relationships/image" Target="../media/image83.jpeg"/><Relationship Id="rId32"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79.png"/><Relationship Id="rId23" Type="http://schemas.openxmlformats.org/officeDocument/2006/relationships/image" Target="../media/image22.png"/><Relationship Id="rId28" Type="http://schemas.openxmlformats.org/officeDocument/2006/relationships/image" Target="../media/image25.png"/><Relationship Id="rId10" Type="http://schemas.openxmlformats.org/officeDocument/2006/relationships/image" Target="../media/image74.png"/><Relationship Id="rId19" Type="http://schemas.openxmlformats.org/officeDocument/2006/relationships/image" Target="../media/image8.png"/><Relationship Id="rId31" Type="http://schemas.openxmlformats.org/officeDocument/2006/relationships/image" Target="../media/image88.png"/><Relationship Id="rId4" Type="http://schemas.openxmlformats.org/officeDocument/2006/relationships/image" Target="../media/image69.png"/><Relationship Id="rId9" Type="http://schemas.openxmlformats.org/officeDocument/2006/relationships/image" Target="../media/image7.png"/><Relationship Id="rId14" Type="http://schemas.openxmlformats.org/officeDocument/2006/relationships/image" Target="../media/image78.png"/><Relationship Id="rId22" Type="http://schemas.openxmlformats.org/officeDocument/2006/relationships/image" Target="../media/image16.png"/><Relationship Id="rId27" Type="http://schemas.openxmlformats.org/officeDocument/2006/relationships/image" Target="../media/image20.png"/><Relationship Id="rId30" Type="http://schemas.openxmlformats.org/officeDocument/2006/relationships/image" Target="../media/image87.png"/><Relationship Id="rId8"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jp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notesSlide" Target="../notesSlides/notesSlide6.xml"/><Relationship Id="rId7"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BEDA629-DE10-4E79-A9D8-F7289833F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3019" r="53834">
                        <a14:foregroundMark x1="52063" y1="20563" x2="52063" y2="20563"/>
                        <a14:backgroundMark x1="44813" y1="13625" x2="33875" y2="16063"/>
                        <a14:backgroundMark x1="33875" y1="16063" x2="33875" y2="16250"/>
                      </a14:backgroundRemoval>
                    </a14:imgEffect>
                  </a14:imgLayer>
                </a14:imgProps>
              </a:ext>
              <a:ext uri="{28A0092B-C50C-407E-A947-70E740481C1C}">
                <a14:useLocalDpi xmlns:a14="http://schemas.microsoft.com/office/drawing/2010/main" val="0"/>
              </a:ext>
            </a:extLst>
          </a:blip>
          <a:srcRect l="41667" r="44814"/>
          <a:stretch/>
        </p:blipFill>
        <p:spPr>
          <a:xfrm>
            <a:off x="5524500" y="0"/>
            <a:ext cx="927100" cy="6858000"/>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a:noFill/>
        </p:spPr>
      </p:pic>
      <p:sp>
        <p:nvSpPr>
          <p:cNvPr id="8" name="佳誉原创设计 盗卖必究">
            <a:extLst>
              <a:ext uri="{FF2B5EF4-FFF2-40B4-BE49-F238E27FC236}">
                <a16:creationId xmlns:a16="http://schemas.microsoft.com/office/drawing/2014/main" id="{8D6802F2-C6DF-4267-8B4F-AEDC8060D15B}"/>
              </a:ext>
            </a:extLst>
          </p:cNvPr>
          <p:cNvSpPr/>
          <p:nvPr/>
        </p:nvSpPr>
        <p:spPr>
          <a:xfrm>
            <a:off x="972105" y="2605734"/>
            <a:ext cx="10247790" cy="1446550"/>
          </a:xfrm>
          <a:prstGeom prst="rect">
            <a:avLst/>
          </a:prstGeom>
        </p:spPr>
        <p:txBody>
          <a:bodyPr wrap="square">
            <a:spAutoFit/>
          </a:bodyPr>
          <a:lstStyle/>
          <a:p>
            <a:pPr algn="dist"/>
            <a:r>
              <a:rPr lang="en-US" altLang="zh-CN" sz="8800" b="1" dirty="0">
                <a:latin typeface="Monotype Corsiva" panose="03010101010201010101" pitchFamily="66" charset="0"/>
                <a:ea typeface="钟齐陈伟勋硬笔行书字库" panose="02010600030101010101" pitchFamily="2" charset="-122"/>
              </a:rPr>
              <a:t>Chinese   Incense</a:t>
            </a:r>
            <a:endParaRPr lang="zh-CN" altLang="en-US" sz="8800" b="1" dirty="0">
              <a:latin typeface="Monotype Corsiva" panose="03010101010201010101" pitchFamily="66" charset="0"/>
              <a:ea typeface="钟齐陈伟勋硬笔行书字库" panose="02010600030101010101" pitchFamily="2" charset="-122"/>
            </a:endParaRPr>
          </a:p>
        </p:txBody>
      </p:sp>
      <p:sp>
        <p:nvSpPr>
          <p:cNvPr id="6" name="文本框 5">
            <a:extLst>
              <a:ext uri="{FF2B5EF4-FFF2-40B4-BE49-F238E27FC236}">
                <a16:creationId xmlns:a16="http://schemas.microsoft.com/office/drawing/2014/main" id="{A10F937A-9B4C-2AF3-6BC1-DB0C55492007}"/>
              </a:ext>
            </a:extLst>
          </p:cNvPr>
          <p:cNvSpPr txBox="1"/>
          <p:nvPr/>
        </p:nvSpPr>
        <p:spPr>
          <a:xfrm>
            <a:off x="8405004" y="6073243"/>
            <a:ext cx="3786996" cy="584775"/>
          </a:xfrm>
          <a:prstGeom prst="rect">
            <a:avLst/>
          </a:prstGeom>
          <a:noFill/>
        </p:spPr>
        <p:txBody>
          <a:bodyPr wrap="square" rtlCol="0">
            <a:spAutoFit/>
          </a:bodyPr>
          <a:lstStyle/>
          <a:p>
            <a:r>
              <a:rPr lang="en-US" altLang="zh-CN" sz="3200" dirty="0">
                <a:latin typeface="华文楷体" panose="02010600040101010101" pitchFamily="2" charset="-122"/>
                <a:ea typeface="华文楷体" panose="02010600040101010101" pitchFamily="2" charset="-122"/>
              </a:rPr>
              <a:t>Speaker: </a:t>
            </a:r>
            <a:r>
              <a:rPr lang="zh-CN" altLang="en-US" sz="3200" dirty="0">
                <a:latin typeface="华文楷体" panose="02010600040101010101" pitchFamily="2" charset="-122"/>
                <a:ea typeface="华文楷体" panose="02010600040101010101" pitchFamily="2" charset="-122"/>
              </a:rPr>
              <a:t>唐家华</a:t>
            </a:r>
          </a:p>
        </p:txBody>
      </p:sp>
    </p:spTree>
    <p:extLst>
      <p:ext uri="{BB962C8B-B14F-4D97-AF65-F5344CB8AC3E}">
        <p14:creationId xmlns:p14="http://schemas.microsoft.com/office/powerpoint/2010/main" val="86999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E9CB82B6-5EA2-9E1B-4484-733F559E09E9}"/>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309F56AD-7D8A-F361-4F18-ED560FBF53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8475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9E159F17-24DA-5AF7-0EAF-4CD1F42966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7144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1BF5D258-E4A2-C184-DE3B-05DC7106240E}"/>
              </a:ext>
            </a:extLst>
          </p:cNvPr>
          <p:cNvSpPr txBox="1"/>
          <p:nvPr/>
        </p:nvSpPr>
        <p:spPr>
          <a:xfrm>
            <a:off x="8601420" y="228466"/>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Recent Years</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01C89683-7107-6A8E-5F99-36631BBCB4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543" y="923276"/>
            <a:ext cx="3827809" cy="5103745"/>
          </a:xfrm>
          <a:prstGeom prst="rect">
            <a:avLst/>
          </a:prstGeom>
        </p:spPr>
      </p:pic>
      <p:sp>
        <p:nvSpPr>
          <p:cNvPr id="6" name="文本框 5">
            <a:extLst>
              <a:ext uri="{FF2B5EF4-FFF2-40B4-BE49-F238E27FC236}">
                <a16:creationId xmlns:a16="http://schemas.microsoft.com/office/drawing/2014/main" id="{0CDD4AA0-779E-3EA3-52F1-0B469759437B}"/>
              </a:ext>
            </a:extLst>
          </p:cNvPr>
          <p:cNvSpPr txBox="1"/>
          <p:nvPr/>
        </p:nvSpPr>
        <p:spPr>
          <a:xfrm>
            <a:off x="6033856" y="1760845"/>
            <a:ext cx="5826711" cy="1477328"/>
          </a:xfrm>
          <a:prstGeom prst="rect">
            <a:avLst/>
          </a:prstGeom>
          <a:noFill/>
        </p:spPr>
        <p:txBody>
          <a:bodyPr wrap="square">
            <a:spAutoFit/>
          </a:bodyPr>
          <a:lstStyle/>
          <a:p>
            <a:r>
              <a:rPr lang="en-US" altLang="zh-CN" sz="3000" b="1" dirty="0">
                <a:latin typeface="Times New Roman" panose="02020603050405020304" pitchFamily="18" charset="0"/>
                <a:ea typeface="等线" panose="02010600030101010101" pitchFamily="2" charset="-122"/>
              </a:rPr>
              <a:t>Incense culture-related courses </a:t>
            </a:r>
            <a:r>
              <a:rPr lang="en-US" altLang="zh-CN" sz="3000" dirty="0">
                <a:latin typeface="Times New Roman" panose="02020603050405020304" pitchFamily="18" charset="0"/>
                <a:ea typeface="等线" panose="02010600030101010101" pitchFamily="2" charset="-122"/>
              </a:rPr>
              <a:t>and </a:t>
            </a:r>
            <a:r>
              <a:rPr lang="en-US" altLang="zh-CN" sz="3000" b="1" dirty="0">
                <a:latin typeface="Times New Roman" panose="02020603050405020304" pitchFamily="18" charset="0"/>
                <a:ea typeface="等线" panose="02010600030101010101" pitchFamily="2" charset="-122"/>
              </a:rPr>
              <a:t>certificates</a:t>
            </a:r>
            <a:r>
              <a:rPr lang="en-US" altLang="zh-CN" sz="3000" dirty="0">
                <a:latin typeface="Times New Roman" panose="02020603050405020304" pitchFamily="18" charset="0"/>
                <a:ea typeface="等线" panose="02010600030101010101" pitchFamily="2" charset="-122"/>
              </a:rPr>
              <a:t> have promoted the development of related education</a:t>
            </a:r>
            <a:endParaRPr lang="zh-CN" altLang="en-US" sz="3000" dirty="0">
              <a:latin typeface="Times New Roman" panose="02020603050405020304" pitchFamily="18" charset="0"/>
              <a:ea typeface="等线" panose="02010600030101010101" pitchFamily="2" charset="-122"/>
            </a:endParaRPr>
          </a:p>
        </p:txBody>
      </p:sp>
      <p:sp>
        <p:nvSpPr>
          <p:cNvPr id="8" name="文本框 7">
            <a:extLst>
              <a:ext uri="{FF2B5EF4-FFF2-40B4-BE49-F238E27FC236}">
                <a16:creationId xmlns:a16="http://schemas.microsoft.com/office/drawing/2014/main" id="{FFB936E2-2411-D72C-25D1-6EC5AECAD611}"/>
              </a:ext>
            </a:extLst>
          </p:cNvPr>
          <p:cNvSpPr txBox="1"/>
          <p:nvPr/>
        </p:nvSpPr>
        <p:spPr>
          <a:xfrm>
            <a:off x="6096000" y="3627745"/>
            <a:ext cx="6096000" cy="147732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The variety of incense has diversified to meet the </a:t>
            </a:r>
            <a:r>
              <a:rPr lang="en-US" altLang="zh-CN" sz="3000" b="1" dirty="0">
                <a:latin typeface="Times New Roman" panose="02020603050405020304" pitchFamily="18" charset="0"/>
                <a:ea typeface="等线" panose="02010600030101010101" pitchFamily="2" charset="-122"/>
              </a:rPr>
              <a:t>personalized needs </a:t>
            </a:r>
            <a:r>
              <a:rPr lang="en-US" altLang="zh-CN" sz="3000" dirty="0">
                <a:latin typeface="Times New Roman" panose="02020603050405020304" pitchFamily="18" charset="0"/>
                <a:ea typeface="等线" panose="02010600030101010101" pitchFamily="2" charset="-122"/>
              </a:rPr>
              <a:t>and </a:t>
            </a:r>
            <a:r>
              <a:rPr lang="en-US" altLang="zh-CN" sz="3000" b="1" dirty="0">
                <a:latin typeface="Times New Roman" panose="02020603050405020304" pitchFamily="18" charset="0"/>
                <a:ea typeface="等线" panose="02010600030101010101" pitchFamily="2" charset="-122"/>
              </a:rPr>
              <a:t>aesthetic experience </a:t>
            </a:r>
            <a:r>
              <a:rPr lang="en-US" altLang="zh-CN" sz="3000" dirty="0">
                <a:latin typeface="Times New Roman" panose="02020603050405020304" pitchFamily="18" charset="0"/>
                <a:ea typeface="等线" panose="02010600030101010101" pitchFamily="2" charset="-122"/>
              </a:rPr>
              <a:t>of young people</a:t>
            </a:r>
            <a:endParaRPr lang="zh-CN" altLang="en-US" sz="3000" dirty="0">
              <a:latin typeface="Times New Roman" panose="02020603050405020304" pitchFamily="18" charset="0"/>
              <a:ea typeface="等线" panose="02010600030101010101" pitchFamily="2" charset="-122"/>
            </a:endParaRPr>
          </a:p>
        </p:txBody>
      </p:sp>
      <p:pic>
        <p:nvPicPr>
          <p:cNvPr id="10" name="图片 9">
            <a:extLst>
              <a:ext uri="{FF2B5EF4-FFF2-40B4-BE49-F238E27FC236}">
                <a16:creationId xmlns:a16="http://schemas.microsoft.com/office/drawing/2014/main" id="{EF794F3C-3633-BB3D-EC3E-4F334BF47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7484" y="5260802"/>
            <a:ext cx="1764978" cy="1734390"/>
          </a:xfrm>
          <a:prstGeom prst="rect">
            <a:avLst/>
          </a:prstGeom>
        </p:spPr>
      </p:pic>
    </p:spTree>
    <p:custDataLst>
      <p:tags r:id="rId1"/>
    </p:custDataLst>
    <p:extLst>
      <p:ext uri="{BB962C8B-B14F-4D97-AF65-F5344CB8AC3E}">
        <p14:creationId xmlns:p14="http://schemas.microsoft.com/office/powerpoint/2010/main" val="400332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40000"/>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143AE292-209F-908E-B43C-D7D43D10726F}"/>
            </a:ext>
          </a:extLst>
        </p:cNvPr>
        <p:cNvGrpSpPr/>
        <p:nvPr/>
      </p:nvGrpSpPr>
      <p:grpSpPr>
        <a:xfrm>
          <a:off x="0" y="0"/>
          <a:ext cx="0" cy="0"/>
          <a:chOff x="0" y="0"/>
          <a:chExt cx="0" cy="0"/>
        </a:xfrm>
      </p:grpSpPr>
      <p:pic>
        <p:nvPicPr>
          <p:cNvPr id="25" name="Picture 4" descr="#活动##元素##素材##电商节日素材#...">
            <a:extLst>
              <a:ext uri="{FF2B5EF4-FFF2-40B4-BE49-F238E27FC236}">
                <a16:creationId xmlns:a16="http://schemas.microsoft.com/office/drawing/2014/main" id="{242027DB-B556-A25A-7D04-CB5662E58E44}"/>
              </a:ext>
            </a:extLst>
          </p:cNvPr>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0890" b="32345"/>
          <a:stretch/>
        </p:blipFill>
        <p:spPr bwMode="auto">
          <a:xfrm>
            <a:off x="4082621" y="4464870"/>
            <a:ext cx="1477704" cy="54328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51EC57F8-A7B3-9F93-73B8-3067BD182D3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3019" r="53834">
                        <a14:foregroundMark x1="51375" y1="22625" x2="51375" y2="22625"/>
                      </a14:backgroundRemoval>
                    </a14:imgEffect>
                  </a14:imgLayer>
                </a14:imgProps>
              </a:ext>
              <a:ext uri="{28A0092B-C50C-407E-A947-70E740481C1C}">
                <a14:useLocalDpi xmlns:a14="http://schemas.microsoft.com/office/drawing/2010/main" val="0"/>
              </a:ext>
            </a:extLst>
          </a:blip>
          <a:srcRect l="41667" r="44814"/>
          <a:stretch/>
        </p:blipFill>
        <p:spPr>
          <a:xfrm>
            <a:off x="2806019" y="513333"/>
            <a:ext cx="772583" cy="5715000"/>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3" name="文本框 2">
            <a:extLst>
              <a:ext uri="{FF2B5EF4-FFF2-40B4-BE49-F238E27FC236}">
                <a16:creationId xmlns:a16="http://schemas.microsoft.com/office/drawing/2014/main" id="{26155C29-D44D-212B-650E-23841DF36815}"/>
              </a:ext>
            </a:extLst>
          </p:cNvPr>
          <p:cNvSpPr txBox="1"/>
          <p:nvPr/>
        </p:nvSpPr>
        <p:spPr>
          <a:xfrm>
            <a:off x="4170756" y="2213700"/>
            <a:ext cx="5480020" cy="2077492"/>
          </a:xfrm>
          <a:prstGeom prst="rect">
            <a:avLst/>
          </a:prstGeom>
          <a:noFill/>
        </p:spPr>
        <p:txBody>
          <a:bodyPr wrap="square">
            <a:spAutoFit/>
          </a:bodyPr>
          <a:lstStyle/>
          <a:p>
            <a:r>
              <a:rPr lang="en-US" altLang="zh-CN" sz="4300" dirty="0">
                <a:latin typeface="Times New Roman" panose="02020603050405020304" pitchFamily="18" charset="0"/>
                <a:ea typeface="等线" panose="02010600030101010101" pitchFamily="2" charset="-122"/>
              </a:rPr>
              <a:t>the C</a:t>
            </a:r>
            <a:r>
              <a:rPr lang="en-US" altLang="zh-CN" sz="4300" dirty="0">
                <a:effectLst/>
                <a:latin typeface="Times New Roman" panose="02020603050405020304" pitchFamily="18" charset="0"/>
                <a:ea typeface="等线" panose="02010600030101010101" pitchFamily="2" charset="-122"/>
              </a:rPr>
              <a:t>lassification of Chinese Incense and Some </a:t>
            </a:r>
            <a:r>
              <a:rPr lang="en-US" altLang="zh-CN" sz="4300" dirty="0">
                <a:latin typeface="Times New Roman" panose="02020603050405020304" pitchFamily="18" charset="0"/>
                <a:ea typeface="等线" panose="02010600030101010101" pitchFamily="2" charset="-122"/>
              </a:rPr>
              <a:t>I</a:t>
            </a:r>
            <a:r>
              <a:rPr lang="en-US" altLang="zh-CN" sz="4300" dirty="0">
                <a:effectLst/>
                <a:latin typeface="Times New Roman" panose="02020603050405020304" pitchFamily="18" charset="0"/>
                <a:ea typeface="等线" panose="02010600030101010101" pitchFamily="2" charset="-122"/>
              </a:rPr>
              <a:t>ncense </a:t>
            </a:r>
            <a:r>
              <a:rPr lang="en-US" altLang="zh-CN" sz="4300" dirty="0">
                <a:latin typeface="Times New Roman" panose="02020603050405020304" pitchFamily="18" charset="0"/>
                <a:ea typeface="等线" panose="02010600030101010101" pitchFamily="2" charset="-122"/>
              </a:rPr>
              <a:t>U</a:t>
            </a:r>
            <a:r>
              <a:rPr lang="en-US" altLang="zh-CN" sz="4300" dirty="0">
                <a:effectLst/>
                <a:latin typeface="Times New Roman" panose="02020603050405020304" pitchFamily="18" charset="0"/>
                <a:ea typeface="等线" panose="02010600030101010101" pitchFamily="2" charset="-122"/>
              </a:rPr>
              <a:t>tensils</a:t>
            </a:r>
            <a:endParaRPr lang="zh-CN" altLang="en-US" sz="4300" dirty="0"/>
          </a:p>
        </p:txBody>
      </p:sp>
      <p:pic>
        <p:nvPicPr>
          <p:cNvPr id="4" name="图片 3">
            <a:extLst>
              <a:ext uri="{FF2B5EF4-FFF2-40B4-BE49-F238E27FC236}">
                <a16:creationId xmlns:a16="http://schemas.microsoft.com/office/drawing/2014/main" id="{82206348-F9CC-065C-1771-AC54A0128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8679" y="3907898"/>
            <a:ext cx="2950102" cy="2950102"/>
          </a:xfrm>
          <a:prstGeom prst="rect">
            <a:avLst/>
          </a:prstGeom>
        </p:spPr>
      </p:pic>
    </p:spTree>
    <p:extLst>
      <p:ext uri="{BB962C8B-B14F-4D97-AF65-F5344CB8AC3E}">
        <p14:creationId xmlns:p14="http://schemas.microsoft.com/office/powerpoint/2010/main" val="373175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8" name="wps佳誉设计 盗卖必究">
            <a:extLst>
              <a:ext uri="{FF2B5EF4-FFF2-40B4-BE49-F238E27FC236}">
                <a16:creationId xmlns:a16="http://schemas.microsoft.com/office/drawing/2014/main" id="{FB3D547A-5AA4-40B5-B1AE-3B2C654A7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6545" y="1911209"/>
            <a:ext cx="3606817" cy="3582773"/>
          </a:xfrm>
          <a:prstGeom prst="rect">
            <a:avLst/>
          </a:prstGeom>
        </p:spPr>
      </p:pic>
      <p:sp>
        <p:nvSpPr>
          <p:cNvPr id="8" name="wps佳誉设计 盗卖必究">
            <a:extLst>
              <a:ext uri="{FF2B5EF4-FFF2-40B4-BE49-F238E27FC236}">
                <a16:creationId xmlns:a16="http://schemas.microsoft.com/office/drawing/2014/main" id="{7DB50303-5879-43BA-9F61-D23D48F5AC7C}"/>
              </a:ext>
            </a:extLst>
          </p:cNvPr>
          <p:cNvSpPr/>
          <p:nvPr/>
        </p:nvSpPr>
        <p:spPr>
          <a:xfrm rot="3860402">
            <a:off x="4244126" y="1830017"/>
            <a:ext cx="3598135" cy="3598135"/>
          </a:xfrm>
          <a:prstGeom prst="ellipse">
            <a:avLst/>
          </a:prstGeom>
          <a:noFill/>
          <a:ln w="12700">
            <a:gradFill>
              <a:gsLst>
                <a:gs pos="17000">
                  <a:schemeClr val="bg1"/>
                </a:gs>
                <a:gs pos="51000">
                  <a:schemeClr val="bg1">
                    <a:lumMod val="75000"/>
                    <a:alpha val="43000"/>
                  </a:schemeClr>
                </a:gs>
                <a:gs pos="86000">
                  <a:schemeClr val="tx1">
                    <a:lumMod val="65000"/>
                    <a:lumOff val="35000"/>
                  </a:schemeClr>
                </a:gs>
              </a:gsLst>
              <a:lin ang="5400000" scaled="1"/>
            </a:gra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eaLnBrk="0" hangingPunct="0"/>
            <a:endParaRPr lang="zh-CN" altLang="en-US" sz="2399">
              <a:solidFill>
                <a:prstClr val="white"/>
              </a:solidFill>
              <a:latin typeface="Calibri" panose="020F0502020204030204"/>
              <a:ea typeface="等线" panose="02010600030101010101" pitchFamily="2" charset="-122"/>
            </a:endParaRPr>
          </a:p>
        </p:txBody>
      </p:sp>
      <p:sp>
        <p:nvSpPr>
          <p:cNvPr id="9" name="椭圆 8">
            <a:extLst>
              <a:ext uri="{FF2B5EF4-FFF2-40B4-BE49-F238E27FC236}">
                <a16:creationId xmlns:a16="http://schemas.microsoft.com/office/drawing/2014/main" id="{3C5061B9-817B-49F5-BA15-E9923AEF8EA9}"/>
              </a:ext>
            </a:extLst>
          </p:cNvPr>
          <p:cNvSpPr/>
          <p:nvPr/>
        </p:nvSpPr>
        <p:spPr>
          <a:xfrm>
            <a:off x="4209599" y="4184023"/>
            <a:ext cx="594512" cy="59451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800" spc="-300" dirty="0">
              <a:solidFill>
                <a:srgbClr val="414141"/>
              </a:solidFill>
              <a:latin typeface="方正硬笔行书繁体" panose="03000509000000000000" pitchFamily="65" charset="-122"/>
              <a:ea typeface="方正硬笔行书繁体" panose="03000509000000000000" pitchFamily="65" charset="-122"/>
            </a:endParaRPr>
          </a:p>
        </p:txBody>
      </p:sp>
      <p:sp>
        <p:nvSpPr>
          <p:cNvPr id="10" name="椭圆 9">
            <a:extLst>
              <a:ext uri="{FF2B5EF4-FFF2-40B4-BE49-F238E27FC236}">
                <a16:creationId xmlns:a16="http://schemas.microsoft.com/office/drawing/2014/main" id="{6FD7D937-24DB-472A-988A-CC4A0C4DB23D}"/>
              </a:ext>
            </a:extLst>
          </p:cNvPr>
          <p:cNvSpPr/>
          <p:nvPr/>
        </p:nvSpPr>
        <p:spPr>
          <a:xfrm>
            <a:off x="6796363" y="4559748"/>
            <a:ext cx="677714" cy="67771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800" spc="-300" dirty="0">
              <a:solidFill>
                <a:srgbClr val="414141"/>
              </a:solidFill>
              <a:latin typeface="方正硬笔行书繁体" panose="03000509000000000000" pitchFamily="65" charset="-122"/>
              <a:ea typeface="方正硬笔行书繁体" panose="03000509000000000000" pitchFamily="65" charset="-122"/>
            </a:endParaRPr>
          </a:p>
        </p:txBody>
      </p:sp>
      <p:sp>
        <p:nvSpPr>
          <p:cNvPr id="3" name="文本框 2">
            <a:extLst>
              <a:ext uri="{FF2B5EF4-FFF2-40B4-BE49-F238E27FC236}">
                <a16:creationId xmlns:a16="http://schemas.microsoft.com/office/drawing/2014/main" id="{F7CC7738-AFCB-F189-2E1D-56B53593A4E7}"/>
              </a:ext>
            </a:extLst>
          </p:cNvPr>
          <p:cNvSpPr txBox="1"/>
          <p:nvPr/>
        </p:nvSpPr>
        <p:spPr>
          <a:xfrm>
            <a:off x="2413219" y="763854"/>
            <a:ext cx="7365562" cy="600164"/>
          </a:xfrm>
          <a:prstGeom prst="rect">
            <a:avLst/>
          </a:prstGeom>
          <a:noFill/>
        </p:spPr>
        <p:txBody>
          <a:bodyPr wrap="square">
            <a:spAutoFit/>
          </a:bodyPr>
          <a:lstStyle/>
          <a:p>
            <a:r>
              <a:rPr lang="en-US" altLang="zh-CN" sz="3300" dirty="0">
                <a:effectLst/>
                <a:latin typeface="Times New Roman" panose="02020603050405020304" pitchFamily="18" charset="0"/>
                <a:ea typeface="等线" panose="02010600030101010101" pitchFamily="2" charset="-122"/>
              </a:rPr>
              <a:t>the Number of Incense-Making </a:t>
            </a:r>
            <a:r>
              <a:rPr lang="en-US" altLang="zh-CN" sz="3300" dirty="0">
                <a:latin typeface="Times New Roman" panose="02020603050405020304" pitchFamily="18" charset="0"/>
                <a:ea typeface="等线" panose="02010600030101010101" pitchFamily="2" charset="-122"/>
              </a:rPr>
              <a:t>M</a:t>
            </a:r>
            <a:r>
              <a:rPr lang="en-US" altLang="zh-CN" sz="3300" dirty="0">
                <a:effectLst/>
                <a:latin typeface="Times New Roman" panose="02020603050405020304" pitchFamily="18" charset="0"/>
                <a:ea typeface="等线" panose="02010600030101010101" pitchFamily="2" charset="-122"/>
              </a:rPr>
              <a:t>aterials</a:t>
            </a:r>
            <a:endParaRPr lang="zh-CN" altLang="en-US" sz="3300" dirty="0"/>
          </a:p>
        </p:txBody>
      </p:sp>
      <p:sp>
        <p:nvSpPr>
          <p:cNvPr id="7" name="文本框 6">
            <a:extLst>
              <a:ext uri="{FF2B5EF4-FFF2-40B4-BE49-F238E27FC236}">
                <a16:creationId xmlns:a16="http://schemas.microsoft.com/office/drawing/2014/main" id="{F889248B-D21A-EFDA-9B32-9489E25ADD1A}"/>
              </a:ext>
            </a:extLst>
          </p:cNvPr>
          <p:cNvSpPr txBox="1"/>
          <p:nvPr/>
        </p:nvSpPr>
        <p:spPr>
          <a:xfrm>
            <a:off x="2185495" y="4242752"/>
            <a:ext cx="3606817" cy="477054"/>
          </a:xfrm>
          <a:prstGeom prst="rect">
            <a:avLst/>
          </a:prstGeom>
          <a:noFill/>
        </p:spPr>
        <p:txBody>
          <a:bodyPr wrap="square">
            <a:spAutoFit/>
          </a:bodyPr>
          <a:lstStyle/>
          <a:p>
            <a:r>
              <a:rPr lang="en-US" altLang="zh-CN" sz="2500" dirty="0">
                <a:latin typeface="Times New Roman" panose="02020603050405020304" pitchFamily="18" charset="0"/>
                <a:ea typeface="等线" panose="02010600030101010101" pitchFamily="2" charset="-122"/>
              </a:rPr>
              <a:t>S</a:t>
            </a:r>
            <a:r>
              <a:rPr lang="en-US" altLang="zh-CN" sz="2500" dirty="0">
                <a:effectLst/>
                <a:latin typeface="Times New Roman" panose="02020603050405020304" pitchFamily="18" charset="0"/>
                <a:ea typeface="等线" panose="02010600030101010101" pitchFamily="2" charset="-122"/>
              </a:rPr>
              <a:t>ingle-Ingredient </a:t>
            </a:r>
            <a:r>
              <a:rPr lang="en-US" altLang="zh-CN" sz="2500" dirty="0">
                <a:latin typeface="Times New Roman" panose="02020603050405020304" pitchFamily="18" charset="0"/>
                <a:ea typeface="等线" panose="02010600030101010101" pitchFamily="2" charset="-122"/>
              </a:rPr>
              <a:t>I</a:t>
            </a:r>
            <a:r>
              <a:rPr lang="en-US" altLang="zh-CN" sz="2500" dirty="0">
                <a:effectLst/>
                <a:latin typeface="Times New Roman" panose="02020603050405020304" pitchFamily="18" charset="0"/>
                <a:ea typeface="等线" panose="02010600030101010101" pitchFamily="2" charset="-122"/>
              </a:rPr>
              <a:t>ncense</a:t>
            </a:r>
            <a:endParaRPr lang="zh-CN" altLang="en-US" sz="2500" dirty="0"/>
          </a:p>
        </p:txBody>
      </p:sp>
      <p:sp>
        <p:nvSpPr>
          <p:cNvPr id="14" name="文本框 13">
            <a:extLst>
              <a:ext uri="{FF2B5EF4-FFF2-40B4-BE49-F238E27FC236}">
                <a16:creationId xmlns:a16="http://schemas.microsoft.com/office/drawing/2014/main" id="{9CFD6655-D98F-A0E7-B26F-8ED412312DA3}"/>
              </a:ext>
            </a:extLst>
          </p:cNvPr>
          <p:cNvSpPr txBox="1"/>
          <p:nvPr/>
        </p:nvSpPr>
        <p:spPr>
          <a:xfrm>
            <a:off x="6372836" y="4660078"/>
            <a:ext cx="2738498" cy="477054"/>
          </a:xfrm>
          <a:prstGeom prst="rect">
            <a:avLst/>
          </a:prstGeom>
          <a:noFill/>
        </p:spPr>
        <p:txBody>
          <a:bodyPr wrap="square">
            <a:spAutoFit/>
          </a:bodyPr>
          <a:lstStyle/>
          <a:p>
            <a:r>
              <a:rPr lang="en-US" altLang="zh-CN" sz="2500" dirty="0">
                <a:latin typeface="Times New Roman" panose="02020603050405020304" pitchFamily="18" charset="0"/>
                <a:ea typeface="等线" panose="02010600030101010101" pitchFamily="2" charset="-122"/>
              </a:rPr>
              <a:t>C</a:t>
            </a:r>
            <a:r>
              <a:rPr lang="en-US" altLang="zh-CN" sz="2500" dirty="0">
                <a:effectLst/>
                <a:latin typeface="Times New Roman" panose="02020603050405020304" pitchFamily="18" charset="0"/>
                <a:ea typeface="等线" panose="02010600030101010101" pitchFamily="2" charset="-122"/>
              </a:rPr>
              <a:t>omposite </a:t>
            </a:r>
            <a:r>
              <a:rPr lang="en-US" altLang="zh-CN" sz="2500" dirty="0">
                <a:latin typeface="Times New Roman" panose="02020603050405020304" pitchFamily="18" charset="0"/>
                <a:ea typeface="等线" panose="02010600030101010101" pitchFamily="2" charset="-122"/>
              </a:rPr>
              <a:t>I</a:t>
            </a:r>
            <a:r>
              <a:rPr lang="en-US" altLang="zh-CN" sz="2500" dirty="0">
                <a:effectLst/>
                <a:latin typeface="Times New Roman" panose="02020603050405020304" pitchFamily="18" charset="0"/>
                <a:ea typeface="等线" panose="02010600030101010101" pitchFamily="2" charset="-122"/>
              </a:rPr>
              <a:t>ncense</a:t>
            </a:r>
            <a:endParaRPr lang="zh-CN" altLang="en-US" sz="2500" dirty="0"/>
          </a:p>
        </p:txBody>
      </p:sp>
      <p:pic>
        <p:nvPicPr>
          <p:cNvPr id="20" name="图片 19">
            <a:extLst>
              <a:ext uri="{FF2B5EF4-FFF2-40B4-BE49-F238E27FC236}">
                <a16:creationId xmlns:a16="http://schemas.microsoft.com/office/drawing/2014/main" id="{8C2F1C2D-8DB1-1707-3F19-8D82DFA1D2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552" y="2009981"/>
            <a:ext cx="1845600" cy="1845600"/>
          </a:xfrm>
          <a:prstGeom prst="ellipse">
            <a:avLst/>
          </a:prstGeom>
        </p:spPr>
      </p:pic>
      <p:pic>
        <p:nvPicPr>
          <p:cNvPr id="23" name="图片 22">
            <a:extLst>
              <a:ext uri="{FF2B5EF4-FFF2-40B4-BE49-F238E27FC236}">
                <a16:creationId xmlns:a16="http://schemas.microsoft.com/office/drawing/2014/main" id="{FD7F3CA2-1A9D-96AE-4789-8A04682264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6194" y="5220371"/>
            <a:ext cx="1463889" cy="1463889"/>
          </a:xfrm>
          <a:prstGeom prst="ellipse">
            <a:avLst/>
          </a:prstGeom>
        </p:spPr>
      </p:pic>
      <p:pic>
        <p:nvPicPr>
          <p:cNvPr id="26" name="图片 25">
            <a:extLst>
              <a:ext uri="{FF2B5EF4-FFF2-40B4-BE49-F238E27FC236}">
                <a16:creationId xmlns:a16="http://schemas.microsoft.com/office/drawing/2014/main" id="{2C0AFEB4-1E4E-E3A5-B7E0-21FD91F9C1B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8" t="15007" r="-618" b="-88"/>
          <a:stretch/>
        </p:blipFill>
        <p:spPr>
          <a:xfrm>
            <a:off x="9010984" y="1507314"/>
            <a:ext cx="2783682" cy="2783682"/>
          </a:xfrm>
          <a:prstGeom prst="ellipse">
            <a:avLst/>
          </a:prstGeom>
        </p:spPr>
      </p:pic>
      <p:pic>
        <p:nvPicPr>
          <p:cNvPr id="28" name="图片 27">
            <a:extLst>
              <a:ext uri="{FF2B5EF4-FFF2-40B4-BE49-F238E27FC236}">
                <a16:creationId xmlns:a16="http://schemas.microsoft.com/office/drawing/2014/main" id="{6438AFAE-89AC-D4AC-CDFE-156659573B6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165" t="40364" r="9111" b="22000"/>
          <a:stretch/>
        </p:blipFill>
        <p:spPr>
          <a:xfrm>
            <a:off x="9007141" y="4898605"/>
            <a:ext cx="1787501" cy="1785655"/>
          </a:xfrm>
          <a:prstGeom prst="ellipse">
            <a:avLst/>
          </a:prstGeom>
        </p:spPr>
      </p:pic>
    </p:spTree>
    <p:custDataLst>
      <p:tags r:id="rId1"/>
    </p:custDataLst>
    <p:extLst>
      <p:ext uri="{BB962C8B-B14F-4D97-AF65-F5344CB8AC3E}">
        <p14:creationId xmlns:p14="http://schemas.microsoft.com/office/powerpoint/2010/main" val="22175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98CCD2A4-C239-6E9B-A591-F4F2E5FE26D5}"/>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A6835BB2-7658-0A71-DC77-9CB57DCE1CB2}"/>
              </a:ext>
            </a:extLst>
          </p:cNvPr>
          <p:cNvSpPr txBox="1"/>
          <p:nvPr/>
        </p:nvSpPr>
        <p:spPr>
          <a:xfrm>
            <a:off x="3053876" y="648778"/>
            <a:ext cx="6084248" cy="707886"/>
          </a:xfrm>
          <a:prstGeom prst="rect">
            <a:avLst/>
          </a:prstGeom>
          <a:noFill/>
        </p:spPr>
        <p:txBody>
          <a:bodyPr wrap="square">
            <a:spAutoFit/>
          </a:bodyPr>
          <a:lstStyle/>
          <a:p>
            <a:r>
              <a:rPr lang="en-US" altLang="zh-CN" sz="4000" dirty="0">
                <a:latin typeface="Times New Roman" panose="02020603050405020304" pitchFamily="18" charset="0"/>
                <a:ea typeface="等线" panose="02010600030101010101" pitchFamily="2" charset="-122"/>
              </a:rPr>
              <a:t>the Form of Chinese Incense</a:t>
            </a:r>
            <a:endParaRPr lang="zh-CN" altLang="en-US" sz="4000" dirty="0">
              <a:latin typeface="Times New Roman" panose="02020603050405020304" pitchFamily="18" charset="0"/>
              <a:ea typeface="等线" panose="02010600030101010101" pitchFamily="2" charset="-122"/>
            </a:endParaRPr>
          </a:p>
        </p:txBody>
      </p:sp>
      <p:pic>
        <p:nvPicPr>
          <p:cNvPr id="8" name="图片 7">
            <a:extLst>
              <a:ext uri="{FF2B5EF4-FFF2-40B4-BE49-F238E27FC236}">
                <a16:creationId xmlns:a16="http://schemas.microsoft.com/office/drawing/2014/main" id="{8918A26D-114F-6F4E-147E-152E1F9399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2403" y="2237969"/>
            <a:ext cx="1699403" cy="1699403"/>
          </a:xfrm>
          <a:prstGeom prst="ellipse">
            <a:avLst/>
          </a:prstGeom>
        </p:spPr>
      </p:pic>
      <p:pic>
        <p:nvPicPr>
          <p:cNvPr id="10" name="图片 9">
            <a:extLst>
              <a:ext uri="{FF2B5EF4-FFF2-40B4-BE49-F238E27FC236}">
                <a16:creationId xmlns:a16="http://schemas.microsoft.com/office/drawing/2014/main" id="{39C2133C-B015-3573-A03A-70175F2223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437" b="28965"/>
          <a:stretch/>
        </p:blipFill>
        <p:spPr>
          <a:xfrm>
            <a:off x="3759972" y="2205912"/>
            <a:ext cx="1718587" cy="1718587"/>
          </a:xfrm>
          <a:prstGeom prst="ellipse">
            <a:avLst/>
          </a:prstGeom>
        </p:spPr>
      </p:pic>
      <p:pic>
        <p:nvPicPr>
          <p:cNvPr id="12" name="图片 11">
            <a:extLst>
              <a:ext uri="{FF2B5EF4-FFF2-40B4-BE49-F238E27FC236}">
                <a16:creationId xmlns:a16="http://schemas.microsoft.com/office/drawing/2014/main" id="{3B014772-B8A0-93AA-4DE2-7D893049E7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03" t="15272" r="6888" b="19470"/>
          <a:stretch/>
        </p:blipFill>
        <p:spPr>
          <a:xfrm>
            <a:off x="1259456" y="2237969"/>
            <a:ext cx="1654475" cy="1654475"/>
          </a:xfrm>
          <a:prstGeom prst="ellipse">
            <a:avLst/>
          </a:prstGeom>
        </p:spPr>
      </p:pic>
      <p:pic>
        <p:nvPicPr>
          <p:cNvPr id="14" name="图片 13">
            <a:extLst>
              <a:ext uri="{FF2B5EF4-FFF2-40B4-BE49-F238E27FC236}">
                <a16:creationId xmlns:a16="http://schemas.microsoft.com/office/drawing/2014/main" id="{E114A307-3435-00E8-7DDF-1086326F97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13" b="27155"/>
          <a:stretch/>
        </p:blipFill>
        <p:spPr>
          <a:xfrm>
            <a:off x="9608606" y="2225096"/>
            <a:ext cx="1699403" cy="1699403"/>
          </a:xfrm>
          <a:prstGeom prst="ellipse">
            <a:avLst/>
          </a:prstGeom>
        </p:spPr>
      </p:pic>
      <p:pic>
        <p:nvPicPr>
          <p:cNvPr id="18" name="图片 17">
            <a:extLst>
              <a:ext uri="{FF2B5EF4-FFF2-40B4-BE49-F238E27FC236}">
                <a16:creationId xmlns:a16="http://schemas.microsoft.com/office/drawing/2014/main" id="{3C0EB979-69A7-9F7E-C533-2280C14480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3539" y="4623759"/>
            <a:ext cx="1654474" cy="1654474"/>
          </a:xfrm>
          <a:prstGeom prst="ellipse">
            <a:avLst/>
          </a:prstGeom>
        </p:spPr>
      </p:pic>
      <p:pic>
        <p:nvPicPr>
          <p:cNvPr id="20" name="图片 19">
            <a:extLst>
              <a:ext uri="{FF2B5EF4-FFF2-40B4-BE49-F238E27FC236}">
                <a16:creationId xmlns:a16="http://schemas.microsoft.com/office/drawing/2014/main" id="{0A5C20CC-5E7E-A5BA-0578-0C3810C379A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596" b="4374"/>
          <a:stretch/>
        </p:blipFill>
        <p:spPr>
          <a:xfrm>
            <a:off x="3824084" y="4623759"/>
            <a:ext cx="1654475" cy="1654475"/>
          </a:xfrm>
          <a:prstGeom prst="ellipse">
            <a:avLst/>
          </a:prstGeom>
        </p:spPr>
      </p:pic>
      <p:pic>
        <p:nvPicPr>
          <p:cNvPr id="22" name="图片 21">
            <a:extLst>
              <a:ext uri="{FF2B5EF4-FFF2-40B4-BE49-F238E27FC236}">
                <a16:creationId xmlns:a16="http://schemas.microsoft.com/office/drawing/2014/main" id="{484D1DF6-8D86-0CBC-E121-AE5CE192566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407" t="9684" r="6184" b="10215"/>
          <a:stretch/>
        </p:blipFill>
        <p:spPr>
          <a:xfrm>
            <a:off x="6652403" y="4623759"/>
            <a:ext cx="1812045" cy="1699404"/>
          </a:xfrm>
          <a:prstGeom prst="ellipse">
            <a:avLst/>
          </a:prstGeom>
        </p:spPr>
      </p:pic>
      <p:pic>
        <p:nvPicPr>
          <p:cNvPr id="24" name="图片 23">
            <a:extLst>
              <a:ext uri="{FF2B5EF4-FFF2-40B4-BE49-F238E27FC236}">
                <a16:creationId xmlns:a16="http://schemas.microsoft.com/office/drawing/2014/main" id="{901BF87B-645B-0FA7-E7AE-BE99EF34D15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5598" t="17804" r="8854" b="26142"/>
          <a:stretch/>
        </p:blipFill>
        <p:spPr>
          <a:xfrm>
            <a:off x="9712306" y="4692770"/>
            <a:ext cx="1805036" cy="1785668"/>
          </a:xfrm>
          <a:prstGeom prst="ellipse">
            <a:avLst/>
          </a:prstGeom>
        </p:spPr>
      </p:pic>
    </p:spTree>
    <p:custDataLst>
      <p:tags r:id="rId1"/>
    </p:custDataLst>
    <p:extLst>
      <p:ext uri="{BB962C8B-B14F-4D97-AF65-F5344CB8AC3E}">
        <p14:creationId xmlns:p14="http://schemas.microsoft.com/office/powerpoint/2010/main" val="99057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4E8E23EA-EC39-487A-BA6C-EBC25F167297}"/>
              </a:ext>
            </a:extLst>
          </p:cNvPr>
          <p:cNvGrpSpPr/>
          <p:nvPr/>
        </p:nvGrpSpPr>
        <p:grpSpPr>
          <a:xfrm rot="19467385">
            <a:off x="765170" y="446443"/>
            <a:ext cx="1792037" cy="1808305"/>
            <a:chOff x="7018338" y="5334002"/>
            <a:chExt cx="1223963" cy="1235075"/>
          </a:xfrm>
          <a:gradFill>
            <a:gsLst>
              <a:gs pos="99000">
                <a:schemeClr val="tx1">
                  <a:lumMod val="75000"/>
                  <a:lumOff val="25000"/>
                </a:schemeClr>
              </a:gs>
              <a:gs pos="60000">
                <a:schemeClr val="tx1">
                  <a:lumMod val="50000"/>
                  <a:lumOff val="50000"/>
                </a:schemeClr>
              </a:gs>
              <a:gs pos="0">
                <a:schemeClr val="bg1">
                  <a:lumMod val="50000"/>
                </a:schemeClr>
              </a:gs>
            </a:gsLst>
            <a:lin ang="5400000" scaled="1"/>
          </a:gradFill>
        </p:grpSpPr>
        <p:sp>
          <p:nvSpPr>
            <p:cNvPr id="27" name="Freeform 5463">
              <a:extLst>
                <a:ext uri="{FF2B5EF4-FFF2-40B4-BE49-F238E27FC236}">
                  <a16:creationId xmlns:a16="http://schemas.microsoft.com/office/drawing/2014/main" id="{86AD7156-D742-49D7-9CCE-798E9D751D34}"/>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28" name="Freeform 5464">
              <a:extLst>
                <a:ext uri="{FF2B5EF4-FFF2-40B4-BE49-F238E27FC236}">
                  <a16:creationId xmlns:a16="http://schemas.microsoft.com/office/drawing/2014/main" id="{26B21E0A-D851-4983-9807-882644608DB5}"/>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29" name="wps佳誉设计 盗卖必究">
              <a:extLst>
                <a:ext uri="{FF2B5EF4-FFF2-40B4-BE49-F238E27FC236}">
                  <a16:creationId xmlns:a16="http://schemas.microsoft.com/office/drawing/2014/main" id="{99AB5C77-E518-49BF-B591-6A2A24C2E312}"/>
                </a:ext>
              </a:extLst>
            </p:cNvPr>
            <p:cNvSpPr/>
            <p:nvPr/>
          </p:nvSpPr>
          <p:spPr bwMode="auto">
            <a:xfrm>
              <a:off x="7645400" y="5337176"/>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0" name="Freeform 5466">
              <a:extLst>
                <a:ext uri="{FF2B5EF4-FFF2-40B4-BE49-F238E27FC236}">
                  <a16:creationId xmlns:a16="http://schemas.microsoft.com/office/drawing/2014/main" id="{0AD366AE-57DA-4ECF-96F1-2B763C14B384}"/>
                </a:ext>
              </a:extLst>
            </p:cNvPr>
            <p:cNvSpPr/>
            <p:nvPr/>
          </p:nvSpPr>
          <p:spPr bwMode="auto">
            <a:xfrm>
              <a:off x="7526338" y="5353051"/>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1" name="Line 5467">
              <a:extLst>
                <a:ext uri="{FF2B5EF4-FFF2-40B4-BE49-F238E27FC236}">
                  <a16:creationId xmlns:a16="http://schemas.microsoft.com/office/drawing/2014/main" id="{C7792684-FAEB-4F26-BBD0-546261DCED42}"/>
                </a:ext>
              </a:extLst>
            </p:cNvPr>
            <p:cNvSpPr>
              <a:spLocks noChangeShapeType="1"/>
            </p:cNvSpPr>
            <p:nvPr/>
          </p:nvSpPr>
          <p:spPr bwMode="auto">
            <a:xfrm>
              <a:off x="8129588" y="6145213"/>
              <a:ext cx="0"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2" name="Line 5468">
              <a:extLst>
                <a:ext uri="{FF2B5EF4-FFF2-40B4-BE49-F238E27FC236}">
                  <a16:creationId xmlns:a16="http://schemas.microsoft.com/office/drawing/2014/main" id="{0058933D-1C87-43DE-A240-EA1B781E65A6}"/>
                </a:ext>
              </a:extLst>
            </p:cNvPr>
            <p:cNvSpPr>
              <a:spLocks noChangeShapeType="1"/>
            </p:cNvSpPr>
            <p:nvPr/>
          </p:nvSpPr>
          <p:spPr bwMode="auto">
            <a:xfrm>
              <a:off x="8129588" y="6145213"/>
              <a:ext cx="0"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4" name="Freeform 5470">
              <a:extLst>
                <a:ext uri="{FF2B5EF4-FFF2-40B4-BE49-F238E27FC236}">
                  <a16:creationId xmlns:a16="http://schemas.microsoft.com/office/drawing/2014/main" id="{7D2549A4-EF3F-4F81-BC78-CD570203613C}"/>
                </a:ext>
              </a:extLst>
            </p:cNvPr>
            <p:cNvSpPr/>
            <p:nvPr/>
          </p:nvSpPr>
          <p:spPr bwMode="auto">
            <a:xfrm>
              <a:off x="7499351" y="5356226"/>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5" name="Freeform 5471">
              <a:extLst>
                <a:ext uri="{FF2B5EF4-FFF2-40B4-BE49-F238E27FC236}">
                  <a16:creationId xmlns:a16="http://schemas.microsoft.com/office/drawing/2014/main" id="{42DF75FE-FDC6-4661-BC53-A19893C1AA71}"/>
                </a:ext>
              </a:extLst>
            </p:cNvPr>
            <p:cNvSpPr/>
            <p:nvPr/>
          </p:nvSpPr>
          <p:spPr bwMode="auto">
            <a:xfrm>
              <a:off x="7029451" y="5856288"/>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6" name="Freeform 5472">
              <a:extLst>
                <a:ext uri="{FF2B5EF4-FFF2-40B4-BE49-F238E27FC236}">
                  <a16:creationId xmlns:a16="http://schemas.microsoft.com/office/drawing/2014/main" id="{1F6D0381-4B21-4354-B971-43CAEDF36F27}"/>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37" name="Freeform 5473">
              <a:extLst>
                <a:ext uri="{FF2B5EF4-FFF2-40B4-BE49-F238E27FC236}">
                  <a16:creationId xmlns:a16="http://schemas.microsoft.com/office/drawing/2014/main" id="{2D523C43-3E2B-46FA-8CA8-0EBD8A05B4E9}"/>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grpSp>
      <p:grpSp>
        <p:nvGrpSpPr>
          <p:cNvPr id="65" name="组合 64">
            <a:extLst>
              <a:ext uri="{FF2B5EF4-FFF2-40B4-BE49-F238E27FC236}">
                <a16:creationId xmlns:a16="http://schemas.microsoft.com/office/drawing/2014/main" id="{5DF46D7B-5F6D-4F80-ADA7-5925767C42E9}"/>
              </a:ext>
            </a:extLst>
          </p:cNvPr>
          <p:cNvGrpSpPr/>
          <p:nvPr/>
        </p:nvGrpSpPr>
        <p:grpSpPr>
          <a:xfrm rot="19467385">
            <a:off x="704145" y="4424182"/>
            <a:ext cx="1792037" cy="1808305"/>
            <a:chOff x="7018338" y="5334002"/>
            <a:chExt cx="1223963" cy="1235075"/>
          </a:xfrm>
          <a:gradFill>
            <a:gsLst>
              <a:gs pos="99000">
                <a:schemeClr val="tx1">
                  <a:lumMod val="75000"/>
                  <a:lumOff val="25000"/>
                </a:schemeClr>
              </a:gs>
              <a:gs pos="60000">
                <a:schemeClr val="tx1">
                  <a:lumMod val="50000"/>
                  <a:lumOff val="50000"/>
                </a:schemeClr>
              </a:gs>
              <a:gs pos="0">
                <a:schemeClr val="bg1">
                  <a:lumMod val="50000"/>
                </a:schemeClr>
              </a:gs>
            </a:gsLst>
            <a:lin ang="5400000" scaled="1"/>
          </a:gradFill>
        </p:grpSpPr>
        <p:sp>
          <p:nvSpPr>
            <p:cNvPr id="66" name="Freeform 5463">
              <a:extLst>
                <a:ext uri="{FF2B5EF4-FFF2-40B4-BE49-F238E27FC236}">
                  <a16:creationId xmlns:a16="http://schemas.microsoft.com/office/drawing/2014/main" id="{447D1179-19FE-4469-B211-033C9F657723}"/>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67" name="Freeform 5464">
              <a:extLst>
                <a:ext uri="{FF2B5EF4-FFF2-40B4-BE49-F238E27FC236}">
                  <a16:creationId xmlns:a16="http://schemas.microsoft.com/office/drawing/2014/main" id="{9AF16DB4-8979-4377-94B3-7F2232701DF0}"/>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69" name="Freeform 5465">
              <a:extLst>
                <a:ext uri="{FF2B5EF4-FFF2-40B4-BE49-F238E27FC236}">
                  <a16:creationId xmlns:a16="http://schemas.microsoft.com/office/drawing/2014/main" id="{EA4395F2-3DB8-43E7-B526-81B7A13CB59E}"/>
                </a:ext>
              </a:extLst>
            </p:cNvPr>
            <p:cNvSpPr/>
            <p:nvPr/>
          </p:nvSpPr>
          <p:spPr bwMode="auto">
            <a:xfrm>
              <a:off x="7645400" y="5337176"/>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0" name="Freeform 5466">
              <a:extLst>
                <a:ext uri="{FF2B5EF4-FFF2-40B4-BE49-F238E27FC236}">
                  <a16:creationId xmlns:a16="http://schemas.microsoft.com/office/drawing/2014/main" id="{FCE7BE3A-DDB0-4893-811C-38648524FAB8}"/>
                </a:ext>
              </a:extLst>
            </p:cNvPr>
            <p:cNvSpPr/>
            <p:nvPr/>
          </p:nvSpPr>
          <p:spPr bwMode="auto">
            <a:xfrm>
              <a:off x="7526338" y="5353051"/>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1" name="wps佳誉设计 盗卖必究">
              <a:extLst>
                <a:ext uri="{FF2B5EF4-FFF2-40B4-BE49-F238E27FC236}">
                  <a16:creationId xmlns:a16="http://schemas.microsoft.com/office/drawing/2014/main" id="{B48E4443-5371-4D9A-B074-4C8A3BFB12AC}"/>
                </a:ext>
              </a:extLst>
            </p:cNvPr>
            <p:cNvSpPr>
              <a:spLocks noChangeShapeType="1"/>
            </p:cNvSpPr>
            <p:nvPr/>
          </p:nvSpPr>
          <p:spPr bwMode="auto">
            <a:xfrm>
              <a:off x="8129588" y="6145213"/>
              <a:ext cx="0"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2" name="Line 5468">
              <a:extLst>
                <a:ext uri="{FF2B5EF4-FFF2-40B4-BE49-F238E27FC236}">
                  <a16:creationId xmlns:a16="http://schemas.microsoft.com/office/drawing/2014/main" id="{7C7FBA3F-5A07-4A09-AF53-856839EFC492}"/>
                </a:ext>
              </a:extLst>
            </p:cNvPr>
            <p:cNvSpPr>
              <a:spLocks noChangeShapeType="1"/>
            </p:cNvSpPr>
            <p:nvPr/>
          </p:nvSpPr>
          <p:spPr bwMode="auto">
            <a:xfrm>
              <a:off x="8129588" y="6145213"/>
              <a:ext cx="0"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3" name="Freeform 5470">
              <a:extLst>
                <a:ext uri="{FF2B5EF4-FFF2-40B4-BE49-F238E27FC236}">
                  <a16:creationId xmlns:a16="http://schemas.microsoft.com/office/drawing/2014/main" id="{C5235A7C-B54A-4A37-A13C-86F327B62425}"/>
                </a:ext>
              </a:extLst>
            </p:cNvPr>
            <p:cNvSpPr/>
            <p:nvPr/>
          </p:nvSpPr>
          <p:spPr bwMode="auto">
            <a:xfrm>
              <a:off x="7499351" y="5356226"/>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4" name="Freeform 5471">
              <a:extLst>
                <a:ext uri="{FF2B5EF4-FFF2-40B4-BE49-F238E27FC236}">
                  <a16:creationId xmlns:a16="http://schemas.microsoft.com/office/drawing/2014/main" id="{08E2B684-15E5-48A0-A304-489AA39A7186}"/>
                </a:ext>
              </a:extLst>
            </p:cNvPr>
            <p:cNvSpPr/>
            <p:nvPr/>
          </p:nvSpPr>
          <p:spPr bwMode="auto">
            <a:xfrm>
              <a:off x="7029451" y="5856288"/>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5" name="wps佳誉设计 盗卖必究">
              <a:extLst>
                <a:ext uri="{FF2B5EF4-FFF2-40B4-BE49-F238E27FC236}">
                  <a16:creationId xmlns:a16="http://schemas.microsoft.com/office/drawing/2014/main" id="{7964DD8A-8523-4F59-A897-B63BC410A6F7}"/>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6" name="Freeform 5473">
              <a:extLst>
                <a:ext uri="{FF2B5EF4-FFF2-40B4-BE49-F238E27FC236}">
                  <a16:creationId xmlns:a16="http://schemas.microsoft.com/office/drawing/2014/main" id="{AE100756-5399-424B-8217-DD8F8D0D81D7}"/>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grpSp>
      <p:grpSp>
        <p:nvGrpSpPr>
          <p:cNvPr id="77" name="组合 76">
            <a:extLst>
              <a:ext uri="{FF2B5EF4-FFF2-40B4-BE49-F238E27FC236}">
                <a16:creationId xmlns:a16="http://schemas.microsoft.com/office/drawing/2014/main" id="{61FF7059-FAF1-45C7-8734-E39989589EBC}"/>
              </a:ext>
            </a:extLst>
          </p:cNvPr>
          <p:cNvGrpSpPr/>
          <p:nvPr/>
        </p:nvGrpSpPr>
        <p:grpSpPr>
          <a:xfrm rot="19467385">
            <a:off x="9889527" y="2186051"/>
            <a:ext cx="1792037" cy="1808305"/>
            <a:chOff x="7018338" y="5334002"/>
            <a:chExt cx="1223963" cy="1235075"/>
          </a:xfrm>
          <a:gradFill>
            <a:gsLst>
              <a:gs pos="99000">
                <a:schemeClr val="tx1">
                  <a:lumMod val="75000"/>
                  <a:lumOff val="25000"/>
                </a:schemeClr>
              </a:gs>
              <a:gs pos="60000">
                <a:schemeClr val="tx1">
                  <a:lumMod val="50000"/>
                  <a:lumOff val="50000"/>
                </a:schemeClr>
              </a:gs>
              <a:gs pos="0">
                <a:schemeClr val="bg1">
                  <a:lumMod val="50000"/>
                </a:schemeClr>
              </a:gs>
            </a:gsLst>
            <a:lin ang="5400000" scaled="1"/>
          </a:gradFill>
        </p:grpSpPr>
        <p:sp>
          <p:nvSpPr>
            <p:cNvPr id="78" name="Freeform 5463">
              <a:extLst>
                <a:ext uri="{FF2B5EF4-FFF2-40B4-BE49-F238E27FC236}">
                  <a16:creationId xmlns:a16="http://schemas.microsoft.com/office/drawing/2014/main" id="{96D3E224-8C0F-4FD6-B16C-9A9663BDA787}"/>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79" name="Freeform 5464">
              <a:extLst>
                <a:ext uri="{FF2B5EF4-FFF2-40B4-BE49-F238E27FC236}">
                  <a16:creationId xmlns:a16="http://schemas.microsoft.com/office/drawing/2014/main" id="{6F038578-CC4D-439C-9FC1-6A61CE875663}"/>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0" name="wps佳誉设计 盗卖必究">
              <a:extLst>
                <a:ext uri="{FF2B5EF4-FFF2-40B4-BE49-F238E27FC236}">
                  <a16:creationId xmlns:a16="http://schemas.microsoft.com/office/drawing/2014/main" id="{E91604A3-303F-41FF-93AA-79D1768D4FAD}"/>
                </a:ext>
              </a:extLst>
            </p:cNvPr>
            <p:cNvSpPr/>
            <p:nvPr/>
          </p:nvSpPr>
          <p:spPr bwMode="auto">
            <a:xfrm>
              <a:off x="7645400" y="5337176"/>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1" name="Freeform 5466">
              <a:extLst>
                <a:ext uri="{FF2B5EF4-FFF2-40B4-BE49-F238E27FC236}">
                  <a16:creationId xmlns:a16="http://schemas.microsoft.com/office/drawing/2014/main" id="{846BF49C-8F7C-4278-A8AF-B5DBE402D07F}"/>
                </a:ext>
              </a:extLst>
            </p:cNvPr>
            <p:cNvSpPr/>
            <p:nvPr/>
          </p:nvSpPr>
          <p:spPr bwMode="auto">
            <a:xfrm>
              <a:off x="7526338" y="5353051"/>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2" name="Line 5467">
              <a:extLst>
                <a:ext uri="{FF2B5EF4-FFF2-40B4-BE49-F238E27FC236}">
                  <a16:creationId xmlns:a16="http://schemas.microsoft.com/office/drawing/2014/main" id="{030E0920-8DBC-42B7-99FE-427B8E58652A}"/>
                </a:ext>
              </a:extLst>
            </p:cNvPr>
            <p:cNvSpPr>
              <a:spLocks noChangeShapeType="1"/>
            </p:cNvSpPr>
            <p:nvPr/>
          </p:nvSpPr>
          <p:spPr bwMode="auto">
            <a:xfrm>
              <a:off x="8129588" y="6145213"/>
              <a:ext cx="0"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3" name="Line 5468">
              <a:extLst>
                <a:ext uri="{FF2B5EF4-FFF2-40B4-BE49-F238E27FC236}">
                  <a16:creationId xmlns:a16="http://schemas.microsoft.com/office/drawing/2014/main" id="{63F986AD-3409-4477-B5AD-FF9FBBDC3A36}"/>
                </a:ext>
              </a:extLst>
            </p:cNvPr>
            <p:cNvSpPr>
              <a:spLocks noChangeShapeType="1"/>
            </p:cNvSpPr>
            <p:nvPr/>
          </p:nvSpPr>
          <p:spPr bwMode="auto">
            <a:xfrm>
              <a:off x="8129588" y="6145213"/>
              <a:ext cx="0"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4" name="Freeform 5470">
              <a:extLst>
                <a:ext uri="{FF2B5EF4-FFF2-40B4-BE49-F238E27FC236}">
                  <a16:creationId xmlns:a16="http://schemas.microsoft.com/office/drawing/2014/main" id="{7BCDD0E9-C193-42AD-B9C2-579EC825FA37}"/>
                </a:ext>
              </a:extLst>
            </p:cNvPr>
            <p:cNvSpPr/>
            <p:nvPr/>
          </p:nvSpPr>
          <p:spPr bwMode="auto">
            <a:xfrm>
              <a:off x="7499351" y="5356226"/>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5" name="Freeform 5471">
              <a:extLst>
                <a:ext uri="{FF2B5EF4-FFF2-40B4-BE49-F238E27FC236}">
                  <a16:creationId xmlns:a16="http://schemas.microsoft.com/office/drawing/2014/main" id="{51F11AF9-56AD-4050-B844-8AFA0EE8A2FD}"/>
                </a:ext>
              </a:extLst>
            </p:cNvPr>
            <p:cNvSpPr/>
            <p:nvPr/>
          </p:nvSpPr>
          <p:spPr bwMode="auto">
            <a:xfrm>
              <a:off x="7029451" y="5856288"/>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6" name="Freeform 5472">
              <a:extLst>
                <a:ext uri="{FF2B5EF4-FFF2-40B4-BE49-F238E27FC236}">
                  <a16:creationId xmlns:a16="http://schemas.microsoft.com/office/drawing/2014/main" id="{B60AB51C-C23E-4936-A28C-B6C066082C05}"/>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宋体" panose="02010600030101010101" pitchFamily="2" charset="-122"/>
              </a:endParaRPr>
            </a:p>
          </p:txBody>
        </p:sp>
        <p:sp>
          <p:nvSpPr>
            <p:cNvPr id="87" name="Freeform 5473">
              <a:extLst>
                <a:ext uri="{FF2B5EF4-FFF2-40B4-BE49-F238E27FC236}">
                  <a16:creationId xmlns:a16="http://schemas.microsoft.com/office/drawing/2014/main" id="{4CCD65B1-6B1A-4D4D-B726-2EABF94AD613}"/>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Calibri" panose="020F0502020204030204"/>
                <a:ea typeface="宋体" panose="02010600030101010101" pitchFamily="2" charset="-122"/>
              </a:endParaRPr>
            </a:p>
          </p:txBody>
        </p:sp>
      </p:grpSp>
      <p:pic>
        <p:nvPicPr>
          <p:cNvPr id="2" name="图片 1">
            <a:extLst>
              <a:ext uri="{FF2B5EF4-FFF2-40B4-BE49-F238E27FC236}">
                <a16:creationId xmlns:a16="http://schemas.microsoft.com/office/drawing/2014/main" id="{F7B4BCBC-5F37-0961-ADDA-2C96DE1906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96" b="4374"/>
          <a:stretch/>
        </p:blipFill>
        <p:spPr>
          <a:xfrm>
            <a:off x="834686" y="585858"/>
            <a:ext cx="1530957" cy="1530957"/>
          </a:xfrm>
          <a:prstGeom prst="ellipse">
            <a:avLst/>
          </a:prstGeom>
        </p:spPr>
      </p:pic>
      <p:pic>
        <p:nvPicPr>
          <p:cNvPr id="3" name="图片 2">
            <a:extLst>
              <a:ext uri="{FF2B5EF4-FFF2-40B4-BE49-F238E27FC236}">
                <a16:creationId xmlns:a16="http://schemas.microsoft.com/office/drawing/2014/main" id="{10F5B5E7-565B-5350-A2F6-D07587275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8646" y="2246535"/>
            <a:ext cx="1554009" cy="1554009"/>
          </a:xfrm>
          <a:prstGeom prst="ellipse">
            <a:avLst/>
          </a:prstGeom>
        </p:spPr>
      </p:pic>
      <p:pic>
        <p:nvPicPr>
          <p:cNvPr id="6" name="图片 5">
            <a:extLst>
              <a:ext uri="{FF2B5EF4-FFF2-40B4-BE49-F238E27FC236}">
                <a16:creationId xmlns:a16="http://schemas.microsoft.com/office/drawing/2014/main" id="{44F3513C-B05C-FFB8-CD47-2835E08256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03" t="15272" r="6888" b="19470"/>
          <a:stretch/>
        </p:blipFill>
        <p:spPr>
          <a:xfrm>
            <a:off x="834686" y="4563597"/>
            <a:ext cx="1446922" cy="1446922"/>
          </a:xfrm>
          <a:prstGeom prst="ellipse">
            <a:avLst/>
          </a:prstGeom>
        </p:spPr>
      </p:pic>
      <p:sp>
        <p:nvSpPr>
          <p:cNvPr id="10" name="文本框 9">
            <a:extLst>
              <a:ext uri="{FF2B5EF4-FFF2-40B4-BE49-F238E27FC236}">
                <a16:creationId xmlns:a16="http://schemas.microsoft.com/office/drawing/2014/main" id="{5F8FC2A3-50DB-67A2-8222-23810D577D01}"/>
              </a:ext>
            </a:extLst>
          </p:cNvPr>
          <p:cNvSpPr txBox="1"/>
          <p:nvPr/>
        </p:nvSpPr>
        <p:spPr>
          <a:xfrm>
            <a:off x="3364140" y="628652"/>
            <a:ext cx="7953639" cy="1631216"/>
          </a:xfrm>
          <a:prstGeom prst="rect">
            <a:avLst/>
          </a:prstGeom>
          <a:noFill/>
        </p:spPr>
        <p:txBody>
          <a:bodyPr wrap="square">
            <a:spAutoFit/>
          </a:bodyPr>
          <a:lstStyle/>
          <a:p>
            <a:r>
              <a:rPr lang="en-US" altLang="zh-CN" sz="2500" b="1" dirty="0">
                <a:latin typeface="Times New Roman" panose="02020603050405020304" pitchFamily="18" charset="0"/>
                <a:ea typeface="等线" panose="02010600030101010101" pitchFamily="2" charset="-122"/>
              </a:rPr>
              <a:t>String Incense   </a:t>
            </a:r>
            <a:r>
              <a:rPr lang="en-US" altLang="zh-CN" sz="2500" dirty="0">
                <a:latin typeface="Times New Roman" panose="02020603050405020304" pitchFamily="18" charset="0"/>
                <a:ea typeface="等线" panose="02010600030101010101" pitchFamily="2" charset="-122"/>
              </a:rPr>
              <a:t>It has a linear shape and is quite common. It is often used for worshipping Buddha, meditation, and daily fumigation. It burns quickly, usually within twenty to sixty minutes, with moderate smoke.</a:t>
            </a:r>
            <a:endParaRPr lang="zh-CN" altLang="zh-CN" sz="2500" dirty="0">
              <a:latin typeface="Times New Roman" panose="02020603050405020304" pitchFamily="18" charset="0"/>
              <a:ea typeface="等线" panose="02010600030101010101" pitchFamily="2" charset="-122"/>
            </a:endParaRPr>
          </a:p>
        </p:txBody>
      </p:sp>
      <p:sp>
        <p:nvSpPr>
          <p:cNvPr id="12" name="文本框 11">
            <a:extLst>
              <a:ext uri="{FF2B5EF4-FFF2-40B4-BE49-F238E27FC236}">
                <a16:creationId xmlns:a16="http://schemas.microsoft.com/office/drawing/2014/main" id="{92A3FC9C-1BB3-323B-914F-F7E3CFB7AF3D}"/>
              </a:ext>
            </a:extLst>
          </p:cNvPr>
          <p:cNvSpPr txBox="1"/>
          <p:nvPr/>
        </p:nvSpPr>
        <p:spPr>
          <a:xfrm>
            <a:off x="958022" y="2626074"/>
            <a:ext cx="8445803" cy="1246495"/>
          </a:xfrm>
          <a:prstGeom prst="rect">
            <a:avLst/>
          </a:prstGeom>
          <a:noFill/>
        </p:spPr>
        <p:txBody>
          <a:bodyPr wrap="square">
            <a:spAutoFit/>
          </a:bodyPr>
          <a:lstStyle/>
          <a:p>
            <a:r>
              <a:rPr lang="en-US" altLang="zh-CN" sz="2500" b="1" dirty="0">
                <a:latin typeface="Times New Roman" panose="02020603050405020304" pitchFamily="18" charset="0"/>
                <a:ea typeface="等线" panose="02010600030101010101" pitchFamily="2" charset="-122"/>
              </a:rPr>
              <a:t>Dish Incense </a:t>
            </a:r>
            <a:r>
              <a:rPr lang="en-US" altLang="zh-CN" sz="2500" dirty="0">
                <a:latin typeface="Times New Roman" panose="02020603050405020304" pitchFamily="18" charset="0"/>
                <a:ea typeface="等线" panose="02010600030101010101" pitchFamily="2" charset="-122"/>
              </a:rPr>
              <a:t>is coiled into a spiral shape. The mosquito coils we commonly use in summer are of this type. They have a long burning time and produce little smoke.</a:t>
            </a:r>
            <a:endParaRPr lang="zh-CN" altLang="zh-CN" sz="2500" dirty="0">
              <a:latin typeface="Times New Roman" panose="02020603050405020304" pitchFamily="18" charset="0"/>
              <a:ea typeface="等线" panose="02010600030101010101" pitchFamily="2" charset="-122"/>
            </a:endParaRPr>
          </a:p>
        </p:txBody>
      </p:sp>
      <p:sp>
        <p:nvSpPr>
          <p:cNvPr id="14" name="文本框 13">
            <a:extLst>
              <a:ext uri="{FF2B5EF4-FFF2-40B4-BE49-F238E27FC236}">
                <a16:creationId xmlns:a16="http://schemas.microsoft.com/office/drawing/2014/main" id="{12143DD0-9349-9563-5513-C18777A246E6}"/>
              </a:ext>
            </a:extLst>
          </p:cNvPr>
          <p:cNvSpPr txBox="1"/>
          <p:nvPr/>
        </p:nvSpPr>
        <p:spPr>
          <a:xfrm>
            <a:off x="2709557" y="4367571"/>
            <a:ext cx="9169017" cy="2400657"/>
          </a:xfrm>
          <a:prstGeom prst="rect">
            <a:avLst/>
          </a:prstGeom>
          <a:noFill/>
        </p:spPr>
        <p:txBody>
          <a:bodyPr wrap="square">
            <a:spAutoFit/>
          </a:bodyPr>
          <a:lstStyle/>
          <a:p>
            <a:r>
              <a:rPr lang="en-US" altLang="zh-CN" sz="2500" b="1" dirty="0">
                <a:latin typeface="Times New Roman" panose="02020603050405020304" pitchFamily="18" charset="0"/>
                <a:ea typeface="等线" panose="02010600030101010101" pitchFamily="2" charset="-122"/>
              </a:rPr>
              <a:t>Reverse Flow Incense    </a:t>
            </a:r>
            <a:r>
              <a:rPr lang="en-US" altLang="zh-CN" sz="2500" dirty="0">
                <a:latin typeface="Times New Roman" panose="02020603050405020304" pitchFamily="18" charset="0"/>
                <a:ea typeface="等线" panose="02010600030101010101" pitchFamily="2" charset="-122"/>
              </a:rPr>
              <a:t>It is a type of cone incense. Due to its high tar content during combustion, the smoke it produces is like water, flowing from high to low, hence its name. When used with suitable incense utensils, such as mountain-shaped incense utensils, they create an scene resembling misty mountains, which is highly valuable in terms of aesthetics.</a:t>
            </a:r>
            <a:endParaRPr lang="zh-CN" altLang="zh-CN" sz="2500" dirty="0">
              <a:latin typeface="Times New Roman" panose="02020603050405020304" pitchFamily="18" charset="0"/>
              <a:ea typeface="等线" panose="02010600030101010101" pitchFamily="2" charset="-122"/>
            </a:endParaRPr>
          </a:p>
        </p:txBody>
      </p:sp>
      <p:pic>
        <p:nvPicPr>
          <p:cNvPr id="8" name="图片 7">
            <a:extLst>
              <a:ext uri="{FF2B5EF4-FFF2-40B4-BE49-F238E27FC236}">
                <a16:creationId xmlns:a16="http://schemas.microsoft.com/office/drawing/2014/main" id="{23EDD097-A6A0-0936-60DD-7B37205DDABE}"/>
              </a:ext>
            </a:extLst>
          </p:cNvPr>
          <p:cNvPicPr>
            <a:picLocks noChangeAspect="1"/>
          </p:cNvPicPr>
          <p:nvPr/>
        </p:nvPicPr>
        <p:blipFill>
          <a:blip r:embed="rId5">
            <a:extLst>
              <a:ext uri="{28A0092B-C50C-407E-A947-70E740481C1C}">
                <a14:useLocalDpi xmlns:a14="http://schemas.microsoft.com/office/drawing/2010/main" val="0"/>
              </a:ext>
            </a:extLst>
          </a:blip>
          <a:srcRect l="-711" t="13585" b="11966"/>
          <a:stretch/>
        </p:blipFill>
        <p:spPr>
          <a:xfrm>
            <a:off x="2884011" y="442046"/>
            <a:ext cx="6353544" cy="62624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18225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309C8465-1EBF-585B-25FD-15F4FD6F569E}"/>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9DBD48C-C831-AD8C-B19C-AF937451B8D9}"/>
              </a:ext>
            </a:extLst>
          </p:cNvPr>
          <p:cNvSpPr txBox="1"/>
          <p:nvPr/>
        </p:nvSpPr>
        <p:spPr>
          <a:xfrm>
            <a:off x="4296736" y="657404"/>
            <a:ext cx="3598527" cy="707886"/>
          </a:xfrm>
          <a:prstGeom prst="rect">
            <a:avLst/>
          </a:prstGeom>
          <a:noFill/>
        </p:spPr>
        <p:txBody>
          <a:bodyPr wrap="square">
            <a:spAutoFit/>
          </a:bodyPr>
          <a:lstStyle/>
          <a:p>
            <a:r>
              <a:rPr lang="en-US" altLang="zh-CN" sz="4000" dirty="0">
                <a:latin typeface="Times New Roman" panose="02020603050405020304" pitchFamily="18" charset="0"/>
                <a:ea typeface="等线" panose="02010600030101010101" pitchFamily="2" charset="-122"/>
              </a:rPr>
              <a:t>Incense Utensils</a:t>
            </a:r>
            <a:endParaRPr lang="zh-CN" altLang="en-US" sz="4000" dirty="0">
              <a:latin typeface="Times New Roman" panose="02020603050405020304" pitchFamily="18" charset="0"/>
              <a:ea typeface="等线" panose="02010600030101010101" pitchFamily="2" charset="-122"/>
            </a:endParaRPr>
          </a:p>
        </p:txBody>
      </p:sp>
      <p:pic>
        <p:nvPicPr>
          <p:cNvPr id="9" name="图片 8">
            <a:extLst>
              <a:ext uri="{FF2B5EF4-FFF2-40B4-BE49-F238E27FC236}">
                <a16:creationId xmlns:a16="http://schemas.microsoft.com/office/drawing/2014/main" id="{4ECC84B5-41CC-165F-7FA8-3CE4525FCE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661" b="4309"/>
          <a:stretch/>
        </p:blipFill>
        <p:spPr>
          <a:xfrm>
            <a:off x="581637" y="1735025"/>
            <a:ext cx="3024206" cy="3024206"/>
          </a:xfrm>
          <a:prstGeom prst="ellipse">
            <a:avLst/>
          </a:prstGeom>
        </p:spPr>
      </p:pic>
      <p:pic>
        <p:nvPicPr>
          <p:cNvPr id="13" name="图片 12">
            <a:extLst>
              <a:ext uri="{FF2B5EF4-FFF2-40B4-BE49-F238E27FC236}">
                <a16:creationId xmlns:a16="http://schemas.microsoft.com/office/drawing/2014/main" id="{596BC16F-0E38-1C99-1233-297E6AAA49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047" b="21355"/>
          <a:stretch/>
        </p:blipFill>
        <p:spPr>
          <a:xfrm>
            <a:off x="3691611" y="3878158"/>
            <a:ext cx="2677918" cy="2677918"/>
          </a:xfrm>
          <a:prstGeom prst="ellipse">
            <a:avLst/>
          </a:prstGeom>
        </p:spPr>
      </p:pic>
      <p:pic>
        <p:nvPicPr>
          <p:cNvPr id="16" name="图片 15">
            <a:extLst>
              <a:ext uri="{FF2B5EF4-FFF2-40B4-BE49-F238E27FC236}">
                <a16:creationId xmlns:a16="http://schemas.microsoft.com/office/drawing/2014/main" id="{A99C880D-A48B-19ED-3A55-2DF8574CE4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515" b="12515"/>
          <a:stretch/>
        </p:blipFill>
        <p:spPr>
          <a:xfrm>
            <a:off x="6651828" y="1597687"/>
            <a:ext cx="3024207" cy="3024207"/>
          </a:xfrm>
          <a:prstGeom prst="ellipse">
            <a:avLst/>
          </a:prstGeom>
        </p:spPr>
      </p:pic>
      <p:pic>
        <p:nvPicPr>
          <p:cNvPr id="19" name="图片 18">
            <a:extLst>
              <a:ext uri="{FF2B5EF4-FFF2-40B4-BE49-F238E27FC236}">
                <a16:creationId xmlns:a16="http://schemas.microsoft.com/office/drawing/2014/main" id="{AF47FF3A-700F-4F43-2ED3-B9ACA54C63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599" b="35093"/>
          <a:stretch/>
        </p:blipFill>
        <p:spPr>
          <a:xfrm>
            <a:off x="9485597" y="4122452"/>
            <a:ext cx="2482832" cy="2482832"/>
          </a:xfrm>
          <a:prstGeom prst="ellipse">
            <a:avLst/>
          </a:prstGeom>
        </p:spPr>
      </p:pic>
      <p:pic>
        <p:nvPicPr>
          <p:cNvPr id="21" name="图片 20">
            <a:extLst>
              <a:ext uri="{FF2B5EF4-FFF2-40B4-BE49-F238E27FC236}">
                <a16:creationId xmlns:a16="http://schemas.microsoft.com/office/drawing/2014/main" id="{DDFE0060-3309-813A-39C3-6EA22B53CC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9040" y="0"/>
            <a:ext cx="1857100" cy="1857100"/>
          </a:xfrm>
          <a:prstGeom prst="rect">
            <a:avLst/>
          </a:prstGeom>
        </p:spPr>
      </p:pic>
    </p:spTree>
    <p:custDataLst>
      <p:tags r:id="rId1"/>
    </p:custDataLst>
    <p:extLst>
      <p:ext uri="{BB962C8B-B14F-4D97-AF65-F5344CB8AC3E}">
        <p14:creationId xmlns:p14="http://schemas.microsoft.com/office/powerpoint/2010/main" val="325177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alphaModFix amt="40000"/>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6C2FD7A7-CDBA-E21C-0804-07549C9F6B9A}"/>
            </a:ext>
          </a:extLst>
        </p:cNvPr>
        <p:cNvGrpSpPr/>
        <p:nvPr/>
      </p:nvGrpSpPr>
      <p:grpSpPr>
        <a:xfrm>
          <a:off x="0" y="0"/>
          <a:ext cx="0" cy="0"/>
          <a:chOff x="0" y="0"/>
          <a:chExt cx="0" cy="0"/>
        </a:xfrm>
      </p:grpSpPr>
      <p:pic>
        <p:nvPicPr>
          <p:cNvPr id="25" name="Picture 4" descr="#活动##元素##素材##电商节日素材#...">
            <a:extLst>
              <a:ext uri="{FF2B5EF4-FFF2-40B4-BE49-F238E27FC236}">
                <a16:creationId xmlns:a16="http://schemas.microsoft.com/office/drawing/2014/main" id="{5FD69C18-BD51-D6FD-0E76-16E5D0BB8D82}"/>
              </a:ext>
            </a:extLst>
          </p:cNvPr>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0890" b="32345"/>
          <a:stretch/>
        </p:blipFill>
        <p:spPr bwMode="auto">
          <a:xfrm>
            <a:off x="4082621" y="4464870"/>
            <a:ext cx="1477704" cy="54328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A60A52B7-0D45-3165-C0D1-E7A252EFC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3019" r="53834">
                        <a14:foregroundMark x1="51375" y1="22625" x2="51375" y2="22625"/>
                      </a14:backgroundRemoval>
                    </a14:imgEffect>
                  </a14:imgLayer>
                </a14:imgProps>
              </a:ext>
              <a:ext uri="{28A0092B-C50C-407E-A947-70E740481C1C}">
                <a14:useLocalDpi xmlns:a14="http://schemas.microsoft.com/office/drawing/2010/main" val="0"/>
              </a:ext>
            </a:extLst>
          </a:blip>
          <a:srcRect l="41667" r="44814"/>
          <a:stretch/>
        </p:blipFill>
        <p:spPr>
          <a:xfrm>
            <a:off x="2806019" y="513333"/>
            <a:ext cx="772583" cy="5715000"/>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3" name="文本框 2">
            <a:extLst>
              <a:ext uri="{FF2B5EF4-FFF2-40B4-BE49-F238E27FC236}">
                <a16:creationId xmlns:a16="http://schemas.microsoft.com/office/drawing/2014/main" id="{6CE5AABF-3A7E-B943-0803-3B25D7416581}"/>
              </a:ext>
            </a:extLst>
          </p:cNvPr>
          <p:cNvSpPr txBox="1"/>
          <p:nvPr/>
        </p:nvSpPr>
        <p:spPr>
          <a:xfrm>
            <a:off x="4170756" y="2567383"/>
            <a:ext cx="5480020" cy="1431161"/>
          </a:xfrm>
          <a:prstGeom prst="rect">
            <a:avLst/>
          </a:prstGeom>
          <a:noFill/>
        </p:spPr>
        <p:txBody>
          <a:bodyPr wrap="square">
            <a:spAutoFit/>
          </a:bodyPr>
          <a:lstStyle/>
          <a:p>
            <a:r>
              <a:rPr lang="en-US" altLang="zh-CN" sz="4400" dirty="0">
                <a:latin typeface="Times New Roman" panose="02020603050405020304" pitchFamily="18" charset="0"/>
                <a:ea typeface="等线" panose="02010600030101010101" pitchFamily="2" charset="-122"/>
              </a:rPr>
              <a:t>the Production</a:t>
            </a:r>
            <a:r>
              <a:rPr lang="zh-CN" altLang="en-US" sz="4400" dirty="0">
                <a:latin typeface="Times New Roman" panose="02020603050405020304" pitchFamily="18" charset="0"/>
                <a:ea typeface="等线" panose="02010600030101010101" pitchFamily="2" charset="-122"/>
              </a:rPr>
              <a:t> </a:t>
            </a:r>
            <a:r>
              <a:rPr lang="en-US" altLang="zh-CN" sz="4300" dirty="0">
                <a:effectLst/>
                <a:latin typeface="Times New Roman" panose="02020603050405020304" pitchFamily="18" charset="0"/>
                <a:ea typeface="等线" panose="02010600030101010101" pitchFamily="2" charset="-122"/>
              </a:rPr>
              <a:t>of Chinese Incense</a:t>
            </a:r>
            <a:endParaRPr lang="zh-CN" altLang="en-US" sz="4300" dirty="0"/>
          </a:p>
        </p:txBody>
      </p:sp>
      <p:pic>
        <p:nvPicPr>
          <p:cNvPr id="4" name="图片 3">
            <a:extLst>
              <a:ext uri="{FF2B5EF4-FFF2-40B4-BE49-F238E27FC236}">
                <a16:creationId xmlns:a16="http://schemas.microsoft.com/office/drawing/2014/main" id="{6C9A96C8-E60B-28CB-7C56-AF5FF8CF38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8679" y="3907898"/>
            <a:ext cx="2950102" cy="2950102"/>
          </a:xfrm>
          <a:prstGeom prst="rect">
            <a:avLst/>
          </a:prstGeom>
        </p:spPr>
      </p:pic>
    </p:spTree>
    <p:extLst>
      <p:ext uri="{BB962C8B-B14F-4D97-AF65-F5344CB8AC3E}">
        <p14:creationId xmlns:p14="http://schemas.microsoft.com/office/powerpoint/2010/main" val="349353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a:stretch>
        </a:blipFill>
        <a:effectLst/>
      </p:bgPr>
    </p:bg>
    <p:spTree>
      <p:nvGrpSpPr>
        <p:cNvPr id="1" name="">
          <a:extLst>
            <a:ext uri="{FF2B5EF4-FFF2-40B4-BE49-F238E27FC236}">
              <a16:creationId xmlns:a16="http://schemas.microsoft.com/office/drawing/2014/main" id="{76327F00-D384-2EA7-66E5-8DD93CE87564}"/>
            </a:ext>
          </a:extLst>
        </p:cNvPr>
        <p:cNvGrpSpPr/>
        <p:nvPr/>
      </p:nvGrpSpPr>
      <p:grpSpPr>
        <a:xfrm>
          <a:off x="0" y="0"/>
          <a:ext cx="0" cy="0"/>
          <a:chOff x="0" y="0"/>
          <a:chExt cx="0" cy="0"/>
        </a:xfrm>
      </p:grpSpPr>
      <p:pic>
        <p:nvPicPr>
          <p:cNvPr id="3" name="wps佳誉设计 盗卖必究">
            <a:extLst>
              <a:ext uri="{FF2B5EF4-FFF2-40B4-BE49-F238E27FC236}">
                <a16:creationId xmlns:a16="http://schemas.microsoft.com/office/drawing/2014/main" id="{003ACFCF-7641-EAC6-185C-222FF4DF2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247" y="944170"/>
            <a:ext cx="530384" cy="4849034"/>
          </a:xfrm>
          <a:prstGeom prst="rect">
            <a:avLst/>
          </a:prstGeom>
        </p:spPr>
      </p:pic>
      <p:pic>
        <p:nvPicPr>
          <p:cNvPr id="24" name="图片 23">
            <a:extLst>
              <a:ext uri="{FF2B5EF4-FFF2-40B4-BE49-F238E27FC236}">
                <a16:creationId xmlns:a16="http://schemas.microsoft.com/office/drawing/2014/main" id="{478408F9-FAD4-B324-0174-0814860FFC7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3019" r="53834">
                        <a14:foregroundMark x1="49625" y1="40563" x2="49625" y2="40563"/>
                        <a14:foregroundMark x1="49313" y1="64125" x2="49313" y2="64125"/>
                        <a14:foregroundMark x1="49313" y1="76000" x2="49313" y2="76000"/>
                      </a14:backgroundRemoval>
                    </a14:imgEffect>
                  </a14:imgLayer>
                </a14:imgProps>
              </a:ext>
              <a:ext uri="{28A0092B-C50C-407E-A947-70E740481C1C}">
                <a14:useLocalDpi xmlns:a14="http://schemas.microsoft.com/office/drawing/2010/main" val="0"/>
              </a:ext>
            </a:extLst>
          </a:blip>
          <a:srcRect l="41667" r="44814"/>
          <a:stretch/>
        </p:blipFill>
        <p:spPr>
          <a:xfrm rot="16200000">
            <a:off x="5835847" y="885995"/>
            <a:ext cx="461664" cy="5097551"/>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pic>
        <p:nvPicPr>
          <p:cNvPr id="6" name="图片 20">
            <a:extLst>
              <a:ext uri="{FF2B5EF4-FFF2-40B4-BE49-F238E27FC236}">
                <a16:creationId xmlns:a16="http://schemas.microsoft.com/office/drawing/2014/main" id="{F7156FA5-6523-014A-8210-93606350CD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42090" y="2086808"/>
            <a:ext cx="795642" cy="84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ps佳誉设计 盗卖必究">
            <a:extLst>
              <a:ext uri="{FF2B5EF4-FFF2-40B4-BE49-F238E27FC236}">
                <a16:creationId xmlns:a16="http://schemas.microsoft.com/office/drawing/2014/main" id="{E2AC2C3A-2EB1-90A3-5A8D-6D0FB582D01A}"/>
              </a:ext>
            </a:extLst>
          </p:cNvPr>
          <p:cNvSpPr txBox="1">
            <a:spLocks noChangeArrowheads="1"/>
          </p:cNvSpPr>
          <p:nvPr/>
        </p:nvSpPr>
        <p:spPr bwMode="auto">
          <a:xfrm>
            <a:off x="4677196" y="2180886"/>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1</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pic>
        <p:nvPicPr>
          <p:cNvPr id="8" name="图片 20">
            <a:extLst>
              <a:ext uri="{FF2B5EF4-FFF2-40B4-BE49-F238E27FC236}">
                <a16:creationId xmlns:a16="http://schemas.microsoft.com/office/drawing/2014/main" id="{C956A15C-9650-E1B9-CE16-583F0E7465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92232" y="2142452"/>
            <a:ext cx="753354" cy="79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DDEDB88A-0250-0653-42CA-58AC2B0D5922}"/>
              </a:ext>
            </a:extLst>
          </p:cNvPr>
          <p:cNvSpPr txBox="1">
            <a:spLocks noChangeArrowheads="1"/>
          </p:cNvSpPr>
          <p:nvPr/>
        </p:nvSpPr>
        <p:spPr bwMode="auto">
          <a:xfrm>
            <a:off x="6504312" y="2215463"/>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2</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pic>
        <p:nvPicPr>
          <p:cNvPr id="10" name="wps佳誉设计 盗卖必究">
            <a:extLst>
              <a:ext uri="{FF2B5EF4-FFF2-40B4-BE49-F238E27FC236}">
                <a16:creationId xmlns:a16="http://schemas.microsoft.com/office/drawing/2014/main" id="{219ED1F7-C572-746F-9993-36E131B0D7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503500" y="4078480"/>
            <a:ext cx="755985" cy="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a:extLst>
              <a:ext uri="{FF2B5EF4-FFF2-40B4-BE49-F238E27FC236}">
                <a16:creationId xmlns:a16="http://schemas.microsoft.com/office/drawing/2014/main" id="{374E0B0D-38AD-E794-1073-57737175716F}"/>
              </a:ext>
            </a:extLst>
          </p:cNvPr>
          <p:cNvSpPr txBox="1">
            <a:spLocks noChangeArrowheads="1"/>
          </p:cNvSpPr>
          <p:nvPr/>
        </p:nvSpPr>
        <p:spPr bwMode="auto">
          <a:xfrm>
            <a:off x="6517012" y="4166309"/>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4</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pic>
        <p:nvPicPr>
          <p:cNvPr id="12" name="图片 20">
            <a:extLst>
              <a:ext uri="{FF2B5EF4-FFF2-40B4-BE49-F238E27FC236}">
                <a16:creationId xmlns:a16="http://schemas.microsoft.com/office/drawing/2014/main" id="{93FFFFB7-FADD-F381-99D8-F65DF4C668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676384" y="4078480"/>
            <a:ext cx="755985" cy="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ps佳誉设计 盗卖必究">
            <a:extLst>
              <a:ext uri="{FF2B5EF4-FFF2-40B4-BE49-F238E27FC236}">
                <a16:creationId xmlns:a16="http://schemas.microsoft.com/office/drawing/2014/main" id="{AD962749-0543-E965-DC2E-3073C1F65E0C}"/>
              </a:ext>
            </a:extLst>
          </p:cNvPr>
          <p:cNvSpPr txBox="1">
            <a:spLocks noChangeArrowheads="1"/>
          </p:cNvSpPr>
          <p:nvPr/>
        </p:nvSpPr>
        <p:spPr bwMode="auto">
          <a:xfrm>
            <a:off x="4689896" y="4166309"/>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3</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sp>
        <p:nvSpPr>
          <p:cNvPr id="4" name="文本框 3">
            <a:extLst>
              <a:ext uri="{FF2B5EF4-FFF2-40B4-BE49-F238E27FC236}">
                <a16:creationId xmlns:a16="http://schemas.microsoft.com/office/drawing/2014/main" id="{42E47367-F2B3-30D9-8817-4D513EC7EA5B}"/>
              </a:ext>
            </a:extLst>
          </p:cNvPr>
          <p:cNvSpPr txBox="1"/>
          <p:nvPr/>
        </p:nvSpPr>
        <p:spPr>
          <a:xfrm>
            <a:off x="1761056" y="2106997"/>
            <a:ext cx="2474514" cy="830997"/>
          </a:xfrm>
          <a:prstGeom prst="rect">
            <a:avLst/>
          </a:prstGeom>
          <a:noFill/>
        </p:spPr>
        <p:txBody>
          <a:bodyPr wrap="square">
            <a:spAutoFit/>
          </a:bodyPr>
          <a:lstStyle/>
          <a:p>
            <a:r>
              <a:rPr lang="en-US" altLang="zh-CN" sz="4800" dirty="0">
                <a:latin typeface="Times New Roman" panose="02020603050405020304" pitchFamily="18" charset="0"/>
                <a:ea typeface="等线" panose="02010600030101010101" pitchFamily="2" charset="-122"/>
              </a:rPr>
              <a:t>Monarch</a:t>
            </a:r>
            <a:endParaRPr lang="zh-CN" altLang="en-US" sz="4800" dirty="0"/>
          </a:p>
        </p:txBody>
      </p:sp>
      <p:sp>
        <p:nvSpPr>
          <p:cNvPr id="14" name="文本框 13">
            <a:extLst>
              <a:ext uri="{FF2B5EF4-FFF2-40B4-BE49-F238E27FC236}">
                <a16:creationId xmlns:a16="http://schemas.microsoft.com/office/drawing/2014/main" id="{10BB8AA4-E39B-6155-5B82-1F56C5C1F919}"/>
              </a:ext>
            </a:extLst>
          </p:cNvPr>
          <p:cNvSpPr txBox="1"/>
          <p:nvPr/>
        </p:nvSpPr>
        <p:spPr>
          <a:xfrm>
            <a:off x="8191495" y="2106997"/>
            <a:ext cx="3114830" cy="830997"/>
          </a:xfrm>
          <a:prstGeom prst="rect">
            <a:avLst/>
          </a:prstGeom>
          <a:noFill/>
        </p:spPr>
        <p:txBody>
          <a:bodyPr wrap="square">
            <a:spAutoFit/>
          </a:bodyPr>
          <a:lstStyle/>
          <a:p>
            <a:r>
              <a:rPr lang="en-US" altLang="zh-CN" sz="4800" dirty="0">
                <a:latin typeface="Times New Roman" panose="02020603050405020304" pitchFamily="18" charset="0"/>
                <a:ea typeface="等线" panose="02010600030101010101" pitchFamily="2" charset="-122"/>
              </a:rPr>
              <a:t>Minister</a:t>
            </a:r>
            <a:endParaRPr lang="zh-CN" altLang="en-US" sz="4800" dirty="0">
              <a:latin typeface="Times New Roman" panose="02020603050405020304" pitchFamily="18" charset="0"/>
              <a:ea typeface="等线" panose="02010600030101010101" pitchFamily="2" charset="-122"/>
            </a:endParaRPr>
          </a:p>
        </p:txBody>
      </p:sp>
      <p:sp>
        <p:nvSpPr>
          <p:cNvPr id="16" name="文本框 15">
            <a:extLst>
              <a:ext uri="{FF2B5EF4-FFF2-40B4-BE49-F238E27FC236}">
                <a16:creationId xmlns:a16="http://schemas.microsoft.com/office/drawing/2014/main" id="{A4B11B58-4A32-F93A-59CA-CEB82900B01F}"/>
              </a:ext>
            </a:extLst>
          </p:cNvPr>
          <p:cNvSpPr txBox="1"/>
          <p:nvPr/>
        </p:nvSpPr>
        <p:spPr>
          <a:xfrm>
            <a:off x="1682836" y="3988348"/>
            <a:ext cx="2824614" cy="830997"/>
          </a:xfrm>
          <a:prstGeom prst="rect">
            <a:avLst/>
          </a:prstGeom>
          <a:noFill/>
        </p:spPr>
        <p:txBody>
          <a:bodyPr wrap="square">
            <a:spAutoFit/>
          </a:bodyPr>
          <a:lstStyle/>
          <a:p>
            <a:r>
              <a:rPr lang="en-US" altLang="zh-CN" sz="4800" dirty="0">
                <a:latin typeface="Times New Roman" panose="02020603050405020304" pitchFamily="18" charset="0"/>
                <a:ea typeface="等线" panose="02010600030101010101" pitchFamily="2" charset="-122"/>
              </a:rPr>
              <a:t>Assistant</a:t>
            </a:r>
            <a:endParaRPr lang="zh-CN" altLang="en-US" sz="4800" dirty="0">
              <a:latin typeface="Times New Roman" panose="02020603050405020304" pitchFamily="18" charset="0"/>
              <a:ea typeface="等线" panose="02010600030101010101" pitchFamily="2" charset="-122"/>
            </a:endParaRPr>
          </a:p>
        </p:txBody>
      </p:sp>
      <p:sp>
        <p:nvSpPr>
          <p:cNvPr id="18" name="文本框 17">
            <a:extLst>
              <a:ext uri="{FF2B5EF4-FFF2-40B4-BE49-F238E27FC236}">
                <a16:creationId xmlns:a16="http://schemas.microsoft.com/office/drawing/2014/main" id="{CC0CB0CB-92DC-EE84-575F-8DA1B2172361}"/>
              </a:ext>
            </a:extLst>
          </p:cNvPr>
          <p:cNvSpPr txBox="1"/>
          <p:nvPr/>
        </p:nvSpPr>
        <p:spPr>
          <a:xfrm>
            <a:off x="8191495" y="4065292"/>
            <a:ext cx="5112589" cy="754053"/>
          </a:xfrm>
          <a:prstGeom prst="rect">
            <a:avLst/>
          </a:prstGeom>
          <a:noFill/>
        </p:spPr>
        <p:txBody>
          <a:bodyPr wrap="square">
            <a:spAutoFit/>
          </a:bodyPr>
          <a:lstStyle/>
          <a:p>
            <a:r>
              <a:rPr lang="en-US" altLang="zh-CN" sz="4300" dirty="0">
                <a:latin typeface="Times New Roman" panose="02020603050405020304" pitchFamily="18" charset="0"/>
                <a:ea typeface="等线" panose="02010600030101010101" pitchFamily="2" charset="-122"/>
              </a:rPr>
              <a:t>Messenger</a:t>
            </a:r>
            <a:endParaRPr lang="zh-CN" altLang="en-US" sz="4300" dirty="0">
              <a:latin typeface="Times New Roman" panose="02020603050405020304" pitchFamily="18" charset="0"/>
              <a:ea typeface="等线" panose="02010600030101010101" pitchFamily="2" charset="-122"/>
            </a:endParaRPr>
          </a:p>
        </p:txBody>
      </p:sp>
    </p:spTree>
    <p:custDataLst>
      <p:tags r:id="rId1"/>
    </p:custDataLst>
    <p:extLst>
      <p:ext uri="{BB962C8B-B14F-4D97-AF65-F5344CB8AC3E}">
        <p14:creationId xmlns:p14="http://schemas.microsoft.com/office/powerpoint/2010/main" val="194130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BF31BE46-A7D5-9479-F858-B3593F744F6E}"/>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EABA8A44-6C6E-8652-CEDD-4F3F350659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467960"/>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1CE32DE0-9352-0B6D-BAC1-09594DBEC2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094715"/>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F1BA700C-885D-40EB-3CC1-FC29C653FC70}"/>
              </a:ext>
            </a:extLst>
          </p:cNvPr>
          <p:cNvSpPr txBox="1"/>
          <p:nvPr/>
        </p:nvSpPr>
        <p:spPr>
          <a:xfrm>
            <a:off x="9714227" y="168081"/>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Monarch</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A475C12B-EAFE-6BE8-48A3-2612D7192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890" y="1531785"/>
            <a:ext cx="3794429" cy="3794429"/>
          </a:xfrm>
          <a:prstGeom prst="rect">
            <a:avLst/>
          </a:prstGeom>
        </p:spPr>
      </p:pic>
      <p:sp>
        <p:nvSpPr>
          <p:cNvPr id="6" name="文本框 5">
            <a:extLst>
              <a:ext uri="{FF2B5EF4-FFF2-40B4-BE49-F238E27FC236}">
                <a16:creationId xmlns:a16="http://schemas.microsoft.com/office/drawing/2014/main" id="{B5A2B48F-8ECE-F911-84B4-521F881CC92B}"/>
              </a:ext>
            </a:extLst>
          </p:cNvPr>
          <p:cNvSpPr txBox="1"/>
          <p:nvPr/>
        </p:nvSpPr>
        <p:spPr>
          <a:xfrm>
            <a:off x="6096000" y="1446992"/>
            <a:ext cx="6096000" cy="147732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have a </a:t>
            </a:r>
            <a:r>
              <a:rPr lang="en-US" altLang="zh-CN" sz="3000" b="1" dirty="0">
                <a:latin typeface="Times New Roman" panose="02020603050405020304" pitchFamily="18" charset="0"/>
                <a:ea typeface="等线" panose="02010600030101010101" pitchFamily="2" charset="-122"/>
              </a:rPr>
              <a:t>rich</a:t>
            </a:r>
            <a:r>
              <a:rPr lang="en-US" altLang="zh-CN" sz="3000" dirty="0">
                <a:latin typeface="Times New Roman" panose="02020603050405020304" pitchFamily="18" charset="0"/>
                <a:ea typeface="等线" panose="02010600030101010101" pitchFamily="2" charset="-122"/>
              </a:rPr>
              <a:t> and </a:t>
            </a:r>
            <a:r>
              <a:rPr lang="en-US" altLang="zh-CN" sz="3000" b="1" dirty="0">
                <a:latin typeface="Times New Roman" panose="02020603050405020304" pitchFamily="18" charset="0"/>
                <a:ea typeface="等线" panose="02010600030101010101" pitchFamily="2" charset="-122"/>
              </a:rPr>
              <a:t>inclusive</a:t>
            </a:r>
            <a:r>
              <a:rPr lang="en-US" altLang="zh-CN" sz="3000" dirty="0">
                <a:latin typeface="Times New Roman" panose="02020603050405020304" pitchFamily="18" charset="0"/>
                <a:ea typeface="等线" panose="02010600030101010101" pitchFamily="2" charset="-122"/>
              </a:rPr>
              <a:t> </a:t>
            </a:r>
            <a:r>
              <a:rPr lang="en-US" altLang="zh-CN" sz="3000" b="1" dirty="0">
                <a:latin typeface="Times New Roman" panose="02020603050405020304" pitchFamily="18" charset="0"/>
                <a:ea typeface="等线" panose="02010600030101010101" pitchFamily="2" charset="-122"/>
              </a:rPr>
              <a:t>fragrance</a:t>
            </a:r>
          </a:p>
          <a:p>
            <a:r>
              <a:rPr lang="en-US" altLang="zh-CN" sz="3000" dirty="0">
                <a:latin typeface="Times New Roman" panose="02020603050405020304" pitchFamily="18" charset="0"/>
                <a:ea typeface="等线" panose="02010600030101010101" pitchFamily="2" charset="-122"/>
              </a:rPr>
              <a:t>with a certain degree of </a:t>
            </a:r>
            <a:r>
              <a:rPr lang="en-US" altLang="zh-CN" sz="3000" b="1" dirty="0">
                <a:latin typeface="Times New Roman" panose="02020603050405020304" pitchFamily="18" charset="0"/>
                <a:ea typeface="等线" panose="02010600030101010101" pitchFamily="2" charset="-122"/>
              </a:rPr>
              <a:t>explosiveness</a:t>
            </a:r>
            <a:r>
              <a:rPr lang="en-US" altLang="zh-CN" sz="3000" dirty="0">
                <a:latin typeface="Times New Roman" panose="02020603050405020304" pitchFamily="18" charset="0"/>
                <a:ea typeface="等线" panose="02010600030101010101" pitchFamily="2" charset="-122"/>
              </a:rPr>
              <a:t> and a </a:t>
            </a:r>
            <a:r>
              <a:rPr lang="en-US" altLang="zh-CN" sz="3000" b="1" dirty="0">
                <a:latin typeface="Times New Roman" panose="02020603050405020304" pitchFamily="18" charset="0"/>
                <a:ea typeface="等线" panose="02010600030101010101" pitchFamily="2" charset="-122"/>
              </a:rPr>
              <a:t>long-lasting scent</a:t>
            </a:r>
            <a:endParaRPr lang="zh-CN" altLang="en-US" sz="3000" b="1" dirty="0">
              <a:latin typeface="Times New Roman" panose="02020603050405020304" pitchFamily="18" charset="0"/>
              <a:ea typeface="等线" panose="02010600030101010101" pitchFamily="2" charset="-122"/>
            </a:endParaRPr>
          </a:p>
        </p:txBody>
      </p:sp>
      <p:sp>
        <p:nvSpPr>
          <p:cNvPr id="8" name="文本框 7">
            <a:extLst>
              <a:ext uri="{FF2B5EF4-FFF2-40B4-BE49-F238E27FC236}">
                <a16:creationId xmlns:a16="http://schemas.microsoft.com/office/drawing/2014/main" id="{B3D8F92E-1103-57ED-D307-5F1BEBD4711E}"/>
              </a:ext>
            </a:extLst>
          </p:cNvPr>
          <p:cNvSpPr txBox="1"/>
          <p:nvPr/>
        </p:nvSpPr>
        <p:spPr>
          <a:xfrm>
            <a:off x="6096000" y="3217927"/>
            <a:ext cx="5548057"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usually based on </a:t>
            </a:r>
            <a:r>
              <a:rPr lang="en-US" altLang="zh-CN" sz="3000" b="1" dirty="0">
                <a:latin typeface="Times New Roman" panose="02020603050405020304" pitchFamily="18" charset="0"/>
                <a:ea typeface="等线" panose="02010600030101010101" pitchFamily="2" charset="-122"/>
              </a:rPr>
              <a:t>woody spices </a:t>
            </a:r>
            <a:r>
              <a:rPr lang="en-US" altLang="zh-CN" sz="3000" dirty="0">
                <a:latin typeface="Times New Roman" panose="02020603050405020304" pitchFamily="18" charset="0"/>
                <a:ea typeface="等线" panose="02010600030101010101" pitchFamily="2" charset="-122"/>
              </a:rPr>
              <a:t>such as agarwood and sandalwood</a:t>
            </a:r>
            <a:endParaRPr lang="zh-CN" altLang="en-US" sz="3000" dirty="0">
              <a:latin typeface="Times New Roman" panose="02020603050405020304" pitchFamily="18" charset="0"/>
              <a:ea typeface="等线" panose="02010600030101010101" pitchFamily="2" charset="-122"/>
            </a:endParaRPr>
          </a:p>
        </p:txBody>
      </p:sp>
      <p:sp>
        <p:nvSpPr>
          <p:cNvPr id="10" name="文本框 9">
            <a:extLst>
              <a:ext uri="{FF2B5EF4-FFF2-40B4-BE49-F238E27FC236}">
                <a16:creationId xmlns:a16="http://schemas.microsoft.com/office/drawing/2014/main" id="{D263BA92-D237-865F-E074-7E5A313796E7}"/>
              </a:ext>
            </a:extLst>
          </p:cNvPr>
          <p:cNvSpPr txBox="1"/>
          <p:nvPr/>
        </p:nvSpPr>
        <p:spPr>
          <a:xfrm>
            <a:off x="6085199" y="4599935"/>
            <a:ext cx="6272676" cy="147732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generally </a:t>
            </a:r>
            <a:r>
              <a:rPr lang="en-US" altLang="zh-CN" sz="3000" b="1" dirty="0">
                <a:latin typeface="Times New Roman" panose="02020603050405020304" pitchFamily="18" charset="0"/>
                <a:ea typeface="等线" panose="02010600030101010101" pitchFamily="2" charset="-122"/>
              </a:rPr>
              <a:t>one to three </a:t>
            </a:r>
            <a:r>
              <a:rPr lang="en-US" altLang="zh-CN" sz="3000" dirty="0">
                <a:latin typeface="Times New Roman" panose="02020603050405020304" pitchFamily="18" charset="0"/>
                <a:ea typeface="等线" panose="02010600030101010101" pitchFamily="2" charset="-122"/>
              </a:rPr>
              <a:t>ingredients are first selected as the base tone of the monarch incense</a:t>
            </a:r>
            <a:endParaRPr lang="zh-CN" altLang="en-US" sz="3000" dirty="0">
              <a:latin typeface="Times New Roman" panose="02020603050405020304" pitchFamily="18" charset="0"/>
              <a:ea typeface="等线" panose="02010600030101010101" pitchFamily="2" charset="-122"/>
            </a:endParaRPr>
          </a:p>
        </p:txBody>
      </p:sp>
      <p:sp>
        <p:nvSpPr>
          <p:cNvPr id="12" name="文本框 11">
            <a:extLst>
              <a:ext uri="{FF2B5EF4-FFF2-40B4-BE49-F238E27FC236}">
                <a16:creationId xmlns:a16="http://schemas.microsoft.com/office/drawing/2014/main" id="{409F476D-CA5A-4591-C3A2-C64F53CCABD0}"/>
              </a:ext>
            </a:extLst>
          </p:cNvPr>
          <p:cNvSpPr txBox="1"/>
          <p:nvPr/>
        </p:nvSpPr>
        <p:spPr>
          <a:xfrm>
            <a:off x="423192" y="5338599"/>
            <a:ext cx="3984795" cy="553998"/>
          </a:xfrm>
          <a:prstGeom prst="rect">
            <a:avLst/>
          </a:prstGeom>
          <a:noFill/>
        </p:spPr>
        <p:txBody>
          <a:bodyPr wrap="square">
            <a:spAutoFit/>
          </a:bodyPr>
          <a:lstStyle/>
          <a:p>
            <a:r>
              <a:rPr lang="en-US" altLang="zh-CN" sz="3000" dirty="0">
                <a:latin typeface="华文楷体" panose="02010600040101010101" pitchFamily="2" charset="-122"/>
                <a:ea typeface="华文楷体" panose="02010600040101010101" pitchFamily="2" charset="-122"/>
              </a:rPr>
              <a:t>40%-60% of the mixture</a:t>
            </a:r>
            <a:endParaRPr lang="zh-CN" altLang="en-US" sz="3000" dirty="0">
              <a:latin typeface="华文楷体" panose="02010600040101010101" pitchFamily="2" charset="-122"/>
              <a:ea typeface="华文楷体" panose="02010600040101010101" pitchFamily="2" charset="-122"/>
            </a:endParaRPr>
          </a:p>
        </p:txBody>
      </p:sp>
      <p:pic>
        <p:nvPicPr>
          <p:cNvPr id="17" name="wps佳誉设计 盗卖必究">
            <a:extLst>
              <a:ext uri="{FF2B5EF4-FFF2-40B4-BE49-F238E27FC236}">
                <a16:creationId xmlns:a16="http://schemas.microsoft.com/office/drawing/2014/main" id="{CC98CB78-BB6E-50E7-F61F-BC0AA07ADD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755673" y="4662063"/>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383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942AE076-0CED-2EF2-F742-9E248C584A71}"/>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F205CCAF-9949-28F6-8290-B72F9027C0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2021361"/>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9836C46A-C30C-E05B-448B-EC2BB044E9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888261"/>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27FC4939-4F59-97B4-291A-482D942E4B6F}"/>
              </a:ext>
            </a:extLst>
          </p:cNvPr>
          <p:cNvSpPr txBox="1"/>
          <p:nvPr/>
        </p:nvSpPr>
        <p:spPr>
          <a:xfrm>
            <a:off x="9929888" y="133576"/>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Minister</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FD802ACE-07B4-DC4F-ED89-E7C8A37EE062}"/>
              </a:ext>
            </a:extLst>
          </p:cNvPr>
          <p:cNvPicPr>
            <a:picLocks noChangeAspect="1"/>
          </p:cNvPicPr>
          <p:nvPr/>
        </p:nvPicPr>
        <p:blipFill>
          <a:blip r:embed="rId7" cstate="print">
            <a:extLst>
              <a:ext uri="{28A0092B-C50C-407E-A947-70E740481C1C}">
                <a14:useLocalDpi xmlns:a14="http://schemas.microsoft.com/office/drawing/2010/main" val="0"/>
              </a:ext>
            </a:extLst>
          </a:blip>
          <a:srcRect t="4114" b="11647"/>
          <a:stretch/>
        </p:blipFill>
        <p:spPr>
          <a:xfrm>
            <a:off x="678104" y="1161810"/>
            <a:ext cx="3804249" cy="4272831"/>
          </a:xfrm>
          <a:prstGeom prst="rect">
            <a:avLst/>
          </a:prstGeom>
        </p:spPr>
      </p:pic>
      <p:sp>
        <p:nvSpPr>
          <p:cNvPr id="6" name="文本框 5">
            <a:extLst>
              <a:ext uri="{FF2B5EF4-FFF2-40B4-BE49-F238E27FC236}">
                <a16:creationId xmlns:a16="http://schemas.microsoft.com/office/drawing/2014/main" id="{9AFACF88-798C-CCBC-B7F3-7AD07415CD5A}"/>
              </a:ext>
            </a:extLst>
          </p:cNvPr>
          <p:cNvSpPr txBox="1"/>
          <p:nvPr/>
        </p:nvSpPr>
        <p:spPr>
          <a:xfrm>
            <a:off x="5947914" y="1778955"/>
            <a:ext cx="6097836" cy="1938992"/>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The minister incense is meant to </a:t>
            </a:r>
            <a:r>
              <a:rPr lang="en-US" altLang="zh-CN" sz="3000" b="1" dirty="0">
                <a:latin typeface="Times New Roman" panose="02020603050405020304" pitchFamily="18" charset="0"/>
                <a:ea typeface="等线" panose="02010600030101010101" pitchFamily="2" charset="-122"/>
              </a:rPr>
              <a:t>assist the monarch incense</a:t>
            </a:r>
            <a:r>
              <a:rPr lang="en-US" altLang="zh-CN" sz="3000" dirty="0">
                <a:latin typeface="Times New Roman" panose="02020603050405020304" pitchFamily="18" charset="0"/>
                <a:ea typeface="等线" panose="02010600030101010101" pitchFamily="2" charset="-122"/>
              </a:rPr>
              <a:t>, making up for its shortcomings in enhancing the fragrance and its effects</a:t>
            </a:r>
            <a:endParaRPr lang="zh-CN" altLang="en-US" sz="3000" dirty="0">
              <a:latin typeface="Times New Roman" panose="02020603050405020304" pitchFamily="18" charset="0"/>
              <a:ea typeface="等线" panose="02010600030101010101" pitchFamily="2" charset="-122"/>
            </a:endParaRPr>
          </a:p>
        </p:txBody>
      </p:sp>
      <p:sp>
        <p:nvSpPr>
          <p:cNvPr id="8" name="文本框 7">
            <a:extLst>
              <a:ext uri="{FF2B5EF4-FFF2-40B4-BE49-F238E27FC236}">
                <a16:creationId xmlns:a16="http://schemas.microsoft.com/office/drawing/2014/main" id="{A397177D-1461-88FC-2A34-5B46B37AE375}"/>
              </a:ext>
            </a:extLst>
          </p:cNvPr>
          <p:cNvSpPr txBox="1"/>
          <p:nvPr/>
        </p:nvSpPr>
        <p:spPr>
          <a:xfrm>
            <a:off x="678104" y="5600948"/>
            <a:ext cx="4109556" cy="553998"/>
          </a:xfrm>
          <a:prstGeom prst="rect">
            <a:avLst/>
          </a:prstGeom>
          <a:noFill/>
        </p:spPr>
        <p:txBody>
          <a:bodyPr wrap="square">
            <a:spAutoFit/>
          </a:bodyPr>
          <a:lstStyle/>
          <a:p>
            <a:r>
              <a:rPr lang="en-US" altLang="zh-CN" sz="3000" dirty="0">
                <a:latin typeface="华文楷体" panose="02010600040101010101" pitchFamily="2" charset="-122"/>
                <a:ea typeface="华文楷体" panose="02010600040101010101" pitchFamily="2" charset="-122"/>
              </a:rPr>
              <a:t>20%-30% of the mixture</a:t>
            </a:r>
            <a:endParaRPr lang="zh-CN" altLang="en-US" sz="3000" dirty="0">
              <a:latin typeface="华文楷体" panose="02010600040101010101" pitchFamily="2" charset="-122"/>
              <a:ea typeface="华文楷体" panose="02010600040101010101" pitchFamily="2" charset="-122"/>
            </a:endParaRPr>
          </a:p>
        </p:txBody>
      </p:sp>
      <p:sp>
        <p:nvSpPr>
          <p:cNvPr id="10" name="文本框 9">
            <a:extLst>
              <a:ext uri="{FF2B5EF4-FFF2-40B4-BE49-F238E27FC236}">
                <a16:creationId xmlns:a16="http://schemas.microsoft.com/office/drawing/2014/main" id="{8E3DA10B-CB98-D859-1C79-616DFBC3D99A}"/>
              </a:ext>
            </a:extLst>
          </p:cNvPr>
          <p:cNvSpPr txBox="1"/>
          <p:nvPr/>
        </p:nvSpPr>
        <p:spPr>
          <a:xfrm>
            <a:off x="5947914" y="4081220"/>
            <a:ext cx="5887528"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Common materials include </a:t>
            </a:r>
            <a:r>
              <a:rPr lang="en-US" altLang="zh-CN" sz="3000" b="1" dirty="0">
                <a:latin typeface="Times New Roman" panose="02020603050405020304" pitchFamily="18" charset="0"/>
                <a:ea typeface="等线" panose="02010600030101010101" pitchFamily="2" charset="-122"/>
              </a:rPr>
              <a:t>cassia twig </a:t>
            </a:r>
            <a:r>
              <a:rPr lang="en-US" altLang="zh-CN" sz="3000" dirty="0">
                <a:latin typeface="Times New Roman" panose="02020603050405020304" pitchFamily="18" charset="0"/>
                <a:ea typeface="等线" panose="02010600030101010101" pitchFamily="2" charset="-122"/>
              </a:rPr>
              <a:t>and </a:t>
            </a:r>
            <a:r>
              <a:rPr lang="en-US" altLang="zh-CN" sz="3000" b="1" dirty="0">
                <a:latin typeface="Times New Roman" panose="02020603050405020304" pitchFamily="18" charset="0"/>
                <a:ea typeface="等线" panose="02010600030101010101" pitchFamily="2" charset="-122"/>
              </a:rPr>
              <a:t>patchouli</a:t>
            </a:r>
            <a:endParaRPr lang="zh-CN" altLang="en-US" sz="3000" b="1" dirty="0">
              <a:latin typeface="Times New Roman" panose="02020603050405020304" pitchFamily="18" charset="0"/>
              <a:ea typeface="等线" panose="02010600030101010101" pitchFamily="2" charset="-122"/>
            </a:endParaRPr>
          </a:p>
        </p:txBody>
      </p:sp>
    </p:spTree>
    <p:custDataLst>
      <p:tags r:id="rId1"/>
    </p:custDataLst>
    <p:extLst>
      <p:ext uri="{BB962C8B-B14F-4D97-AF65-F5344CB8AC3E}">
        <p14:creationId xmlns:p14="http://schemas.microsoft.com/office/powerpoint/2010/main" val="4277651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extLst>
              <a:ext uri="{BEBA8EAE-BF5A-486C-A8C5-ECC9F3942E4B}">
                <a14:imgProps xmlns:a14="http://schemas.microsoft.com/office/drawing/2010/main">
                  <a14:imgLayer r:embed="rId5">
                    <a14:imgEffect>
                      <a14:artisticPencilGrayscale/>
                    </a14:imgEffect>
                  </a14:imgLayer>
                </a14:imgProps>
              </a:ext>
            </a:extLst>
          </a:blip>
          <a:srcRect/>
          <a:tile tx="0" ty="0" sx="100000" sy="100000" flip="none" algn="tl"/>
        </a:blipFill>
        <a:effectLst/>
      </p:bgPr>
    </p:bg>
    <p:spTree>
      <p:nvGrpSpPr>
        <p:cNvPr id="1" name="">
          <a:extLst>
            <a:ext uri="{FF2B5EF4-FFF2-40B4-BE49-F238E27FC236}">
              <a16:creationId xmlns:a16="http://schemas.microsoft.com/office/drawing/2014/main" id="{7671D710-148B-79AF-2ECA-3F4B730201AB}"/>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11F276A4-5338-9CB3-C966-79A5774087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5122974" y="1942673"/>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D847DD05-495A-0214-FBC4-A2B98F8B7B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5122974" y="3809573"/>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F4C005FB-6DB8-E4F7-0C8E-8C786360BA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075" y="1352457"/>
            <a:ext cx="3270175" cy="4239117"/>
          </a:xfrm>
          <a:prstGeom prst="rect">
            <a:avLst/>
          </a:prstGeom>
        </p:spPr>
      </p:pic>
      <p:sp>
        <p:nvSpPr>
          <p:cNvPr id="5" name="文本框 4">
            <a:extLst>
              <a:ext uri="{FF2B5EF4-FFF2-40B4-BE49-F238E27FC236}">
                <a16:creationId xmlns:a16="http://schemas.microsoft.com/office/drawing/2014/main" id="{783D432C-51AD-598B-508A-1E75877DB035}"/>
              </a:ext>
            </a:extLst>
          </p:cNvPr>
          <p:cNvSpPr txBox="1"/>
          <p:nvPr/>
        </p:nvSpPr>
        <p:spPr>
          <a:xfrm>
            <a:off x="6575900" y="2064338"/>
            <a:ext cx="4934171" cy="1015663"/>
          </a:xfrm>
          <a:prstGeom prst="rect">
            <a:avLst/>
          </a:prstGeom>
          <a:noFill/>
        </p:spPr>
        <p:txBody>
          <a:bodyPr wrap="square">
            <a:spAutoFit/>
          </a:bodyPr>
          <a:lstStyle/>
          <a:p>
            <a:r>
              <a:rPr lang="en-US" altLang="zh-CN" sz="3000" dirty="0">
                <a:effectLst/>
                <a:latin typeface="Times New Roman" panose="02020603050405020304" pitchFamily="18" charset="0"/>
                <a:ea typeface="等线" panose="02010600030101010101" pitchFamily="2" charset="-122"/>
              </a:rPr>
              <a:t>enhance peace of mind and improve concentration</a:t>
            </a:r>
            <a:endParaRPr lang="zh-CN" altLang="en-US" sz="3000" dirty="0"/>
          </a:p>
        </p:txBody>
      </p:sp>
      <p:sp>
        <p:nvSpPr>
          <p:cNvPr id="7" name="文本框 6">
            <a:extLst>
              <a:ext uri="{FF2B5EF4-FFF2-40B4-BE49-F238E27FC236}">
                <a16:creationId xmlns:a16="http://schemas.microsoft.com/office/drawing/2014/main" id="{785552CE-697D-0D19-38B7-586875802A36}"/>
              </a:ext>
            </a:extLst>
          </p:cNvPr>
          <p:cNvSpPr txBox="1"/>
          <p:nvPr/>
        </p:nvSpPr>
        <p:spPr>
          <a:xfrm>
            <a:off x="6575900" y="3953728"/>
            <a:ext cx="4934171"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an auspicious object that brings wealth and blessings</a:t>
            </a:r>
            <a:endParaRPr lang="zh-CN" altLang="en-US" sz="3000" dirty="0">
              <a:latin typeface="Times New Roman" panose="02020603050405020304" pitchFamily="18" charset="0"/>
              <a:ea typeface="等线" panose="02010600030101010101" pitchFamily="2" charset="-122"/>
            </a:endParaRPr>
          </a:p>
        </p:txBody>
      </p:sp>
      <p:pic>
        <p:nvPicPr>
          <p:cNvPr id="9" name="图片 8">
            <a:extLst>
              <a:ext uri="{FF2B5EF4-FFF2-40B4-BE49-F238E27FC236}">
                <a16:creationId xmlns:a16="http://schemas.microsoft.com/office/drawing/2014/main" id="{9757732A-AB07-3DB5-4371-2DB09ED6F5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025" y="1901834"/>
            <a:ext cx="4538273" cy="3174439"/>
          </a:xfrm>
          <a:prstGeom prst="rect">
            <a:avLst/>
          </a:prstGeom>
          <a:ln>
            <a:noFill/>
          </a:ln>
          <a:effectLst>
            <a:softEdge rad="112500"/>
          </a:effectLst>
        </p:spPr>
      </p:pic>
      <p:pic>
        <p:nvPicPr>
          <p:cNvPr id="11" name="图片 10">
            <a:extLst>
              <a:ext uri="{FF2B5EF4-FFF2-40B4-BE49-F238E27FC236}">
                <a16:creationId xmlns:a16="http://schemas.microsoft.com/office/drawing/2014/main" id="{3EACAD6D-E07C-D82C-DE7C-B7397EEC0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6264" y="-35235"/>
            <a:ext cx="2643679" cy="2099573"/>
          </a:xfrm>
          <a:prstGeom prst="rect">
            <a:avLst/>
          </a:prstGeom>
        </p:spPr>
      </p:pic>
      <p:pic>
        <p:nvPicPr>
          <p:cNvPr id="12" name="图片 11">
            <a:extLst>
              <a:ext uri="{FF2B5EF4-FFF2-40B4-BE49-F238E27FC236}">
                <a16:creationId xmlns:a16="http://schemas.microsoft.com/office/drawing/2014/main" id="{048CACE6-F17C-07AE-48D5-839A3CD010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4949" y="2317377"/>
            <a:ext cx="324734" cy="509583"/>
          </a:xfrm>
          <a:prstGeom prst="rect">
            <a:avLst/>
          </a:prstGeom>
        </p:spPr>
      </p:pic>
      <p:pic>
        <p:nvPicPr>
          <p:cNvPr id="13" name="图片 12">
            <a:extLst>
              <a:ext uri="{FF2B5EF4-FFF2-40B4-BE49-F238E27FC236}">
                <a16:creationId xmlns:a16="http://schemas.microsoft.com/office/drawing/2014/main" id="{9D3DCD5A-4267-C8C0-6E57-F447013CC7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4949" y="4206767"/>
            <a:ext cx="324734" cy="509583"/>
          </a:xfrm>
          <a:prstGeom prst="rect">
            <a:avLst/>
          </a:prstGeom>
        </p:spPr>
      </p:pic>
      <p:sp>
        <p:nvSpPr>
          <p:cNvPr id="18" name="文本框 17">
            <a:extLst>
              <a:ext uri="{FF2B5EF4-FFF2-40B4-BE49-F238E27FC236}">
                <a16:creationId xmlns:a16="http://schemas.microsoft.com/office/drawing/2014/main" id="{9DF6840D-29E4-CAEC-B569-BA18E796FEFD}"/>
              </a:ext>
            </a:extLst>
          </p:cNvPr>
          <p:cNvSpPr txBox="1"/>
          <p:nvPr/>
        </p:nvSpPr>
        <p:spPr>
          <a:xfrm>
            <a:off x="659511" y="5076273"/>
            <a:ext cx="3638190" cy="369332"/>
          </a:xfrm>
          <a:prstGeom prst="rect">
            <a:avLst/>
          </a:prstGeom>
          <a:noFill/>
        </p:spPr>
        <p:txBody>
          <a:bodyPr wrap="square">
            <a:spAutoFit/>
          </a:bodyPr>
          <a:lstStyle/>
          <a:p>
            <a:pPr algn="just"/>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800" b="1" kern="100" dirty="0">
                <a:effectLst/>
                <a:latin typeface="华文楷体" panose="02010600040101010101" pitchFamily="2" charset="-122"/>
                <a:ea typeface="华文楷体" panose="02010600040101010101" pitchFamily="2" charset="-122"/>
                <a:cs typeface="Times New Roman" panose="02020603050405020304" pitchFamily="18" charset="0"/>
              </a:rPr>
              <a:t>香炉供台上摆，长大才开白黄牌</a:t>
            </a: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a:t>
            </a:r>
            <a:endParaRPr lang="zh-CN" altLang="zh-CN" sz="11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536404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63DA8705-EF14-3D28-98A6-2F7A31FC2FDF}"/>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604ADDE6-2EDB-B12F-B2B1-19FA79E7CB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8475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6F8D9C4F-BB01-1738-2EED-3CD7B02C31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7144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F2ED2242-19FD-6F62-77E4-7704F224BA6C}"/>
              </a:ext>
            </a:extLst>
          </p:cNvPr>
          <p:cNvSpPr txBox="1"/>
          <p:nvPr/>
        </p:nvSpPr>
        <p:spPr>
          <a:xfrm>
            <a:off x="9843623" y="81817"/>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Assistant</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99E1D17C-E894-876D-27A1-1568ED1D231F}"/>
              </a:ext>
            </a:extLst>
          </p:cNvPr>
          <p:cNvPicPr>
            <a:picLocks noChangeAspect="1"/>
          </p:cNvPicPr>
          <p:nvPr/>
        </p:nvPicPr>
        <p:blipFill>
          <a:blip r:embed="rId7" cstate="print">
            <a:extLst>
              <a:ext uri="{28A0092B-C50C-407E-A947-70E740481C1C}">
                <a14:useLocalDpi xmlns:a14="http://schemas.microsoft.com/office/drawing/2010/main" val="0"/>
              </a:ext>
            </a:extLst>
          </a:blip>
          <a:srcRect t="10970"/>
          <a:stretch/>
        </p:blipFill>
        <p:spPr>
          <a:xfrm>
            <a:off x="645395" y="1108610"/>
            <a:ext cx="3836958" cy="4554747"/>
          </a:xfrm>
          <a:prstGeom prst="rect">
            <a:avLst/>
          </a:prstGeom>
        </p:spPr>
      </p:pic>
      <p:sp>
        <p:nvSpPr>
          <p:cNvPr id="6" name="文本框 5">
            <a:extLst>
              <a:ext uri="{FF2B5EF4-FFF2-40B4-BE49-F238E27FC236}">
                <a16:creationId xmlns:a16="http://schemas.microsoft.com/office/drawing/2014/main" id="{8AFE1E6D-21BF-10C7-FC67-3F15C8549AEB}"/>
              </a:ext>
            </a:extLst>
          </p:cNvPr>
          <p:cNvSpPr txBox="1"/>
          <p:nvPr/>
        </p:nvSpPr>
        <p:spPr>
          <a:xfrm>
            <a:off x="1090750" y="5749390"/>
            <a:ext cx="2946248" cy="553998"/>
          </a:xfrm>
          <a:prstGeom prst="rect">
            <a:avLst/>
          </a:prstGeom>
          <a:noFill/>
        </p:spPr>
        <p:txBody>
          <a:bodyPr wrap="square">
            <a:spAutoFit/>
          </a:bodyPr>
          <a:lstStyle/>
          <a:p>
            <a:r>
              <a:rPr lang="en-US" altLang="zh-CN" sz="3000" dirty="0">
                <a:latin typeface="华文楷体" panose="02010600040101010101" pitchFamily="2" charset="-122"/>
                <a:ea typeface="华文楷体" panose="02010600040101010101" pitchFamily="2" charset="-122"/>
              </a:rPr>
              <a:t>around 10%-20%</a:t>
            </a:r>
            <a:endParaRPr lang="zh-CN" altLang="en-US" sz="3000" dirty="0">
              <a:latin typeface="华文楷体" panose="02010600040101010101" pitchFamily="2" charset="-122"/>
              <a:ea typeface="华文楷体" panose="02010600040101010101" pitchFamily="2" charset="-122"/>
            </a:endParaRPr>
          </a:p>
        </p:txBody>
      </p:sp>
      <p:sp>
        <p:nvSpPr>
          <p:cNvPr id="8" name="文本框 7">
            <a:extLst>
              <a:ext uri="{FF2B5EF4-FFF2-40B4-BE49-F238E27FC236}">
                <a16:creationId xmlns:a16="http://schemas.microsoft.com/office/drawing/2014/main" id="{17A2F690-F1E7-B6BE-9D56-5A11C0D297D2}"/>
              </a:ext>
            </a:extLst>
          </p:cNvPr>
          <p:cNvSpPr txBox="1"/>
          <p:nvPr/>
        </p:nvSpPr>
        <p:spPr>
          <a:xfrm>
            <a:off x="6096000" y="1760845"/>
            <a:ext cx="5391508" cy="1477328"/>
          </a:xfrm>
          <a:prstGeom prst="rect">
            <a:avLst/>
          </a:prstGeom>
          <a:noFill/>
        </p:spPr>
        <p:txBody>
          <a:bodyPr wrap="square">
            <a:spAutoFit/>
          </a:bodyPr>
          <a:lstStyle/>
          <a:p>
            <a:r>
              <a:rPr lang="en-US" altLang="zh-CN" sz="3000" b="1" dirty="0">
                <a:latin typeface="Times New Roman" panose="02020603050405020304" pitchFamily="18" charset="0"/>
                <a:ea typeface="等线" panose="02010600030101010101" pitchFamily="2" charset="-122"/>
              </a:rPr>
              <a:t>refine</a:t>
            </a:r>
            <a:r>
              <a:rPr lang="en-US" altLang="zh-CN" sz="3000" dirty="0">
                <a:latin typeface="Times New Roman" panose="02020603050405020304" pitchFamily="18" charset="0"/>
                <a:ea typeface="等线" panose="02010600030101010101" pitchFamily="2" charset="-122"/>
              </a:rPr>
              <a:t>, </a:t>
            </a:r>
            <a:r>
              <a:rPr lang="en-US" altLang="zh-CN" sz="3000" b="1" dirty="0">
                <a:latin typeface="Times New Roman" panose="02020603050405020304" pitchFamily="18" charset="0"/>
                <a:ea typeface="等线" panose="02010600030101010101" pitchFamily="2" charset="-122"/>
              </a:rPr>
              <a:t>balance</a:t>
            </a:r>
            <a:r>
              <a:rPr lang="en-US" altLang="zh-CN" sz="3000" dirty="0">
                <a:latin typeface="Times New Roman" panose="02020603050405020304" pitchFamily="18" charset="0"/>
                <a:ea typeface="等线" panose="02010600030101010101" pitchFamily="2" charset="-122"/>
              </a:rPr>
              <a:t> the fragrance of the monarch and minister incense, and to </a:t>
            </a:r>
            <a:r>
              <a:rPr lang="en-US" altLang="zh-CN" sz="3000" b="1" dirty="0">
                <a:latin typeface="Times New Roman" panose="02020603050405020304" pitchFamily="18" charset="0"/>
                <a:ea typeface="等线" panose="02010600030101010101" pitchFamily="2" charset="-122"/>
              </a:rPr>
              <a:t>fix</a:t>
            </a:r>
            <a:r>
              <a:rPr lang="en-US" altLang="zh-CN" sz="3000" dirty="0">
                <a:latin typeface="Times New Roman" panose="02020603050405020304" pitchFamily="18" charset="0"/>
                <a:ea typeface="等线" panose="02010600030101010101" pitchFamily="2" charset="-122"/>
              </a:rPr>
              <a:t> and </a:t>
            </a:r>
            <a:r>
              <a:rPr lang="en-US" altLang="zh-CN" sz="3000" b="1" dirty="0">
                <a:latin typeface="Times New Roman" panose="02020603050405020304" pitchFamily="18" charset="0"/>
                <a:ea typeface="等线" panose="02010600030101010101" pitchFamily="2" charset="-122"/>
              </a:rPr>
              <a:t>expand</a:t>
            </a:r>
            <a:r>
              <a:rPr lang="en-US" altLang="zh-CN" sz="3000" dirty="0">
                <a:latin typeface="Times New Roman" panose="02020603050405020304" pitchFamily="18" charset="0"/>
                <a:ea typeface="等线" panose="02010600030101010101" pitchFamily="2" charset="-122"/>
              </a:rPr>
              <a:t> the scent</a:t>
            </a:r>
            <a:endParaRPr lang="zh-CN" altLang="en-US" sz="3000" dirty="0">
              <a:latin typeface="Times New Roman" panose="02020603050405020304" pitchFamily="18" charset="0"/>
              <a:ea typeface="等线" panose="02010600030101010101" pitchFamily="2" charset="-122"/>
            </a:endParaRPr>
          </a:p>
        </p:txBody>
      </p:sp>
      <p:sp>
        <p:nvSpPr>
          <p:cNvPr id="10" name="文本框 9">
            <a:extLst>
              <a:ext uri="{FF2B5EF4-FFF2-40B4-BE49-F238E27FC236}">
                <a16:creationId xmlns:a16="http://schemas.microsoft.com/office/drawing/2014/main" id="{FF756511-2827-5CA5-44F8-86B70EF58640}"/>
              </a:ext>
            </a:extLst>
          </p:cNvPr>
          <p:cNvSpPr txBox="1"/>
          <p:nvPr/>
        </p:nvSpPr>
        <p:spPr>
          <a:xfrm>
            <a:off x="6096000" y="4151027"/>
            <a:ext cx="5851585" cy="55399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Common assistants include </a:t>
            </a:r>
            <a:r>
              <a:rPr lang="en-US" altLang="zh-CN" sz="3000" b="1" dirty="0">
                <a:latin typeface="Times New Roman" panose="02020603050405020304" pitchFamily="18" charset="0"/>
                <a:ea typeface="等线" panose="02010600030101010101" pitchFamily="2" charset="-122"/>
              </a:rPr>
              <a:t>borneol</a:t>
            </a:r>
            <a:endParaRPr lang="zh-CN" altLang="en-US" sz="3000" b="1" dirty="0">
              <a:latin typeface="Times New Roman" panose="02020603050405020304" pitchFamily="18" charset="0"/>
              <a:ea typeface="等线" panose="02010600030101010101" pitchFamily="2" charset="-122"/>
            </a:endParaRPr>
          </a:p>
        </p:txBody>
      </p:sp>
    </p:spTree>
    <p:custDataLst>
      <p:tags r:id="rId1"/>
    </p:custDataLst>
    <p:extLst>
      <p:ext uri="{BB962C8B-B14F-4D97-AF65-F5344CB8AC3E}">
        <p14:creationId xmlns:p14="http://schemas.microsoft.com/office/powerpoint/2010/main" val="75991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B0A9B106-D805-8001-F23B-FB5195133BBB}"/>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4EBF49DB-FF1C-FF2D-C811-FBF64DA2C5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8475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3D4E479C-AC5C-F080-9B30-D9E6D6A310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7144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1CE71BD-D8A2-B5CC-C6EC-8DFD7C30845B}"/>
              </a:ext>
            </a:extLst>
          </p:cNvPr>
          <p:cNvSpPr txBox="1"/>
          <p:nvPr/>
        </p:nvSpPr>
        <p:spPr>
          <a:xfrm>
            <a:off x="9550326" y="133576"/>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Messenger</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C6B326EF-6B0A-1EF4-ACFC-5BFACFFF42E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9989" y="903017"/>
            <a:ext cx="3902364" cy="5203152"/>
          </a:xfrm>
          <a:prstGeom prst="rect">
            <a:avLst/>
          </a:prstGeom>
        </p:spPr>
      </p:pic>
      <p:sp>
        <p:nvSpPr>
          <p:cNvPr id="6" name="文本框 5">
            <a:extLst>
              <a:ext uri="{FF2B5EF4-FFF2-40B4-BE49-F238E27FC236}">
                <a16:creationId xmlns:a16="http://schemas.microsoft.com/office/drawing/2014/main" id="{1414291D-67FD-0F66-0532-50E494613E92}"/>
              </a:ext>
            </a:extLst>
          </p:cNvPr>
          <p:cNvSpPr txBox="1"/>
          <p:nvPr/>
        </p:nvSpPr>
        <p:spPr>
          <a:xfrm>
            <a:off x="470139" y="5406487"/>
            <a:ext cx="4248509" cy="553998"/>
          </a:xfrm>
          <a:prstGeom prst="rect">
            <a:avLst/>
          </a:prstGeom>
          <a:noFill/>
        </p:spPr>
        <p:txBody>
          <a:bodyPr wrap="square">
            <a:spAutoFit/>
          </a:bodyPr>
          <a:lstStyle/>
          <a:p>
            <a:r>
              <a:rPr lang="en-US" altLang="zh-CN" sz="3000" dirty="0">
                <a:latin typeface="华文楷体" panose="02010600040101010101" pitchFamily="2" charset="-122"/>
                <a:ea typeface="华文楷体" panose="02010600040101010101" pitchFamily="2" charset="-122"/>
              </a:rPr>
              <a:t>generally between 1%-5%</a:t>
            </a:r>
            <a:endParaRPr lang="zh-CN" altLang="en-US" sz="3000" dirty="0">
              <a:latin typeface="华文楷体" panose="02010600040101010101" pitchFamily="2" charset="-122"/>
              <a:ea typeface="华文楷体" panose="02010600040101010101" pitchFamily="2" charset="-122"/>
            </a:endParaRPr>
          </a:p>
        </p:txBody>
      </p:sp>
      <p:sp>
        <p:nvSpPr>
          <p:cNvPr id="8" name="文本框 7">
            <a:extLst>
              <a:ext uri="{FF2B5EF4-FFF2-40B4-BE49-F238E27FC236}">
                <a16:creationId xmlns:a16="http://schemas.microsoft.com/office/drawing/2014/main" id="{C6521183-BC92-81DE-D157-4C1997E0490D}"/>
              </a:ext>
            </a:extLst>
          </p:cNvPr>
          <p:cNvSpPr txBox="1"/>
          <p:nvPr/>
        </p:nvSpPr>
        <p:spPr>
          <a:xfrm>
            <a:off x="6344728" y="2222510"/>
            <a:ext cx="5568351" cy="553998"/>
          </a:xfrm>
          <a:prstGeom prst="rect">
            <a:avLst/>
          </a:prstGeom>
          <a:noFill/>
        </p:spPr>
        <p:txBody>
          <a:bodyPr wrap="square">
            <a:spAutoFit/>
          </a:bodyPr>
          <a:lstStyle/>
          <a:p>
            <a:r>
              <a:rPr lang="en-US" altLang="zh-CN" sz="3000" b="1" dirty="0">
                <a:latin typeface="Times New Roman" panose="02020603050405020304" pitchFamily="18" charset="0"/>
                <a:ea typeface="等线" panose="02010600030101010101" pitchFamily="2" charset="-122"/>
              </a:rPr>
              <a:t>guide</a:t>
            </a:r>
            <a:r>
              <a:rPr lang="en-US" altLang="zh-CN" sz="3000" dirty="0">
                <a:latin typeface="Times New Roman" panose="02020603050405020304" pitchFamily="18" charset="0"/>
                <a:ea typeface="等线" panose="02010600030101010101" pitchFamily="2" charset="-122"/>
              </a:rPr>
              <a:t> the release of the fragrance</a:t>
            </a:r>
            <a:endParaRPr lang="zh-CN" altLang="en-US" sz="3000" dirty="0">
              <a:latin typeface="Times New Roman" panose="02020603050405020304" pitchFamily="18" charset="0"/>
              <a:ea typeface="等线" panose="02010600030101010101" pitchFamily="2" charset="-122"/>
            </a:endParaRPr>
          </a:p>
        </p:txBody>
      </p:sp>
      <p:sp>
        <p:nvSpPr>
          <p:cNvPr id="10" name="文本框 9">
            <a:extLst>
              <a:ext uri="{FF2B5EF4-FFF2-40B4-BE49-F238E27FC236}">
                <a16:creationId xmlns:a16="http://schemas.microsoft.com/office/drawing/2014/main" id="{40683C29-7453-F4BD-EA8B-681AF029CC59}"/>
              </a:ext>
            </a:extLst>
          </p:cNvPr>
          <p:cNvSpPr txBox="1"/>
          <p:nvPr/>
        </p:nvSpPr>
        <p:spPr>
          <a:xfrm>
            <a:off x="6344728" y="3858577"/>
            <a:ext cx="5267283"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Common ingredients include </a:t>
            </a:r>
            <a:r>
              <a:rPr lang="en-US" altLang="zh-CN" sz="3000" b="1" dirty="0">
                <a:latin typeface="Times New Roman" panose="02020603050405020304" pitchFamily="18" charset="0"/>
                <a:ea typeface="等线" panose="02010600030101010101" pitchFamily="2" charset="-122"/>
              </a:rPr>
              <a:t>Bletilla</a:t>
            </a:r>
            <a:r>
              <a:rPr lang="en-US" altLang="zh-CN" sz="3000" dirty="0">
                <a:latin typeface="Times New Roman" panose="02020603050405020304" pitchFamily="18" charset="0"/>
                <a:ea typeface="等线" panose="02010600030101010101" pitchFamily="2" charset="-122"/>
              </a:rPr>
              <a:t> and </a:t>
            </a:r>
            <a:r>
              <a:rPr lang="en-US" altLang="zh-CN" sz="3000" b="1" dirty="0">
                <a:latin typeface="Times New Roman" panose="02020603050405020304" pitchFamily="18" charset="0"/>
                <a:ea typeface="等线" panose="02010600030101010101" pitchFamily="2" charset="-122"/>
              </a:rPr>
              <a:t>refined</a:t>
            </a:r>
            <a:r>
              <a:rPr lang="en-US" altLang="zh-CN" sz="3000" dirty="0">
                <a:latin typeface="Times New Roman" panose="02020603050405020304" pitchFamily="18" charset="0"/>
                <a:ea typeface="等线" panose="02010600030101010101" pitchFamily="2" charset="-122"/>
              </a:rPr>
              <a:t> </a:t>
            </a:r>
            <a:r>
              <a:rPr lang="en-US" altLang="zh-CN" sz="3000" b="1" dirty="0">
                <a:latin typeface="Times New Roman" panose="02020603050405020304" pitchFamily="18" charset="0"/>
                <a:ea typeface="等线" panose="02010600030101010101" pitchFamily="2" charset="-122"/>
              </a:rPr>
              <a:t>honey</a:t>
            </a:r>
            <a:endParaRPr lang="zh-CN" altLang="en-US" sz="3000" b="1" dirty="0">
              <a:latin typeface="Times New Roman" panose="02020603050405020304" pitchFamily="18" charset="0"/>
              <a:ea typeface="等线" panose="02010600030101010101" pitchFamily="2" charset="-122"/>
            </a:endParaRPr>
          </a:p>
        </p:txBody>
      </p:sp>
    </p:spTree>
    <p:custDataLst>
      <p:tags r:id="rId1"/>
    </p:custDataLst>
    <p:extLst>
      <p:ext uri="{BB962C8B-B14F-4D97-AF65-F5344CB8AC3E}">
        <p14:creationId xmlns:p14="http://schemas.microsoft.com/office/powerpoint/2010/main" val="3839481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alphaModFix amt="40000"/>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382E40C8-1AF1-2DA3-85B5-ED8964A3CFF5}"/>
            </a:ext>
          </a:extLst>
        </p:cNvPr>
        <p:cNvGrpSpPr/>
        <p:nvPr/>
      </p:nvGrpSpPr>
      <p:grpSpPr>
        <a:xfrm>
          <a:off x="0" y="0"/>
          <a:ext cx="0" cy="0"/>
          <a:chOff x="0" y="0"/>
          <a:chExt cx="0" cy="0"/>
        </a:xfrm>
      </p:grpSpPr>
      <p:pic>
        <p:nvPicPr>
          <p:cNvPr id="25" name="Picture 4" descr="#活动##元素##素材##电商节日素材#...">
            <a:extLst>
              <a:ext uri="{FF2B5EF4-FFF2-40B4-BE49-F238E27FC236}">
                <a16:creationId xmlns:a16="http://schemas.microsoft.com/office/drawing/2014/main" id="{32E0634C-207B-3E22-C0E2-BB4933C3C8F0}"/>
              </a:ext>
            </a:extLst>
          </p:cNvPr>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0890" b="32345"/>
          <a:stretch/>
        </p:blipFill>
        <p:spPr bwMode="auto">
          <a:xfrm>
            <a:off x="4082621" y="4464870"/>
            <a:ext cx="1477704" cy="54328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666845D6-0D33-D8EC-5EBA-C93F4C78089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3019" r="53834">
                        <a14:foregroundMark x1="51375" y1="22625" x2="51375" y2="22625"/>
                      </a14:backgroundRemoval>
                    </a14:imgEffect>
                  </a14:imgLayer>
                </a14:imgProps>
              </a:ext>
              <a:ext uri="{28A0092B-C50C-407E-A947-70E740481C1C}">
                <a14:useLocalDpi xmlns:a14="http://schemas.microsoft.com/office/drawing/2010/main" val="0"/>
              </a:ext>
            </a:extLst>
          </a:blip>
          <a:srcRect l="41667" r="44814"/>
          <a:stretch/>
        </p:blipFill>
        <p:spPr>
          <a:xfrm>
            <a:off x="2806019" y="513333"/>
            <a:ext cx="772583" cy="5715000"/>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3" name="文本框 2">
            <a:extLst>
              <a:ext uri="{FF2B5EF4-FFF2-40B4-BE49-F238E27FC236}">
                <a16:creationId xmlns:a16="http://schemas.microsoft.com/office/drawing/2014/main" id="{D929236A-FD17-7E6E-0E30-5B8B4AEB5FEF}"/>
              </a:ext>
            </a:extLst>
          </p:cNvPr>
          <p:cNvSpPr txBox="1"/>
          <p:nvPr/>
        </p:nvSpPr>
        <p:spPr>
          <a:xfrm>
            <a:off x="4153503" y="2662947"/>
            <a:ext cx="5145772" cy="1415772"/>
          </a:xfrm>
          <a:prstGeom prst="rect">
            <a:avLst/>
          </a:prstGeom>
          <a:noFill/>
        </p:spPr>
        <p:txBody>
          <a:bodyPr wrap="square">
            <a:spAutoFit/>
          </a:bodyPr>
          <a:lstStyle/>
          <a:p>
            <a:r>
              <a:rPr lang="en-US" altLang="zh-CN" sz="4300" dirty="0">
                <a:effectLst/>
                <a:latin typeface="Times New Roman" panose="02020603050405020304" pitchFamily="18" charset="0"/>
                <a:ea typeface="等线" panose="02010600030101010101" pitchFamily="2" charset="-122"/>
              </a:rPr>
              <a:t>the culture influence of Chinese incense</a:t>
            </a:r>
            <a:endParaRPr lang="zh-CN" altLang="en-US" sz="4300" dirty="0"/>
          </a:p>
        </p:txBody>
      </p:sp>
      <p:pic>
        <p:nvPicPr>
          <p:cNvPr id="4" name="图片 3">
            <a:extLst>
              <a:ext uri="{FF2B5EF4-FFF2-40B4-BE49-F238E27FC236}">
                <a16:creationId xmlns:a16="http://schemas.microsoft.com/office/drawing/2014/main" id="{7966F4CF-8F57-4196-2D3F-981BE31F1A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8679" y="3907898"/>
            <a:ext cx="2950102" cy="2950102"/>
          </a:xfrm>
          <a:prstGeom prst="rect">
            <a:avLst/>
          </a:prstGeom>
        </p:spPr>
      </p:pic>
    </p:spTree>
    <p:extLst>
      <p:ext uri="{BB962C8B-B14F-4D97-AF65-F5344CB8AC3E}">
        <p14:creationId xmlns:p14="http://schemas.microsoft.com/office/powerpoint/2010/main" val="419418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alphaModFix amt="40000"/>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D7E28505-43CD-A246-BFB2-F9A82D5C47AA}"/>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4359F611-024E-9384-02AF-AE316DB9CF97}"/>
              </a:ext>
            </a:extLst>
          </p:cNvPr>
          <p:cNvSpPr txBox="1"/>
          <p:nvPr/>
        </p:nvSpPr>
        <p:spPr>
          <a:xfrm>
            <a:off x="1052991" y="2963570"/>
            <a:ext cx="3173423" cy="892552"/>
          </a:xfrm>
          <a:prstGeom prst="rect">
            <a:avLst/>
          </a:prstGeom>
          <a:noFill/>
        </p:spPr>
        <p:txBody>
          <a:bodyPr wrap="square">
            <a:spAutoFit/>
          </a:bodyPr>
          <a:lstStyle/>
          <a:p>
            <a:pPr algn="ctr"/>
            <a:r>
              <a:rPr lang="en-US" altLang="zh-CN" sz="2600" dirty="0">
                <a:latin typeface="Times New Roman" panose="02020603050405020304" pitchFamily="18" charset="0"/>
                <a:ea typeface="等线" panose="02010600030101010101" pitchFamily="2" charset="-122"/>
              </a:rPr>
              <a:t>Religious Ceremonies Sacrificial Activities</a:t>
            </a:r>
            <a:endParaRPr lang="zh-CN" altLang="en-US" sz="2600" dirty="0">
              <a:latin typeface="Times New Roman" panose="02020603050405020304" pitchFamily="18" charset="0"/>
              <a:ea typeface="等线" panose="02010600030101010101" pitchFamily="2" charset="-122"/>
            </a:endParaRPr>
          </a:p>
        </p:txBody>
      </p:sp>
      <p:sp>
        <p:nvSpPr>
          <p:cNvPr id="5" name="文本框 4">
            <a:extLst>
              <a:ext uri="{FF2B5EF4-FFF2-40B4-BE49-F238E27FC236}">
                <a16:creationId xmlns:a16="http://schemas.microsoft.com/office/drawing/2014/main" id="{A4DCC8C0-E816-A564-8737-051839590B7A}"/>
              </a:ext>
            </a:extLst>
          </p:cNvPr>
          <p:cNvSpPr txBox="1"/>
          <p:nvPr/>
        </p:nvSpPr>
        <p:spPr>
          <a:xfrm>
            <a:off x="4934227" y="2982724"/>
            <a:ext cx="2662023" cy="892552"/>
          </a:xfrm>
          <a:prstGeom prst="rect">
            <a:avLst/>
          </a:prstGeom>
          <a:noFill/>
        </p:spPr>
        <p:txBody>
          <a:bodyPr wrap="square">
            <a:spAutoFit/>
          </a:bodyPr>
          <a:lstStyle/>
          <a:p>
            <a:pPr algn="ctr"/>
            <a:r>
              <a:rPr lang="en-US" altLang="zh-CN" sz="2600" dirty="0">
                <a:latin typeface="Times New Roman" panose="02020603050405020304" pitchFamily="18" charset="0"/>
                <a:ea typeface="等线" panose="02010600030101010101" pitchFamily="2" charset="-122"/>
              </a:rPr>
              <a:t>Traditional Chinese Medicine</a:t>
            </a:r>
            <a:endParaRPr lang="zh-CN" altLang="en-US" sz="2600" dirty="0">
              <a:latin typeface="Times New Roman" panose="02020603050405020304" pitchFamily="18" charset="0"/>
              <a:ea typeface="等线" panose="02010600030101010101" pitchFamily="2" charset="-122"/>
            </a:endParaRPr>
          </a:p>
        </p:txBody>
      </p:sp>
      <p:sp>
        <p:nvSpPr>
          <p:cNvPr id="7" name="文本框 6">
            <a:extLst>
              <a:ext uri="{FF2B5EF4-FFF2-40B4-BE49-F238E27FC236}">
                <a16:creationId xmlns:a16="http://schemas.microsoft.com/office/drawing/2014/main" id="{0C63F6E5-2AF9-491E-D210-6EC63C04997E}"/>
              </a:ext>
            </a:extLst>
          </p:cNvPr>
          <p:cNvSpPr txBox="1"/>
          <p:nvPr/>
        </p:nvSpPr>
        <p:spPr>
          <a:xfrm>
            <a:off x="9008875" y="3096812"/>
            <a:ext cx="1736638" cy="492443"/>
          </a:xfrm>
          <a:prstGeom prst="rect">
            <a:avLst/>
          </a:prstGeom>
          <a:noFill/>
        </p:spPr>
        <p:txBody>
          <a:bodyPr wrap="square">
            <a:spAutoFit/>
          </a:bodyPr>
          <a:lstStyle/>
          <a:p>
            <a:pPr algn="ctr"/>
            <a:r>
              <a:rPr lang="en-US" altLang="zh-CN" sz="2600" dirty="0">
                <a:latin typeface="Times New Roman" panose="02020603050405020304" pitchFamily="18" charset="0"/>
                <a:ea typeface="等线" panose="02010600030101010101" pitchFamily="2" charset="-122"/>
              </a:rPr>
              <a:t>Daily Life</a:t>
            </a:r>
            <a:endParaRPr lang="zh-CN" altLang="en-US" sz="2600" dirty="0">
              <a:latin typeface="Times New Roman" panose="02020603050405020304" pitchFamily="18" charset="0"/>
              <a:ea typeface="等线" panose="02010600030101010101" pitchFamily="2" charset="-122"/>
            </a:endParaRPr>
          </a:p>
        </p:txBody>
      </p:sp>
      <p:pic>
        <p:nvPicPr>
          <p:cNvPr id="9" name="图片 8">
            <a:extLst>
              <a:ext uri="{FF2B5EF4-FFF2-40B4-BE49-F238E27FC236}">
                <a16:creationId xmlns:a16="http://schemas.microsoft.com/office/drawing/2014/main" id="{925999A5-17F1-86C1-C787-DF4C8A3786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4" r="4004"/>
          <a:stretch/>
        </p:blipFill>
        <p:spPr>
          <a:xfrm>
            <a:off x="5009072" y="319178"/>
            <a:ext cx="2406770" cy="2406770"/>
          </a:xfrm>
          <a:prstGeom prst="ellipse">
            <a:avLst/>
          </a:prstGeom>
        </p:spPr>
      </p:pic>
      <p:pic>
        <p:nvPicPr>
          <p:cNvPr id="12" name="图片 11">
            <a:extLst>
              <a:ext uri="{FF2B5EF4-FFF2-40B4-BE49-F238E27FC236}">
                <a16:creationId xmlns:a16="http://schemas.microsoft.com/office/drawing/2014/main" id="{EDCF7C7A-1C97-0C3E-11EE-8707A068CC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96" b="4374"/>
          <a:stretch/>
        </p:blipFill>
        <p:spPr>
          <a:xfrm>
            <a:off x="1193028" y="333125"/>
            <a:ext cx="2378875" cy="2378875"/>
          </a:xfrm>
          <a:prstGeom prst="ellipse">
            <a:avLst/>
          </a:prstGeom>
        </p:spPr>
      </p:pic>
      <p:pic>
        <p:nvPicPr>
          <p:cNvPr id="14" name="图片 13">
            <a:extLst>
              <a:ext uri="{FF2B5EF4-FFF2-40B4-BE49-F238E27FC236}">
                <a16:creationId xmlns:a16="http://schemas.microsoft.com/office/drawing/2014/main" id="{6DF8CDC0-47EC-DDEB-CF50-9F191E5875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67" b="16667"/>
          <a:stretch/>
        </p:blipFill>
        <p:spPr>
          <a:xfrm>
            <a:off x="1285903" y="4238875"/>
            <a:ext cx="2286000" cy="2286000"/>
          </a:xfrm>
          <a:prstGeom prst="ellipse">
            <a:avLst/>
          </a:prstGeom>
        </p:spPr>
      </p:pic>
      <p:pic>
        <p:nvPicPr>
          <p:cNvPr id="16" name="图片 15">
            <a:extLst>
              <a:ext uri="{FF2B5EF4-FFF2-40B4-BE49-F238E27FC236}">
                <a16:creationId xmlns:a16="http://schemas.microsoft.com/office/drawing/2014/main" id="{FD6063EA-962B-B3A2-1C61-B80779FBDD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515" b="12515"/>
          <a:stretch/>
        </p:blipFill>
        <p:spPr>
          <a:xfrm>
            <a:off x="5122237" y="4252821"/>
            <a:ext cx="2286001" cy="2286001"/>
          </a:xfrm>
          <a:prstGeom prst="ellipse">
            <a:avLst/>
          </a:prstGeom>
        </p:spPr>
      </p:pic>
      <p:pic>
        <p:nvPicPr>
          <p:cNvPr id="19" name="图片 18">
            <a:extLst>
              <a:ext uri="{FF2B5EF4-FFF2-40B4-BE49-F238E27FC236}">
                <a16:creationId xmlns:a16="http://schemas.microsoft.com/office/drawing/2014/main" id="{7F50F551-2704-39E6-9D63-2C65DF6A29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512" b="488"/>
          <a:stretch/>
        </p:blipFill>
        <p:spPr>
          <a:xfrm>
            <a:off x="8671446" y="300505"/>
            <a:ext cx="2411495" cy="2411495"/>
          </a:xfrm>
          <a:prstGeom prst="ellipse">
            <a:avLst/>
          </a:prstGeom>
        </p:spPr>
      </p:pic>
      <p:pic>
        <p:nvPicPr>
          <p:cNvPr id="21" name="图片 20">
            <a:extLst>
              <a:ext uri="{FF2B5EF4-FFF2-40B4-BE49-F238E27FC236}">
                <a16:creationId xmlns:a16="http://schemas.microsoft.com/office/drawing/2014/main" id="{A0960C54-A526-6549-AE8B-4311AB06A5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067" r="14829"/>
          <a:stretch/>
        </p:blipFill>
        <p:spPr>
          <a:xfrm>
            <a:off x="8671446" y="4146001"/>
            <a:ext cx="2517903" cy="2517903"/>
          </a:xfrm>
          <a:prstGeom prst="ellipse">
            <a:avLst/>
          </a:prstGeom>
        </p:spPr>
      </p:pic>
    </p:spTree>
    <p:extLst>
      <p:ext uri="{BB962C8B-B14F-4D97-AF65-F5344CB8AC3E}">
        <p14:creationId xmlns:p14="http://schemas.microsoft.com/office/powerpoint/2010/main" val="3914744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BEDA629-DE10-4E79-A9D8-F7289833F05C}"/>
              </a:ext>
            </a:extLst>
          </p:cNvPr>
          <p:cNvPicPr>
            <a:picLocks noChangeAspect="1"/>
          </p:cNvPicPr>
          <p:nvPr/>
        </p:nvPicPr>
        <p:blipFill rotWithShape="1">
          <a:blip r:embed="rId2">
            <a:extLst>
              <a:ext uri="{28A0092B-C50C-407E-A947-70E740481C1C}">
                <a14:useLocalDpi xmlns:a14="http://schemas.microsoft.com/office/drawing/2010/main" val="0"/>
              </a:ext>
            </a:extLst>
          </a:blip>
          <a:srcRect l="41667" r="44814"/>
          <a:stretch/>
        </p:blipFill>
        <p:spPr>
          <a:xfrm>
            <a:off x="5524500" y="0"/>
            <a:ext cx="927100" cy="6858000"/>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6" name="文本框 5">
            <a:extLst>
              <a:ext uri="{FF2B5EF4-FFF2-40B4-BE49-F238E27FC236}">
                <a16:creationId xmlns:a16="http://schemas.microsoft.com/office/drawing/2014/main" id="{FF9698CD-1F27-CD1E-78B8-F7BAC348E4D3}"/>
              </a:ext>
            </a:extLst>
          </p:cNvPr>
          <p:cNvSpPr txBox="1"/>
          <p:nvPr/>
        </p:nvSpPr>
        <p:spPr>
          <a:xfrm>
            <a:off x="2081123" y="2507317"/>
            <a:ext cx="7623594"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MV Boli" panose="02000500030200090000" pitchFamily="2" charset="0"/>
                <a:ea typeface="宋体" panose="02010600030101010101" pitchFamily="2" charset="-122"/>
                <a:cs typeface="MV Boli" panose="02000500030200090000" pitchFamily="2" charset="0"/>
              </a:rPr>
              <a:t>Thank   You</a:t>
            </a:r>
            <a:r>
              <a:rPr kumimoji="0" lang="zh-CN" altLang="en-US" sz="8800" b="0" i="0" u="none" strike="noStrike" kern="1200" cap="none" spc="0" normalizeH="0" baseline="0" noProof="0" dirty="0">
                <a:ln>
                  <a:noFill/>
                </a:ln>
                <a:solidFill>
                  <a:prstClr val="black"/>
                </a:solidFill>
                <a:effectLst/>
                <a:uLnTx/>
                <a:uFillTx/>
                <a:latin typeface="MV Boli" panose="02000500030200090000" pitchFamily="2" charset="0"/>
                <a:ea typeface="宋体" panose="02010600030101010101" pitchFamily="2" charset="-122"/>
                <a:cs typeface="MV Boli" panose="02000500030200090000" pitchFamily="2" charset="0"/>
              </a:rPr>
              <a:t>！</a:t>
            </a:r>
          </a:p>
        </p:txBody>
      </p:sp>
    </p:spTree>
    <p:extLst>
      <p:ext uri="{BB962C8B-B14F-4D97-AF65-F5344CB8AC3E}">
        <p14:creationId xmlns:p14="http://schemas.microsoft.com/office/powerpoint/2010/main" val="13784481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4C5611CB-FCE7-4B9F-AEF9-F262647857DA}"/>
              </a:ext>
            </a:extLst>
          </p:cNvPr>
          <p:cNvGrpSpPr>
            <a:grpSpLocks/>
          </p:cNvGrpSpPr>
          <p:nvPr/>
        </p:nvGrpSpPr>
        <p:grpSpPr bwMode="auto">
          <a:xfrm>
            <a:off x="4563141" y="11870"/>
            <a:ext cx="3237911" cy="638750"/>
            <a:chOff x="193779" y="40265"/>
            <a:chExt cx="5750451" cy="1133812"/>
          </a:xfrm>
        </p:grpSpPr>
        <p:pic>
          <p:nvPicPr>
            <p:cNvPr id="4" name="Picture 9" descr="F:\ppt素材\图标\我收集的图标\字体\3.png">
              <a:extLst>
                <a:ext uri="{FF2B5EF4-FFF2-40B4-BE49-F238E27FC236}">
                  <a16:creationId xmlns:a16="http://schemas.microsoft.com/office/drawing/2014/main" id="{344E6BE5-BA98-4AD6-B6B0-12B9F06CE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84536" y="-1985618"/>
              <a:ext cx="793656" cy="552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超棒ppt模板\中国风\中国风物件\maobi.png">
              <a:extLst>
                <a:ext uri="{FF2B5EF4-FFF2-40B4-BE49-F238E27FC236}">
                  <a16:creationId xmlns:a16="http://schemas.microsoft.com/office/drawing/2014/main" id="{9F0F02DB-EC77-459E-B58A-462C81BFD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79" y="40265"/>
              <a:ext cx="985348" cy="98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EBC85CAF-9FAE-4AA9-AFC1-30F8A462FC3C}"/>
                </a:ext>
              </a:extLst>
            </p:cNvPr>
            <p:cNvSpPr txBox="1">
              <a:spLocks noChangeArrowheads="1"/>
            </p:cNvSpPr>
            <p:nvPr/>
          </p:nvSpPr>
          <p:spPr bwMode="auto">
            <a:xfrm>
              <a:off x="1179127" y="543262"/>
              <a:ext cx="2674359" cy="44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a:solidFill>
                    <a:schemeClr val="bg1"/>
                  </a:solidFill>
                  <a:latin typeface="楷体" pitchFamily="49" charset="-122"/>
                  <a:ea typeface="楷体" pitchFamily="49" charset="-122"/>
                </a:rPr>
                <a:t>单击添加标题</a:t>
              </a:r>
              <a:endParaRPr lang="zh-CN" altLang="en-US" sz="2400" b="1">
                <a:solidFill>
                  <a:schemeClr val="bg1"/>
                </a:solidFill>
                <a:latin typeface="楷体" pitchFamily="49" charset="-122"/>
                <a:ea typeface="楷体" pitchFamily="49" charset="-122"/>
              </a:endParaRPr>
            </a:p>
          </p:txBody>
        </p:sp>
      </p:grpSp>
      <p:pic>
        <p:nvPicPr>
          <p:cNvPr id="10" name="图片 9">
            <a:extLst>
              <a:ext uri="{FF2B5EF4-FFF2-40B4-BE49-F238E27FC236}">
                <a16:creationId xmlns:a16="http://schemas.microsoft.com/office/drawing/2014/main" id="{84A6CDEE-7C0E-4C3C-BC36-9533BE4C3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988" y="-14513"/>
            <a:ext cx="2368022" cy="1188304"/>
          </a:xfrm>
          <a:prstGeom prst="rect">
            <a:avLst/>
          </a:prstGeom>
        </p:spPr>
      </p:pic>
      <p:pic>
        <p:nvPicPr>
          <p:cNvPr id="12" name="图片 11">
            <a:extLst>
              <a:ext uri="{FF2B5EF4-FFF2-40B4-BE49-F238E27FC236}">
                <a16:creationId xmlns:a16="http://schemas.microsoft.com/office/drawing/2014/main" id="{3CC83D45-0C0A-443C-97D1-48DC9823D0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8128" y="905874"/>
            <a:ext cx="482076" cy="5921483"/>
          </a:xfrm>
          <a:prstGeom prst="rect">
            <a:avLst/>
          </a:prstGeom>
        </p:spPr>
      </p:pic>
      <p:pic>
        <p:nvPicPr>
          <p:cNvPr id="14" name="图片 13">
            <a:extLst>
              <a:ext uri="{FF2B5EF4-FFF2-40B4-BE49-F238E27FC236}">
                <a16:creationId xmlns:a16="http://schemas.microsoft.com/office/drawing/2014/main" id="{713DD3D1-388E-4338-8D59-00C11D4364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3078" y="4919723"/>
            <a:ext cx="1804354" cy="2550324"/>
          </a:xfrm>
          <a:prstGeom prst="rect">
            <a:avLst/>
          </a:prstGeom>
        </p:spPr>
      </p:pic>
      <p:pic>
        <p:nvPicPr>
          <p:cNvPr id="17" name="图片 16">
            <a:extLst>
              <a:ext uri="{FF2B5EF4-FFF2-40B4-BE49-F238E27FC236}">
                <a16:creationId xmlns:a16="http://schemas.microsoft.com/office/drawing/2014/main" id="{3A55E6C3-B1D1-4B85-B3C6-833BCC3C97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817" r="14910"/>
          <a:stretch>
            <a:fillRect/>
          </a:stretch>
        </p:blipFill>
        <p:spPr>
          <a:xfrm>
            <a:off x="6593252" y="3661479"/>
            <a:ext cx="1376500" cy="2536284"/>
          </a:xfrm>
          <a:prstGeom prst="rect">
            <a:avLst/>
          </a:prstGeom>
        </p:spPr>
      </p:pic>
      <p:pic>
        <p:nvPicPr>
          <p:cNvPr id="33" name="图片 32">
            <a:extLst>
              <a:ext uri="{FF2B5EF4-FFF2-40B4-BE49-F238E27FC236}">
                <a16:creationId xmlns:a16="http://schemas.microsoft.com/office/drawing/2014/main" id="{E472BF59-CBE2-4F94-A1C3-BA0D5393F5BC}"/>
              </a:ext>
            </a:extLst>
          </p:cNvPr>
          <p:cNvPicPr>
            <a:picLocks noChangeAspect="1"/>
          </p:cNvPicPr>
          <p:nvPr/>
        </p:nvPicPr>
        <p:blipFill>
          <a:blip r:embed="rId8" cstate="email"/>
          <a:stretch>
            <a:fillRect/>
          </a:stretch>
        </p:blipFill>
        <p:spPr>
          <a:xfrm>
            <a:off x="559532" y="1413312"/>
            <a:ext cx="1846138" cy="1468097"/>
          </a:xfrm>
          <a:prstGeom prst="rect">
            <a:avLst/>
          </a:prstGeom>
        </p:spPr>
      </p:pic>
      <p:pic>
        <p:nvPicPr>
          <p:cNvPr id="35" name="图片 34">
            <a:extLst>
              <a:ext uri="{FF2B5EF4-FFF2-40B4-BE49-F238E27FC236}">
                <a16:creationId xmlns:a16="http://schemas.microsoft.com/office/drawing/2014/main" id="{D718FBC5-6E8C-4D7A-873E-3F5C98E6E4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4053" y="33974"/>
            <a:ext cx="2643679" cy="2099573"/>
          </a:xfrm>
          <a:prstGeom prst="rect">
            <a:avLst/>
          </a:prstGeom>
        </p:spPr>
      </p:pic>
      <p:grpSp>
        <p:nvGrpSpPr>
          <p:cNvPr id="9" name="组合 8">
            <a:extLst>
              <a:ext uri="{FF2B5EF4-FFF2-40B4-BE49-F238E27FC236}">
                <a16:creationId xmlns:a16="http://schemas.microsoft.com/office/drawing/2014/main" id="{AF6488BD-A9C6-4366-927D-0F048823D543}"/>
              </a:ext>
            </a:extLst>
          </p:cNvPr>
          <p:cNvGrpSpPr/>
          <p:nvPr/>
        </p:nvGrpSpPr>
        <p:grpSpPr>
          <a:xfrm>
            <a:off x="9161043" y="1937513"/>
            <a:ext cx="1513073" cy="1470287"/>
            <a:chOff x="11638128" y="-2746656"/>
            <a:chExt cx="2815150" cy="2735544"/>
          </a:xfrm>
        </p:grpSpPr>
        <p:pic>
          <p:nvPicPr>
            <p:cNvPr id="36" name="图片 2">
              <a:extLst>
                <a:ext uri="{FF2B5EF4-FFF2-40B4-BE49-F238E27FC236}">
                  <a16:creationId xmlns:a16="http://schemas.microsoft.com/office/drawing/2014/main" id="{F8420500-EDB8-49B1-93D1-562BB9E86A2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38128" y="-2746656"/>
              <a:ext cx="2815150" cy="273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椭圆 36">
              <a:extLst>
                <a:ext uri="{FF2B5EF4-FFF2-40B4-BE49-F238E27FC236}">
                  <a16:creationId xmlns:a16="http://schemas.microsoft.com/office/drawing/2014/main" id="{6DE9B6E5-76E0-4E9F-A72E-3B4ABB2E7125}"/>
                </a:ext>
              </a:extLst>
            </p:cNvPr>
            <p:cNvSpPr/>
            <p:nvPr/>
          </p:nvSpPr>
          <p:spPr bwMode="auto">
            <a:xfrm>
              <a:off x="12063046" y="-2417748"/>
              <a:ext cx="1880333" cy="1880277"/>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0">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38" name="图片 37">
            <a:extLst>
              <a:ext uri="{FF2B5EF4-FFF2-40B4-BE49-F238E27FC236}">
                <a16:creationId xmlns:a16="http://schemas.microsoft.com/office/drawing/2014/main" id="{F893F1C0-B227-46A2-848C-4F09DC6C1B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2251" y="5206213"/>
            <a:ext cx="1191955" cy="1714537"/>
          </a:xfrm>
          <a:prstGeom prst="rect">
            <a:avLst/>
          </a:prstGeom>
        </p:spPr>
      </p:pic>
      <p:pic>
        <p:nvPicPr>
          <p:cNvPr id="23" name="图片 22">
            <a:extLst>
              <a:ext uri="{FF2B5EF4-FFF2-40B4-BE49-F238E27FC236}">
                <a16:creationId xmlns:a16="http://schemas.microsoft.com/office/drawing/2014/main" id="{AD355644-26FC-4D4C-9250-2C6AD304BA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636" y="-245556"/>
            <a:ext cx="1706293" cy="1706293"/>
          </a:xfrm>
          <a:prstGeom prst="rect">
            <a:avLst/>
          </a:prstGeom>
        </p:spPr>
      </p:pic>
      <p:pic>
        <p:nvPicPr>
          <p:cNvPr id="24" name="图片 23">
            <a:extLst>
              <a:ext uri="{FF2B5EF4-FFF2-40B4-BE49-F238E27FC236}">
                <a16:creationId xmlns:a16="http://schemas.microsoft.com/office/drawing/2014/main" id="{631B9345-DA30-4AFE-AEFA-4D548FE95F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3621" y="-254099"/>
            <a:ext cx="2933122" cy="1955415"/>
          </a:xfrm>
          <a:prstGeom prst="rect">
            <a:avLst/>
          </a:prstGeom>
        </p:spPr>
      </p:pic>
      <p:pic>
        <p:nvPicPr>
          <p:cNvPr id="26" name="图片 25">
            <a:extLst>
              <a:ext uri="{FF2B5EF4-FFF2-40B4-BE49-F238E27FC236}">
                <a16:creationId xmlns:a16="http://schemas.microsoft.com/office/drawing/2014/main" id="{EF3E2904-3A82-40AD-9509-F6E7DF97CA8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483" y="3692218"/>
            <a:ext cx="2704554" cy="1279181"/>
          </a:xfrm>
          <a:prstGeom prst="rect">
            <a:avLst/>
          </a:prstGeom>
        </p:spPr>
      </p:pic>
      <p:pic>
        <p:nvPicPr>
          <p:cNvPr id="27" name="图片 26">
            <a:extLst>
              <a:ext uri="{FF2B5EF4-FFF2-40B4-BE49-F238E27FC236}">
                <a16:creationId xmlns:a16="http://schemas.microsoft.com/office/drawing/2014/main" id="{FB512B90-56A3-4A54-80AE-EC2CA99C67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83220" y="2225287"/>
            <a:ext cx="2129474" cy="2092569"/>
          </a:xfrm>
          <a:prstGeom prst="rect">
            <a:avLst/>
          </a:prstGeom>
        </p:spPr>
      </p:pic>
      <p:pic>
        <p:nvPicPr>
          <p:cNvPr id="28" name="图片 27">
            <a:extLst>
              <a:ext uri="{FF2B5EF4-FFF2-40B4-BE49-F238E27FC236}">
                <a16:creationId xmlns:a16="http://schemas.microsoft.com/office/drawing/2014/main" id="{8100C931-A284-41AF-B46D-C3AA441FED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10352" y="845090"/>
            <a:ext cx="1549856" cy="1549856"/>
          </a:xfrm>
          <a:prstGeom prst="rect">
            <a:avLst/>
          </a:prstGeom>
        </p:spPr>
      </p:pic>
      <p:pic>
        <p:nvPicPr>
          <p:cNvPr id="29" name="图片 28">
            <a:extLst>
              <a:ext uri="{FF2B5EF4-FFF2-40B4-BE49-F238E27FC236}">
                <a16:creationId xmlns:a16="http://schemas.microsoft.com/office/drawing/2014/main" id="{8C74B769-B092-4421-A63D-FDCC0BBCD0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41722" y="2692954"/>
            <a:ext cx="1950873" cy="2092568"/>
          </a:xfrm>
          <a:prstGeom prst="rect">
            <a:avLst/>
          </a:prstGeom>
        </p:spPr>
      </p:pic>
      <p:pic>
        <p:nvPicPr>
          <p:cNvPr id="30" name="图片 29">
            <a:extLst>
              <a:ext uri="{FF2B5EF4-FFF2-40B4-BE49-F238E27FC236}">
                <a16:creationId xmlns:a16="http://schemas.microsoft.com/office/drawing/2014/main" id="{271398F1-7ABF-4719-B9E6-CFAACE84FA6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15461" y="189141"/>
            <a:ext cx="324734" cy="509583"/>
          </a:xfrm>
          <a:prstGeom prst="rect">
            <a:avLst/>
          </a:prstGeom>
        </p:spPr>
      </p:pic>
      <p:pic>
        <p:nvPicPr>
          <p:cNvPr id="31" name="图片 30">
            <a:extLst>
              <a:ext uri="{FF2B5EF4-FFF2-40B4-BE49-F238E27FC236}">
                <a16:creationId xmlns:a16="http://schemas.microsoft.com/office/drawing/2014/main" id="{7FD65BCF-A7FD-499E-A887-A4323B437CC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07073" y="125561"/>
            <a:ext cx="1706293" cy="1706293"/>
          </a:xfrm>
          <a:prstGeom prst="rect">
            <a:avLst/>
          </a:prstGeom>
        </p:spPr>
      </p:pic>
      <p:pic>
        <p:nvPicPr>
          <p:cNvPr id="34" name="图片 33">
            <a:extLst>
              <a:ext uri="{FF2B5EF4-FFF2-40B4-BE49-F238E27FC236}">
                <a16:creationId xmlns:a16="http://schemas.microsoft.com/office/drawing/2014/main" id="{011B65EE-33E6-46AD-B3BB-61769C2E8D4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11625" y="781665"/>
            <a:ext cx="2100378" cy="2100378"/>
          </a:xfrm>
          <a:prstGeom prst="rect">
            <a:avLst/>
          </a:prstGeom>
        </p:spPr>
      </p:pic>
      <p:pic>
        <p:nvPicPr>
          <p:cNvPr id="39" name="图片 38">
            <a:extLst>
              <a:ext uri="{FF2B5EF4-FFF2-40B4-BE49-F238E27FC236}">
                <a16:creationId xmlns:a16="http://schemas.microsoft.com/office/drawing/2014/main" id="{749DAB39-DD5D-4B4E-A21F-E055D83A763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2761" b="15716"/>
          <a:stretch>
            <a:fillRect/>
          </a:stretch>
        </p:blipFill>
        <p:spPr>
          <a:xfrm>
            <a:off x="10808485" y="1244376"/>
            <a:ext cx="617262" cy="1657794"/>
          </a:xfrm>
          <a:prstGeom prst="rect">
            <a:avLst/>
          </a:prstGeom>
        </p:spPr>
      </p:pic>
      <p:pic>
        <p:nvPicPr>
          <p:cNvPr id="40" name="图片 39">
            <a:extLst>
              <a:ext uri="{FF2B5EF4-FFF2-40B4-BE49-F238E27FC236}">
                <a16:creationId xmlns:a16="http://schemas.microsoft.com/office/drawing/2014/main" id="{1142B53A-3169-4E15-BB2F-E896C28A57B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644" r="1"/>
          <a:stretch/>
        </p:blipFill>
        <p:spPr>
          <a:xfrm>
            <a:off x="9243005" y="3929297"/>
            <a:ext cx="2234427" cy="601052"/>
          </a:xfrm>
          <a:prstGeom prst="rect">
            <a:avLst/>
          </a:prstGeom>
        </p:spPr>
      </p:pic>
      <p:pic>
        <p:nvPicPr>
          <p:cNvPr id="41" name="图片 40">
            <a:extLst>
              <a:ext uri="{FF2B5EF4-FFF2-40B4-BE49-F238E27FC236}">
                <a16:creationId xmlns:a16="http://schemas.microsoft.com/office/drawing/2014/main" id="{8BA8512B-AD68-464F-B647-ACE717C5F44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4770" y="5026985"/>
            <a:ext cx="2100379" cy="1850559"/>
          </a:xfrm>
          <a:prstGeom prst="rect">
            <a:avLst/>
          </a:prstGeom>
        </p:spPr>
      </p:pic>
      <p:pic>
        <p:nvPicPr>
          <p:cNvPr id="42" name="图片 41">
            <a:extLst>
              <a:ext uri="{FF2B5EF4-FFF2-40B4-BE49-F238E27FC236}">
                <a16:creationId xmlns:a16="http://schemas.microsoft.com/office/drawing/2014/main" id="{330ECB07-3450-4D89-8856-E630D53063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454" y="2610200"/>
            <a:ext cx="2740271" cy="987329"/>
          </a:xfrm>
          <a:prstGeom prst="rect">
            <a:avLst/>
          </a:prstGeom>
        </p:spPr>
      </p:pic>
      <p:pic>
        <p:nvPicPr>
          <p:cNvPr id="43" name="图片 42">
            <a:extLst>
              <a:ext uri="{FF2B5EF4-FFF2-40B4-BE49-F238E27FC236}">
                <a16:creationId xmlns:a16="http://schemas.microsoft.com/office/drawing/2014/main" id="{C04F2CFB-EBCE-4BB1-B6F3-C4469D74A2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332145" y="4560723"/>
            <a:ext cx="2076207" cy="2570542"/>
          </a:xfrm>
          <a:prstGeom prst="rect">
            <a:avLst/>
          </a:prstGeom>
        </p:spPr>
      </p:pic>
      <p:pic>
        <p:nvPicPr>
          <p:cNvPr id="44" name="图片 43">
            <a:extLst>
              <a:ext uri="{FF2B5EF4-FFF2-40B4-BE49-F238E27FC236}">
                <a16:creationId xmlns:a16="http://schemas.microsoft.com/office/drawing/2014/main" id="{03BD190A-8324-42D2-8EB5-B7CDC9EE27C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52254" y="4488704"/>
            <a:ext cx="1357290" cy="2714580"/>
          </a:xfrm>
          <a:prstGeom prst="rect">
            <a:avLst/>
          </a:prstGeom>
        </p:spPr>
      </p:pic>
      <p:pic>
        <p:nvPicPr>
          <p:cNvPr id="45" name="图片 44">
            <a:extLst>
              <a:ext uri="{FF2B5EF4-FFF2-40B4-BE49-F238E27FC236}">
                <a16:creationId xmlns:a16="http://schemas.microsoft.com/office/drawing/2014/main" id="{511B307F-40AB-46CD-93EB-F718E82B411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198429" y="5367831"/>
            <a:ext cx="768196" cy="1401394"/>
          </a:xfrm>
          <a:prstGeom prst="rect">
            <a:avLst/>
          </a:prstGeom>
        </p:spPr>
      </p:pic>
      <p:pic>
        <p:nvPicPr>
          <p:cNvPr id="46" name="图片 45">
            <a:extLst>
              <a:ext uri="{FF2B5EF4-FFF2-40B4-BE49-F238E27FC236}">
                <a16:creationId xmlns:a16="http://schemas.microsoft.com/office/drawing/2014/main" id="{FB31A785-F7C8-4BCC-BCB3-E2AD88E090D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799405" y="4247800"/>
            <a:ext cx="1394354" cy="913344"/>
          </a:xfrm>
          <a:prstGeom prst="rect">
            <a:avLst/>
          </a:prstGeom>
        </p:spPr>
      </p:pic>
      <p:pic>
        <p:nvPicPr>
          <p:cNvPr id="47" name="图片 46">
            <a:extLst>
              <a:ext uri="{FF2B5EF4-FFF2-40B4-BE49-F238E27FC236}">
                <a16:creationId xmlns:a16="http://schemas.microsoft.com/office/drawing/2014/main" id="{26874665-5E2C-49FD-81FD-227018A3C19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096423" y="2610200"/>
            <a:ext cx="1422270" cy="1972012"/>
          </a:xfrm>
          <a:prstGeom prst="rect">
            <a:avLst/>
          </a:prstGeom>
        </p:spPr>
      </p:pic>
      <p:pic>
        <p:nvPicPr>
          <p:cNvPr id="48" name="图片 47">
            <a:extLst>
              <a:ext uri="{FF2B5EF4-FFF2-40B4-BE49-F238E27FC236}">
                <a16:creationId xmlns:a16="http://schemas.microsoft.com/office/drawing/2014/main" id="{6162DD2B-FD6C-4F35-914D-4173172B80A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850889" y="4294392"/>
            <a:ext cx="1530208" cy="2463201"/>
          </a:xfrm>
          <a:prstGeom prst="rect">
            <a:avLst/>
          </a:prstGeom>
        </p:spPr>
      </p:pic>
      <p:pic>
        <p:nvPicPr>
          <p:cNvPr id="49" name="图片 48">
            <a:extLst>
              <a:ext uri="{FF2B5EF4-FFF2-40B4-BE49-F238E27FC236}">
                <a16:creationId xmlns:a16="http://schemas.microsoft.com/office/drawing/2014/main" id="{02C58285-A454-4320-B2FB-7C27D16888A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621570" y="650620"/>
            <a:ext cx="755430" cy="1401394"/>
          </a:xfrm>
          <a:prstGeom prst="rect">
            <a:avLst/>
          </a:prstGeom>
        </p:spPr>
      </p:pic>
      <p:pic>
        <p:nvPicPr>
          <p:cNvPr id="50" name="图片 49">
            <a:extLst>
              <a:ext uri="{FF2B5EF4-FFF2-40B4-BE49-F238E27FC236}">
                <a16:creationId xmlns:a16="http://schemas.microsoft.com/office/drawing/2014/main" id="{50378483-9A81-4DAB-B018-C7AB0C5F021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15946" y="1560063"/>
            <a:ext cx="1857100" cy="1857100"/>
          </a:xfrm>
          <a:prstGeom prst="rect">
            <a:avLst/>
          </a:prstGeom>
        </p:spPr>
      </p:pic>
      <p:pic>
        <p:nvPicPr>
          <p:cNvPr id="51" name="图片 50">
            <a:extLst>
              <a:ext uri="{FF2B5EF4-FFF2-40B4-BE49-F238E27FC236}">
                <a16:creationId xmlns:a16="http://schemas.microsoft.com/office/drawing/2014/main" id="{16CFE563-5311-42A6-B677-7F2890FCA57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40542" y="2154367"/>
            <a:ext cx="1472102" cy="2049627"/>
          </a:xfrm>
          <a:prstGeom prst="rect">
            <a:avLst/>
          </a:prstGeom>
        </p:spPr>
      </p:pic>
    </p:spTree>
    <p:extLst>
      <p:ext uri="{BB962C8B-B14F-4D97-AF65-F5344CB8AC3E}">
        <p14:creationId xmlns:p14="http://schemas.microsoft.com/office/powerpoint/2010/main" val="276840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a:stretch>
        </a:blipFill>
        <a:effectLst/>
      </p:bgPr>
    </p:bg>
    <p:spTree>
      <p:nvGrpSpPr>
        <p:cNvPr id="1" name=""/>
        <p:cNvGrpSpPr/>
        <p:nvPr/>
      </p:nvGrpSpPr>
      <p:grpSpPr>
        <a:xfrm>
          <a:off x="0" y="0"/>
          <a:ext cx="0" cy="0"/>
          <a:chOff x="0" y="0"/>
          <a:chExt cx="0" cy="0"/>
        </a:xfrm>
      </p:grpSpPr>
      <p:pic>
        <p:nvPicPr>
          <p:cNvPr id="3" name="wps佳誉设计 盗卖必究">
            <a:extLst>
              <a:ext uri="{FF2B5EF4-FFF2-40B4-BE49-F238E27FC236}">
                <a16:creationId xmlns:a16="http://schemas.microsoft.com/office/drawing/2014/main" id="{1A317341-B94D-473D-8356-257E41754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247" y="944170"/>
            <a:ext cx="530384" cy="4849034"/>
          </a:xfrm>
          <a:prstGeom prst="rect">
            <a:avLst/>
          </a:prstGeom>
        </p:spPr>
      </p:pic>
      <p:pic>
        <p:nvPicPr>
          <p:cNvPr id="24" name="图片 23">
            <a:extLst>
              <a:ext uri="{FF2B5EF4-FFF2-40B4-BE49-F238E27FC236}">
                <a16:creationId xmlns:a16="http://schemas.microsoft.com/office/drawing/2014/main" id="{DF1E187E-726D-4782-B5A9-C8CED705CD3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3019" r="53834">
                        <a14:foregroundMark x1="49625" y1="40563" x2="49625" y2="40563"/>
                        <a14:foregroundMark x1="49313" y1="64125" x2="49313" y2="64125"/>
                        <a14:foregroundMark x1="49313" y1="76000" x2="49313" y2="76000"/>
                      </a14:backgroundRemoval>
                    </a14:imgEffect>
                  </a14:imgLayer>
                </a14:imgProps>
              </a:ext>
              <a:ext uri="{28A0092B-C50C-407E-A947-70E740481C1C}">
                <a14:useLocalDpi xmlns:a14="http://schemas.microsoft.com/office/drawing/2010/main" val="0"/>
              </a:ext>
            </a:extLst>
          </a:blip>
          <a:srcRect l="41667" r="44814"/>
          <a:stretch/>
        </p:blipFill>
        <p:spPr>
          <a:xfrm rot="16200000">
            <a:off x="5835847" y="885995"/>
            <a:ext cx="461664" cy="5097551"/>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pic>
        <p:nvPicPr>
          <p:cNvPr id="6" name="图片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42090" y="2086808"/>
            <a:ext cx="795642" cy="84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ps佳誉设计 盗卖必究"/>
          <p:cNvSpPr txBox="1">
            <a:spLocks noChangeArrowheads="1"/>
          </p:cNvSpPr>
          <p:nvPr/>
        </p:nvSpPr>
        <p:spPr bwMode="auto">
          <a:xfrm>
            <a:off x="4677196" y="2180886"/>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1</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pic>
        <p:nvPicPr>
          <p:cNvPr id="8" name="图片 20"/>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92232" y="2142452"/>
            <a:ext cx="753354" cy="79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a:spLocks noChangeArrowheads="1"/>
          </p:cNvSpPr>
          <p:nvPr/>
        </p:nvSpPr>
        <p:spPr bwMode="auto">
          <a:xfrm>
            <a:off x="6504312" y="2215463"/>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2</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pic>
        <p:nvPicPr>
          <p:cNvPr id="10" name="wps佳誉设计 盗卖必究"/>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503500" y="4078480"/>
            <a:ext cx="755985" cy="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a:spLocks noChangeArrowheads="1"/>
          </p:cNvSpPr>
          <p:nvPr/>
        </p:nvSpPr>
        <p:spPr bwMode="auto">
          <a:xfrm>
            <a:off x="6517012" y="4166309"/>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4</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pic>
        <p:nvPicPr>
          <p:cNvPr id="12" name="图片 20"/>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676384" y="4078480"/>
            <a:ext cx="755985" cy="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ps佳誉设计 盗卖必究"/>
          <p:cNvSpPr txBox="1">
            <a:spLocks noChangeArrowheads="1"/>
          </p:cNvSpPr>
          <p:nvPr/>
        </p:nvSpPr>
        <p:spPr bwMode="auto">
          <a:xfrm>
            <a:off x="4689896" y="4166309"/>
            <a:ext cx="6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dirty="0">
                <a:solidFill>
                  <a:prstClr val="white"/>
                </a:solidFill>
                <a:latin typeface="方正硬笔行书繁体" panose="03000509000000000000" pitchFamily="65" charset="-122"/>
                <a:ea typeface="方正硬笔行书繁体" panose="03000509000000000000" pitchFamily="65" charset="-122"/>
              </a:rPr>
              <a:t>3</a:t>
            </a:r>
            <a:endParaRPr kumimoji="0" lang="zh-CN" altLang="zh-CN" sz="3200" b="0" i="0" u="none" strike="noStrike" kern="1200" cap="none" spc="-300" normalizeH="0" baseline="0" noProof="0" dirty="0">
              <a:ln>
                <a:noFill/>
              </a:ln>
              <a:solidFill>
                <a:prstClr val="white"/>
              </a:solidFill>
              <a:effectLst/>
              <a:uLnTx/>
              <a:uFillTx/>
              <a:latin typeface="方正硬笔行书繁体" panose="03000509000000000000" pitchFamily="65" charset="-122"/>
              <a:ea typeface="方正硬笔行书繁体" panose="03000509000000000000" pitchFamily="65" charset="-122"/>
              <a:cs typeface="+mn-cs"/>
            </a:endParaRPr>
          </a:p>
        </p:txBody>
      </p:sp>
      <p:sp>
        <p:nvSpPr>
          <p:cNvPr id="4" name="文本框 3">
            <a:extLst>
              <a:ext uri="{FF2B5EF4-FFF2-40B4-BE49-F238E27FC236}">
                <a16:creationId xmlns:a16="http://schemas.microsoft.com/office/drawing/2014/main" id="{B793EF8F-CDA7-8744-2AC2-86152A8D62E7}"/>
              </a:ext>
            </a:extLst>
          </p:cNvPr>
          <p:cNvSpPr txBox="1"/>
          <p:nvPr/>
        </p:nvSpPr>
        <p:spPr>
          <a:xfrm>
            <a:off x="1761056" y="2106997"/>
            <a:ext cx="2366980" cy="830997"/>
          </a:xfrm>
          <a:prstGeom prst="rect">
            <a:avLst/>
          </a:prstGeom>
          <a:noFill/>
        </p:spPr>
        <p:txBody>
          <a:bodyPr wrap="square">
            <a:spAutoFit/>
          </a:bodyPr>
          <a:lstStyle/>
          <a:p>
            <a:r>
              <a:rPr lang="en-US" altLang="zh-CN" sz="4800" dirty="0">
                <a:latin typeface="Times New Roman" panose="02020603050405020304" pitchFamily="18" charset="0"/>
                <a:ea typeface="等线" panose="02010600030101010101" pitchFamily="2" charset="-122"/>
              </a:rPr>
              <a:t>F</a:t>
            </a:r>
            <a:r>
              <a:rPr lang="en-US" altLang="zh-CN" sz="4800" dirty="0">
                <a:effectLst/>
                <a:latin typeface="Times New Roman" panose="02020603050405020304" pitchFamily="18" charset="0"/>
                <a:ea typeface="等线" panose="02010600030101010101" pitchFamily="2" charset="-122"/>
              </a:rPr>
              <a:t>ormed</a:t>
            </a:r>
            <a:endParaRPr lang="zh-CN" altLang="en-US" sz="4800" dirty="0"/>
          </a:p>
        </p:txBody>
      </p:sp>
      <p:sp>
        <p:nvSpPr>
          <p:cNvPr id="14" name="文本框 13">
            <a:extLst>
              <a:ext uri="{FF2B5EF4-FFF2-40B4-BE49-F238E27FC236}">
                <a16:creationId xmlns:a16="http://schemas.microsoft.com/office/drawing/2014/main" id="{E03B058E-014D-DC66-30CF-8072FC4211B4}"/>
              </a:ext>
            </a:extLst>
          </p:cNvPr>
          <p:cNvSpPr txBox="1"/>
          <p:nvPr/>
        </p:nvSpPr>
        <p:spPr>
          <a:xfrm>
            <a:off x="8191495" y="2106997"/>
            <a:ext cx="3114830" cy="830997"/>
          </a:xfrm>
          <a:prstGeom prst="rect">
            <a:avLst/>
          </a:prstGeom>
          <a:noFill/>
        </p:spPr>
        <p:txBody>
          <a:bodyPr wrap="square">
            <a:spAutoFit/>
          </a:bodyPr>
          <a:lstStyle/>
          <a:p>
            <a:r>
              <a:rPr lang="en-US" altLang="zh-CN" sz="4800" dirty="0">
                <a:latin typeface="Times New Roman" panose="02020603050405020304" pitchFamily="18" charset="0"/>
                <a:ea typeface="等线" panose="02010600030101010101" pitchFamily="2" charset="-122"/>
              </a:rPr>
              <a:t>Developed</a:t>
            </a:r>
            <a:endParaRPr lang="zh-CN" altLang="en-US" sz="4800" dirty="0">
              <a:latin typeface="Times New Roman" panose="02020603050405020304" pitchFamily="18" charset="0"/>
              <a:ea typeface="等线" panose="02010600030101010101" pitchFamily="2" charset="-122"/>
            </a:endParaRPr>
          </a:p>
        </p:txBody>
      </p:sp>
      <p:sp>
        <p:nvSpPr>
          <p:cNvPr id="16" name="文本框 15">
            <a:extLst>
              <a:ext uri="{FF2B5EF4-FFF2-40B4-BE49-F238E27FC236}">
                <a16:creationId xmlns:a16="http://schemas.microsoft.com/office/drawing/2014/main" id="{E6E1FB0F-32B4-69EC-7CAA-5AB771C8CB03}"/>
              </a:ext>
            </a:extLst>
          </p:cNvPr>
          <p:cNvSpPr txBox="1"/>
          <p:nvPr/>
        </p:nvSpPr>
        <p:spPr>
          <a:xfrm>
            <a:off x="1229392" y="4041227"/>
            <a:ext cx="2824614" cy="830997"/>
          </a:xfrm>
          <a:prstGeom prst="rect">
            <a:avLst/>
          </a:prstGeom>
          <a:noFill/>
        </p:spPr>
        <p:txBody>
          <a:bodyPr wrap="square">
            <a:spAutoFit/>
          </a:bodyPr>
          <a:lstStyle/>
          <a:p>
            <a:r>
              <a:rPr lang="en-US" altLang="zh-CN" sz="4800" dirty="0">
                <a:latin typeface="Times New Roman" panose="02020603050405020304" pitchFamily="18" charset="0"/>
                <a:ea typeface="等线" panose="02010600030101010101" pitchFamily="2" charset="-122"/>
              </a:rPr>
              <a:t>Flourished</a:t>
            </a:r>
            <a:endParaRPr lang="zh-CN" altLang="en-US" sz="4800" dirty="0">
              <a:latin typeface="Times New Roman" panose="02020603050405020304" pitchFamily="18" charset="0"/>
              <a:ea typeface="等线" panose="02010600030101010101" pitchFamily="2" charset="-122"/>
            </a:endParaRPr>
          </a:p>
        </p:txBody>
      </p:sp>
      <p:sp>
        <p:nvSpPr>
          <p:cNvPr id="18" name="文本框 17">
            <a:extLst>
              <a:ext uri="{FF2B5EF4-FFF2-40B4-BE49-F238E27FC236}">
                <a16:creationId xmlns:a16="http://schemas.microsoft.com/office/drawing/2014/main" id="{1271C89C-2EF3-1B59-C58A-456A53344515}"/>
              </a:ext>
            </a:extLst>
          </p:cNvPr>
          <p:cNvSpPr txBox="1"/>
          <p:nvPr/>
        </p:nvSpPr>
        <p:spPr>
          <a:xfrm>
            <a:off x="7880219" y="4100613"/>
            <a:ext cx="5112589" cy="754053"/>
          </a:xfrm>
          <a:prstGeom prst="rect">
            <a:avLst/>
          </a:prstGeom>
          <a:noFill/>
        </p:spPr>
        <p:txBody>
          <a:bodyPr wrap="square">
            <a:spAutoFit/>
          </a:bodyPr>
          <a:lstStyle/>
          <a:p>
            <a:r>
              <a:rPr lang="en-US" altLang="zh-CN" sz="4300" dirty="0">
                <a:latin typeface="Times New Roman" panose="02020603050405020304" pitchFamily="18" charset="0"/>
                <a:ea typeface="等线" panose="02010600030101010101" pitchFamily="2" charset="-122"/>
              </a:rPr>
              <a:t>Stabilized declined</a:t>
            </a:r>
            <a:endParaRPr lang="zh-CN" altLang="en-US" sz="4300" dirty="0">
              <a:latin typeface="Times New Roman" panose="02020603050405020304" pitchFamily="18" charset="0"/>
              <a:ea typeface="等线" panose="02010600030101010101" pitchFamily="2" charset="-122"/>
            </a:endParaRPr>
          </a:p>
        </p:txBody>
      </p:sp>
      <p:sp>
        <p:nvSpPr>
          <p:cNvPr id="20" name="文本框 19">
            <a:extLst>
              <a:ext uri="{FF2B5EF4-FFF2-40B4-BE49-F238E27FC236}">
                <a16:creationId xmlns:a16="http://schemas.microsoft.com/office/drawing/2014/main" id="{0CA5A1E7-46C8-EB71-240F-91977B079EA9}"/>
              </a:ext>
            </a:extLst>
          </p:cNvPr>
          <p:cNvSpPr txBox="1"/>
          <p:nvPr/>
        </p:nvSpPr>
        <p:spPr>
          <a:xfrm>
            <a:off x="1659279" y="1464408"/>
            <a:ext cx="2570534" cy="523220"/>
          </a:xfrm>
          <a:prstGeom prst="rect">
            <a:avLst/>
          </a:prstGeom>
          <a:noFill/>
        </p:spPr>
        <p:txBody>
          <a:bodyPr wrap="square">
            <a:spAutoFit/>
          </a:bodyPr>
          <a:lstStyle/>
          <a:p>
            <a:r>
              <a:rPr lang="en-US" altLang="zh-CN" sz="2800" dirty="0">
                <a:solidFill>
                  <a:schemeClr val="bg1">
                    <a:lumMod val="50000"/>
                  </a:schemeClr>
                </a:solidFill>
                <a:latin typeface="Times New Roman" panose="02020603050405020304" pitchFamily="18" charset="0"/>
                <a:ea typeface="等线" panose="02010600030101010101" pitchFamily="2" charset="-122"/>
              </a:rPr>
              <a:t>P</a:t>
            </a:r>
            <a:r>
              <a:rPr lang="en-US" altLang="zh-CN" sz="2800" dirty="0">
                <a:solidFill>
                  <a:schemeClr val="bg1">
                    <a:lumMod val="50000"/>
                  </a:schemeClr>
                </a:solidFill>
                <a:effectLst/>
                <a:latin typeface="Times New Roman" panose="02020603050405020304" pitchFamily="18" charset="0"/>
                <a:ea typeface="等线" panose="02010600030101010101" pitchFamily="2" charset="-122"/>
              </a:rPr>
              <a:t>re-Qin period</a:t>
            </a:r>
            <a:endParaRPr lang="zh-CN" altLang="en-US" sz="2800" dirty="0">
              <a:solidFill>
                <a:schemeClr val="bg1">
                  <a:lumMod val="50000"/>
                </a:schemeClr>
              </a:solidFill>
            </a:endParaRPr>
          </a:p>
        </p:txBody>
      </p:sp>
      <p:sp>
        <p:nvSpPr>
          <p:cNvPr id="22" name="文本框 21">
            <a:extLst>
              <a:ext uri="{FF2B5EF4-FFF2-40B4-BE49-F238E27FC236}">
                <a16:creationId xmlns:a16="http://schemas.microsoft.com/office/drawing/2014/main" id="{1CF291CA-C157-DD7C-5BD9-E8097FA06A7E}"/>
              </a:ext>
            </a:extLst>
          </p:cNvPr>
          <p:cNvSpPr txBox="1"/>
          <p:nvPr/>
        </p:nvSpPr>
        <p:spPr>
          <a:xfrm>
            <a:off x="8615455" y="1464408"/>
            <a:ext cx="6494442" cy="523220"/>
          </a:xfrm>
          <a:prstGeom prst="rect">
            <a:avLst/>
          </a:prstGeom>
          <a:noFill/>
        </p:spPr>
        <p:txBody>
          <a:bodyPr wrap="square">
            <a:spAutoFit/>
          </a:bodyPr>
          <a:lstStyle/>
          <a:p>
            <a:r>
              <a:rPr lang="en-US" altLang="zh-CN" sz="2800" dirty="0">
                <a:solidFill>
                  <a:schemeClr val="bg1">
                    <a:lumMod val="50000"/>
                  </a:schemeClr>
                </a:solidFill>
                <a:latin typeface="Times New Roman" panose="02020603050405020304" pitchFamily="18" charset="0"/>
                <a:ea typeface="等线" panose="02010600030101010101" pitchFamily="2" charset="-122"/>
              </a:rPr>
              <a:t>Han Dynasty</a:t>
            </a:r>
            <a:endParaRPr lang="zh-CN" altLang="en-US" sz="2800" dirty="0">
              <a:solidFill>
                <a:schemeClr val="bg1">
                  <a:lumMod val="50000"/>
                </a:schemeClr>
              </a:solidFill>
              <a:latin typeface="Times New Roman" panose="02020603050405020304" pitchFamily="18" charset="0"/>
              <a:ea typeface="等线" panose="02010600030101010101" pitchFamily="2" charset="-122"/>
            </a:endParaRPr>
          </a:p>
        </p:txBody>
      </p:sp>
      <p:sp>
        <p:nvSpPr>
          <p:cNvPr id="25" name="文本框 24">
            <a:extLst>
              <a:ext uri="{FF2B5EF4-FFF2-40B4-BE49-F238E27FC236}">
                <a16:creationId xmlns:a16="http://schemas.microsoft.com/office/drawing/2014/main" id="{1589A67F-5AD7-4A96-C0E5-02BB56AF99B1}"/>
              </a:ext>
            </a:extLst>
          </p:cNvPr>
          <p:cNvSpPr txBox="1"/>
          <p:nvPr/>
        </p:nvSpPr>
        <p:spPr>
          <a:xfrm>
            <a:off x="722059" y="5246244"/>
            <a:ext cx="7469436" cy="523220"/>
          </a:xfrm>
          <a:prstGeom prst="rect">
            <a:avLst/>
          </a:prstGeom>
          <a:noFill/>
        </p:spPr>
        <p:txBody>
          <a:bodyPr wrap="square">
            <a:spAutoFit/>
          </a:bodyPr>
          <a:lstStyle/>
          <a:p>
            <a:r>
              <a:rPr lang="en-US" altLang="zh-CN" sz="2800" dirty="0">
                <a:solidFill>
                  <a:schemeClr val="bg1">
                    <a:lumMod val="50000"/>
                  </a:schemeClr>
                </a:solidFill>
                <a:latin typeface="Times New Roman" panose="02020603050405020304" pitchFamily="18" charset="0"/>
                <a:ea typeface="等线" panose="02010600030101010101" pitchFamily="2" charset="-122"/>
              </a:rPr>
              <a:t>Tang and Song Dynasties</a:t>
            </a:r>
            <a:endParaRPr lang="zh-CN" altLang="en-US" sz="2800" dirty="0">
              <a:solidFill>
                <a:schemeClr val="bg1">
                  <a:lumMod val="50000"/>
                </a:schemeClr>
              </a:solidFill>
              <a:latin typeface="Times New Roman" panose="02020603050405020304" pitchFamily="18" charset="0"/>
              <a:ea typeface="等线" panose="02010600030101010101" pitchFamily="2" charset="-122"/>
            </a:endParaRPr>
          </a:p>
        </p:txBody>
      </p:sp>
      <p:sp>
        <p:nvSpPr>
          <p:cNvPr id="32" name="文本框 31">
            <a:extLst>
              <a:ext uri="{FF2B5EF4-FFF2-40B4-BE49-F238E27FC236}">
                <a16:creationId xmlns:a16="http://schemas.microsoft.com/office/drawing/2014/main" id="{BE1E69E1-3D68-0ABC-7BDE-ABAE1BF4DE23}"/>
              </a:ext>
            </a:extLst>
          </p:cNvPr>
          <p:cNvSpPr txBox="1"/>
          <p:nvPr/>
        </p:nvSpPr>
        <p:spPr>
          <a:xfrm>
            <a:off x="8027802" y="5197762"/>
            <a:ext cx="4817421" cy="523220"/>
          </a:xfrm>
          <a:prstGeom prst="rect">
            <a:avLst/>
          </a:prstGeom>
          <a:noFill/>
        </p:spPr>
        <p:txBody>
          <a:bodyPr wrap="square">
            <a:spAutoFit/>
          </a:bodyPr>
          <a:lstStyle/>
          <a:p>
            <a:r>
              <a:rPr lang="en-US" altLang="zh-CN" sz="2800" dirty="0">
                <a:solidFill>
                  <a:schemeClr val="bg1">
                    <a:lumMod val="50000"/>
                  </a:schemeClr>
                </a:solidFill>
                <a:latin typeface="Times New Roman" panose="02020603050405020304" pitchFamily="18" charset="0"/>
                <a:ea typeface="等线" panose="02010600030101010101" pitchFamily="2" charset="-122"/>
              </a:rPr>
              <a:t>Ming and Qing Dynasties</a:t>
            </a:r>
            <a:endParaRPr lang="zh-CN" altLang="en-US" sz="2800" dirty="0">
              <a:solidFill>
                <a:schemeClr val="bg1">
                  <a:lumMod val="50000"/>
                </a:schemeClr>
              </a:solidFill>
              <a:latin typeface="Times New Roman" panose="02020603050405020304" pitchFamily="18" charset="0"/>
              <a:ea typeface="等线" panose="02010600030101010101" pitchFamily="2" charset="-122"/>
            </a:endParaRPr>
          </a:p>
        </p:txBody>
      </p:sp>
    </p:spTree>
    <p:custDataLst>
      <p:tags r:id="rId1"/>
    </p:custDataLst>
    <p:extLst>
      <p:ext uri="{BB962C8B-B14F-4D97-AF65-F5344CB8AC3E}">
        <p14:creationId xmlns:p14="http://schemas.microsoft.com/office/powerpoint/2010/main" val="3692682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alphaModFix amt="40000"/>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2A027D35-889F-4128-9040-90C80DA00F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7" t="53822" r="44814"/>
          <a:stretch/>
        </p:blipFill>
        <p:spPr>
          <a:xfrm rot="16200000">
            <a:off x="3745163" y="2005466"/>
            <a:ext cx="118590" cy="2045994"/>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pic>
        <p:nvPicPr>
          <p:cNvPr id="19" name="佳誉原创设计 盗卖必究">
            <a:extLst>
              <a:ext uri="{FF2B5EF4-FFF2-40B4-BE49-F238E27FC236}">
                <a16:creationId xmlns:a16="http://schemas.microsoft.com/office/drawing/2014/main" id="{41F80E55-4446-49AB-A406-A0DE45CC1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7086" y="0"/>
            <a:ext cx="2654913" cy="1983413"/>
          </a:xfrm>
          <a:prstGeom prst="rect">
            <a:avLst/>
          </a:prstGeom>
        </p:spPr>
      </p:pic>
      <p:sp>
        <p:nvSpPr>
          <p:cNvPr id="16" name="佳誉原创设计 盗卖必究">
            <a:extLst>
              <a:ext uri="{FF2B5EF4-FFF2-40B4-BE49-F238E27FC236}">
                <a16:creationId xmlns:a16="http://schemas.microsoft.com/office/drawing/2014/main" id="{C3279305-B717-4F6F-8FB5-71C083468A9A}"/>
              </a:ext>
            </a:extLst>
          </p:cNvPr>
          <p:cNvSpPr txBox="1"/>
          <p:nvPr/>
        </p:nvSpPr>
        <p:spPr>
          <a:xfrm>
            <a:off x="3785102" y="1001106"/>
            <a:ext cx="4621796" cy="1107996"/>
          </a:xfrm>
          <a:prstGeom prst="rect">
            <a:avLst/>
          </a:prstGeom>
          <a:noFill/>
        </p:spPr>
        <p:txBody>
          <a:bodyPr wrap="square" rtlCol="0"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6600" spc="-400" dirty="0">
                <a:solidFill>
                  <a:prstClr val="black">
                    <a:lumMod val="65000"/>
                    <a:lumOff val="35000"/>
                  </a:prstClr>
                </a:solidFill>
                <a:latin typeface="迷你简小隶书" panose="02010609000101010101" pitchFamily="49" charset="-122"/>
                <a:ea typeface="迷你简小隶书" panose="02010609000101010101" pitchFamily="49" charset="-122"/>
              </a:rPr>
              <a:t>CONTENTS</a:t>
            </a:r>
            <a:endParaRPr lang="zh-CN" altLang="en-US" sz="6600" spc="-400" dirty="0">
              <a:solidFill>
                <a:prstClr val="black">
                  <a:lumMod val="65000"/>
                  <a:lumOff val="35000"/>
                </a:prstClr>
              </a:solidFill>
              <a:latin typeface="迷你简小隶书" panose="02010609000101010101" pitchFamily="49" charset="-122"/>
              <a:ea typeface="迷你简小隶书" panose="02010609000101010101" pitchFamily="49" charset="-122"/>
            </a:endParaRPr>
          </a:p>
        </p:txBody>
      </p:sp>
      <p:pic>
        <p:nvPicPr>
          <p:cNvPr id="25" name="图片 24">
            <a:extLst>
              <a:ext uri="{FF2B5EF4-FFF2-40B4-BE49-F238E27FC236}">
                <a16:creationId xmlns:a16="http://schemas.microsoft.com/office/drawing/2014/main" id="{2FB8C342-6ACB-4179-A8ED-85CFE1A9E3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9353" y="601082"/>
            <a:ext cx="2212651" cy="2739261"/>
          </a:xfrm>
          <a:prstGeom prst="rect">
            <a:avLst/>
          </a:prstGeom>
        </p:spPr>
      </p:pic>
      <p:sp>
        <p:nvSpPr>
          <p:cNvPr id="13" name="文本框 12">
            <a:extLst>
              <a:ext uri="{FF2B5EF4-FFF2-40B4-BE49-F238E27FC236}">
                <a16:creationId xmlns:a16="http://schemas.microsoft.com/office/drawing/2014/main" id="{9F90ABE6-2AD9-EAF0-0821-CCF8760DA902}"/>
              </a:ext>
            </a:extLst>
          </p:cNvPr>
          <p:cNvSpPr txBox="1"/>
          <p:nvPr/>
        </p:nvSpPr>
        <p:spPr>
          <a:xfrm>
            <a:off x="3151573" y="2581128"/>
            <a:ext cx="1846556" cy="369332"/>
          </a:xfrm>
          <a:prstGeom prst="rect">
            <a:avLst/>
          </a:prstGeom>
          <a:noFill/>
        </p:spPr>
        <p:txBody>
          <a:bodyPr wrap="square" rtlCol="0">
            <a:spAutoFit/>
          </a:bodyPr>
          <a:lstStyle/>
          <a:p>
            <a:r>
              <a:rPr lang="en-US" altLang="zh-CN" dirty="0">
                <a:solidFill>
                  <a:schemeClr val="bg1">
                    <a:lumMod val="65000"/>
                  </a:schemeClr>
                </a:solidFill>
                <a:ea typeface="迷你简小隶书" panose="02010609000101010101"/>
              </a:rPr>
              <a:t>PART</a:t>
            </a:r>
            <a:r>
              <a:rPr lang="zh-CN" altLang="en-US" dirty="0">
                <a:solidFill>
                  <a:schemeClr val="bg1">
                    <a:lumMod val="65000"/>
                  </a:schemeClr>
                </a:solidFill>
                <a:ea typeface="迷你简小隶书" panose="02010609000101010101"/>
              </a:rPr>
              <a:t> </a:t>
            </a:r>
            <a:r>
              <a:rPr lang="en-US" altLang="zh-CN" dirty="0">
                <a:solidFill>
                  <a:schemeClr val="bg1">
                    <a:lumMod val="65000"/>
                  </a:schemeClr>
                </a:solidFill>
                <a:ea typeface="迷你简小隶书" panose="02010609000101010101"/>
              </a:rPr>
              <a:t>ONE</a:t>
            </a:r>
            <a:endParaRPr lang="zh-CN" altLang="en-US" dirty="0">
              <a:solidFill>
                <a:schemeClr val="bg1">
                  <a:lumMod val="65000"/>
                </a:schemeClr>
              </a:solidFill>
              <a:ea typeface="迷你简小隶书" panose="02010609000101010101"/>
            </a:endParaRPr>
          </a:p>
        </p:txBody>
      </p:sp>
      <p:pic>
        <p:nvPicPr>
          <p:cNvPr id="17" name="图片 16">
            <a:extLst>
              <a:ext uri="{FF2B5EF4-FFF2-40B4-BE49-F238E27FC236}">
                <a16:creationId xmlns:a16="http://schemas.microsoft.com/office/drawing/2014/main" id="{D4B193C1-286E-56EA-FF8B-6105D245FD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7" t="53822" r="44814"/>
          <a:stretch/>
        </p:blipFill>
        <p:spPr>
          <a:xfrm rot="16200000">
            <a:off x="8727014" y="2294193"/>
            <a:ext cx="118590" cy="2045994"/>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18" name="文本框 17">
            <a:extLst>
              <a:ext uri="{FF2B5EF4-FFF2-40B4-BE49-F238E27FC236}">
                <a16:creationId xmlns:a16="http://schemas.microsoft.com/office/drawing/2014/main" id="{B02B54E2-45BA-B219-98A7-C67467510835}"/>
              </a:ext>
            </a:extLst>
          </p:cNvPr>
          <p:cNvSpPr txBox="1"/>
          <p:nvPr/>
        </p:nvSpPr>
        <p:spPr>
          <a:xfrm>
            <a:off x="8026892" y="2869855"/>
            <a:ext cx="1846556" cy="369332"/>
          </a:xfrm>
          <a:prstGeom prst="rect">
            <a:avLst/>
          </a:prstGeom>
          <a:noFill/>
        </p:spPr>
        <p:txBody>
          <a:bodyPr wrap="square" rtlCol="0">
            <a:spAutoFit/>
          </a:bodyPr>
          <a:lstStyle/>
          <a:p>
            <a:r>
              <a:rPr lang="en-US" altLang="zh-CN" dirty="0">
                <a:solidFill>
                  <a:schemeClr val="bg1">
                    <a:lumMod val="65000"/>
                  </a:schemeClr>
                </a:solidFill>
                <a:ea typeface="迷你简小隶书" panose="02010609000101010101"/>
              </a:rPr>
              <a:t>PART</a:t>
            </a:r>
            <a:r>
              <a:rPr lang="zh-CN" altLang="en-US" dirty="0">
                <a:solidFill>
                  <a:schemeClr val="bg1">
                    <a:lumMod val="65000"/>
                  </a:schemeClr>
                </a:solidFill>
                <a:ea typeface="迷你简小隶书" panose="02010609000101010101"/>
              </a:rPr>
              <a:t> </a:t>
            </a:r>
            <a:r>
              <a:rPr lang="en-US" altLang="zh-CN" dirty="0">
                <a:solidFill>
                  <a:schemeClr val="bg1">
                    <a:lumMod val="65000"/>
                  </a:schemeClr>
                </a:solidFill>
                <a:ea typeface="迷你简小隶书" panose="02010609000101010101"/>
              </a:rPr>
              <a:t>TWO</a:t>
            </a:r>
            <a:endParaRPr lang="zh-CN" altLang="en-US" dirty="0">
              <a:solidFill>
                <a:schemeClr val="bg1">
                  <a:lumMod val="65000"/>
                </a:schemeClr>
              </a:solidFill>
              <a:ea typeface="迷你简小隶书" panose="02010609000101010101"/>
            </a:endParaRPr>
          </a:p>
        </p:txBody>
      </p:sp>
      <p:pic>
        <p:nvPicPr>
          <p:cNvPr id="20" name="图片 19">
            <a:extLst>
              <a:ext uri="{FF2B5EF4-FFF2-40B4-BE49-F238E27FC236}">
                <a16:creationId xmlns:a16="http://schemas.microsoft.com/office/drawing/2014/main" id="{DE80C6F2-A559-D467-F4F3-794F8A28AC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7" t="53822" r="44814"/>
          <a:stretch/>
        </p:blipFill>
        <p:spPr>
          <a:xfrm rot="16200000">
            <a:off x="3745163" y="4210261"/>
            <a:ext cx="118590" cy="2045994"/>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24" name="文本框 23">
            <a:extLst>
              <a:ext uri="{FF2B5EF4-FFF2-40B4-BE49-F238E27FC236}">
                <a16:creationId xmlns:a16="http://schemas.microsoft.com/office/drawing/2014/main" id="{EC87490C-FAA2-386D-1A40-216A38DAECEF}"/>
              </a:ext>
            </a:extLst>
          </p:cNvPr>
          <p:cNvSpPr txBox="1"/>
          <p:nvPr/>
        </p:nvSpPr>
        <p:spPr>
          <a:xfrm>
            <a:off x="2980899" y="4785923"/>
            <a:ext cx="1846556" cy="369332"/>
          </a:xfrm>
          <a:prstGeom prst="rect">
            <a:avLst/>
          </a:prstGeom>
          <a:noFill/>
        </p:spPr>
        <p:txBody>
          <a:bodyPr wrap="square" rtlCol="0">
            <a:spAutoFit/>
          </a:bodyPr>
          <a:lstStyle/>
          <a:p>
            <a:r>
              <a:rPr lang="en-US" altLang="zh-CN" dirty="0">
                <a:solidFill>
                  <a:schemeClr val="bg1">
                    <a:lumMod val="65000"/>
                  </a:schemeClr>
                </a:solidFill>
                <a:ea typeface="迷你简小隶书" panose="02010609000101010101"/>
              </a:rPr>
              <a:t>PART</a:t>
            </a:r>
            <a:r>
              <a:rPr lang="zh-CN" altLang="en-US" dirty="0">
                <a:solidFill>
                  <a:schemeClr val="bg1">
                    <a:lumMod val="65000"/>
                  </a:schemeClr>
                </a:solidFill>
                <a:ea typeface="迷你简小隶书" panose="02010609000101010101"/>
              </a:rPr>
              <a:t> </a:t>
            </a:r>
            <a:r>
              <a:rPr lang="en-US" altLang="zh-CN" dirty="0">
                <a:solidFill>
                  <a:schemeClr val="bg1">
                    <a:lumMod val="65000"/>
                  </a:schemeClr>
                </a:solidFill>
                <a:ea typeface="迷你简小隶书" panose="02010609000101010101"/>
              </a:rPr>
              <a:t>THREE</a:t>
            </a:r>
            <a:endParaRPr lang="zh-CN" altLang="en-US" dirty="0">
              <a:solidFill>
                <a:schemeClr val="bg1">
                  <a:lumMod val="65000"/>
                </a:schemeClr>
              </a:solidFill>
              <a:ea typeface="迷你简小隶书" panose="02010609000101010101"/>
            </a:endParaRPr>
          </a:p>
        </p:txBody>
      </p:sp>
      <p:pic>
        <p:nvPicPr>
          <p:cNvPr id="26" name="图片 25">
            <a:extLst>
              <a:ext uri="{FF2B5EF4-FFF2-40B4-BE49-F238E27FC236}">
                <a16:creationId xmlns:a16="http://schemas.microsoft.com/office/drawing/2014/main" id="{8C9B7A24-5001-F465-E14A-F17F2201C1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7" t="53822" r="44814"/>
          <a:stretch/>
        </p:blipFill>
        <p:spPr>
          <a:xfrm rot="16200000">
            <a:off x="8727014" y="4210261"/>
            <a:ext cx="118590" cy="2045994"/>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27" name="文本框 26">
            <a:extLst>
              <a:ext uri="{FF2B5EF4-FFF2-40B4-BE49-F238E27FC236}">
                <a16:creationId xmlns:a16="http://schemas.microsoft.com/office/drawing/2014/main" id="{CAD7E20B-DB7B-A895-1AAA-B90D110D9791}"/>
              </a:ext>
            </a:extLst>
          </p:cNvPr>
          <p:cNvSpPr txBox="1"/>
          <p:nvPr/>
        </p:nvSpPr>
        <p:spPr>
          <a:xfrm>
            <a:off x="8026892" y="4785923"/>
            <a:ext cx="1846556" cy="369332"/>
          </a:xfrm>
          <a:prstGeom prst="rect">
            <a:avLst/>
          </a:prstGeom>
          <a:noFill/>
        </p:spPr>
        <p:txBody>
          <a:bodyPr wrap="square" rtlCol="0">
            <a:spAutoFit/>
          </a:bodyPr>
          <a:lstStyle/>
          <a:p>
            <a:r>
              <a:rPr lang="en-US" altLang="zh-CN" dirty="0">
                <a:solidFill>
                  <a:schemeClr val="bg1">
                    <a:lumMod val="65000"/>
                  </a:schemeClr>
                </a:solidFill>
                <a:ea typeface="迷你简小隶书" panose="02010609000101010101"/>
              </a:rPr>
              <a:t>PART</a:t>
            </a:r>
            <a:r>
              <a:rPr lang="zh-CN" altLang="en-US" dirty="0">
                <a:solidFill>
                  <a:schemeClr val="bg1">
                    <a:lumMod val="65000"/>
                  </a:schemeClr>
                </a:solidFill>
                <a:ea typeface="迷你简小隶书" panose="02010609000101010101"/>
              </a:rPr>
              <a:t> </a:t>
            </a:r>
            <a:r>
              <a:rPr lang="en-US" altLang="zh-CN" dirty="0">
                <a:solidFill>
                  <a:schemeClr val="bg1">
                    <a:lumMod val="65000"/>
                  </a:schemeClr>
                </a:solidFill>
                <a:ea typeface="迷你简小隶书" panose="02010609000101010101"/>
              </a:rPr>
              <a:t>FOUR</a:t>
            </a:r>
            <a:endParaRPr lang="zh-CN" altLang="en-US" dirty="0">
              <a:solidFill>
                <a:schemeClr val="bg1">
                  <a:lumMod val="65000"/>
                </a:schemeClr>
              </a:solidFill>
              <a:ea typeface="迷你简小隶书" panose="02010609000101010101"/>
            </a:endParaRPr>
          </a:p>
        </p:txBody>
      </p:sp>
      <p:sp>
        <p:nvSpPr>
          <p:cNvPr id="29" name="文本框 28">
            <a:extLst>
              <a:ext uri="{FF2B5EF4-FFF2-40B4-BE49-F238E27FC236}">
                <a16:creationId xmlns:a16="http://schemas.microsoft.com/office/drawing/2014/main" id="{BA169B13-0B6B-8BA1-E0DE-E702CE2D051C}"/>
              </a:ext>
            </a:extLst>
          </p:cNvPr>
          <p:cNvSpPr txBox="1"/>
          <p:nvPr/>
        </p:nvSpPr>
        <p:spPr>
          <a:xfrm>
            <a:off x="2407587" y="3126559"/>
            <a:ext cx="4179164" cy="1169551"/>
          </a:xfrm>
          <a:prstGeom prst="rect">
            <a:avLst/>
          </a:prstGeom>
          <a:noFill/>
        </p:spPr>
        <p:txBody>
          <a:bodyPr wrap="square">
            <a:spAutoFit/>
          </a:bodyPr>
          <a:lstStyle/>
          <a:p>
            <a:r>
              <a:rPr lang="en-US" altLang="zh-CN" sz="3500" dirty="0">
                <a:effectLst/>
                <a:latin typeface="Times New Roman" panose="02020603050405020304" pitchFamily="18" charset="0"/>
                <a:ea typeface="等线" panose="02010600030101010101" pitchFamily="2" charset="-122"/>
              </a:rPr>
              <a:t>the Origin and </a:t>
            </a:r>
            <a:r>
              <a:rPr lang="en-US" altLang="zh-CN" sz="3500" dirty="0">
                <a:latin typeface="Times New Roman" panose="02020603050405020304" pitchFamily="18" charset="0"/>
                <a:ea typeface="等线" panose="02010600030101010101" pitchFamily="2" charset="-122"/>
              </a:rPr>
              <a:t>D</a:t>
            </a:r>
            <a:r>
              <a:rPr lang="en-US" altLang="zh-CN" sz="3500" dirty="0">
                <a:effectLst/>
                <a:latin typeface="Times New Roman" panose="02020603050405020304" pitchFamily="18" charset="0"/>
                <a:ea typeface="等线" panose="02010600030101010101" pitchFamily="2" charset="-122"/>
              </a:rPr>
              <a:t>evelopment</a:t>
            </a:r>
            <a:endParaRPr lang="zh-CN" altLang="en-US" sz="3500" dirty="0"/>
          </a:p>
        </p:txBody>
      </p:sp>
      <p:sp>
        <p:nvSpPr>
          <p:cNvPr id="32" name="文本框 31">
            <a:extLst>
              <a:ext uri="{FF2B5EF4-FFF2-40B4-BE49-F238E27FC236}">
                <a16:creationId xmlns:a16="http://schemas.microsoft.com/office/drawing/2014/main" id="{7B172653-155E-17A9-EC61-04118AD91E04}"/>
              </a:ext>
            </a:extLst>
          </p:cNvPr>
          <p:cNvSpPr txBox="1"/>
          <p:nvPr/>
        </p:nvSpPr>
        <p:spPr>
          <a:xfrm>
            <a:off x="7033334" y="3470154"/>
            <a:ext cx="6094520" cy="630942"/>
          </a:xfrm>
          <a:prstGeom prst="rect">
            <a:avLst/>
          </a:prstGeom>
          <a:noFill/>
        </p:spPr>
        <p:txBody>
          <a:bodyPr wrap="square">
            <a:spAutoFit/>
          </a:bodyPr>
          <a:lstStyle/>
          <a:p>
            <a:r>
              <a:rPr lang="en-US" altLang="zh-CN" sz="3500" dirty="0">
                <a:latin typeface="Times New Roman" panose="02020603050405020304" pitchFamily="18" charset="0"/>
                <a:ea typeface="等线" panose="02010600030101010101" pitchFamily="2" charset="-122"/>
              </a:rPr>
              <a:t>the Classification</a:t>
            </a:r>
            <a:endParaRPr lang="zh-CN" altLang="en-US" sz="3500" dirty="0">
              <a:latin typeface="Times New Roman" panose="02020603050405020304" pitchFamily="18" charset="0"/>
              <a:ea typeface="等线" panose="02010600030101010101" pitchFamily="2" charset="-122"/>
            </a:endParaRPr>
          </a:p>
        </p:txBody>
      </p:sp>
      <p:sp>
        <p:nvSpPr>
          <p:cNvPr id="34" name="文本框 33">
            <a:extLst>
              <a:ext uri="{FF2B5EF4-FFF2-40B4-BE49-F238E27FC236}">
                <a16:creationId xmlns:a16="http://schemas.microsoft.com/office/drawing/2014/main" id="{5234202B-5DBF-740D-F982-626979849480}"/>
              </a:ext>
            </a:extLst>
          </p:cNvPr>
          <p:cNvSpPr txBox="1"/>
          <p:nvPr/>
        </p:nvSpPr>
        <p:spPr>
          <a:xfrm>
            <a:off x="2407587" y="5341691"/>
            <a:ext cx="3451675" cy="630942"/>
          </a:xfrm>
          <a:prstGeom prst="rect">
            <a:avLst/>
          </a:prstGeom>
          <a:noFill/>
        </p:spPr>
        <p:txBody>
          <a:bodyPr wrap="square">
            <a:spAutoFit/>
          </a:bodyPr>
          <a:lstStyle/>
          <a:p>
            <a:r>
              <a:rPr lang="en-US" altLang="zh-CN" sz="3500" dirty="0">
                <a:latin typeface="Times New Roman" panose="02020603050405020304" pitchFamily="18" charset="0"/>
                <a:ea typeface="等线" panose="02010600030101010101" pitchFamily="2" charset="-122"/>
              </a:rPr>
              <a:t>the Production</a:t>
            </a:r>
            <a:endParaRPr lang="zh-CN" altLang="en-US" sz="3500" dirty="0">
              <a:latin typeface="Times New Roman" panose="02020603050405020304" pitchFamily="18" charset="0"/>
              <a:ea typeface="等线" panose="02010600030101010101" pitchFamily="2" charset="-122"/>
            </a:endParaRPr>
          </a:p>
        </p:txBody>
      </p:sp>
      <p:sp>
        <p:nvSpPr>
          <p:cNvPr id="36" name="文本框 35">
            <a:extLst>
              <a:ext uri="{FF2B5EF4-FFF2-40B4-BE49-F238E27FC236}">
                <a16:creationId xmlns:a16="http://schemas.microsoft.com/office/drawing/2014/main" id="{B4F429B5-C80C-AB7A-E5D7-42E44024F7E0}"/>
              </a:ext>
            </a:extLst>
          </p:cNvPr>
          <p:cNvSpPr txBox="1"/>
          <p:nvPr/>
        </p:nvSpPr>
        <p:spPr>
          <a:xfrm>
            <a:off x="6669350" y="5341691"/>
            <a:ext cx="6680446" cy="630942"/>
          </a:xfrm>
          <a:prstGeom prst="rect">
            <a:avLst/>
          </a:prstGeom>
          <a:noFill/>
        </p:spPr>
        <p:txBody>
          <a:bodyPr wrap="square">
            <a:spAutoFit/>
          </a:bodyPr>
          <a:lstStyle/>
          <a:p>
            <a:r>
              <a:rPr lang="en-US" altLang="zh-CN" sz="3500" dirty="0">
                <a:latin typeface="Times New Roman" panose="02020603050405020304" pitchFamily="18" charset="0"/>
                <a:ea typeface="等线" panose="02010600030101010101" pitchFamily="2" charset="-122"/>
              </a:rPr>
              <a:t>the Cultural Influence</a:t>
            </a:r>
            <a:endParaRPr lang="zh-CN" altLang="en-US" sz="3500" dirty="0">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485661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alphaModFix amt="40000"/>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25" name="Picture 4" descr="#活动##元素##素材##电商节日素材#...">
            <a:extLst>
              <a:ext uri="{FF2B5EF4-FFF2-40B4-BE49-F238E27FC236}">
                <a16:creationId xmlns:a16="http://schemas.microsoft.com/office/drawing/2014/main" id="{5D6DEBD2-364E-4E18-991C-5B3D5837C092}"/>
              </a:ext>
            </a:extLst>
          </p:cNvPr>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0890" b="32345"/>
          <a:stretch/>
        </p:blipFill>
        <p:spPr bwMode="auto">
          <a:xfrm>
            <a:off x="4082621" y="4464870"/>
            <a:ext cx="1477704" cy="54328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C5B0B566-48BE-41D7-A87B-E785DBA57BE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3019" r="53834">
                        <a14:foregroundMark x1="51375" y1="22625" x2="51375" y2="22625"/>
                      </a14:backgroundRemoval>
                    </a14:imgEffect>
                  </a14:imgLayer>
                </a14:imgProps>
              </a:ext>
              <a:ext uri="{28A0092B-C50C-407E-A947-70E740481C1C}">
                <a14:useLocalDpi xmlns:a14="http://schemas.microsoft.com/office/drawing/2010/main" val="0"/>
              </a:ext>
            </a:extLst>
          </a:blip>
          <a:srcRect l="41667" r="44814"/>
          <a:stretch/>
        </p:blipFill>
        <p:spPr>
          <a:xfrm>
            <a:off x="2806019" y="513333"/>
            <a:ext cx="772583" cy="5715000"/>
          </a:xfrm>
          <a:custGeom>
            <a:avLst/>
            <a:gdLst>
              <a:gd name="connsiteX0" fmla="*/ 0 w 927100"/>
              <a:gd name="connsiteY0" fmla="*/ 0 h 6858000"/>
              <a:gd name="connsiteX1" fmla="*/ 927100 w 927100"/>
              <a:gd name="connsiteY1" fmla="*/ 0 h 6858000"/>
              <a:gd name="connsiteX2" fmla="*/ 927100 w 927100"/>
              <a:gd name="connsiteY2" fmla="*/ 6858000 h 6858000"/>
              <a:gd name="connsiteX3" fmla="*/ 0 w 927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7100" h="6858000">
                <a:moveTo>
                  <a:pt x="0" y="0"/>
                </a:moveTo>
                <a:lnTo>
                  <a:pt x="927100" y="0"/>
                </a:lnTo>
                <a:lnTo>
                  <a:pt x="927100" y="6858000"/>
                </a:lnTo>
                <a:lnTo>
                  <a:pt x="0" y="6858000"/>
                </a:lnTo>
                <a:close/>
              </a:path>
            </a:pathLst>
          </a:custGeom>
        </p:spPr>
      </p:pic>
      <p:sp>
        <p:nvSpPr>
          <p:cNvPr id="3" name="文本框 2">
            <a:extLst>
              <a:ext uri="{FF2B5EF4-FFF2-40B4-BE49-F238E27FC236}">
                <a16:creationId xmlns:a16="http://schemas.microsoft.com/office/drawing/2014/main" id="{3016C594-4FCE-F03E-9125-4A10BCC85325}"/>
              </a:ext>
            </a:extLst>
          </p:cNvPr>
          <p:cNvSpPr txBox="1"/>
          <p:nvPr/>
        </p:nvSpPr>
        <p:spPr>
          <a:xfrm>
            <a:off x="4170756" y="2213700"/>
            <a:ext cx="5585720" cy="2077492"/>
          </a:xfrm>
          <a:prstGeom prst="rect">
            <a:avLst/>
          </a:prstGeom>
          <a:noFill/>
        </p:spPr>
        <p:txBody>
          <a:bodyPr wrap="square">
            <a:spAutoFit/>
          </a:bodyPr>
          <a:lstStyle/>
          <a:p>
            <a:r>
              <a:rPr lang="en-US" altLang="zh-CN" sz="4300" dirty="0">
                <a:effectLst/>
                <a:latin typeface="Times New Roman" panose="02020603050405020304" pitchFamily="18" charset="0"/>
                <a:ea typeface="等线" panose="02010600030101010101" pitchFamily="2" charset="-122"/>
              </a:rPr>
              <a:t>the Origin and Development of Chinese Incense </a:t>
            </a:r>
            <a:r>
              <a:rPr lang="en-US" altLang="zh-CN" sz="4300" dirty="0">
                <a:latin typeface="Times New Roman" panose="02020603050405020304" pitchFamily="18" charset="0"/>
                <a:ea typeface="等线" panose="02010600030101010101" pitchFamily="2" charset="-122"/>
              </a:rPr>
              <a:t>C</a:t>
            </a:r>
            <a:r>
              <a:rPr lang="en-US" altLang="zh-CN" sz="4300" dirty="0">
                <a:effectLst/>
                <a:latin typeface="Times New Roman" panose="02020603050405020304" pitchFamily="18" charset="0"/>
                <a:ea typeface="等线" panose="02010600030101010101" pitchFamily="2" charset="-122"/>
              </a:rPr>
              <a:t>ulture</a:t>
            </a:r>
            <a:endParaRPr lang="zh-CN" altLang="en-US" sz="4300" dirty="0"/>
          </a:p>
        </p:txBody>
      </p:sp>
      <p:pic>
        <p:nvPicPr>
          <p:cNvPr id="4" name="图片 3">
            <a:extLst>
              <a:ext uri="{FF2B5EF4-FFF2-40B4-BE49-F238E27FC236}">
                <a16:creationId xmlns:a16="http://schemas.microsoft.com/office/drawing/2014/main" id="{04200BE7-297B-F1AB-6D00-B72ADC3FB8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8679" y="3907898"/>
            <a:ext cx="2950102" cy="2950102"/>
          </a:xfrm>
          <a:prstGeom prst="rect">
            <a:avLst/>
          </a:prstGeom>
        </p:spPr>
      </p:pic>
    </p:spTree>
    <p:extLst>
      <p:ext uri="{BB962C8B-B14F-4D97-AF65-F5344CB8AC3E}">
        <p14:creationId xmlns:p14="http://schemas.microsoft.com/office/powerpoint/2010/main" val="86057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A1B570EA-CE3C-980B-64CC-EC27F1DFDA24}"/>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43C2DD1E-0BC1-7054-CA23-A5C9DD8CAB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8475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6C53CFD4-5DC0-DA2E-FDE8-FA527980F2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7144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FA7BB793-5535-BB50-1446-B664967C4201}"/>
              </a:ext>
            </a:extLst>
          </p:cNvPr>
          <p:cNvSpPr txBox="1"/>
          <p:nvPr/>
        </p:nvSpPr>
        <p:spPr>
          <a:xfrm>
            <a:off x="8601420" y="228466"/>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Ancient Times</a:t>
            </a:r>
            <a:endParaRPr lang="zh-CN" altLang="en-US" sz="4400" dirty="0">
              <a:latin typeface="华文楷体" panose="02010600040101010101" pitchFamily="2" charset="-122"/>
              <a:ea typeface="华文楷体" panose="02010600040101010101" pitchFamily="2" charset="-122"/>
            </a:endParaRPr>
          </a:p>
        </p:txBody>
      </p:sp>
      <p:sp>
        <p:nvSpPr>
          <p:cNvPr id="4" name="文本框 3">
            <a:extLst>
              <a:ext uri="{FF2B5EF4-FFF2-40B4-BE49-F238E27FC236}">
                <a16:creationId xmlns:a16="http://schemas.microsoft.com/office/drawing/2014/main" id="{EE68B3B8-0295-409F-2305-DA4361F979F9}"/>
              </a:ext>
            </a:extLst>
          </p:cNvPr>
          <p:cNvSpPr txBox="1"/>
          <p:nvPr/>
        </p:nvSpPr>
        <p:spPr>
          <a:xfrm>
            <a:off x="6251073" y="1991677"/>
            <a:ext cx="5349688" cy="1015663"/>
          </a:xfrm>
          <a:prstGeom prst="rect">
            <a:avLst/>
          </a:prstGeom>
          <a:noFill/>
        </p:spPr>
        <p:txBody>
          <a:bodyPr wrap="square">
            <a:spAutoFit/>
          </a:bodyPr>
          <a:lstStyle/>
          <a:p>
            <a:pPr algn="just">
              <a:buNone/>
            </a:pPr>
            <a:r>
              <a:rPr lang="en-US" altLang="zh-CN" sz="3000" dirty="0">
                <a:latin typeface="Times New Roman" panose="02020603050405020304" pitchFamily="18" charset="0"/>
                <a:ea typeface="等线" panose="02010600030101010101" pitchFamily="2" charset="-122"/>
              </a:rPr>
              <a:t>burn woods to produce smog to </a:t>
            </a:r>
            <a:r>
              <a:rPr lang="en-US" altLang="zh-CN" sz="3000" b="1" dirty="0">
                <a:latin typeface="Times New Roman" panose="02020603050405020304" pitchFamily="18" charset="0"/>
                <a:ea typeface="等线" panose="02010600030101010101" pitchFamily="2" charset="-122"/>
              </a:rPr>
              <a:t>pray</a:t>
            </a:r>
            <a:r>
              <a:rPr lang="en-US" altLang="zh-CN" sz="3000" dirty="0">
                <a:latin typeface="Times New Roman" panose="02020603050405020304" pitchFamily="18" charset="0"/>
                <a:ea typeface="等线" panose="02010600030101010101" pitchFamily="2" charset="-122"/>
              </a:rPr>
              <a:t> to the heaven and the earth</a:t>
            </a:r>
            <a:endParaRPr lang="zh-CN" altLang="en-US" sz="3000" dirty="0">
              <a:latin typeface="Times New Roman" panose="02020603050405020304" pitchFamily="18" charset="0"/>
              <a:ea typeface="等线" panose="02010600030101010101" pitchFamily="2" charset="-122"/>
            </a:endParaRPr>
          </a:p>
        </p:txBody>
      </p:sp>
      <p:sp>
        <p:nvSpPr>
          <p:cNvPr id="6" name="文本框 5">
            <a:extLst>
              <a:ext uri="{FF2B5EF4-FFF2-40B4-BE49-F238E27FC236}">
                <a16:creationId xmlns:a16="http://schemas.microsoft.com/office/drawing/2014/main" id="{7F9AE0C4-2F03-7957-08B3-203D16C6319C}"/>
              </a:ext>
            </a:extLst>
          </p:cNvPr>
          <p:cNvSpPr txBox="1"/>
          <p:nvPr/>
        </p:nvSpPr>
        <p:spPr>
          <a:xfrm>
            <a:off x="6251073" y="3879841"/>
            <a:ext cx="5558010" cy="1015663"/>
          </a:xfrm>
          <a:prstGeom prst="rect">
            <a:avLst/>
          </a:prstGeom>
          <a:noFill/>
        </p:spPr>
        <p:txBody>
          <a:bodyPr wrap="square">
            <a:spAutoFit/>
          </a:bodyPr>
          <a:lstStyle/>
          <a:p>
            <a:pPr algn="just"/>
            <a:r>
              <a:rPr lang="en-US" altLang="zh-CN" sz="3000" dirty="0">
                <a:latin typeface="Times New Roman" panose="02020603050405020304" pitchFamily="18" charset="0"/>
                <a:ea typeface="等线" panose="02010600030101010101" pitchFamily="2" charset="-122"/>
              </a:rPr>
              <a:t>used the </a:t>
            </a:r>
            <a:r>
              <a:rPr lang="en-US" altLang="zh-CN" sz="3000" b="1" dirty="0">
                <a:latin typeface="Times New Roman" panose="02020603050405020304" pitchFamily="18" charset="0"/>
                <a:ea typeface="等线" panose="02010600030101010101" pitchFamily="2" charset="-122"/>
              </a:rPr>
              <a:t>special odors of plants </a:t>
            </a:r>
            <a:r>
              <a:rPr lang="en-US" altLang="zh-CN" sz="3000" dirty="0">
                <a:latin typeface="Times New Roman" panose="02020603050405020304" pitchFamily="18" charset="0"/>
                <a:ea typeface="等线" panose="02010600030101010101" pitchFamily="2" charset="-122"/>
              </a:rPr>
              <a:t>to drive away mosquitoes and insects</a:t>
            </a:r>
            <a:endParaRPr lang="zh-CN" altLang="en-US" sz="3000" dirty="0">
              <a:latin typeface="Times New Roman" panose="02020603050405020304" pitchFamily="18" charset="0"/>
              <a:ea typeface="等线" panose="02010600030101010101" pitchFamily="2" charset="-122"/>
            </a:endParaRPr>
          </a:p>
        </p:txBody>
      </p:sp>
      <p:pic>
        <p:nvPicPr>
          <p:cNvPr id="8" name="图片 7">
            <a:extLst>
              <a:ext uri="{FF2B5EF4-FFF2-40B4-BE49-F238E27FC236}">
                <a16:creationId xmlns:a16="http://schemas.microsoft.com/office/drawing/2014/main" id="{BD643F5F-D788-26DB-EF4C-7CC6F0D38B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90" y="997907"/>
            <a:ext cx="3574323" cy="5138088"/>
          </a:xfrm>
          <a:prstGeom prst="rect">
            <a:avLst/>
          </a:prstGeom>
        </p:spPr>
      </p:pic>
      <p:pic>
        <p:nvPicPr>
          <p:cNvPr id="11" name="图片 10">
            <a:extLst>
              <a:ext uri="{FF2B5EF4-FFF2-40B4-BE49-F238E27FC236}">
                <a16:creationId xmlns:a16="http://schemas.microsoft.com/office/drawing/2014/main" id="{2F3DACC6-1208-0C5C-9548-E64DFACD56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761" b="15716"/>
          <a:stretch>
            <a:fillRect/>
          </a:stretch>
        </p:blipFill>
        <p:spPr>
          <a:xfrm>
            <a:off x="11191821" y="5060377"/>
            <a:ext cx="617262" cy="1657794"/>
          </a:xfrm>
          <a:prstGeom prst="rect">
            <a:avLst/>
          </a:prstGeom>
        </p:spPr>
      </p:pic>
    </p:spTree>
    <p:custDataLst>
      <p:tags r:id="rId1"/>
    </p:custDataLst>
    <p:extLst>
      <p:ext uri="{BB962C8B-B14F-4D97-AF65-F5344CB8AC3E}">
        <p14:creationId xmlns:p14="http://schemas.microsoft.com/office/powerpoint/2010/main" val="28743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6">
            <a:extLst>
              <a:ext uri="{FF2B5EF4-FFF2-40B4-BE49-F238E27FC236}">
                <a16:creationId xmlns:a16="http://schemas.microsoft.com/office/drawing/2014/main" id="{564B89FC-3D41-4FBA-A43A-A1CCD0DD1D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989822">
            <a:off x="4692371" y="18475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A5FAEC67-927B-4190-B690-AE73146FB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989822">
            <a:off x="4692371" y="37144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AC8BF20C-14FB-4E00-838D-C6997CABDD55}"/>
              </a:ext>
            </a:extLst>
          </p:cNvPr>
          <p:cNvPicPr>
            <a:picLocks noChangeAspect="1"/>
          </p:cNvPicPr>
          <p:nvPr/>
        </p:nvPicPr>
        <p:blipFill>
          <a:blip r:embed="rId5">
            <a:extLst>
              <a:ext uri="{28A0092B-C50C-407E-A947-70E740481C1C}">
                <a14:useLocalDpi xmlns:a14="http://schemas.microsoft.com/office/drawing/2010/main" val="0"/>
              </a:ext>
            </a:extLst>
          </a:blip>
          <a:srcRect r="3136"/>
          <a:stretch/>
        </p:blipFill>
        <p:spPr>
          <a:xfrm>
            <a:off x="253887" y="822459"/>
            <a:ext cx="4617026" cy="5475383"/>
          </a:xfrm>
          <a:prstGeom prst="rect">
            <a:avLst/>
          </a:prstGeom>
        </p:spPr>
      </p:pic>
      <p:sp>
        <p:nvSpPr>
          <p:cNvPr id="5" name="文本框 4">
            <a:extLst>
              <a:ext uri="{FF2B5EF4-FFF2-40B4-BE49-F238E27FC236}">
                <a16:creationId xmlns:a16="http://schemas.microsoft.com/office/drawing/2014/main" id="{64281220-B95D-FE10-EB7F-AC37FD2E8FF4}"/>
              </a:ext>
            </a:extLst>
          </p:cNvPr>
          <p:cNvSpPr txBox="1"/>
          <p:nvPr/>
        </p:nvSpPr>
        <p:spPr>
          <a:xfrm>
            <a:off x="6050461" y="1991677"/>
            <a:ext cx="6097836"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applied in multiple fields such as </a:t>
            </a:r>
            <a:r>
              <a:rPr lang="en-US" altLang="zh-CN" sz="3000" b="1" dirty="0">
                <a:latin typeface="Times New Roman" panose="02020603050405020304" pitchFamily="18" charset="0"/>
                <a:ea typeface="等线" panose="02010600030101010101" pitchFamily="2" charset="-122"/>
              </a:rPr>
              <a:t>sacrifices</a:t>
            </a:r>
            <a:r>
              <a:rPr lang="en-US" altLang="zh-CN" sz="3000" dirty="0">
                <a:latin typeface="Times New Roman" panose="02020603050405020304" pitchFamily="18" charset="0"/>
                <a:ea typeface="等线" panose="02010600030101010101" pitchFamily="2" charset="-122"/>
              </a:rPr>
              <a:t>, </a:t>
            </a:r>
            <a:r>
              <a:rPr lang="en-US" altLang="zh-CN" sz="3000" b="1" dirty="0">
                <a:latin typeface="Times New Roman" panose="02020603050405020304" pitchFamily="18" charset="0"/>
                <a:ea typeface="等线" panose="02010600030101010101" pitchFamily="2" charset="-122"/>
              </a:rPr>
              <a:t>food</a:t>
            </a:r>
            <a:r>
              <a:rPr lang="en-US" altLang="zh-CN" sz="3000" dirty="0">
                <a:latin typeface="Times New Roman" panose="02020603050405020304" pitchFamily="18" charset="0"/>
                <a:ea typeface="等线" panose="02010600030101010101" pitchFamily="2" charset="-122"/>
              </a:rPr>
              <a:t>, and </a:t>
            </a:r>
            <a:r>
              <a:rPr lang="en-US" altLang="zh-CN" sz="3000" b="1" dirty="0">
                <a:latin typeface="Times New Roman" panose="02020603050405020304" pitchFamily="18" charset="0"/>
                <a:ea typeface="等线" panose="02010600030101010101" pitchFamily="2" charset="-122"/>
              </a:rPr>
              <a:t>decoration</a:t>
            </a:r>
            <a:endParaRPr lang="zh-CN" altLang="en-US" sz="3000" b="1" dirty="0">
              <a:latin typeface="Times New Roman" panose="02020603050405020304" pitchFamily="18" charset="0"/>
              <a:ea typeface="等线" panose="02010600030101010101" pitchFamily="2" charset="-122"/>
            </a:endParaRPr>
          </a:p>
        </p:txBody>
      </p:sp>
      <p:sp>
        <p:nvSpPr>
          <p:cNvPr id="7" name="文本框 6">
            <a:extLst>
              <a:ext uri="{FF2B5EF4-FFF2-40B4-BE49-F238E27FC236}">
                <a16:creationId xmlns:a16="http://schemas.microsoft.com/office/drawing/2014/main" id="{3F20EDA9-CA62-C945-9BB8-567836CBFBD6}"/>
              </a:ext>
            </a:extLst>
          </p:cNvPr>
          <p:cNvSpPr txBox="1"/>
          <p:nvPr/>
        </p:nvSpPr>
        <p:spPr>
          <a:xfrm>
            <a:off x="6097438" y="4089410"/>
            <a:ext cx="6094562" cy="55399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mainly </a:t>
            </a:r>
            <a:r>
              <a:rPr lang="en-US" altLang="zh-CN" sz="3000" b="1" dirty="0">
                <a:latin typeface="Times New Roman" panose="02020603050405020304" pitchFamily="18" charset="0"/>
                <a:ea typeface="等线" panose="02010600030101010101" pitchFamily="2" charset="-122"/>
              </a:rPr>
              <a:t>natural herbal incense</a:t>
            </a:r>
            <a:endParaRPr lang="zh-CN" altLang="en-US" sz="3000" b="1" dirty="0">
              <a:latin typeface="Times New Roman" panose="02020603050405020304" pitchFamily="18" charset="0"/>
              <a:ea typeface="等线" panose="02010600030101010101" pitchFamily="2" charset="-122"/>
            </a:endParaRPr>
          </a:p>
        </p:txBody>
      </p:sp>
      <p:pic>
        <p:nvPicPr>
          <p:cNvPr id="8" name="图片 7">
            <a:extLst>
              <a:ext uri="{FF2B5EF4-FFF2-40B4-BE49-F238E27FC236}">
                <a16:creationId xmlns:a16="http://schemas.microsoft.com/office/drawing/2014/main" id="{33788D1A-4CC4-E7DE-71F6-91DEFAE2C9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573431">
            <a:off x="10354541" y="4937590"/>
            <a:ext cx="1706293" cy="1706293"/>
          </a:xfrm>
          <a:prstGeom prst="rect">
            <a:avLst/>
          </a:prstGeom>
        </p:spPr>
      </p:pic>
      <p:sp>
        <p:nvSpPr>
          <p:cNvPr id="11" name="文本框 10">
            <a:extLst>
              <a:ext uri="{FF2B5EF4-FFF2-40B4-BE49-F238E27FC236}">
                <a16:creationId xmlns:a16="http://schemas.microsoft.com/office/drawing/2014/main" id="{2B0F39F4-A37C-406E-EC4F-93EBE0B7FCE4}"/>
              </a:ext>
            </a:extLst>
          </p:cNvPr>
          <p:cNvSpPr txBox="1"/>
          <p:nvPr/>
        </p:nvSpPr>
        <p:spPr>
          <a:xfrm>
            <a:off x="7855525" y="296481"/>
            <a:ext cx="3557949"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P</a:t>
            </a:r>
            <a:r>
              <a:rPr lang="en-US" altLang="zh-CN" sz="4400" dirty="0">
                <a:effectLst/>
                <a:latin typeface="华文楷体" panose="02010600040101010101" pitchFamily="2" charset="-122"/>
                <a:ea typeface="华文楷体" panose="02010600040101010101" pitchFamily="2" charset="-122"/>
              </a:rPr>
              <a:t>re-Qin </a:t>
            </a:r>
            <a:r>
              <a:rPr lang="en-US" altLang="zh-CN" sz="4400" dirty="0">
                <a:latin typeface="华文楷体" panose="02010600040101010101" pitchFamily="2" charset="-122"/>
                <a:ea typeface="华文楷体" panose="02010600040101010101" pitchFamily="2" charset="-122"/>
              </a:rPr>
              <a:t>P</a:t>
            </a:r>
            <a:r>
              <a:rPr lang="en-US" altLang="zh-CN" sz="4400" dirty="0">
                <a:effectLst/>
                <a:latin typeface="华文楷体" panose="02010600040101010101" pitchFamily="2" charset="-122"/>
                <a:ea typeface="华文楷体" panose="02010600040101010101" pitchFamily="2" charset="-122"/>
              </a:rPr>
              <a:t>eriod</a:t>
            </a:r>
            <a:endParaRPr lang="zh-CN" altLang="en-US" sz="4400" dirty="0">
              <a:latin typeface="华文楷体" panose="02010600040101010101" pitchFamily="2" charset="-122"/>
              <a:ea typeface="华文楷体" panose="02010600040101010101" pitchFamily="2" charset="-122"/>
            </a:endParaRPr>
          </a:p>
        </p:txBody>
      </p:sp>
    </p:spTree>
    <p:custDataLst>
      <p:tags r:id="rId1"/>
    </p:custDataLst>
    <p:extLst>
      <p:ext uri="{BB962C8B-B14F-4D97-AF65-F5344CB8AC3E}">
        <p14:creationId xmlns:p14="http://schemas.microsoft.com/office/powerpoint/2010/main" val="85377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5FA60570-4A49-D751-4E7C-FEBAD14160A2}"/>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C49EDCAA-AA3A-BFE7-C329-8A39D7C526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374883"/>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4479ECCA-4F4B-984D-B352-0CE08FEA8C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2910175"/>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8ECE4833-D28D-C1BD-62ED-790FC9B76204}"/>
              </a:ext>
            </a:extLst>
          </p:cNvPr>
          <p:cNvSpPr txBox="1"/>
          <p:nvPr/>
        </p:nvSpPr>
        <p:spPr>
          <a:xfrm>
            <a:off x="8601420" y="228466"/>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Han Dynasty</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EE8B932B-DA69-980F-A03B-0CF0C44677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826" y="1010627"/>
            <a:ext cx="3854527" cy="5139369"/>
          </a:xfrm>
          <a:prstGeom prst="rect">
            <a:avLst/>
          </a:prstGeom>
        </p:spPr>
      </p:pic>
      <p:sp>
        <p:nvSpPr>
          <p:cNvPr id="6" name="文本框 5">
            <a:extLst>
              <a:ext uri="{FF2B5EF4-FFF2-40B4-BE49-F238E27FC236}">
                <a16:creationId xmlns:a16="http://schemas.microsoft.com/office/drawing/2014/main" id="{3D34EF7B-9911-152A-5BEA-A213A80163EF}"/>
              </a:ext>
            </a:extLst>
          </p:cNvPr>
          <p:cNvSpPr txBox="1"/>
          <p:nvPr/>
        </p:nvSpPr>
        <p:spPr>
          <a:xfrm>
            <a:off x="6134561" y="1719530"/>
            <a:ext cx="5811398" cy="55399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popular among the </a:t>
            </a:r>
            <a:r>
              <a:rPr lang="en-US" altLang="zh-CN" sz="3000" b="1" dirty="0">
                <a:latin typeface="Times New Roman" panose="02020603050405020304" pitchFamily="18" charset="0"/>
                <a:ea typeface="等线" panose="02010600030101010101" pitchFamily="2" charset="-122"/>
              </a:rPr>
              <a:t>upper</a:t>
            </a:r>
            <a:r>
              <a:rPr lang="en-US" altLang="zh-CN" sz="3000" dirty="0">
                <a:latin typeface="Times New Roman" panose="02020603050405020304" pitchFamily="18" charset="0"/>
                <a:ea typeface="等线" panose="02010600030101010101" pitchFamily="2" charset="-122"/>
              </a:rPr>
              <a:t> </a:t>
            </a:r>
            <a:r>
              <a:rPr lang="en-US" altLang="zh-CN" sz="3000" b="1" dirty="0">
                <a:latin typeface="Times New Roman" panose="02020603050405020304" pitchFamily="18" charset="0"/>
                <a:ea typeface="等线" panose="02010600030101010101" pitchFamily="2" charset="-122"/>
              </a:rPr>
              <a:t>classes</a:t>
            </a:r>
            <a:endParaRPr lang="zh-CN" altLang="en-US" sz="3000" b="1" dirty="0">
              <a:latin typeface="Times New Roman" panose="02020603050405020304" pitchFamily="18" charset="0"/>
              <a:ea typeface="等线" panose="02010600030101010101" pitchFamily="2" charset="-122"/>
            </a:endParaRPr>
          </a:p>
        </p:txBody>
      </p:sp>
      <p:sp>
        <p:nvSpPr>
          <p:cNvPr id="8" name="文本框 7">
            <a:extLst>
              <a:ext uri="{FF2B5EF4-FFF2-40B4-BE49-F238E27FC236}">
                <a16:creationId xmlns:a16="http://schemas.microsoft.com/office/drawing/2014/main" id="{1B56E5A4-6264-6A4B-5EA9-0D56FEA98D5A}"/>
              </a:ext>
            </a:extLst>
          </p:cNvPr>
          <p:cNvSpPr txBox="1"/>
          <p:nvPr/>
        </p:nvSpPr>
        <p:spPr>
          <a:xfrm>
            <a:off x="6134561" y="3054330"/>
            <a:ext cx="5515777" cy="1015663"/>
          </a:xfrm>
          <a:prstGeom prst="rect">
            <a:avLst/>
          </a:prstGeom>
          <a:noFill/>
        </p:spPr>
        <p:txBody>
          <a:bodyPr wrap="square">
            <a:spAutoFit/>
          </a:bodyPr>
          <a:lstStyle/>
          <a:p>
            <a:r>
              <a:rPr lang="en-US" altLang="zh-CN" sz="3000" b="1" dirty="0">
                <a:latin typeface="Times New Roman" panose="02020603050405020304" pitchFamily="18" charset="0"/>
                <a:ea typeface="等线" panose="02010600030101010101" pitchFamily="2" charset="-122"/>
              </a:rPr>
              <a:t>incense-making tools </a:t>
            </a:r>
            <a:r>
              <a:rPr lang="en-US" altLang="zh-CN" sz="3000" dirty="0">
                <a:latin typeface="Times New Roman" panose="02020603050405020304" pitchFamily="18" charset="0"/>
                <a:ea typeface="等线" panose="02010600030101010101" pitchFamily="2" charset="-122"/>
              </a:rPr>
              <a:t>became increasingly diverse</a:t>
            </a:r>
            <a:endParaRPr lang="zh-CN" altLang="en-US" sz="3000" dirty="0">
              <a:latin typeface="Times New Roman" panose="02020603050405020304" pitchFamily="18" charset="0"/>
              <a:ea typeface="等线" panose="02010600030101010101" pitchFamily="2" charset="-122"/>
            </a:endParaRPr>
          </a:p>
        </p:txBody>
      </p:sp>
      <p:pic>
        <p:nvPicPr>
          <p:cNvPr id="9" name="wps佳誉设计 盗卖必究">
            <a:extLst>
              <a:ext uri="{FF2B5EF4-FFF2-40B4-BE49-F238E27FC236}">
                <a16:creationId xmlns:a16="http://schemas.microsoft.com/office/drawing/2014/main" id="{65C13224-67FB-4616-6861-781069E89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738924" y="4445468"/>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a:extLst>
              <a:ext uri="{FF2B5EF4-FFF2-40B4-BE49-F238E27FC236}">
                <a16:creationId xmlns:a16="http://schemas.microsoft.com/office/drawing/2014/main" id="{83449329-0AA3-DD56-9BD6-30ABD1BB7C36}"/>
              </a:ext>
            </a:extLst>
          </p:cNvPr>
          <p:cNvSpPr txBox="1"/>
          <p:nvPr/>
        </p:nvSpPr>
        <p:spPr>
          <a:xfrm>
            <a:off x="6297626" y="4689831"/>
            <a:ext cx="5038731"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the “</a:t>
            </a:r>
            <a:r>
              <a:rPr lang="en-US" altLang="zh-CN" sz="3000" b="1" dirty="0">
                <a:latin typeface="Times New Roman" panose="02020603050405020304" pitchFamily="18" charset="0"/>
                <a:ea typeface="等线" panose="02010600030101010101" pitchFamily="2" charset="-122"/>
              </a:rPr>
              <a:t>composite incense</a:t>
            </a:r>
            <a:r>
              <a:rPr lang="en-US" altLang="zh-CN" sz="3000" dirty="0">
                <a:latin typeface="Times New Roman" panose="02020603050405020304" pitchFamily="18" charset="0"/>
                <a:ea typeface="等线" panose="02010600030101010101" pitchFamily="2" charset="-122"/>
              </a:rPr>
              <a:t>” method appeared</a:t>
            </a:r>
            <a:endParaRPr lang="zh-CN" altLang="en-US" sz="3000" dirty="0">
              <a:latin typeface="Times New Roman" panose="02020603050405020304" pitchFamily="18" charset="0"/>
              <a:ea typeface="等线" panose="02010600030101010101" pitchFamily="2" charset="-122"/>
            </a:endParaRPr>
          </a:p>
        </p:txBody>
      </p:sp>
      <p:pic>
        <p:nvPicPr>
          <p:cNvPr id="12" name="图片 11">
            <a:extLst>
              <a:ext uri="{FF2B5EF4-FFF2-40B4-BE49-F238E27FC236}">
                <a16:creationId xmlns:a16="http://schemas.microsoft.com/office/drawing/2014/main" id="{F54B149E-0EE4-A126-C0E5-0C28AC6E29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8669" y="4456554"/>
            <a:ext cx="1357290" cy="2714580"/>
          </a:xfrm>
          <a:prstGeom prst="rect">
            <a:avLst/>
          </a:prstGeom>
        </p:spPr>
      </p:pic>
    </p:spTree>
    <p:custDataLst>
      <p:tags r:id="rId1"/>
    </p:custDataLst>
    <p:extLst>
      <p:ext uri="{BB962C8B-B14F-4D97-AF65-F5344CB8AC3E}">
        <p14:creationId xmlns:p14="http://schemas.microsoft.com/office/powerpoint/2010/main" val="276769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1A3E4637-CDD8-CB97-770B-0A6ECB16EA90}"/>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F4C0FC17-D09A-CB8D-2743-078C74F7A8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383635"/>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1DABCA71-192C-AA61-C42C-7F67D92F7C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754291" y="3049514"/>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6041F74-681A-E304-2530-55760A27C295}"/>
              </a:ext>
            </a:extLst>
          </p:cNvPr>
          <p:cNvSpPr txBox="1"/>
          <p:nvPr/>
        </p:nvSpPr>
        <p:spPr>
          <a:xfrm>
            <a:off x="6251073" y="173381"/>
            <a:ext cx="574629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Tang and Song Dynasties</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A28E6345-E4BE-42F2-E52B-6FF7B4AD95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87" y="1009290"/>
            <a:ext cx="4105708" cy="5063706"/>
          </a:xfrm>
          <a:prstGeom prst="rect">
            <a:avLst/>
          </a:prstGeom>
        </p:spPr>
      </p:pic>
      <p:sp>
        <p:nvSpPr>
          <p:cNvPr id="6" name="文本框 5">
            <a:extLst>
              <a:ext uri="{FF2B5EF4-FFF2-40B4-BE49-F238E27FC236}">
                <a16:creationId xmlns:a16="http://schemas.microsoft.com/office/drawing/2014/main" id="{2B102E88-C992-B24B-08BF-72BBAF061CED}"/>
              </a:ext>
            </a:extLst>
          </p:cNvPr>
          <p:cNvSpPr txBox="1"/>
          <p:nvPr/>
        </p:nvSpPr>
        <p:spPr>
          <a:xfrm>
            <a:off x="5898495" y="1331035"/>
            <a:ext cx="6098874" cy="147732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the </a:t>
            </a:r>
            <a:r>
              <a:rPr lang="en-US" altLang="zh-CN" sz="3000" b="1" dirty="0">
                <a:latin typeface="Times New Roman" panose="02020603050405020304" pitchFamily="18" charset="0"/>
                <a:ea typeface="等线" panose="02010600030101010101" pitchFamily="2" charset="-122"/>
              </a:rPr>
              <a:t>kinds of incense </a:t>
            </a:r>
            <a:r>
              <a:rPr lang="en-US" altLang="zh-CN" sz="3000" dirty="0">
                <a:latin typeface="Times New Roman" panose="02020603050405020304" pitchFamily="18" charset="0"/>
                <a:ea typeface="等线" panose="02010600030101010101" pitchFamily="2" charset="-122"/>
              </a:rPr>
              <a:t>are more abundant and the </a:t>
            </a:r>
            <a:r>
              <a:rPr lang="en-US" altLang="zh-CN" sz="3000" b="1" dirty="0">
                <a:latin typeface="Times New Roman" panose="02020603050405020304" pitchFamily="18" charset="0"/>
                <a:ea typeface="等线" panose="02010600030101010101" pitchFamily="2" charset="-122"/>
              </a:rPr>
              <a:t>production</a:t>
            </a:r>
            <a:r>
              <a:rPr lang="en-US" altLang="zh-CN" sz="3000" dirty="0">
                <a:latin typeface="Times New Roman" panose="02020603050405020304" pitchFamily="18" charset="0"/>
                <a:ea typeface="等线" panose="02010600030101010101" pitchFamily="2" charset="-122"/>
              </a:rPr>
              <a:t> and the </a:t>
            </a:r>
            <a:r>
              <a:rPr lang="en-US" altLang="zh-CN" sz="3000" b="1" dirty="0">
                <a:latin typeface="Times New Roman" panose="02020603050405020304" pitchFamily="18" charset="0"/>
                <a:ea typeface="等线" panose="02010600030101010101" pitchFamily="2" charset="-122"/>
              </a:rPr>
              <a:t>use</a:t>
            </a:r>
            <a:r>
              <a:rPr lang="en-US" altLang="zh-CN" sz="3000" dirty="0">
                <a:latin typeface="Times New Roman" panose="02020603050405020304" pitchFamily="18" charset="0"/>
                <a:ea typeface="等线" panose="02010600030101010101" pitchFamily="2" charset="-122"/>
              </a:rPr>
              <a:t> of incense are more elaborate</a:t>
            </a:r>
            <a:endParaRPr lang="zh-CN" altLang="en-US" sz="3000" dirty="0">
              <a:latin typeface="Times New Roman" panose="02020603050405020304" pitchFamily="18" charset="0"/>
              <a:ea typeface="等线" panose="02010600030101010101" pitchFamily="2" charset="-122"/>
            </a:endParaRPr>
          </a:p>
        </p:txBody>
      </p:sp>
      <p:sp>
        <p:nvSpPr>
          <p:cNvPr id="8" name="文本框 7">
            <a:extLst>
              <a:ext uri="{FF2B5EF4-FFF2-40B4-BE49-F238E27FC236}">
                <a16:creationId xmlns:a16="http://schemas.microsoft.com/office/drawing/2014/main" id="{03AC3FFD-657B-B6A4-ADCC-6DD0D81D53E8}"/>
              </a:ext>
            </a:extLst>
          </p:cNvPr>
          <p:cNvSpPr txBox="1"/>
          <p:nvPr/>
        </p:nvSpPr>
        <p:spPr>
          <a:xfrm>
            <a:off x="5898495" y="3123382"/>
            <a:ext cx="6098874" cy="147732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with the prevalence of </a:t>
            </a:r>
            <a:r>
              <a:rPr lang="en-US" altLang="zh-CN" sz="3000" b="1" dirty="0">
                <a:latin typeface="Times New Roman" panose="02020603050405020304" pitchFamily="18" charset="0"/>
                <a:ea typeface="等线" panose="02010600030101010101" pitchFamily="2" charset="-122"/>
              </a:rPr>
              <a:t>Taoism and Buddhism</a:t>
            </a:r>
            <a:r>
              <a:rPr lang="en-US" altLang="zh-CN" sz="3000" dirty="0">
                <a:latin typeface="Times New Roman" panose="02020603050405020304" pitchFamily="18" charset="0"/>
                <a:ea typeface="等线" panose="02010600030101010101" pitchFamily="2" charset="-122"/>
              </a:rPr>
              <a:t>, which led to large-scale use of incense</a:t>
            </a:r>
            <a:endParaRPr lang="zh-CN" altLang="en-US" sz="3000" dirty="0">
              <a:latin typeface="Times New Roman" panose="02020603050405020304" pitchFamily="18" charset="0"/>
              <a:ea typeface="等线" panose="02010600030101010101" pitchFamily="2" charset="-122"/>
            </a:endParaRPr>
          </a:p>
        </p:txBody>
      </p:sp>
      <p:sp>
        <p:nvSpPr>
          <p:cNvPr id="10" name="文本框 9">
            <a:extLst>
              <a:ext uri="{FF2B5EF4-FFF2-40B4-BE49-F238E27FC236}">
                <a16:creationId xmlns:a16="http://schemas.microsoft.com/office/drawing/2014/main" id="{B82AAEE3-4A8C-267E-947F-D70ED6E26F72}"/>
              </a:ext>
            </a:extLst>
          </p:cNvPr>
          <p:cNvSpPr txBox="1"/>
          <p:nvPr/>
        </p:nvSpPr>
        <p:spPr>
          <a:xfrm>
            <a:off x="5898495" y="4824875"/>
            <a:ext cx="5936947"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its functional attributes expanded into people's </a:t>
            </a:r>
            <a:r>
              <a:rPr lang="en-US" altLang="zh-CN" sz="3000" b="1" dirty="0">
                <a:latin typeface="Times New Roman" panose="02020603050405020304" pitchFamily="18" charset="0"/>
                <a:ea typeface="等线" panose="02010600030101010101" pitchFamily="2" charset="-122"/>
              </a:rPr>
              <a:t>daily social life</a:t>
            </a:r>
            <a:endParaRPr lang="zh-CN" altLang="en-US" sz="3000" b="1" dirty="0">
              <a:latin typeface="Times New Roman" panose="02020603050405020304" pitchFamily="18" charset="0"/>
              <a:ea typeface="等线" panose="02010600030101010101" pitchFamily="2" charset="-122"/>
            </a:endParaRPr>
          </a:p>
        </p:txBody>
      </p:sp>
      <p:pic>
        <p:nvPicPr>
          <p:cNvPr id="11" name="wps佳誉设计 盗卖必究">
            <a:extLst>
              <a:ext uri="{FF2B5EF4-FFF2-40B4-BE49-F238E27FC236}">
                <a16:creationId xmlns:a16="http://schemas.microsoft.com/office/drawing/2014/main" id="{6245FC5A-B15C-B0E1-B7D3-37CF93CFE9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816211" y="4648494"/>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BA26B395-5A21-F8C2-D631-F58345413A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44" r="1"/>
          <a:stretch/>
        </p:blipFill>
        <p:spPr>
          <a:xfrm>
            <a:off x="9826899" y="6135995"/>
            <a:ext cx="2234427" cy="601052"/>
          </a:xfrm>
          <a:prstGeom prst="rect">
            <a:avLst/>
          </a:prstGeom>
        </p:spPr>
      </p:pic>
    </p:spTree>
    <p:custDataLst>
      <p:tags r:id="rId1"/>
    </p:custDataLst>
    <p:extLst>
      <p:ext uri="{BB962C8B-B14F-4D97-AF65-F5344CB8AC3E}">
        <p14:creationId xmlns:p14="http://schemas.microsoft.com/office/powerpoint/2010/main" val="765964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mt="40000"/>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4547FFC5-A5D2-F27C-BC8A-C973C738BEBA}"/>
            </a:ext>
          </a:extLst>
        </p:cNvPr>
        <p:cNvGrpSpPr/>
        <p:nvPr/>
      </p:nvGrpSpPr>
      <p:grpSpPr>
        <a:xfrm>
          <a:off x="0" y="0"/>
          <a:ext cx="0" cy="0"/>
          <a:chOff x="0" y="0"/>
          <a:chExt cx="0" cy="0"/>
        </a:xfrm>
      </p:grpSpPr>
      <p:pic>
        <p:nvPicPr>
          <p:cNvPr id="15" name="图片 26">
            <a:extLst>
              <a:ext uri="{FF2B5EF4-FFF2-40B4-BE49-F238E27FC236}">
                <a16:creationId xmlns:a16="http://schemas.microsoft.com/office/drawing/2014/main" id="{53087F69-79A7-153A-E246-75454A8B47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18475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ps佳誉设计 盗卖必究">
            <a:extLst>
              <a:ext uri="{FF2B5EF4-FFF2-40B4-BE49-F238E27FC236}">
                <a16:creationId xmlns:a16="http://schemas.microsoft.com/office/drawing/2014/main" id="{DCB31BD2-7310-5A01-F66C-9077DE1434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989822">
            <a:off x="4692371" y="3714422"/>
            <a:ext cx="1348684" cy="13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1A36D93C-8A8C-2714-E0C0-95C610423CB3}"/>
              </a:ext>
            </a:extLst>
          </p:cNvPr>
          <p:cNvSpPr txBox="1"/>
          <p:nvPr/>
        </p:nvSpPr>
        <p:spPr>
          <a:xfrm>
            <a:off x="6328736" y="139689"/>
            <a:ext cx="6097836" cy="769441"/>
          </a:xfrm>
          <a:prstGeom prst="rect">
            <a:avLst/>
          </a:prstGeom>
          <a:noFill/>
        </p:spPr>
        <p:txBody>
          <a:bodyPr wrap="square">
            <a:spAutoFit/>
          </a:bodyPr>
          <a:lstStyle/>
          <a:p>
            <a:r>
              <a:rPr lang="en-US" altLang="zh-CN" sz="4400" dirty="0">
                <a:latin typeface="华文楷体" panose="02010600040101010101" pitchFamily="2" charset="-122"/>
                <a:ea typeface="华文楷体" panose="02010600040101010101" pitchFamily="2" charset="-122"/>
              </a:rPr>
              <a:t>Ming and Qing Dynasties</a:t>
            </a:r>
            <a:endParaRPr lang="zh-CN" altLang="en-US" sz="44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8BA94E70-B602-81E6-EAAE-228393C769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573" y="852038"/>
            <a:ext cx="3704755" cy="5239955"/>
          </a:xfrm>
          <a:prstGeom prst="rect">
            <a:avLst/>
          </a:prstGeom>
        </p:spPr>
      </p:pic>
      <p:pic>
        <p:nvPicPr>
          <p:cNvPr id="6" name="图片 5">
            <a:extLst>
              <a:ext uri="{FF2B5EF4-FFF2-40B4-BE49-F238E27FC236}">
                <a16:creationId xmlns:a16="http://schemas.microsoft.com/office/drawing/2014/main" id="{8AED339F-0E88-AD15-5439-440D336C2A31}"/>
              </a:ext>
            </a:extLst>
          </p:cNvPr>
          <p:cNvPicPr>
            <a:picLocks noChangeAspect="1"/>
          </p:cNvPicPr>
          <p:nvPr/>
        </p:nvPicPr>
        <p:blipFill>
          <a:blip r:embed="rId8" cstate="print">
            <a:extLst>
              <a:ext uri="{28A0092B-C50C-407E-A947-70E740481C1C}">
                <a14:useLocalDpi xmlns:a14="http://schemas.microsoft.com/office/drawing/2010/main" val="0"/>
              </a:ext>
            </a:extLst>
          </a:blip>
          <a:srcRect l="77058" t="23593" r="7847" b="29183"/>
          <a:stretch/>
        </p:blipFill>
        <p:spPr>
          <a:xfrm>
            <a:off x="196580" y="3685223"/>
            <a:ext cx="576961" cy="2406770"/>
          </a:xfrm>
          <a:prstGeom prst="rect">
            <a:avLst/>
          </a:prstGeom>
        </p:spPr>
      </p:pic>
      <p:sp>
        <p:nvSpPr>
          <p:cNvPr id="8" name="文本框 7">
            <a:extLst>
              <a:ext uri="{FF2B5EF4-FFF2-40B4-BE49-F238E27FC236}">
                <a16:creationId xmlns:a16="http://schemas.microsoft.com/office/drawing/2014/main" id="{BD4CE6BD-3BBE-0CED-654A-C2DF41EDCFCE}"/>
              </a:ext>
            </a:extLst>
          </p:cNvPr>
          <p:cNvSpPr txBox="1"/>
          <p:nvPr/>
        </p:nvSpPr>
        <p:spPr>
          <a:xfrm>
            <a:off x="5976668" y="1991677"/>
            <a:ext cx="6215332" cy="1015663"/>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further popular in society and </a:t>
            </a:r>
            <a:r>
              <a:rPr lang="en-US" altLang="zh-CN" sz="3000" b="1" dirty="0">
                <a:latin typeface="Times New Roman" panose="02020603050405020304" pitchFamily="18" charset="0"/>
                <a:ea typeface="等线" panose="02010600030101010101" pitchFamily="2" charset="-122"/>
              </a:rPr>
              <a:t>related classics even appeared</a:t>
            </a:r>
            <a:endParaRPr lang="zh-CN" altLang="en-US" sz="3000" b="1" dirty="0">
              <a:latin typeface="Times New Roman" panose="02020603050405020304" pitchFamily="18" charset="0"/>
              <a:ea typeface="等线" panose="02010600030101010101" pitchFamily="2" charset="-122"/>
            </a:endParaRPr>
          </a:p>
        </p:txBody>
      </p:sp>
      <p:sp>
        <p:nvSpPr>
          <p:cNvPr id="12" name="文本框 11">
            <a:extLst>
              <a:ext uri="{FF2B5EF4-FFF2-40B4-BE49-F238E27FC236}">
                <a16:creationId xmlns:a16="http://schemas.microsoft.com/office/drawing/2014/main" id="{FEB5970D-AD06-ED00-1C05-7BA08068A6B0}"/>
              </a:ext>
            </a:extLst>
          </p:cNvPr>
          <p:cNvSpPr txBox="1"/>
          <p:nvPr/>
        </p:nvSpPr>
        <p:spPr>
          <a:xfrm>
            <a:off x="5976668" y="3685223"/>
            <a:ext cx="6215332" cy="1477328"/>
          </a:xfrm>
          <a:prstGeom prst="rect">
            <a:avLst/>
          </a:prstGeom>
          <a:noFill/>
        </p:spPr>
        <p:txBody>
          <a:bodyPr wrap="square">
            <a:spAutoFit/>
          </a:bodyPr>
          <a:lstStyle/>
          <a:p>
            <a:r>
              <a:rPr lang="en-US" altLang="zh-CN" sz="3000" dirty="0">
                <a:latin typeface="Times New Roman" panose="02020603050405020304" pitchFamily="18" charset="0"/>
                <a:ea typeface="等线" panose="02010600030101010101" pitchFamily="2" charset="-122"/>
              </a:rPr>
              <a:t>incense culture suffered an </a:t>
            </a:r>
            <a:r>
              <a:rPr lang="en-US" altLang="zh-CN" sz="3000" b="1" dirty="0">
                <a:latin typeface="Times New Roman" panose="02020603050405020304" pitchFamily="18" charset="0"/>
                <a:ea typeface="等线" panose="02010600030101010101" pitchFamily="2" charset="-122"/>
              </a:rPr>
              <a:t>unprecedented blow </a:t>
            </a:r>
            <a:r>
              <a:rPr lang="en-US" altLang="zh-CN" sz="3000" dirty="0">
                <a:latin typeface="Times New Roman" panose="02020603050405020304" pitchFamily="18" charset="0"/>
                <a:ea typeface="等线" panose="02010600030101010101" pitchFamily="2" charset="-122"/>
              </a:rPr>
              <a:t>and </a:t>
            </a:r>
            <a:r>
              <a:rPr lang="en-US" altLang="zh-CN" sz="3000" b="1" dirty="0">
                <a:latin typeface="Times New Roman" panose="02020603050405020304" pitchFamily="18" charset="0"/>
                <a:ea typeface="等线" panose="02010600030101010101" pitchFamily="2" charset="-122"/>
              </a:rPr>
              <a:t>gradually declined</a:t>
            </a:r>
            <a:endParaRPr lang="zh-CN" altLang="en-US" sz="3000" b="1" dirty="0">
              <a:latin typeface="Times New Roman" panose="02020603050405020304" pitchFamily="18" charset="0"/>
              <a:ea typeface="等线" panose="02010600030101010101" pitchFamily="2" charset="-122"/>
            </a:endParaRPr>
          </a:p>
        </p:txBody>
      </p:sp>
      <p:pic>
        <p:nvPicPr>
          <p:cNvPr id="13" name="图片 12">
            <a:extLst>
              <a:ext uri="{FF2B5EF4-FFF2-40B4-BE49-F238E27FC236}">
                <a16:creationId xmlns:a16="http://schemas.microsoft.com/office/drawing/2014/main" id="{20F0A16D-8D50-71B5-41DF-2B35F2E673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2906" y="5260803"/>
            <a:ext cx="768196" cy="1401394"/>
          </a:xfrm>
          <a:prstGeom prst="rect">
            <a:avLst/>
          </a:prstGeom>
        </p:spPr>
      </p:pic>
    </p:spTree>
    <p:custDataLst>
      <p:tags r:id="rId1"/>
    </p:custDataLst>
    <p:extLst>
      <p:ext uri="{BB962C8B-B14F-4D97-AF65-F5344CB8AC3E}">
        <p14:creationId xmlns:p14="http://schemas.microsoft.com/office/powerpoint/2010/main" val="120591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9079452E-208B-4C89-B010-AA436793DD51}"/>
  <p:tag name="GENSWF_ADVANCE_TIME" val="5"/>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9079452E-208B-4C89-B010-AA436793DD51}"/>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A79FDD6-2179-41AF-9112-195CBEFFD948}"/>
  <p:tag name="GENSWF_ADVANCE_TIME" val="5"/>
  <p:tag name="ISPRING_CUSTOM_TIMING_US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3167</TotalTime>
  <Words>600</Words>
  <Application>Microsoft Office PowerPoint</Application>
  <PresentationFormat>宽屏</PresentationFormat>
  <Paragraphs>105</Paragraphs>
  <Slides>26</Slides>
  <Notes>16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等线</vt:lpstr>
      <vt:lpstr>方正硬笔行书繁体</vt:lpstr>
      <vt:lpstr>华文楷体</vt:lpstr>
      <vt:lpstr>楷体</vt:lpstr>
      <vt:lpstr>迷你简小隶书</vt:lpstr>
      <vt:lpstr>Arial</vt:lpstr>
      <vt:lpstr>Calibri</vt:lpstr>
      <vt:lpstr>Monotype Corsiva</vt:lpstr>
      <vt:lpstr>MV Boli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联系QQ352124530</Manager>
  <Company>语图像影</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卢浮宫</dc:creator>
  <cp:lastModifiedBy>olive danika</cp:lastModifiedBy>
  <cp:revision>237</cp:revision>
  <dcterms:created xsi:type="dcterms:W3CDTF">2016-05-09T13:01:27Z</dcterms:created>
  <dcterms:modified xsi:type="dcterms:W3CDTF">2025-05-19T10:56:11Z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y fmtid="{D5CDD505-2E9C-101B-9397-08002B2CF9AE}" pid="3" name="KSOTemplateUUID">
    <vt:lpwstr>v1.0_mb_WAnXHTl4Lio+0mNtaJRBCQ==</vt:lpwstr>
  </property>
</Properties>
</file>