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7" r:id="rId12"/>
    <p:sldId id="266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79" autoAdjust="0"/>
  </p:normalViewPr>
  <p:slideViewPr>
    <p:cSldViewPr snapToGrid="0">
      <p:cViewPr varScale="1">
        <p:scale>
          <a:sx n="92" d="100"/>
          <a:sy n="92" d="100"/>
        </p:scale>
        <p:origin x="4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F04BD6-B8DB-D42B-3AE7-4937DC5C0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BCB6E98-DF76-453C-E431-2470B6BF4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4E19BA-04EC-C06F-9329-3547A9057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4412-6347-4292-8DE3-26E3FCFA2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2AED17-78A4-24F2-3771-5D8A4A0C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8C22D-03D4-F03C-E1CE-79EF4CCC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2B00-6B30-4981-AB2F-BACBA2C48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964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46986-65EB-B30F-C4E7-33A822A2E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4D2511-C3CD-9868-32CB-28260862C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70C2D5-E5BA-9F18-4FC7-CE35BAA9C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4412-6347-4292-8DE3-26E3FCFA2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EE679C-EF73-3F85-062F-11767FA0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8DEC12-17CF-86CD-8869-AF5904B2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2B00-6B30-4981-AB2F-BACBA2C48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EAEDB0-5ECE-49E4-9B0C-FF5A1BDEC0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0B728D-03DB-F057-39EC-50B900D01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FB5CF8-A11E-E38B-FC1D-19F69A2F1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4412-6347-4292-8DE3-26E3FCFA2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8F41A-F398-7538-9F06-135FBBAD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B7658-A075-698B-5749-174115249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2B00-6B30-4981-AB2F-BACBA2C48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21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4643F6-E162-643B-26E8-9BD80A321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47FE12-B0B2-0FAF-35C6-F364E4F0B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F52226-A311-1849-DCB9-DA40A41E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4412-6347-4292-8DE3-26E3FCFA2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B8AD79-FA42-A803-F3B0-44168C96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BB1B65-960F-449B-43A4-77BDE771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2B00-6B30-4981-AB2F-BACBA2C48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8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7C42FA-0131-8219-1946-5CE52E92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60709-F4CA-C178-3A58-53580B160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C10566-1AAE-E3EE-4674-EB3754C63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4412-6347-4292-8DE3-26E3FCFA2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9AE307-131F-2035-438E-0F5414DA6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2264-EC33-4D72-DADA-55AFEA4F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2B00-6B30-4981-AB2F-BACBA2C48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78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DEED99-6651-038A-AA93-31F0164C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5B127C-CED4-1A51-B02D-79A704DF5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B969C3-27BF-10BB-C33D-1652D2788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41AA61-9369-FAA8-5A67-B4441B9B5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4412-6347-4292-8DE3-26E3FCFA2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943B98-6D27-E336-C1A3-FCDA8E93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3E8464-5868-9B06-BB41-F7A57FAB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2B00-6B30-4981-AB2F-BACBA2C48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6078DA-615D-718B-DEC9-B91F5CAC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3BC3B4-9542-DD73-D874-75AC462D1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EE3BAC-F372-C604-160A-CD7E26FFB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5BB15F-ECC8-369B-BC2E-D377D21597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67A7700-4BEA-5201-5754-89DB985482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97DB9DA-9DF9-D9B6-A94B-5FBB4248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4412-6347-4292-8DE3-26E3FCFA2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B95FCD-7FE2-D2CD-AC5F-065E9400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81B7B3-E6E5-E77C-AEA0-F91DE0CB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2B00-6B30-4981-AB2F-BACBA2C48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09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E3AA5E-428F-2EA7-89BB-64AFCDFBA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D336736-A9AA-5E4F-E81E-8A4687E69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4412-6347-4292-8DE3-26E3FCFA2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B8F735C-CC80-AD6B-108E-C390421B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3233817-FC0B-BB52-9D89-25EEAA49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2B00-6B30-4981-AB2F-BACBA2C48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814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AA3EDDA-F80D-1533-00BB-0E44FFCE0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4412-6347-4292-8DE3-26E3FCFA2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EE7F3D-E9F5-7355-271C-23BB314CD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8EBE70-4488-EF53-BD80-6D887A8A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2B00-6B30-4981-AB2F-BACBA2C48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86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E435A-4B03-F1A1-3EB3-123FB5D0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30B75E-58D0-3913-AB43-860036EE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EC3E97-E2BB-8990-376F-61A34A86A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8CB9B8-86AB-D38B-9A66-0272AFE2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4412-6347-4292-8DE3-26E3FCFA2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729909-E938-F160-D309-468608787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D148B5-DA26-42A7-4DC1-0673A374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2B00-6B30-4981-AB2F-BACBA2C48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879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AB7A70-53DD-ABA2-48B6-D953EC63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90E0114-91CB-EA68-AA8A-FB065AD7C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885F3CA-E0F2-8FE8-B6CE-46FCA46E6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D036DF-59C8-6A14-356C-B81FA6446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4412-6347-4292-8DE3-26E3FCFA2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C5C588-03DA-B475-680C-A65285E3F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11C6F6-1B9B-C6DE-BD08-3A985E03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2B00-6B30-4981-AB2F-BACBA2C48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72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4ADFD6D-C4CB-035D-7807-76B6FE0D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1EAA2A-4FDF-5B6D-03E9-6D8B452DF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229F56-DF82-6BBB-BEAD-1D53981E58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C4412-6347-4292-8DE3-26E3FCFA2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430B95-0D4B-7ABE-C4AB-EA1EE03E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7AB718-954E-C35B-3793-71E364C7A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2B00-6B30-4981-AB2F-BACBA2C48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46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image" Target="../media/image3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slide" Target="slide7.xml"/><Relationship Id="rId9" Type="http://schemas.openxmlformats.org/officeDocument/2006/relationships/slide" Target="slide6.xml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slide" Target="slide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7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D31891E-B334-F8FC-BE4B-B3B6BFF32A69}"/>
              </a:ext>
            </a:extLst>
          </p:cNvPr>
          <p:cNvGrpSpPr/>
          <p:nvPr/>
        </p:nvGrpSpPr>
        <p:grpSpPr>
          <a:xfrm>
            <a:off x="5558092" y="-52251"/>
            <a:ext cx="9587829" cy="6962502"/>
            <a:chOff x="4476408" y="-52251"/>
            <a:chExt cx="9587829" cy="6962502"/>
          </a:xfrm>
        </p:grpSpPr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34CF9CD6-7098-F0BE-05B8-D08A59DF6C16}"/>
                </a:ext>
              </a:extLst>
            </p:cNvPr>
            <p:cNvSpPr/>
            <p:nvPr/>
          </p:nvSpPr>
          <p:spPr>
            <a:xfrm>
              <a:off x="4476408" y="-52251"/>
              <a:ext cx="7889964" cy="6962502"/>
            </a:xfrm>
            <a:prstGeom prst="parallelogram">
              <a:avLst/>
            </a:prstGeom>
            <a:solidFill>
              <a:schemeClr val="bg1">
                <a:alpha val="57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6D69E2AF-ED02-0487-1963-26F5F8C8AE8E}"/>
                </a:ext>
              </a:extLst>
            </p:cNvPr>
            <p:cNvSpPr/>
            <p:nvPr/>
          </p:nvSpPr>
          <p:spPr>
            <a:xfrm>
              <a:off x="5042363" y="-52251"/>
              <a:ext cx="7889964" cy="6962502"/>
            </a:xfrm>
            <a:prstGeom prst="parallelogram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0923FF43-7337-A1DC-A932-B74B35A9E00F}"/>
                </a:ext>
              </a:extLst>
            </p:cNvPr>
            <p:cNvSpPr/>
            <p:nvPr/>
          </p:nvSpPr>
          <p:spPr>
            <a:xfrm>
              <a:off x="5608318" y="-52251"/>
              <a:ext cx="7889964" cy="6962502"/>
            </a:xfrm>
            <a:prstGeom prst="parallelogram">
              <a:avLst/>
            </a:prstGeom>
            <a:solidFill>
              <a:schemeClr val="bg1">
                <a:alpha val="38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0C11DE4B-CB48-D13A-DB1B-A2B0398408CD}"/>
                </a:ext>
              </a:extLst>
            </p:cNvPr>
            <p:cNvSpPr/>
            <p:nvPr/>
          </p:nvSpPr>
          <p:spPr>
            <a:xfrm>
              <a:off x="6174273" y="-52251"/>
              <a:ext cx="7889964" cy="6962502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CC96EB9-721C-60E0-8687-A206E1432CD8}"/>
              </a:ext>
            </a:extLst>
          </p:cNvPr>
          <p:cNvSpPr txBox="1"/>
          <p:nvPr/>
        </p:nvSpPr>
        <p:spPr>
          <a:xfrm>
            <a:off x="7314233" y="2551837"/>
            <a:ext cx="4478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Hunan Rice Noodles</a:t>
            </a:r>
          </a:p>
          <a:p>
            <a:pPr algn="ctr"/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湖南米粉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34CAE7F-37F2-BD7C-ACFB-BAB8E49D6E51}"/>
              </a:ext>
            </a:extLst>
          </p:cNvPr>
          <p:cNvSpPr txBox="1"/>
          <p:nvPr/>
        </p:nvSpPr>
        <p:spPr>
          <a:xfrm>
            <a:off x="10357218" y="6015444"/>
            <a:ext cx="96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马一礁</a:t>
            </a:r>
          </a:p>
        </p:txBody>
      </p:sp>
    </p:spTree>
    <p:extLst>
      <p:ext uri="{BB962C8B-B14F-4D97-AF65-F5344CB8AC3E}">
        <p14:creationId xmlns:p14="http://schemas.microsoft.com/office/powerpoint/2010/main" val="2760892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0738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FA7C9E5-B1E6-7A97-DCD6-7E0433DD6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13" y="723405"/>
            <a:ext cx="4931448" cy="5715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C11C44-BE79-22C4-EB02-CA4DBBE0E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6"/>
          <a:stretch>
            <a:fillRect/>
          </a:stretch>
        </p:blipFill>
        <p:spPr>
          <a:xfrm>
            <a:off x="767307" y="1304925"/>
            <a:ext cx="4780054" cy="42481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DA3FB33-5A8E-C5B2-CD13-0D9567484EF6}"/>
              </a:ext>
            </a:extLst>
          </p:cNvPr>
          <p:cNvSpPr txBox="1"/>
          <p:nvPr/>
        </p:nvSpPr>
        <p:spPr>
          <a:xfrm>
            <a:off x="1424328" y="1524934"/>
            <a:ext cx="406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Chopped Green Onion</a:t>
            </a:r>
            <a:r>
              <a:rPr lang="zh-CN" altLang="en-US" sz="2400" b="1" dirty="0"/>
              <a:t>葱花</a:t>
            </a:r>
            <a:endParaRPr lang="zh-CN" altLang="en-US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686BAFE-46A4-2E1E-5D94-3FFA3A48C5BE}"/>
              </a:ext>
            </a:extLst>
          </p:cNvPr>
          <p:cNvSpPr txBox="1"/>
          <p:nvPr/>
        </p:nvSpPr>
        <p:spPr>
          <a:xfrm>
            <a:off x="1424328" y="2100238"/>
            <a:ext cx="378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Minced garlic </a:t>
            </a:r>
            <a:r>
              <a:rPr lang="zh-CN" altLang="en-US" sz="2400" b="1" dirty="0"/>
              <a:t>蒜末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66E060F-E3D8-AFCB-E900-FFF5689221E4}"/>
              </a:ext>
            </a:extLst>
          </p:cNvPr>
          <p:cNvSpPr txBox="1"/>
          <p:nvPr/>
        </p:nvSpPr>
        <p:spPr>
          <a:xfrm>
            <a:off x="1424328" y="2622863"/>
            <a:ext cx="3670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Shredded Ginger </a:t>
            </a:r>
            <a:r>
              <a:rPr lang="zh-CN" altLang="en-US" sz="2400" b="1" dirty="0"/>
              <a:t>姜丝</a:t>
            </a:r>
            <a:endParaRPr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E2C408E-128F-ACC9-282F-7D7D3885E714}"/>
              </a:ext>
            </a:extLst>
          </p:cNvPr>
          <p:cNvSpPr txBox="1"/>
          <p:nvPr/>
        </p:nvSpPr>
        <p:spPr>
          <a:xfrm>
            <a:off x="1424328" y="3198167"/>
            <a:ext cx="3670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Chopped chili  </a:t>
            </a:r>
            <a:r>
              <a:rPr lang="zh-CN" altLang="en-US" sz="2400" b="1" dirty="0"/>
              <a:t>剁辣椒</a:t>
            </a:r>
            <a:endParaRPr lang="zh-CN" altLang="en-US" sz="2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8F17F2B-CF2E-D278-12AD-805B1C2D29BD}"/>
              </a:ext>
            </a:extLst>
          </p:cNvPr>
          <p:cNvSpPr txBox="1"/>
          <p:nvPr/>
        </p:nvSpPr>
        <p:spPr>
          <a:xfrm>
            <a:off x="1720538" y="4075611"/>
            <a:ext cx="1538883" cy="9233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8800" b="1" dirty="0"/>
              <a:t>…</a:t>
            </a:r>
            <a:endParaRPr lang="zh-CN" altLang="en-US" sz="88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9F6C8AE-D2F0-15A1-01B5-E0EA6A0AA28E}"/>
              </a:ext>
            </a:extLst>
          </p:cNvPr>
          <p:cNvSpPr txBox="1"/>
          <p:nvPr/>
        </p:nvSpPr>
        <p:spPr>
          <a:xfrm>
            <a:off x="496389" y="31921"/>
            <a:ext cx="4780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DIY Your Own Bowl of Rice Noodles</a:t>
            </a:r>
            <a:endParaRPr lang="zh-CN" altLang="en-US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400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D63EB3E-857F-24D6-FB86-63333D248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61" y="746413"/>
            <a:ext cx="4541946" cy="536517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DA792DC-F6FD-E676-E89B-D2E62EC28DB7}"/>
              </a:ext>
            </a:extLst>
          </p:cNvPr>
          <p:cNvSpPr txBox="1"/>
          <p:nvPr/>
        </p:nvSpPr>
        <p:spPr>
          <a:xfrm>
            <a:off x="6199908" y="1763063"/>
            <a:ext cx="5153891" cy="3331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/>
              <a:t>No matter where we are, eating a bowl of familiar rice noodles is like going back to home.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965581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42F95C-E303-1575-7DD6-A427FA9D9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C3C5BFB7-700E-DBA4-8A40-D41CDB901197}"/>
              </a:ext>
            </a:extLst>
          </p:cNvPr>
          <p:cNvGrpSpPr/>
          <p:nvPr/>
        </p:nvGrpSpPr>
        <p:grpSpPr>
          <a:xfrm>
            <a:off x="4709158" y="-104502"/>
            <a:ext cx="9587829" cy="6962502"/>
            <a:chOff x="4476408" y="-52251"/>
            <a:chExt cx="9587829" cy="6962502"/>
          </a:xfrm>
        </p:grpSpPr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5E3E10B0-5280-6FF2-76F0-364FEF941D5B}"/>
                </a:ext>
              </a:extLst>
            </p:cNvPr>
            <p:cNvSpPr/>
            <p:nvPr/>
          </p:nvSpPr>
          <p:spPr>
            <a:xfrm>
              <a:off x="4476408" y="-52251"/>
              <a:ext cx="7889964" cy="6962502"/>
            </a:xfrm>
            <a:prstGeom prst="parallelogram">
              <a:avLst/>
            </a:prstGeom>
            <a:solidFill>
              <a:schemeClr val="bg1">
                <a:alpha val="57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D7FED2DD-3F75-708E-378E-41D1B30D7E52}"/>
                </a:ext>
              </a:extLst>
            </p:cNvPr>
            <p:cNvSpPr/>
            <p:nvPr/>
          </p:nvSpPr>
          <p:spPr>
            <a:xfrm>
              <a:off x="5042363" y="-52251"/>
              <a:ext cx="7889964" cy="6962502"/>
            </a:xfrm>
            <a:prstGeom prst="parallelogram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019573C4-E7DB-9AEA-04D4-C8BEADC2499C}"/>
                </a:ext>
              </a:extLst>
            </p:cNvPr>
            <p:cNvSpPr/>
            <p:nvPr/>
          </p:nvSpPr>
          <p:spPr>
            <a:xfrm>
              <a:off x="5608318" y="-52251"/>
              <a:ext cx="7889964" cy="6962502"/>
            </a:xfrm>
            <a:prstGeom prst="parallelogram">
              <a:avLst/>
            </a:prstGeom>
            <a:solidFill>
              <a:schemeClr val="bg1">
                <a:alpha val="38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7DEF3E8C-17AF-E0AC-6715-AAB8266F8505}"/>
                </a:ext>
              </a:extLst>
            </p:cNvPr>
            <p:cNvSpPr/>
            <p:nvPr/>
          </p:nvSpPr>
          <p:spPr>
            <a:xfrm>
              <a:off x="6174273" y="-52251"/>
              <a:ext cx="7889964" cy="6962502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8628AA0-8D37-ABCD-2E47-39E53A7FA270}"/>
              </a:ext>
            </a:extLst>
          </p:cNvPr>
          <p:cNvSpPr txBox="1"/>
          <p:nvPr/>
        </p:nvSpPr>
        <p:spPr>
          <a:xfrm>
            <a:off x="6886575" y="3202577"/>
            <a:ext cx="5476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Thank you for listening</a:t>
            </a:r>
          </a:p>
          <a:p>
            <a:pPr algn="ctr"/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感谢聆听</a:t>
            </a:r>
          </a:p>
        </p:txBody>
      </p:sp>
    </p:spTree>
    <p:extLst>
      <p:ext uri="{BB962C8B-B14F-4D97-AF65-F5344CB8AC3E}">
        <p14:creationId xmlns:p14="http://schemas.microsoft.com/office/powerpoint/2010/main" val="240790088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55F2859-3B43-2D9C-9E39-4CA2E2FBB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450" y="0"/>
            <a:ext cx="4012007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2E4E423-8983-02A5-4889-904E4D55973C}"/>
              </a:ext>
            </a:extLst>
          </p:cNvPr>
          <p:cNvSpPr txBox="1"/>
          <p:nvPr/>
        </p:nvSpPr>
        <p:spPr>
          <a:xfrm>
            <a:off x="640216" y="2282700"/>
            <a:ext cx="6044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People in Hunan usually start their day with a bowl of hot rice noodles. </a:t>
            </a:r>
            <a:endParaRPr lang="zh-CN" altLang="en-US" sz="7200" dirty="0"/>
          </a:p>
        </p:txBody>
      </p:sp>
    </p:spTree>
    <p:extLst>
      <p:ext uri="{BB962C8B-B14F-4D97-AF65-F5344CB8AC3E}">
        <p14:creationId xmlns:p14="http://schemas.microsoft.com/office/powerpoint/2010/main" val="331089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76C3540-F7C1-D922-8664-899E4A0C8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7" b="98018" l="547" r="98906">
                        <a14:foregroundMark x1="9453" y1="48872" x2="1641" y2="53999"/>
                        <a14:foregroundMark x1="1641" y1="53999" x2="9844" y2="53178"/>
                        <a14:foregroundMark x1="9844" y1="53178" x2="9844" y2="53110"/>
                        <a14:foregroundMark x1="34844" y1="8339" x2="38906" y2="2256"/>
                        <a14:foregroundMark x1="38906" y1="2256" x2="59453" y2="7177"/>
                        <a14:foregroundMark x1="59453" y1="7177" x2="60781" y2="9911"/>
                        <a14:foregroundMark x1="46719" y1="3418" x2="38281" y2="957"/>
                        <a14:foregroundMark x1="38281" y1="957" x2="35078" y2="6220"/>
                        <a14:foregroundMark x1="88984" y1="20301" x2="96719" y2="28571"/>
                        <a14:foregroundMark x1="96719" y1="28571" x2="94531" y2="37116"/>
                        <a14:foregroundMark x1="94531" y1="37116" x2="89219" y2="40738"/>
                        <a14:foregroundMark x1="94453" y1="65072" x2="95000" y2="72180"/>
                        <a14:foregroundMark x1="98672" y1="72727" x2="98672" y2="72727"/>
                        <a14:foregroundMark x1="98984" y1="72727" x2="98984" y2="72727"/>
                        <a14:foregroundMark x1="42188" y1="88927" x2="43750" y2="90431"/>
                        <a14:foregroundMark x1="46250" y1="91046" x2="53594" y2="96719"/>
                        <a14:foregroundMark x1="53594" y1="96719" x2="60781" y2="92139"/>
                        <a14:foregroundMark x1="60781" y1="92139" x2="60781" y2="92071"/>
                        <a14:foregroundMark x1="51641" y1="97676" x2="59531" y2="94258"/>
                        <a14:foregroundMark x1="59531" y1="94258" x2="59609" y2="93438"/>
                        <a14:foregroundMark x1="48281" y1="97813" x2="50781" y2="98018"/>
                        <a14:foregroundMark x1="5156" y1="50923" x2="6953" y2="53657"/>
                        <a14:foregroundMark x1="547" y1="55434" x2="547" y2="55434"/>
                        <a14:foregroundMark x1="1016" y1="55024" x2="1016" y2="55024"/>
                        <a14:foregroundMark x1="96797" y1="30075" x2="98906" y2="32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40" y="1191745"/>
            <a:ext cx="3993859" cy="4564856"/>
          </a:xfrm>
          <a:prstGeom prst="rect">
            <a:avLst/>
          </a:prstGeom>
        </p:spPr>
      </p:pic>
      <p:pic>
        <p:nvPicPr>
          <p:cNvPr id="8" name="图片 7">
            <a:hlinkClick r:id="rId4" action="ppaction://hlinksldjump"/>
            <a:extLst>
              <a:ext uri="{FF2B5EF4-FFF2-40B4-BE49-F238E27FC236}">
                <a16:creationId xmlns:a16="http://schemas.microsoft.com/office/drawing/2014/main" id="{C304397E-2C2B-6DE8-EB2E-77E4750B2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" b="98516" l="625" r="98828">
                        <a14:foregroundMark x1="12188" y1="20000" x2="8906" y2="32188"/>
                        <a14:foregroundMark x1="8906" y1="32188" x2="13125" y2="39453"/>
                        <a14:foregroundMark x1="13125" y1="39453" x2="13125" y2="39453"/>
                        <a14:foregroundMark x1="11719" y1="20234" x2="29531" y2="5469"/>
                        <a14:foregroundMark x1="29531" y1="5469" x2="53203" y2="2266"/>
                        <a14:foregroundMark x1="53203" y1="2266" x2="60938" y2="3438"/>
                        <a14:foregroundMark x1="60938" y1="3438" x2="86641" y2="24844"/>
                        <a14:foregroundMark x1="86641" y1="24844" x2="93594" y2="38516"/>
                        <a14:foregroundMark x1="93594" y1="38516" x2="95313" y2="47734"/>
                        <a14:foregroundMark x1="95313" y1="47734" x2="90078" y2="71641"/>
                        <a14:foregroundMark x1="90078" y1="71641" x2="80781" y2="84297"/>
                        <a14:foregroundMark x1="80781" y1="84297" x2="72813" y2="89531"/>
                        <a14:foregroundMark x1="72813" y1="89531" x2="61719" y2="90234"/>
                        <a14:foregroundMark x1="61719" y1="90234" x2="55078" y2="93281"/>
                        <a14:foregroundMark x1="55078" y1="93281" x2="23125" y2="85859"/>
                        <a14:foregroundMark x1="23125" y1="85859" x2="14375" y2="78828"/>
                        <a14:foregroundMark x1="14375" y1="78828" x2="3906" y2="57500"/>
                        <a14:foregroundMark x1="3906" y1="57500" x2="10078" y2="22500"/>
                        <a14:foregroundMark x1="14375" y1="19453" x2="42344" y2="8984"/>
                        <a14:foregroundMark x1="42344" y1="8984" x2="44688" y2="7187"/>
                        <a14:foregroundMark x1="26875" y1="10313" x2="50859" y2="3984"/>
                        <a14:foregroundMark x1="50859" y1="3984" x2="56406" y2="4688"/>
                        <a14:foregroundMark x1="35313" y1="3359" x2="43125" y2="1406"/>
                        <a14:foregroundMark x1="47314" y1="2150" x2="63359" y2="5000"/>
                        <a14:foregroundMark x1="63359" y1="5000" x2="81719" y2="17813"/>
                        <a14:foregroundMark x1="81719" y1="17813" x2="91172" y2="26875"/>
                        <a14:foregroundMark x1="91172" y1="26875" x2="96094" y2="36484"/>
                        <a14:foregroundMark x1="96094" y1="36484" x2="94453" y2="64375"/>
                        <a14:foregroundMark x1="94453" y1="64375" x2="89922" y2="75313"/>
                        <a14:foregroundMark x1="89922" y1="75313" x2="79141" y2="87266"/>
                        <a14:foregroundMark x1="79141" y1="87266" x2="63359" y2="95078"/>
                        <a14:foregroundMark x1="63359" y1="95078" x2="53906" y2="96563"/>
                        <a14:foregroundMark x1="53906" y1="96563" x2="28906" y2="89844"/>
                        <a14:foregroundMark x1="28906" y1="89844" x2="13594" y2="81328"/>
                        <a14:foregroundMark x1="13594" y1="81328" x2="4844" y2="70625"/>
                        <a14:foregroundMark x1="4844" y1="70625" x2="1875" y2="59922"/>
                        <a14:foregroundMark x1="1875" y1="59922" x2="3125" y2="48203"/>
                        <a14:foregroundMark x1="3125" y1="48203" x2="15391" y2="14375"/>
                        <a14:foregroundMark x1="10703" y1="24453" x2="3438" y2="33359"/>
                        <a14:foregroundMark x1="3438" y1="33359" x2="703" y2="44453"/>
                        <a14:foregroundMark x1="2059" y1="55015" x2="2188" y2="56016"/>
                        <a14:foregroundMark x1="703" y1="44453" x2="824" y2="45395"/>
                        <a14:foregroundMark x1="13125" y1="82109" x2="29141" y2="94844"/>
                        <a14:foregroundMark x1="29141" y1="94844" x2="47813" y2="97344"/>
                        <a14:foregroundMark x1="47813" y1="97344" x2="58359" y2="95703"/>
                        <a14:foregroundMark x1="58359" y1="95703" x2="59062" y2="95313"/>
                        <a14:foregroundMark x1="22266" y1="87813" x2="40007" y2="96465"/>
                        <a14:foregroundMark x1="79219" y1="79375" x2="71172" y2="84609"/>
                        <a14:foregroundMark x1="71172" y1="84609" x2="77188" y2="80469"/>
                        <a14:foregroundMark x1="77188" y1="80469" x2="77891" y2="77109"/>
                        <a14:foregroundMark x1="91641" y1="39453" x2="96953" y2="47813"/>
                        <a14:foregroundMark x1="96953" y1="47813" x2="89531" y2="45625"/>
                        <a14:foregroundMark x1="89531" y1="45625" x2="91719" y2="41328"/>
                        <a14:foregroundMark x1="51587" y1="2150" x2="62891" y2="3359"/>
                        <a14:foregroundMark x1="62891" y1="3359" x2="80938" y2="13203"/>
                        <a14:foregroundMark x1="80938" y1="13203" x2="93047" y2="26797"/>
                        <a14:foregroundMark x1="93047" y1="26797" x2="97656" y2="37266"/>
                        <a14:foregroundMark x1="97656" y1="37266" x2="96641" y2="57109"/>
                        <a14:foregroundMark x1="96641" y1="57109" x2="94922" y2="64531"/>
                        <a14:foregroundMark x1="94922" y1="64531" x2="92969" y2="67188"/>
                        <a14:foregroundMark x1="55717" y1="2150" x2="79453" y2="10234"/>
                        <a14:foregroundMark x1="79453" y1="10234" x2="81953" y2="12891"/>
                        <a14:foregroundMark x1="57987" y1="98047" x2="75625" y2="91172"/>
                        <a14:foregroundMark x1="1250" y1="46016" x2="1406" y2="54063"/>
                        <a14:foregroundMark x1="1406" y1="54063" x2="1563" y2="54766"/>
                        <a14:foregroundMark x1="97891" y1="40938" x2="98828" y2="56250"/>
                        <a14:foregroundMark x1="37656" y1="95859" x2="45469" y2="98281"/>
                        <a14:foregroundMark x1="45469" y1="98281" x2="54453" y2="97734"/>
                        <a14:foregroundMark x1="54453" y1="97734" x2="56172" y2="96953"/>
                        <a14:backgroundMark x1="313" y1="45391" x2="308" y2="46034"/>
                        <a14:backgroundMark x1="33594" y1="97500" x2="38477" y2="98062"/>
                        <a14:backgroundMark x1="53422" y1="99418" x2="57266" y2="99219"/>
                        <a14:backgroundMark x1="41016" y1="469" x2="50391" y2="469"/>
                        <a14:backgroundMark x1="50391" y1="469" x2="58672" y2="469"/>
                        <a14:backgroundMark x1="58672" y1="469" x2="62344" y2="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40" y="4484393"/>
            <a:ext cx="1590615" cy="15906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79725BF-3F6D-8535-B914-E77EF2F84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5" b="89977" l="313" r="97576">
                        <a14:foregroundMark x1="13213" y1="29777" x2="5317" y2="36753"/>
                        <a14:foregroundMark x1="5317" y1="36753" x2="2502" y2="43435"/>
                        <a14:foregroundMark x1="2502" y1="43435" x2="3909" y2="53751"/>
                        <a14:foregroundMark x1="3909" y1="53751" x2="9304" y2="61782"/>
                        <a14:foregroundMark x1="9304" y1="61782" x2="18921" y2="64244"/>
                        <a14:foregroundMark x1="18921" y1="64244" x2="22205" y2="62544"/>
                        <a14:foregroundMark x1="4613" y1="39390" x2="2033" y2="49883"/>
                        <a14:foregroundMark x1="2033" y1="49883" x2="5004" y2="57737"/>
                        <a14:foregroundMark x1="5004" y1="57737" x2="7037" y2="60141"/>
                        <a14:foregroundMark x1="89992" y1="33470" x2="95856" y2="42321"/>
                        <a14:foregroundMark x1="95856" y1="42321" x2="97029" y2="59027"/>
                        <a14:foregroundMark x1="97029" y1="59027" x2="92103" y2="66999"/>
                        <a14:foregroundMark x1="92103" y1="66999" x2="88241" y2="70433"/>
                        <a14:foregroundMark x1="11764" y1="69760" x2="1642" y2="59320"/>
                        <a14:foregroundMark x1="1642" y1="59320" x2="313" y2="49414"/>
                        <a14:foregroundMark x1="313" y1="49414" x2="2111" y2="45662"/>
                        <a14:foregroundMark x1="93432" y1="36342" x2="98045" y2="43259"/>
                        <a14:foregroundMark x1="98045" y1="43259" x2="92338" y2="62896"/>
                        <a14:foregroundMark x1="92338" y1="62896" x2="91165" y2="64771"/>
                        <a14:foregroundMark x1="95856" y1="40504" x2="97576" y2="54807"/>
                        <a14:foregroundMark x1="97576" y1="54807" x2="94605" y2="58441"/>
                        <a14:foregroundMark x1="13526" y1="29484" x2="35731" y2="21981"/>
                        <a14:foregroundMark x1="35731" y1="21981" x2="45504" y2="20809"/>
                        <a14:foregroundMark x1="50828" y1="21481" x2="67318" y2="23564"/>
                        <a14:foregroundMark x1="45504" y1="20809" x2="50597" y2="21452"/>
                        <a14:foregroundMark x1="67318" y1="23564" x2="81235" y2="27960"/>
                        <a14:foregroundMark x1="51876" y1="21136" x2="72478" y2="24736"/>
                        <a14:foregroundMark x1="72478" y1="24736" x2="88507" y2="32649"/>
                        <a14:foregroundMark x1="14308" y1="29250" x2="34324" y2="22743"/>
                        <a14:foregroundMark x1="17279" y1="27315" x2="18139" y2="27198"/>
                        <a14:foregroundMark x1="14152" y1="29484" x2="37217" y2="22392"/>
                        <a14:foregroundMark x1="37217" y1="22392" x2="51403" y2="20384"/>
                        <a14:foregroundMark x1="52541" y1="20223" x2="64425" y2="24033"/>
                        <a14:foregroundMark x1="55512" y1="21630" x2="65833" y2="22567"/>
                        <a14:foregroundMark x1="15246" y1="28605" x2="30805" y2="22567"/>
                        <a14:foregroundMark x1="66458" y1="22743" x2="77639" y2="25381"/>
                        <a14:foregroundMark x1="77639" y1="25381" x2="87725" y2="31712"/>
                        <a14:foregroundMark x1="87725" y1="31712" x2="87959" y2="31770"/>
                        <a14:foregroundMark x1="18139" y1="27140" x2="28460" y2="24443"/>
                        <a14:foregroundMark x1="19703" y1="26319" x2="24863" y2="24502"/>
                        <a14:foregroundMark x1="13683" y1="70985" x2="34636" y2="78136"/>
                        <a14:foregroundMark x1="34636" y1="78136" x2="41126" y2="78898"/>
                        <a14:foregroundMark x1="15637" y1="72157" x2="21188" y2="74150"/>
                        <a14:backgroundMark x1="16522" y1="74068" x2="18608" y2="75615"/>
                        <a14:backgroundMark x1="11181" y1="70106" x2="13072" y2="71508"/>
                        <a14:backgroundMark x1="18608" y1="75615" x2="36435" y2="80481"/>
                        <a14:backgroundMark x1="36435" y1="80481" x2="57310" y2="80539"/>
                        <a14:backgroundMark x1="57310" y1="80539" x2="81314" y2="75850"/>
                        <a14:backgroundMark x1="81314" y1="75850" x2="90149" y2="71864"/>
                        <a14:backgroundMark x1="90149" y1="71864" x2="90227" y2="70809"/>
                        <a14:backgroundMark x1="38702" y1="81536" x2="55199" y2="82591"/>
                        <a14:backgroundMark x1="55199" y1="82591" x2="48710" y2="81301"/>
                        <a14:backgroundMark x1="15481" y1="73623" x2="19077" y2="76026"/>
                        <a14:backgroundMark x1="36122" y1="81594" x2="39328" y2="82298"/>
                        <a14:backgroundMark x1="14266" y1="73312" x2="17514" y2="75205"/>
                        <a14:backgroundMark x1="13995" y1="73154" x2="14024" y2="73171"/>
                        <a14:backgroundMark x1="77091" y1="76260" x2="88116" y2="71161"/>
                        <a14:backgroundMark x1="88116" y1="71161" x2="89445" y2="69461"/>
                        <a14:backgroundMark x1="84050" y1="74736" x2="91087" y2="68816"/>
                        <a14:backgroundMark x1="88428" y1="70399" x2="88976" y2="72040"/>
                        <a14:backgroundMark x1="84441" y1="73916" x2="87256" y2="72743"/>
                        <a14:backgroundMark x1="88819" y1="71395" x2="92885" y2="69519"/>
                        <a14:backgroundMark x1="51525" y1="20223" x2="52697" y2="20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35" y="3929070"/>
            <a:ext cx="1720225" cy="2649680"/>
          </a:xfrm>
          <a:prstGeom prst="rect">
            <a:avLst/>
          </a:prstGeom>
        </p:spPr>
      </p:pic>
      <p:pic>
        <p:nvPicPr>
          <p:cNvPr id="16" name="图片 15">
            <a:hlinkClick r:id="rId9" action="ppaction://hlinksldjump"/>
            <a:extLst>
              <a:ext uri="{FF2B5EF4-FFF2-40B4-BE49-F238E27FC236}">
                <a16:creationId xmlns:a16="http://schemas.microsoft.com/office/drawing/2014/main" id="{3EBA5DBC-A164-0DEB-96B5-ED76C3ACC0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58" b="91930" l="7101" r="90000">
                        <a14:foregroundMark x1="8261" y1="26667" x2="7681" y2="52281"/>
                        <a14:foregroundMark x1="7681" y1="52281" x2="11304" y2="61404"/>
                        <a14:foregroundMark x1="11304" y1="61404" x2="11304" y2="61404"/>
                        <a14:foregroundMark x1="11594" y1="23158" x2="31159" y2="6140"/>
                        <a14:foregroundMark x1="31159" y1="6140" x2="39719" y2="4036"/>
                        <a14:foregroundMark x1="44790" y1="6052" x2="69710" y2="18596"/>
                        <a14:foregroundMark x1="69710" y1="18596" x2="81159" y2="33333"/>
                        <a14:foregroundMark x1="81159" y1="33333" x2="86667" y2="45965"/>
                        <a14:foregroundMark x1="86667" y1="45965" x2="80725" y2="70526"/>
                        <a14:foregroundMark x1="8841" y1="62632" x2="27246" y2="82807"/>
                        <a14:foregroundMark x1="27246" y1="82807" x2="29494" y2="84250"/>
                        <a14:foregroundMark x1="48243" y1="91291" x2="75942" y2="79825"/>
                        <a14:foregroundMark x1="75942" y1="79825" x2="76978" y2="78947"/>
                        <a14:foregroundMark x1="41820" y1="88642" x2="52899" y2="90000"/>
                        <a14:foregroundMark x1="52899" y1="90000" x2="58551" y2="89123"/>
                        <a14:foregroundMark x1="27101" y1="6491" x2="39762" y2="3983"/>
                        <a14:foregroundMark x1="45794" y1="4566" x2="46957" y2="5088"/>
                        <a14:foregroundMark x1="31014" y1="88070" x2="50290" y2="91930"/>
                        <a14:foregroundMark x1="50290" y1="91930" x2="61739" y2="89649"/>
                        <a14:backgroundMark x1="41449" y1="3509" x2="43913" y2="3684"/>
                        <a14:backgroundMark x1="40580" y1="2982" x2="41739" y2="3860"/>
                        <a14:backgroundMark x1="44493" y1="4035" x2="44493" y2="4035"/>
                        <a14:backgroundMark x1="44203" y1="3860" x2="45797" y2="4561"/>
                        <a14:backgroundMark x1="43623" y1="4211" x2="44783" y2="3860"/>
                        <a14:backgroundMark x1="27536" y1="87193" x2="47101" y2="95263"/>
                        <a14:backgroundMark x1="78261" y1="77368" x2="78261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35" y="2239459"/>
            <a:ext cx="2160786" cy="17849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F5ED5-7F7A-9929-8D61-C7D12A28BA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5" b="91794" l="1798" r="98749">
                        <a14:foregroundMark x1="35575" y1="23212" x2="20485" y2="36284"/>
                        <a14:foregroundMark x1="20485" y1="36284" x2="11259" y2="54279"/>
                        <a14:foregroundMark x1="11259" y1="54279" x2="13683" y2="62427"/>
                        <a14:foregroundMark x1="13683" y1="62427" x2="29554" y2="77198"/>
                        <a14:foregroundMark x1="29554" y1="77198" x2="51681" y2="84936"/>
                        <a14:foregroundMark x1="51681" y1="84936" x2="63878" y2="83294"/>
                        <a14:foregroundMark x1="63878" y1="83294" x2="77013" y2="77960"/>
                        <a14:foregroundMark x1="77013" y1="77960" x2="86787" y2="68347"/>
                        <a14:foregroundMark x1="86787" y1="68347" x2="91634" y2="38218"/>
                        <a14:foregroundMark x1="47537" y1="19578" x2="76310" y2="27140"/>
                        <a14:foregroundMark x1="76310" y1="27140" x2="96247" y2="42263"/>
                        <a14:foregroundMark x1="96247" y1="42263" x2="99296" y2="51817"/>
                        <a14:foregroundMark x1="99296" y1="51817" x2="98404" y2="60922"/>
                        <a14:foregroundMark x1="95715" y1="66808" x2="94762" y2="68523"/>
                        <a14:foregroundMark x1="17983" y1="36342" x2="9773" y2="42790"/>
                        <a14:foregroundMark x1="9773" y1="42790" x2="10008" y2="57913"/>
                        <a14:foregroundMark x1="10008" y1="57913" x2="14073" y2="66647"/>
                        <a14:foregroundMark x1="14073" y1="66647" x2="32604" y2="80891"/>
                        <a14:foregroundMark x1="32604" y1="80891" x2="45582" y2="86460"/>
                        <a14:foregroundMark x1="6959" y1="43669" x2="6802" y2="54865"/>
                        <a14:foregroundMark x1="6802" y1="54865" x2="9382" y2="60903"/>
                        <a14:foregroundMark x1="2893" y1="53986" x2="5160" y2="64185"/>
                        <a14:foregroundMark x1="2893" y1="54631" x2="5786" y2="44666"/>
                        <a14:foregroundMark x1="5786" y1="44666" x2="23299" y2="26026"/>
                        <a14:foregroundMark x1="23299" y1="26026" x2="46052" y2="19402"/>
                        <a14:foregroundMark x1="21658" y1="27081" x2="5942" y2="40445"/>
                        <a14:foregroundMark x1="5942" y1="40445" x2="3284" y2="54045"/>
                        <a14:foregroundMark x1="10477" y1="37339" x2="18217" y2="29308"/>
                        <a14:foregroundMark x1="18217" y1="29308" x2="22283" y2="26905"/>
                        <a14:foregroundMark x1="9617" y1="37046" x2="18374" y2="29719"/>
                        <a14:foregroundMark x1="10321" y1="35522" x2="18999" y2="28839"/>
                        <a14:foregroundMark x1="18999" y1="28839" x2="19468" y2="28605"/>
                        <a14:foregroundMark x1="7037" y1="69402" x2="13917" y2="78077"/>
                        <a14:foregroundMark x1="13917" y1="78077" x2="29462" y2="87748"/>
                        <a14:foregroundMark x1="44180" y1="91335" x2="74902" y2="85698"/>
                        <a14:foregroundMark x1="47381" y1="91090" x2="58874" y2="91149"/>
                        <a14:foregroundMark x1="58874" y1="91149" x2="84910" y2="80246"/>
                        <a14:foregroundMark x1="84910" y1="80246" x2="96184" y2="69952"/>
                        <a14:foregroundMark x1="95513" y1="67430" x2="93589" y2="67409"/>
                        <a14:foregroundMark x1="8210" y1="38394" x2="25662" y2="24966"/>
                        <a14:foregroundMark x1="27768" y1="24163" x2="45348" y2="18933"/>
                        <a14:foregroundMark x1="10633" y1="35932" x2="8757" y2="39039"/>
                        <a14:foregroundMark x1="2658" y1="53107" x2="7662" y2="70574"/>
                        <a14:foregroundMark x1="7662" y1="70574" x2="21736" y2="83411"/>
                        <a14:foregroundMark x1="21736" y1="83411" x2="31431" y2="88101"/>
                        <a14:foregroundMark x1="31431" y1="88101" x2="44957" y2="90621"/>
                        <a14:foregroundMark x1="35340" y1="89449" x2="43550" y2="91032"/>
                        <a14:foregroundMark x1="2893" y1="54103" x2="11102" y2="74443"/>
                        <a14:foregroundMark x1="11102" y1="74443" x2="22830" y2="85522"/>
                        <a14:foregroundMark x1="22830" y1="85522" x2="24550" y2="85580"/>
                        <a14:foregroundMark x1="1798" y1="54924" x2="16654" y2="81653"/>
                        <a14:foregroundMark x1="15872" y1="80305" x2="4926" y2="66237"/>
                        <a14:foregroundMark x1="4926" y1="66237" x2="2111" y2="53810"/>
                        <a14:foregroundMark x1="4066" y1="65299" x2="2580" y2="59789"/>
                        <a14:foregroundMark x1="14621" y1="79308" x2="5004" y2="66354"/>
                        <a14:foregroundMark x1="14621" y1="79191" x2="5629" y2="67468"/>
                        <a14:foregroundMark x1="5551" y1="66882" x2="8835" y2="73798"/>
                        <a14:foregroundMark x1="8835" y1="73798" x2="13526" y2="78546"/>
                        <a14:foregroundMark x1="2580" y1="52755" x2="6646" y2="40973"/>
                        <a14:foregroundMark x1="7897" y1="39508" x2="13526" y2="33001"/>
                        <a14:foregroundMark x1="13526" y1="33001" x2="27994" y2="24077"/>
                        <a14:foregroundMark x1="34853" y1="20940" x2="41673" y2="19402"/>
                        <a14:foregroundMark x1="41673" y1="19402" x2="45739" y2="19343"/>
                        <a14:foregroundMark x1="27430" y1="24292" x2="11962" y2="33001"/>
                        <a14:foregroundMark x1="11962" y1="33001" x2="8835" y2="37866"/>
                        <a14:foregroundMark x1="14308" y1="31477" x2="19379" y2="27362"/>
                        <a14:foregroundMark x1="32417" y1="22390" x2="33776" y2="22333"/>
                        <a14:foregroundMark x1="26192" y1="24912" x2="27211" y2="24375"/>
                        <a14:foregroundMark x1="65247" y1="89374" x2="73886" y2="84642"/>
                        <a14:foregroundMark x1="73886" y1="84642" x2="83034" y2="82532"/>
                        <a14:foregroundMark x1="83034" y1="82532" x2="87858" y2="79764"/>
                        <a14:foregroundMark x1="93928" y1="73140" x2="96794" y2="66764"/>
                        <a14:foregroundMark x1="82017" y1="82649" x2="64425" y2="89977"/>
                        <a14:foregroundMark x1="82799" y1="80715" x2="66738" y2="89970"/>
                        <a14:foregroundMark x1="82330" y1="82415" x2="70211" y2="89097"/>
                        <a14:foregroundMark x1="82799" y1="82415" x2="82799" y2="82415"/>
                        <a14:foregroundMark x1="10321" y1="38394" x2="3753" y2="47362"/>
                        <a14:foregroundMark x1="3753" y1="47362" x2="3440" y2="53751"/>
                        <a14:foregroundMark x1="6099" y1="43494" x2="10555" y2="34877"/>
                        <a14:foregroundMark x1="10555" y1="34877" x2="20941" y2="26766"/>
                        <a14:foregroundMark x1="28850" y1="23750" x2="39484" y2="20223"/>
                        <a14:foregroundMark x1="39484" y1="20223" x2="42611" y2="19812"/>
                        <a14:foregroundMark x1="26974" y1="26612" x2="37920" y2="20750"/>
                        <a14:foregroundMark x1="25489" y1="25615" x2="29808" y2="23385"/>
                        <a14:foregroundMark x1="25567" y1="25557" x2="30540" y2="23106"/>
                        <a14:foregroundMark x1="24003" y1="25850" x2="30293" y2="23200"/>
                        <a14:foregroundMark x1="34167" y1="22567" x2="20876" y2="26846"/>
                        <a14:foregroundMark x1="28996" y1="23695" x2="21736" y2="26612"/>
                        <a14:foregroundMark x1="33698" y1="21805" x2="32333" y2="22354"/>
                        <a14:foregroundMark x1="19625" y1="27198" x2="34558" y2="21688"/>
                        <a14:foregroundMark x1="20876" y1="27843" x2="36200" y2="20985"/>
                        <a14:foregroundMark x1="21736" y1="27960" x2="33698" y2="22040"/>
                        <a14:foregroundMark x1="23456" y1="25733" x2="34402" y2="21630"/>
                        <a14:foregroundMark x1="21736" y1="26905" x2="29888" y2="23174"/>
                        <a14:foregroundMark x1="21110" y1="26612" x2="30273" y2="22573"/>
                        <a14:foregroundMark x1="21501" y1="26846" x2="36904" y2="20457"/>
                        <a14:foregroundMark x1="35731" y1="21102" x2="23690" y2="25615"/>
                        <a14:foregroundMark x1="23690" y1="25615" x2="15481" y2="31301"/>
                        <a14:foregroundMark x1="33385" y1="22274" x2="16341" y2="31712"/>
                        <a14:foregroundMark x1="30871" y1="21638" x2="25332" y2="23798"/>
                        <a14:foregroundMark x1="25332" y1="23798" x2="16028" y2="30246"/>
                        <a14:foregroundMark x1="16028" y1="30246" x2="15872" y2="30481"/>
                        <a14:foregroundMark x1="31118" y1="22274" x2="34089" y2="21219"/>
                        <a14:foregroundMark x1="3518" y1="47479" x2="5317" y2="42497"/>
                        <a14:backgroundMark x1="42701" y1="91871" x2="43471" y2="92028"/>
                        <a14:backgroundMark x1="30195" y1="89330" x2="34563" y2="90218"/>
                        <a14:backgroundMark x1="26740" y1="88628" x2="27724" y2="88828"/>
                        <a14:backgroundMark x1="98436" y1="69871" x2="99922" y2="65944"/>
                        <a14:backgroundMark x1="99609" y1="61137" x2="96716" y2="70047"/>
                        <a14:backgroundMark x1="93745" y1="75440" x2="89601" y2="80188"/>
                        <a14:backgroundMark x1="92885" y1="75615" x2="94136" y2="74150"/>
                        <a14:backgroundMark x1="87334" y1="80715" x2="87881" y2="80246"/>
                        <a14:backgroundMark x1="36122" y1="19226" x2="36982" y2="18992"/>
                        <a14:backgroundMark x1="36513" y1="19109" x2="36513" y2="19109"/>
                        <a14:backgroundMark x1="30727" y1="21864" x2="35575" y2="19812"/>
                        <a14:backgroundMark x1="60047" y1="91911" x2="66693" y2="90035"/>
                        <a14:backgroundMark x1="91947" y1="75909" x2="95622" y2="71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90" y="854714"/>
            <a:ext cx="1707265" cy="2277243"/>
          </a:xfrm>
          <a:prstGeom prst="rect">
            <a:avLst/>
          </a:prstGeom>
        </p:spPr>
      </p:pic>
      <p:sp>
        <p:nvSpPr>
          <p:cNvPr id="22" name="箭头: 右 21">
            <a:extLst>
              <a:ext uri="{FF2B5EF4-FFF2-40B4-BE49-F238E27FC236}">
                <a16:creationId xmlns:a16="http://schemas.microsoft.com/office/drawing/2014/main" id="{F147A4A0-4E72-9A07-0A44-0D57EBFC3819}"/>
              </a:ext>
            </a:extLst>
          </p:cNvPr>
          <p:cNvSpPr/>
          <p:nvPr/>
        </p:nvSpPr>
        <p:spPr>
          <a:xfrm rot="2114522">
            <a:off x="3415093" y="2821596"/>
            <a:ext cx="1417617" cy="168685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2A053CB4-231A-4FF8-9DB0-983863690F49}"/>
              </a:ext>
            </a:extLst>
          </p:cNvPr>
          <p:cNvSpPr/>
          <p:nvPr/>
        </p:nvSpPr>
        <p:spPr>
          <a:xfrm rot="19772979" flipV="1">
            <a:off x="3535353" y="4119883"/>
            <a:ext cx="2439402" cy="203228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94C90DAF-9C62-C196-5BDC-735C8AB56E74}"/>
              </a:ext>
            </a:extLst>
          </p:cNvPr>
          <p:cNvSpPr/>
          <p:nvPr/>
        </p:nvSpPr>
        <p:spPr>
          <a:xfrm rot="9103493" flipV="1">
            <a:off x="6623613" y="3311170"/>
            <a:ext cx="1851882" cy="188525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14FCB1E5-B7C2-5DA9-3658-DD67079CAD63}"/>
              </a:ext>
            </a:extLst>
          </p:cNvPr>
          <p:cNvSpPr/>
          <p:nvPr/>
        </p:nvSpPr>
        <p:spPr>
          <a:xfrm rot="10598680" flipV="1">
            <a:off x="7009564" y="4696559"/>
            <a:ext cx="1445154" cy="20811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D9C8A41-0899-1AA7-F463-303096B09003}"/>
              </a:ext>
            </a:extLst>
          </p:cNvPr>
          <p:cNvSpPr txBox="1"/>
          <p:nvPr/>
        </p:nvSpPr>
        <p:spPr>
          <a:xfrm>
            <a:off x="381873" y="310455"/>
            <a:ext cx="311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taste journey</a:t>
            </a:r>
            <a:endParaRPr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pic>
        <p:nvPicPr>
          <p:cNvPr id="3" name="图片 2">
            <a:hlinkClick r:id="rId14" action="ppaction://hlinksldjump"/>
            <a:extLst>
              <a:ext uri="{FF2B5EF4-FFF2-40B4-BE49-F238E27FC236}">
                <a16:creationId xmlns:a16="http://schemas.microsoft.com/office/drawing/2014/main" id="{297DC3FE-711B-29B5-39CF-DE231B6380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1667" y1="34609" x2="29063" y2="29766"/>
                        <a14:foregroundMark x1="29063" y1="29766" x2="40521" y2="25781"/>
                        <a14:foregroundMark x1="80833" y1="60781" x2="67188" y2="71953"/>
                        <a14:foregroundMark x1="67188" y1="71953" x2="64583" y2="73438"/>
                        <a14:foregroundMark x1="66563" y1="73516" x2="75625" y2="66797"/>
                        <a14:foregroundMark x1="75625" y1="66797" x2="76146" y2="66094"/>
                        <a14:foregroundMark x1="75833" y1="66250" x2="79271" y2="62813"/>
                        <a14:backgroundMark x1="30833" y1="23203" x2="29896" y2="23359"/>
                        <a14:backgroundMark x1="31458" y1="26328" x2="33438" y2="25156"/>
                        <a14:backgroundMark x1="26458" y1="29688" x2="29896" y2="2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482" y="-584730"/>
            <a:ext cx="2288291" cy="3051054"/>
          </a:xfrm>
          <a:prstGeom prst="rect">
            <a:avLst/>
          </a:prstGeom>
        </p:spPr>
      </p:pic>
      <p:sp>
        <p:nvSpPr>
          <p:cNvPr id="4" name="箭头: 右 3">
            <a:extLst>
              <a:ext uri="{FF2B5EF4-FFF2-40B4-BE49-F238E27FC236}">
                <a16:creationId xmlns:a16="http://schemas.microsoft.com/office/drawing/2014/main" id="{E4C02B2F-0132-18E1-1B9B-05F3E8580485}"/>
              </a:ext>
            </a:extLst>
          </p:cNvPr>
          <p:cNvSpPr/>
          <p:nvPr/>
        </p:nvSpPr>
        <p:spPr>
          <a:xfrm rot="9103493" flipV="1">
            <a:off x="5922388" y="1547178"/>
            <a:ext cx="2161211" cy="166383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916334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9A08A8-40A1-08D7-9EDC-3D1D30E13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667" y1="34609" x2="29063" y2="29766"/>
                        <a14:foregroundMark x1="29063" y1="29766" x2="40521" y2="25781"/>
                        <a14:foregroundMark x1="80833" y1="60781" x2="67188" y2="71953"/>
                        <a14:foregroundMark x1="67188" y1="71953" x2="64583" y2="73438"/>
                        <a14:foregroundMark x1="66563" y1="73516" x2="75625" y2="66797"/>
                        <a14:foregroundMark x1="75625" y1="66797" x2="76146" y2="66094"/>
                        <a14:foregroundMark x1="75833" y1="66250" x2="79271" y2="62813"/>
                        <a14:backgroundMark x1="30833" y1="23203" x2="29896" y2="23359"/>
                        <a14:backgroundMark x1="31458" y1="26328" x2="33438" y2="25156"/>
                        <a14:backgroundMark x1="26458" y1="29688" x2="29896" y2="2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02" y="1703520"/>
            <a:ext cx="3102918" cy="413722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2F55C9B-89CC-64FD-54DC-3D370894ACD6}"/>
              </a:ext>
            </a:extLst>
          </p:cNvPr>
          <p:cNvSpPr txBox="1"/>
          <p:nvPr/>
        </p:nvSpPr>
        <p:spPr>
          <a:xfrm>
            <a:off x="312229" y="296751"/>
            <a:ext cx="405888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dirty="0" err="1"/>
              <a:t>Changde</a:t>
            </a:r>
            <a:r>
              <a:rPr lang="en-US" altLang="zh-CN" sz="3200" dirty="0"/>
              <a:t> rice noodles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DFCCFAD-2D1C-E1A7-CDF4-E0BEC5BBE519}"/>
              </a:ext>
            </a:extLst>
          </p:cNvPr>
          <p:cNvGrpSpPr/>
          <p:nvPr/>
        </p:nvGrpSpPr>
        <p:grpSpPr>
          <a:xfrm>
            <a:off x="4510160" y="3228945"/>
            <a:ext cx="2597475" cy="724645"/>
            <a:chOff x="4510160" y="3228945"/>
            <a:chExt cx="2597475" cy="724645"/>
          </a:xfrm>
        </p:grpSpPr>
        <p:sp>
          <p:nvSpPr>
            <p:cNvPr id="7" name="箭头: 右 6">
              <a:extLst>
                <a:ext uri="{FF2B5EF4-FFF2-40B4-BE49-F238E27FC236}">
                  <a16:creationId xmlns:a16="http://schemas.microsoft.com/office/drawing/2014/main" id="{38C3119E-4A78-8B5B-9C5A-61B943E4DA5A}"/>
                </a:ext>
              </a:extLst>
            </p:cNvPr>
            <p:cNvSpPr/>
            <p:nvPr/>
          </p:nvSpPr>
          <p:spPr>
            <a:xfrm>
              <a:off x="4510160" y="3590675"/>
              <a:ext cx="2597475" cy="36291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5D71015-E253-0D62-9C81-D437711A5E7C}"/>
                </a:ext>
              </a:extLst>
            </p:cNvPr>
            <p:cNvSpPr txBox="1"/>
            <p:nvPr/>
          </p:nvSpPr>
          <p:spPr>
            <a:xfrm>
              <a:off x="4593034" y="3228945"/>
              <a:ext cx="25146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Toppings</a:t>
              </a:r>
              <a:r>
                <a:rPr lang="zh-CN" altLang="en-US" sz="2000" dirty="0"/>
                <a:t>（浇头）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8A18601-A21B-C344-5F39-8AD5A86BD7F0}"/>
              </a:ext>
            </a:extLst>
          </p:cNvPr>
          <p:cNvGrpSpPr/>
          <p:nvPr/>
        </p:nvGrpSpPr>
        <p:grpSpPr>
          <a:xfrm>
            <a:off x="7682345" y="881526"/>
            <a:ext cx="2826076" cy="2847233"/>
            <a:chOff x="7682345" y="881526"/>
            <a:chExt cx="2826076" cy="284723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EF20986-6F3F-F9F0-5926-67447AF8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" r="3026" b="13636"/>
            <a:stretch>
              <a:fillRect/>
            </a:stretch>
          </p:blipFill>
          <p:spPr>
            <a:xfrm>
              <a:off x="7682345" y="881526"/>
              <a:ext cx="2826076" cy="2247716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7BF9EEFC-F6EB-ABC1-2E4F-805E75A8A6AD}"/>
                </a:ext>
              </a:extLst>
            </p:cNvPr>
            <p:cNvSpPr txBox="1"/>
            <p:nvPr/>
          </p:nvSpPr>
          <p:spPr>
            <a:xfrm>
              <a:off x="8084127" y="3267094"/>
              <a:ext cx="22926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beef toppings</a:t>
              </a:r>
              <a:endParaRPr lang="zh-CN" altLang="en-US" sz="2400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B7D8478-466E-757C-F2E8-B3E516F7A62F}"/>
              </a:ext>
            </a:extLst>
          </p:cNvPr>
          <p:cNvGrpSpPr/>
          <p:nvPr/>
        </p:nvGrpSpPr>
        <p:grpSpPr>
          <a:xfrm>
            <a:off x="7682345" y="3953590"/>
            <a:ext cx="2893221" cy="2791111"/>
            <a:chOff x="7682345" y="3953590"/>
            <a:chExt cx="2893221" cy="2791111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A005773-C741-8C28-16AE-A64C9C420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2" t="1818" r="1628" b="14058"/>
            <a:stretch>
              <a:fillRect/>
            </a:stretch>
          </p:blipFill>
          <p:spPr>
            <a:xfrm>
              <a:off x="7682345" y="3953590"/>
              <a:ext cx="2893221" cy="2247716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295973FF-7965-A357-48BC-C8A1A4ACED91}"/>
                </a:ext>
              </a:extLst>
            </p:cNvPr>
            <p:cNvSpPr txBox="1"/>
            <p:nvPr/>
          </p:nvSpPr>
          <p:spPr>
            <a:xfrm>
              <a:off x="8185657" y="6283036"/>
              <a:ext cx="23899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pork toppings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3914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 action="ppaction://hlinksldjump"/>
            <a:extLst>
              <a:ext uri="{FF2B5EF4-FFF2-40B4-BE49-F238E27FC236}">
                <a16:creationId xmlns:a16="http://schemas.microsoft.com/office/drawing/2014/main" id="{833BCC6E-9D36-02F0-BEE2-FAF515DA8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"/>
          <a:stretch>
            <a:fillRect/>
          </a:stretch>
        </p:blipFill>
        <p:spPr>
          <a:xfrm>
            <a:off x="2438400" y="348387"/>
            <a:ext cx="7883236" cy="378719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CEB7B59-A000-F699-8B49-29E9AC051785}"/>
              </a:ext>
            </a:extLst>
          </p:cNvPr>
          <p:cNvSpPr txBox="1"/>
          <p:nvPr/>
        </p:nvSpPr>
        <p:spPr>
          <a:xfrm>
            <a:off x="2296391" y="4543947"/>
            <a:ext cx="7962900" cy="1965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/>
              <a:t>Its production techniques have been listed into the Intangible Cultural Heritage List of Hunan Province (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</a:rPr>
              <a:t>湖南省非物质文化遗产名录</a:t>
            </a:r>
            <a:r>
              <a:rPr lang="en-US" altLang="zh-CN" dirty="0"/>
              <a:t> </a:t>
            </a:r>
            <a:r>
              <a:rPr lang="en-US" altLang="zh-CN" sz="2800" dirty="0"/>
              <a:t>)in 2016.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23492861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00AECA-BAD1-F66A-88C8-4B2B24CE6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8" b="91930" l="7101" r="90000">
                        <a14:foregroundMark x1="8261" y1="26667" x2="7681" y2="52281"/>
                        <a14:foregroundMark x1="7681" y1="52281" x2="11304" y2="61404"/>
                        <a14:foregroundMark x1="11304" y1="61404" x2="11304" y2="61404"/>
                        <a14:foregroundMark x1="11594" y1="23158" x2="31159" y2="6140"/>
                        <a14:foregroundMark x1="31159" y1="6140" x2="39719" y2="4036"/>
                        <a14:foregroundMark x1="44790" y1="6052" x2="69710" y2="18596"/>
                        <a14:foregroundMark x1="69710" y1="18596" x2="81159" y2="33333"/>
                        <a14:foregroundMark x1="81159" y1="33333" x2="86667" y2="45965"/>
                        <a14:foregroundMark x1="86667" y1="45965" x2="80725" y2="70526"/>
                        <a14:foregroundMark x1="8841" y1="62632" x2="27246" y2="82807"/>
                        <a14:foregroundMark x1="27246" y1="82807" x2="29494" y2="84250"/>
                        <a14:foregroundMark x1="48243" y1="91291" x2="75942" y2="79825"/>
                        <a14:foregroundMark x1="75942" y1="79825" x2="76978" y2="78947"/>
                        <a14:foregroundMark x1="41820" y1="88642" x2="52899" y2="90000"/>
                        <a14:foregroundMark x1="52899" y1="90000" x2="58551" y2="89123"/>
                        <a14:foregroundMark x1="27101" y1="6491" x2="39762" y2="3983"/>
                        <a14:foregroundMark x1="45794" y1="4566" x2="46957" y2="5088"/>
                        <a14:foregroundMark x1="31014" y1="88070" x2="50290" y2="91930"/>
                        <a14:foregroundMark x1="50290" y1="91930" x2="61739" y2="89649"/>
                        <a14:backgroundMark x1="41449" y1="3509" x2="43913" y2="3684"/>
                        <a14:backgroundMark x1="40580" y1="2982" x2="41739" y2="3860"/>
                        <a14:backgroundMark x1="44493" y1="4035" x2="44493" y2="4035"/>
                        <a14:backgroundMark x1="44203" y1="3860" x2="45797" y2="4561"/>
                        <a14:backgroundMark x1="43623" y1="4211" x2="44783" y2="3860"/>
                        <a14:backgroundMark x1="27536" y1="87193" x2="47101" y2="95263"/>
                        <a14:backgroundMark x1="78261" y1="77368" x2="78261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61" y="1872313"/>
            <a:ext cx="3108715" cy="2568069"/>
          </a:xfrm>
          <a:prstGeom prst="rect">
            <a:avLst/>
          </a:prstGeom>
        </p:spPr>
      </p:pic>
      <p:pic>
        <p:nvPicPr>
          <p:cNvPr id="6" name="图片 5">
            <a:hlinkClick r:id="rId5" action="ppaction://hlinksldjump"/>
            <a:extLst>
              <a:ext uri="{FF2B5EF4-FFF2-40B4-BE49-F238E27FC236}">
                <a16:creationId xmlns:a16="http://schemas.microsoft.com/office/drawing/2014/main" id="{B636902F-0344-AC3A-95BD-B837D3331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 b="6465"/>
          <a:stretch>
            <a:fillRect/>
          </a:stretch>
        </p:blipFill>
        <p:spPr>
          <a:xfrm>
            <a:off x="1534026" y="1559466"/>
            <a:ext cx="3249617" cy="373906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83F30D5-6A2B-6723-ECCC-8E5D60EF887E}"/>
              </a:ext>
            </a:extLst>
          </p:cNvPr>
          <p:cNvSpPr txBox="1"/>
          <p:nvPr/>
        </p:nvSpPr>
        <p:spPr>
          <a:xfrm>
            <a:off x="637308" y="353291"/>
            <a:ext cx="504305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dirty="0"/>
              <a:t>Hengyang fish rice noodles</a:t>
            </a:r>
            <a:endParaRPr lang="zh-CN" altLang="en-US" sz="32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1DECF9-BC77-D0E8-07FA-FD54CF79E283}"/>
              </a:ext>
            </a:extLst>
          </p:cNvPr>
          <p:cNvSpPr txBox="1"/>
          <p:nvPr/>
        </p:nvSpPr>
        <p:spPr>
          <a:xfrm>
            <a:off x="5680363" y="2681712"/>
            <a:ext cx="6183086" cy="1494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/>
              <a:t>the richness of the fish soup and the delicacy of the rice noodles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28880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3" action="ppaction://hlinksldjump"/>
            <a:extLst>
              <a:ext uri="{FF2B5EF4-FFF2-40B4-BE49-F238E27FC236}">
                <a16:creationId xmlns:a16="http://schemas.microsoft.com/office/drawing/2014/main" id="{F929E8E5-AB40-8D1F-6E99-066C42ED2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" b="98516" l="625" r="98828">
                        <a14:foregroundMark x1="12188" y1="20000" x2="8906" y2="32188"/>
                        <a14:foregroundMark x1="8906" y1="32188" x2="13125" y2="39453"/>
                        <a14:foregroundMark x1="13125" y1="39453" x2="13125" y2="39453"/>
                        <a14:foregroundMark x1="11719" y1="20234" x2="29531" y2="5469"/>
                        <a14:foregroundMark x1="29531" y1="5469" x2="53203" y2="2266"/>
                        <a14:foregroundMark x1="53203" y1="2266" x2="60938" y2="3438"/>
                        <a14:foregroundMark x1="60938" y1="3438" x2="86641" y2="24844"/>
                        <a14:foregroundMark x1="86641" y1="24844" x2="93594" y2="38516"/>
                        <a14:foregroundMark x1="93594" y1="38516" x2="95313" y2="47734"/>
                        <a14:foregroundMark x1="95313" y1="47734" x2="90078" y2="71641"/>
                        <a14:foregroundMark x1="90078" y1="71641" x2="80781" y2="84297"/>
                        <a14:foregroundMark x1="80781" y1="84297" x2="72813" y2="89531"/>
                        <a14:foregroundMark x1="72813" y1="89531" x2="61719" y2="90234"/>
                        <a14:foregroundMark x1="61719" y1="90234" x2="55078" y2="93281"/>
                        <a14:foregroundMark x1="55078" y1="93281" x2="23125" y2="85859"/>
                        <a14:foregroundMark x1="23125" y1="85859" x2="14375" y2="78828"/>
                        <a14:foregroundMark x1="14375" y1="78828" x2="3906" y2="57500"/>
                        <a14:foregroundMark x1="3906" y1="57500" x2="10078" y2="22500"/>
                        <a14:foregroundMark x1="14375" y1="19453" x2="42344" y2="8984"/>
                        <a14:foregroundMark x1="42344" y1="8984" x2="44688" y2="7187"/>
                        <a14:foregroundMark x1="26875" y1="10313" x2="50859" y2="3984"/>
                        <a14:foregroundMark x1="50859" y1="3984" x2="56406" y2="4688"/>
                        <a14:foregroundMark x1="35313" y1="3359" x2="43125" y2="1406"/>
                        <a14:foregroundMark x1="47314" y1="2150" x2="63359" y2="5000"/>
                        <a14:foregroundMark x1="63359" y1="5000" x2="81719" y2="17813"/>
                        <a14:foregroundMark x1="81719" y1="17813" x2="91172" y2="26875"/>
                        <a14:foregroundMark x1="91172" y1="26875" x2="96094" y2="36484"/>
                        <a14:foregroundMark x1="96094" y1="36484" x2="94453" y2="64375"/>
                        <a14:foregroundMark x1="94453" y1="64375" x2="89922" y2="75313"/>
                        <a14:foregroundMark x1="89922" y1="75313" x2="79141" y2="87266"/>
                        <a14:foregroundMark x1="79141" y1="87266" x2="63359" y2="95078"/>
                        <a14:foregroundMark x1="63359" y1="95078" x2="53906" y2="96563"/>
                        <a14:foregroundMark x1="53906" y1="96563" x2="28906" y2="89844"/>
                        <a14:foregroundMark x1="28906" y1="89844" x2="13594" y2="81328"/>
                        <a14:foregroundMark x1="13594" y1="81328" x2="4844" y2="70625"/>
                        <a14:foregroundMark x1="4844" y1="70625" x2="1875" y2="59922"/>
                        <a14:foregroundMark x1="1875" y1="59922" x2="3125" y2="48203"/>
                        <a14:foregroundMark x1="3125" y1="48203" x2="15391" y2="14375"/>
                        <a14:foregroundMark x1="10703" y1="24453" x2="3438" y2="33359"/>
                        <a14:foregroundMark x1="3438" y1="33359" x2="703" y2="44453"/>
                        <a14:foregroundMark x1="2059" y1="55015" x2="2188" y2="56016"/>
                        <a14:foregroundMark x1="703" y1="44453" x2="824" y2="45395"/>
                        <a14:foregroundMark x1="13125" y1="82109" x2="29141" y2="94844"/>
                        <a14:foregroundMark x1="29141" y1="94844" x2="47813" y2="97344"/>
                        <a14:foregroundMark x1="47813" y1="97344" x2="58359" y2="95703"/>
                        <a14:foregroundMark x1="58359" y1="95703" x2="59062" y2="95313"/>
                        <a14:foregroundMark x1="22266" y1="87813" x2="40007" y2="96465"/>
                        <a14:foregroundMark x1="79219" y1="79375" x2="71172" y2="84609"/>
                        <a14:foregroundMark x1="71172" y1="84609" x2="77188" y2="80469"/>
                        <a14:foregroundMark x1="77188" y1="80469" x2="77891" y2="77109"/>
                        <a14:foregroundMark x1="91641" y1="39453" x2="96953" y2="47813"/>
                        <a14:foregroundMark x1="96953" y1="47813" x2="89531" y2="45625"/>
                        <a14:foregroundMark x1="89531" y1="45625" x2="91719" y2="41328"/>
                        <a14:foregroundMark x1="51587" y1="2150" x2="62891" y2="3359"/>
                        <a14:foregroundMark x1="62891" y1="3359" x2="80938" y2="13203"/>
                        <a14:foregroundMark x1="80938" y1="13203" x2="93047" y2="26797"/>
                        <a14:foregroundMark x1="93047" y1="26797" x2="97656" y2="37266"/>
                        <a14:foregroundMark x1="97656" y1="37266" x2="96641" y2="57109"/>
                        <a14:foregroundMark x1="96641" y1="57109" x2="94922" y2="64531"/>
                        <a14:foregroundMark x1="94922" y1="64531" x2="92969" y2="67188"/>
                        <a14:foregroundMark x1="55717" y1="2150" x2="79453" y2="10234"/>
                        <a14:foregroundMark x1="79453" y1="10234" x2="81953" y2="12891"/>
                        <a14:foregroundMark x1="57987" y1="98047" x2="75625" y2="91172"/>
                        <a14:foregroundMark x1="1250" y1="46016" x2="1406" y2="54063"/>
                        <a14:foregroundMark x1="1406" y1="54063" x2="1563" y2="54766"/>
                        <a14:foregroundMark x1="97891" y1="40938" x2="98828" y2="56250"/>
                        <a14:foregroundMark x1="37656" y1="95859" x2="45469" y2="98281"/>
                        <a14:foregroundMark x1="45469" y1="98281" x2="54453" y2="97734"/>
                        <a14:foregroundMark x1="54453" y1="97734" x2="56172" y2="96953"/>
                        <a14:backgroundMark x1="313" y1="45391" x2="308" y2="46034"/>
                        <a14:backgroundMark x1="33594" y1="97500" x2="38477" y2="98062"/>
                        <a14:backgroundMark x1="53422" y1="99418" x2="57266" y2="99219"/>
                        <a14:backgroundMark x1="41016" y1="469" x2="50391" y2="469"/>
                        <a14:backgroundMark x1="50391" y1="469" x2="58672" y2="469"/>
                        <a14:backgroundMark x1="58672" y1="469" x2="62344" y2="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900" y="2128722"/>
            <a:ext cx="2923099" cy="29230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0ADED25-1B2E-A7B9-3458-031360EED185}"/>
              </a:ext>
            </a:extLst>
          </p:cNvPr>
          <p:cNvSpPr txBox="1"/>
          <p:nvPr/>
        </p:nvSpPr>
        <p:spPr>
          <a:xfrm>
            <a:off x="312229" y="296751"/>
            <a:ext cx="423477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dirty="0" err="1"/>
              <a:t>Shaoyang</a:t>
            </a:r>
            <a:r>
              <a:rPr lang="en-US" altLang="zh-CN" sz="3200" dirty="0"/>
              <a:t> rice noodles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054D2A9-E2C2-CE87-8968-59F738DF2E45}"/>
              </a:ext>
            </a:extLst>
          </p:cNvPr>
          <p:cNvGrpSpPr/>
          <p:nvPr/>
        </p:nvGrpSpPr>
        <p:grpSpPr>
          <a:xfrm>
            <a:off x="7645003" y="1504975"/>
            <a:ext cx="2923099" cy="5168292"/>
            <a:chOff x="7645001" y="1186320"/>
            <a:chExt cx="2923099" cy="516829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EB2288A-FFCC-FF0E-8CE7-F03B02CE0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001" y="1186320"/>
              <a:ext cx="2923099" cy="338808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A2FCF9B-0D79-8E71-E8C4-BB402262DE32}"/>
                </a:ext>
              </a:extLst>
            </p:cNvPr>
            <p:cNvSpPr txBox="1"/>
            <p:nvPr/>
          </p:nvSpPr>
          <p:spPr>
            <a:xfrm>
              <a:off x="7645002" y="5277394"/>
              <a:ext cx="29230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err="1"/>
                <a:t>udon</a:t>
              </a:r>
              <a:r>
                <a:rPr lang="en-US" altLang="zh-CN" sz="3200" dirty="0"/>
                <a:t> noodles</a:t>
              </a:r>
            </a:p>
            <a:p>
              <a:pPr algn="ctr"/>
              <a:r>
                <a:rPr lang="zh-CN" altLang="en-US" sz="3200" dirty="0"/>
                <a:t>乌冬面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55DF4D66-C8E4-3B78-9C82-A24E9100E1ED}"/>
              </a:ext>
            </a:extLst>
          </p:cNvPr>
          <p:cNvGrpSpPr/>
          <p:nvPr/>
        </p:nvGrpSpPr>
        <p:grpSpPr>
          <a:xfrm>
            <a:off x="1073958" y="2128722"/>
            <a:ext cx="4768504" cy="3979669"/>
            <a:chOff x="1015769" y="2128721"/>
            <a:chExt cx="4768504" cy="397966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72387D1-E9C3-B6E2-4525-64515301E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69" y="2128721"/>
              <a:ext cx="4631988" cy="2923099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0C4A9FD3-24A4-0E99-625B-5DE8B428DC78}"/>
                </a:ext>
              </a:extLst>
            </p:cNvPr>
            <p:cNvSpPr txBox="1"/>
            <p:nvPr/>
          </p:nvSpPr>
          <p:spPr>
            <a:xfrm>
              <a:off x="1136073" y="5523615"/>
              <a:ext cx="464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/>
                <a:t>thickness and chewiness</a:t>
              </a:r>
              <a:endParaRPr lang="zh-CN" altLang="en-US" sz="3200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111E1F3-CF15-D460-16B1-D7B71778325A}"/>
              </a:ext>
            </a:extLst>
          </p:cNvPr>
          <p:cNvGrpSpPr/>
          <p:nvPr/>
        </p:nvGrpSpPr>
        <p:grpSpPr>
          <a:xfrm>
            <a:off x="5842462" y="3036896"/>
            <a:ext cx="1659774" cy="553375"/>
            <a:chOff x="5842462" y="3036896"/>
            <a:chExt cx="1659774" cy="553375"/>
          </a:xfrm>
        </p:grpSpPr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85C84BC1-7813-879F-4F79-CCCD425DED50}"/>
                </a:ext>
              </a:extLst>
            </p:cNvPr>
            <p:cNvCxnSpPr/>
            <p:nvPr/>
          </p:nvCxnSpPr>
          <p:spPr>
            <a:xfrm>
              <a:off x="5842462" y="3590271"/>
              <a:ext cx="1659774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5D443AF-B5A2-EF6E-72B3-C2A14E081F5B}"/>
                </a:ext>
              </a:extLst>
            </p:cNvPr>
            <p:cNvSpPr txBox="1"/>
            <p:nvPr/>
          </p:nvSpPr>
          <p:spPr>
            <a:xfrm>
              <a:off x="5920402" y="3036896"/>
              <a:ext cx="1510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Similar to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575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65442C-758B-A6F6-8917-0EF605C49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26794"/>
          <a:stretch>
            <a:fillRect/>
          </a:stretch>
        </p:blipFill>
        <p:spPr>
          <a:xfrm>
            <a:off x="1489165" y="1627700"/>
            <a:ext cx="3513220" cy="3602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3234F61-45F1-357C-6AC8-3485861B49BB}"/>
              </a:ext>
            </a:extLst>
          </p:cNvPr>
          <p:cNvSpPr txBox="1"/>
          <p:nvPr/>
        </p:nvSpPr>
        <p:spPr>
          <a:xfrm>
            <a:off x="5495107" y="2644170"/>
            <a:ext cx="6696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oiled tofu and shredded fungus</a:t>
            </a:r>
          </a:p>
          <a:p>
            <a:pPr algn="ctr"/>
            <a:endParaRPr lang="en-US" altLang="zh-CN" sz="3200" dirty="0"/>
          </a:p>
          <a:p>
            <a:pPr algn="ctr"/>
            <a:r>
              <a:rPr lang="zh-CN" altLang="en-US" sz="3200" dirty="0"/>
              <a:t>木耳豆腐</a:t>
            </a:r>
          </a:p>
        </p:txBody>
      </p:sp>
    </p:spTree>
    <p:extLst>
      <p:ext uri="{BB962C8B-B14F-4D97-AF65-F5344CB8AC3E}">
        <p14:creationId xmlns:p14="http://schemas.microsoft.com/office/powerpoint/2010/main" val="13355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DC584B4-08CB-B231-E217-5CCCAD17D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2" y="1316183"/>
            <a:ext cx="4297601" cy="408016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2357B18-103B-22C6-734B-747860FC8574}"/>
              </a:ext>
            </a:extLst>
          </p:cNvPr>
          <p:cNvSpPr txBox="1"/>
          <p:nvPr/>
        </p:nvSpPr>
        <p:spPr>
          <a:xfrm>
            <a:off x="5799909" y="618310"/>
            <a:ext cx="5706292" cy="223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/>
              <a:t>Situation: </a:t>
            </a:r>
          </a:p>
          <a:p>
            <a:pPr>
              <a:lnSpc>
                <a:spcPct val="150000"/>
              </a:lnSpc>
            </a:pPr>
            <a:r>
              <a:rPr lang="en-US" altLang="zh-CN" sz="3200" dirty="0"/>
              <a:t>Supposing you are in a rice noodle restaurant in Changsha.</a:t>
            </a:r>
            <a:endParaRPr lang="zh-CN" altLang="en-US" sz="32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921F464-2FB6-7C1F-753A-C0E151EA355A}"/>
              </a:ext>
            </a:extLst>
          </p:cNvPr>
          <p:cNvSpPr txBox="1"/>
          <p:nvPr/>
        </p:nvSpPr>
        <p:spPr>
          <a:xfrm>
            <a:off x="6348549" y="4006451"/>
            <a:ext cx="3770811" cy="16004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400" dirty="0"/>
              <a:t>圆滴 </a:t>
            </a:r>
            <a:r>
              <a:rPr lang="en-US" altLang="zh-CN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VS </a:t>
            </a:r>
            <a:r>
              <a:rPr lang="zh-CN" altLang="en-US" sz="4400" dirty="0"/>
              <a:t>扁滴 </a:t>
            </a:r>
            <a:endParaRPr lang="en-US" altLang="zh-CN" sz="4400" dirty="0"/>
          </a:p>
          <a:p>
            <a:r>
              <a:rPr lang="en-US" altLang="zh-CN" sz="4400" dirty="0"/>
              <a:t>Slim   or   Flat</a:t>
            </a:r>
          </a:p>
        </p:txBody>
      </p:sp>
    </p:spTree>
    <p:extLst>
      <p:ext uri="{BB962C8B-B14F-4D97-AF65-F5344CB8AC3E}">
        <p14:creationId xmlns:p14="http://schemas.microsoft.com/office/powerpoint/2010/main" val="358370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170</Words>
  <Application>Microsoft Office PowerPoint</Application>
  <PresentationFormat>宽屏</PresentationFormat>
  <Paragraphs>35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等线</vt:lpstr>
      <vt:lpstr>等线 Light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一礁 马</dc:creator>
  <cp:lastModifiedBy>一礁 马</cp:lastModifiedBy>
  <cp:revision>11</cp:revision>
  <dcterms:created xsi:type="dcterms:W3CDTF">2025-10-20T11:45:22Z</dcterms:created>
  <dcterms:modified xsi:type="dcterms:W3CDTF">2025-10-23T16:07:30Z</dcterms:modified>
</cp:coreProperties>
</file>