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439" r:id="rId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4" d="100"/>
          <a:sy n="44" d="100"/>
        </p:scale>
        <p:origin x="60" y="3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7F0B6F-93F5-4394-98BB-1B3533CCFC13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13A00-6B41-4E6F-99FA-70675578E9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568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CF2DD-00BD-7D27-64F9-F39179D4D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519427A-A2C7-0520-92C8-606BE54125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99042B4-761A-BD39-F65C-56D934AA0F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D1E7023-14C6-1737-5CFF-9D3B883C2E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760EF0-27D5-4E1B-8B98-FFF90C7DB46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233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DF843B-9ACD-7453-0B97-BD818182D6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6287C0B-D949-03FA-16D5-AA5DC824B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BBB6ED-82ED-D1A8-8B0D-33952BE6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4918-B2B1-4C8D-A3D9-E9A16C492506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B841C7-BA22-356C-91AC-6A22A839B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D58B5B-37F1-D44D-6B0B-DD848979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3F7B-3928-4468-AFA0-826FFFD62E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091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CAB92A-CF5B-F7F9-E18D-07CF4A0C9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FA9D2F5-6B25-5649-58D2-E12E516688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1A7FFD-60AC-7333-5ECB-3EC3F1649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4918-B2B1-4C8D-A3D9-E9A16C492506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A17B7C-D53E-B9F1-A760-20C39B504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E165D8-3701-2FC7-9873-90FB8B715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3F7B-3928-4468-AFA0-826FFFD62E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769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1D3CAA-002E-FB46-2BAB-417512763B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72961AF-EC04-C74F-4CA4-C97E6F36CF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8A7241-79E4-4C04-B4F1-68646FE5F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4918-B2B1-4C8D-A3D9-E9A16C492506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84787F-9A69-4646-A982-955728351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F63DF8-EF12-8301-FAEF-4663A3ECC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3F7B-3928-4468-AFA0-826FFFD62E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2035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6F0570-84FC-6AE3-74CF-FD5AE2816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12BF6F-1D04-0B90-3B4E-B3D16195A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92007A-E6E6-242C-D8DA-E61CCAA4E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4918-B2B1-4C8D-A3D9-E9A16C492506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E25AB9-AF65-3356-4E45-63C315302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78094A-B4CF-1A28-9346-4315E547B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3F7B-3928-4468-AFA0-826FFFD62E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348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C5C2CE-CEA1-C9AD-1876-E94D04D2F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716849B-34E6-27DB-F882-141C0182D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6A7C2C-9F69-CD59-F972-87C8033E0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4918-B2B1-4C8D-A3D9-E9A16C492506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50C644-BE79-9713-7679-E779CC86E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385EE-5CD5-9FD8-D65E-FD8D04CBC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3F7B-3928-4468-AFA0-826FFFD62E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954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D4BF96-3DD1-08C3-539A-7FE8330E8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27E4D0-5B7C-599B-BD69-912A79A258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09DDE3F-291B-82A0-DFB5-AE9D25F84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C7DFDE-DDED-FFE3-930A-F91547425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4918-B2B1-4C8D-A3D9-E9A16C492506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0D4EBFF-DC70-1CF4-21A5-CBD81B3AE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A479B4A-E807-75D7-97A3-2F8B15965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3F7B-3928-4468-AFA0-826FFFD62E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336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088D46-3D7B-62EC-1760-4070747CA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326B4B-0DE4-1751-1D32-21A7391EC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14AAAF3-74C5-F75E-651A-234051950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39512EB-950B-9A86-3D1E-826E1538F4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77C5B0D-5A28-55A1-0805-1B669EB72B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8256579-5154-3E80-B96F-996A226D9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4918-B2B1-4C8D-A3D9-E9A16C492506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18A4DF0-8981-6455-BD30-168D85F5D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558C61D-BB7D-0E3A-8DA7-C8A2BF726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3F7B-3928-4468-AFA0-826FFFD62E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082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B25D54-BC73-F10B-A010-F94067CFF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47109E6-1897-B0DF-7978-C0E5C453B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4918-B2B1-4C8D-A3D9-E9A16C492506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28E1FFA-E621-492B-E0A4-8D4D48C3A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9FF92E4-0DED-4653-C878-5CD116669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3F7B-3928-4468-AFA0-826FFFD62E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857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B467622-A00F-1F98-686C-D45EB7E39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4918-B2B1-4C8D-A3D9-E9A16C492506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8EB7034-C310-6648-07F6-E354A0FE6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6A698E-0753-308F-FEF1-C7D6A1CFE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3F7B-3928-4468-AFA0-826FFFD62E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554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72FD28-6487-D46D-6585-739BC151C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2B7F26-007D-5684-9B29-63BF9418D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D8598B3-9DF9-B62B-DE75-F5D0878E0C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FE1CF8-9DA9-9DEE-8710-A5904FC2D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4918-B2B1-4C8D-A3D9-E9A16C492506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D46CDCC-4963-FEE6-4BB2-82E65A264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F1C7DAC-EF25-50FD-7046-65EEA15CA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3F7B-3928-4468-AFA0-826FFFD62E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0764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034946-9A90-C5D8-889F-D5DD60642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98835E4-FFE4-1112-F2B8-303D0AA413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0400134-B03C-545F-7AD8-DD9FE433C7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5407291-E4B7-BAA0-5A16-E5F95DE35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4918-B2B1-4C8D-A3D9-E9A16C492506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D34EAC-7150-C41A-2396-D7A5DD395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E5B843-AA24-D30F-A497-6D0D9C41A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3F7B-3928-4468-AFA0-826FFFD62E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649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69A96AF-04ED-1655-8384-948CE9AA9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FF5C2D2-2E39-B4FB-5731-4E8ADAA09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99A0DF-C6D9-855B-6EB6-B6FA7DA151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D4918-B2B1-4C8D-A3D9-E9A16C492506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522126-A596-C586-FB76-B5CB8BAB4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FA1001-8E75-5188-DED6-0074D218DA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A3F7B-3928-4468-AFA0-826FFFD62E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690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DEEEE-BEDA-16BE-8931-028DEAB5F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D891078-6DA6-FEBB-25B0-77952DA48195}"/>
              </a:ext>
            </a:extLst>
          </p:cNvPr>
          <p:cNvSpPr txBox="1"/>
          <p:nvPr/>
        </p:nvSpPr>
        <p:spPr>
          <a:xfrm>
            <a:off x="1040922" y="379416"/>
            <a:ext cx="57871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sym typeface="+mn-lt"/>
              </a:rPr>
              <a:t>The Crying Marriage Custom</a:t>
            </a: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7AFC1341-7DC0-FE59-C002-DAF911554941}"/>
              </a:ext>
            </a:extLst>
          </p:cNvPr>
          <p:cNvSpPr/>
          <p:nvPr/>
        </p:nvSpPr>
        <p:spPr>
          <a:xfrm>
            <a:off x="467232" y="499338"/>
            <a:ext cx="331076" cy="331076"/>
          </a:xfrm>
          <a:prstGeom prst="ellipse">
            <a:avLst/>
          </a:prstGeom>
          <a:solidFill>
            <a:srgbClr val="222A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9c511867fe7c3320080ff8ddcdc8893b">
            <a:hlinkClick r:id="" action="ppaction://media"/>
            <a:extLst>
              <a:ext uri="{FF2B5EF4-FFF2-40B4-BE49-F238E27FC236}">
                <a16:creationId xmlns:a16="http://schemas.microsoft.com/office/drawing/2014/main" id="{583ED23E-4069-E59E-6CA7-5B5E410C8AB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45104" y="1216932"/>
            <a:ext cx="8128000" cy="457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354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928">
        <p14:prism/>
      </p:transition>
    </mc:Choice>
    <mc:Fallback xmlns="">
      <p:transition spd="slow" advClick="0" advTm="19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4|1.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宽屏</PresentationFormat>
  <Paragraphs>2</Paragraphs>
  <Slides>1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5" baseType="lpstr">
      <vt:lpstr>等线 Light</vt:lpstr>
      <vt:lpstr>Arial</vt:lpstr>
      <vt:lpstr>等线</vt:lpstr>
      <vt:lpstr>Office 主题​​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梦婷 焦</dc:creator>
  <cp:lastModifiedBy>梦婷 焦</cp:lastModifiedBy>
  <cp:revision>1</cp:revision>
  <dcterms:created xsi:type="dcterms:W3CDTF">2024-11-14T14:50:06Z</dcterms:created>
  <dcterms:modified xsi:type="dcterms:W3CDTF">2024-11-14T14:50:23Z</dcterms:modified>
</cp:coreProperties>
</file>