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tiff" ContentType="image/tif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260" r:id="rId4"/>
    <p:sldId id="262" r:id="rId6"/>
    <p:sldId id="272" r:id="rId7"/>
    <p:sldId id="269" r:id="rId8"/>
    <p:sldId id="270" r:id="rId9"/>
    <p:sldId id="258" r:id="rId10"/>
    <p:sldId id="276" r:id="rId11"/>
    <p:sldId id="259" r:id="rId12"/>
  </p:sldIdLst>
  <p:sldSz cx="12192000" cy="6858000"/>
  <p:notesSz cx="6858000" cy="9144000"/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黑体" pitchFamily="49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黑体" pitchFamily="49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黑体" pitchFamily="49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黑体" pitchFamily="49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黑体" pitchFamily="49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黑体" pitchFamily="49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黑体" pitchFamily="49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黑体" pitchFamily="49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黑体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93"/>
    <p:restoredTop sz="96291"/>
  </p:normalViewPr>
  <p:slideViewPr>
    <p:cSldViewPr snapToGrid="0">
      <p:cViewPr varScale="1">
        <p:scale>
          <a:sx n="121" d="100"/>
          <a:sy n="121" d="100"/>
        </p:scale>
        <p:origin x="176" y="192"/>
      </p:cViewPr>
      <p:guideLst/>
    </p:cSldViewPr>
  </p:slideViewPr>
  <p:outlineViewPr>
    <p:cViewPr>
      <p:scale>
        <a:sx n="33" d="100"/>
        <a:sy n="33" d="100"/>
      </p:scale>
      <p:origin x="0" y="-221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A48B96-639E-45A3-A0BA-2464DFDB1FA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>
              <a:buNone/>
            </a:pPr>
            <a:fld id="{9A0DB2DC-4C9A-4742-B13C-FB6460FD3503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0242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>
              <a:spcBef>
                <a:spcPct val="0"/>
              </a:spcBef>
            </a:pPr>
            <a:endParaRPr lang="en-US" altLang="zh-CN"/>
          </a:p>
        </p:txBody>
      </p:sp>
      <p:sp>
        <p:nvSpPr>
          <p:cNvPr id="10243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>
              <a:buNone/>
            </a:pPr>
            <a:fld id="{9A0DB2DC-4C9A-4742-B13C-FB6460FD3503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2290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>
              <a:spcBef>
                <a:spcPct val="0"/>
              </a:spcBef>
            </a:pPr>
            <a:endParaRPr lang="" altLang="x-none"/>
          </a:p>
        </p:txBody>
      </p:sp>
      <p:sp>
        <p:nvSpPr>
          <p:cNvPr id="12291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>
              <a:buNone/>
            </a:pPr>
            <a:fld id="{9A0DB2DC-4C9A-4742-B13C-FB6460FD3503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image" Target="../media/image1.emf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Relationship Id="rId3" Type="http://schemas.openxmlformats.org/officeDocument/2006/relationships/image" Target="../media/image1.emf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7" Type="http://schemas.openxmlformats.org/officeDocument/2006/relationships/tags" Target="../tags/tag11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图片 2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4356100" y="-11112"/>
            <a:ext cx="3479800" cy="41783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圆角矩形标注 5"/>
          <p:cNvSpPr/>
          <p:nvPr>
            <p:custDataLst>
              <p:tags r:id="rId4"/>
            </p:custDataLst>
          </p:nvPr>
        </p:nvSpPr>
        <p:spPr>
          <a:xfrm>
            <a:off x="7829550" y="2476500"/>
            <a:ext cx="1893888" cy="695325"/>
          </a:xfrm>
          <a:prstGeom prst="wedgeRoundRectCallout">
            <a:avLst>
              <a:gd name="adj1" fmla="val -44714"/>
              <a:gd name="adj2" fmla="val -119022"/>
              <a:gd name="adj3" fmla="val 1666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313344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9801" name="副标题 2"/>
          <p:cNvSpPr>
            <a:spLocks noGrp="1"/>
          </p:cNvSpPr>
          <p:nvPr>
            <p:ph type="subTitle" idx="1"/>
          </p:nvPr>
        </p:nvSpPr>
        <p:spPr>
          <a:xfrm>
            <a:off x="7810080" y="2557066"/>
            <a:ext cx="1893604" cy="519147"/>
          </a:xfrm>
          <a:noFill/>
        </p:spPr>
        <p:txBody>
          <a:bodyPr lIns="90000" rIns="90000" anchor="ctr" anchorCtr="0">
            <a:normAutofit/>
          </a:bodyPr>
          <a:lstStyle>
            <a:lvl1pPr marL="0" indent="0" algn="ctr">
              <a:lnSpc>
                <a:spcPct val="90000"/>
              </a:lnSpc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 dirty="0"/>
          </a:p>
        </p:txBody>
      </p:sp>
      <p:sp>
        <p:nvSpPr>
          <p:cNvPr id="9802" name="标题 1"/>
          <p:cNvSpPr>
            <a:spLocks noGrp="1"/>
          </p:cNvSpPr>
          <p:nvPr>
            <p:ph type="ctrTitle"/>
          </p:nvPr>
        </p:nvSpPr>
        <p:spPr>
          <a:xfrm>
            <a:off x="2171479" y="4364974"/>
            <a:ext cx="7849042" cy="1756508"/>
          </a:xfrm>
          <a:noFill/>
        </p:spPr>
        <p:txBody>
          <a:bodyPr lIns="90000" rIns="90000" anchor="ctr" anchorCtr="0">
            <a:normAutofit/>
          </a:bodyPr>
          <a:lstStyle>
            <a:lvl1pPr algn="ctr">
              <a:lnSpc>
                <a:spcPct val="90000"/>
              </a:lnSpc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altLang="zh-CN"/>
              <a:t>Click to edit Master title style</a:t>
            </a:r>
            <a:endParaRPr lang="zh-CN" altLang="en-US" dirty="0"/>
          </a:p>
        </p:txBody>
      </p:sp>
      <p:sp>
        <p:nvSpPr>
          <p:cNvPr id="10" name="日期占位符 1"/>
          <p:cNvSpPr>
            <a:spLocks noGrp="1"/>
          </p:cNvSpPr>
          <p:nvPr>
            <p:ph type="dt" sz="half" idx="2"/>
            <p:custDataLst>
              <p:tags r:id="rId5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60FBDFE-C587-4B4C-A407-44438C67B59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1" name="页脚占位符 2"/>
          <p:cNvSpPr>
            <a:spLocks noGrp="1"/>
          </p:cNvSpPr>
          <p:nvPr>
            <p:ph type="ftr" sz="quarter" idx="3"/>
            <p:custDataLst>
              <p:tags r:id="rId6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2" name="灯片编号占位符 3"/>
          <p:cNvSpPr>
            <a:spLocks noGrp="1"/>
          </p:cNvSpPr>
          <p:nvPr>
            <p:ph type="sldNum" sz="quarter" idx="4"/>
            <p:custDataLst>
              <p:tags r:id="rId7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r">
              <a:lnSpc>
                <a:spcPct val="120000"/>
              </a:lnSpc>
              <a:buNone/>
            </a:pPr>
            <a:fld id="{9A0DB2DC-4C9A-4742-B13C-FB6460FD3503}" type="slidenum"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74713" y="333375"/>
            <a:ext cx="10440000" cy="583247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60FBDFE-C587-4B4C-A407-44438C67B59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>
              <a:lnSpc>
                <a:spcPct val="120000"/>
              </a:lnSpc>
              <a:buNone/>
            </a:pPr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图片 19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4356100" y="-11112"/>
            <a:ext cx="3479800" cy="41783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标题 1"/>
          <p:cNvSpPr>
            <a:spLocks noGrp="1"/>
          </p:cNvSpPr>
          <p:nvPr>
            <p:ph type="ctrTitle"/>
          </p:nvPr>
        </p:nvSpPr>
        <p:spPr>
          <a:xfrm>
            <a:off x="2564423" y="4231934"/>
            <a:ext cx="7063154" cy="1272052"/>
          </a:xfrm>
        </p:spPr>
        <p:txBody>
          <a:bodyPr lIns="90000" tIns="46800" rIns="90000" bIns="46800" anchor="ctr" anchorCtr="0">
            <a:normAutofit/>
          </a:bodyPr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n-US" altLang="zh-CN"/>
              <a:t>Click to edit Master title style</a:t>
            </a:r>
            <a:endParaRPr lang="zh-CN" altLang="en-US" dirty="0"/>
          </a:p>
        </p:txBody>
      </p:sp>
      <p:sp>
        <p:nvSpPr>
          <p:cNvPr id="9" name="日期占位符 1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60FBDFE-C587-4B4C-A407-44438C67B59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0" name="页脚占位符 2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1" name="灯片编号占位符 3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r">
              <a:lnSpc>
                <a:spcPct val="120000"/>
              </a:lnSpc>
              <a:buNone/>
            </a:pPr>
            <a:fld id="{9A0DB2DC-4C9A-4742-B13C-FB6460FD3503}" type="slidenum"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45"/>
          <p:cNvSpPr/>
          <p:nvPr>
            <p:custDataLst>
              <p:tags r:id="rId2"/>
            </p:custDataLst>
          </p:nvPr>
        </p:nvSpPr>
        <p:spPr>
          <a:xfrm>
            <a:off x="660400" y="1322388"/>
            <a:ext cx="10871200" cy="1746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微软雅黑" panose="020B0503020204020204" pitchFamily="34" charset="-122"/>
              <a:ea typeface="+mn-ea"/>
              <a:cs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>
            <p:custDataLst>
              <p:tags r:id="rId3"/>
            </p:custDataLst>
          </p:nvPr>
        </p:nvSpPr>
        <p:spPr>
          <a:xfrm>
            <a:off x="279400" y="0"/>
            <a:ext cx="241300" cy="8286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>
            <p:custDataLst>
              <p:tags r:id="rId4"/>
            </p:custDataLst>
          </p:nvPr>
        </p:nvSpPr>
        <p:spPr>
          <a:xfrm rot="16200000">
            <a:off x="5982494" y="662781"/>
            <a:ext cx="227013" cy="12192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76000" y="334800"/>
            <a:ext cx="10440000" cy="93374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76000" y="1449840"/>
            <a:ext cx="10440000" cy="472245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  <p:custDataLst>
              <p:tags r:id="rId5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60FBDFE-C587-4B4C-A407-44438C67B59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  <p:custDataLst>
              <p:tags r:id="rId6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  <p:custDataLst>
              <p:tags r:id="rId7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r">
              <a:lnSpc>
                <a:spcPct val="120000"/>
              </a:lnSpc>
              <a:buNone/>
            </a:pPr>
            <a:fld id="{9A0DB2DC-4C9A-4742-B13C-FB6460FD3503}" type="slidenum"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1"/>
          <p:cNvSpPr/>
          <p:nvPr>
            <p:custDataLst>
              <p:tags r:id="rId2"/>
            </p:custDataLst>
          </p:nvPr>
        </p:nvSpPr>
        <p:spPr>
          <a:xfrm>
            <a:off x="0" y="0"/>
            <a:ext cx="5915025" cy="68786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0" name="标题 1"/>
          <p:cNvSpPr>
            <a:spLocks noGrp="1"/>
          </p:cNvSpPr>
          <p:nvPr>
            <p:ph type="title"/>
          </p:nvPr>
        </p:nvSpPr>
        <p:spPr>
          <a:xfrm>
            <a:off x="6616339" y="1976576"/>
            <a:ext cx="5033262" cy="870111"/>
          </a:xfrm>
          <a:noFill/>
        </p:spPr>
        <p:txBody>
          <a:bodyPr lIns="90000" rIns="90000" anchor="b" anchorCtr="0">
            <a:normAutofit/>
          </a:bodyPr>
          <a:lstStyle>
            <a:lvl1pPr algn="ctr">
              <a:lnSpc>
                <a:spcPct val="90000"/>
              </a:lnSpc>
              <a:defRPr sz="36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altLang="zh-CN"/>
              <a:t>Click to edit Master title style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>
            <p:ph type="body" idx="1"/>
          </p:nvPr>
        </p:nvSpPr>
        <p:spPr>
          <a:xfrm>
            <a:off x="6616339" y="2958327"/>
            <a:ext cx="5033262" cy="1414930"/>
          </a:xfrm>
          <a:noFill/>
        </p:spPr>
        <p:txBody>
          <a:bodyPr lIns="90000" rIns="90000" anchor="t">
            <a:norm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>
          <a:xfrm>
            <a:off x="701675" y="3678238"/>
            <a:ext cx="4583113" cy="1787525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日期占位符 2"/>
          <p:cNvSpPr>
            <a:spLocks noGrp="1"/>
          </p:cNvSpPr>
          <p:nvPr>
            <p:ph type="dt" sz="half" idx="2"/>
            <p:custDataLst>
              <p:tags r:id="rId3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60FBDFE-C587-4B4C-A407-44438C67B59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3"/>
            <p:custDataLst>
              <p:tags r:id="rId4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  <p:custDataLst>
              <p:tags r:id="rId5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r">
              <a:lnSpc>
                <a:spcPct val="120000"/>
              </a:lnSpc>
              <a:buNone/>
            </a:pPr>
            <a:fld id="{9A0DB2DC-4C9A-4742-B13C-FB6460FD3503}" type="slidenum"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74712" y="1854200"/>
            <a:ext cx="5112000" cy="432117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8600" y="1854200"/>
            <a:ext cx="5112000" cy="432117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60FBDFE-C587-4B4C-A407-44438C67B59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lnSpc>
                <a:spcPct val="120000"/>
              </a:lnSpc>
              <a:buNone/>
            </a:pPr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74800" y="334800"/>
            <a:ext cx="10440000" cy="136800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74713" y="1854298"/>
            <a:ext cx="5112000" cy="72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74712" y="2716271"/>
            <a:ext cx="5112000" cy="34560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5764" y="1854298"/>
            <a:ext cx="5112000" cy="72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5760" y="2716271"/>
            <a:ext cx="5112001" cy="34560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60FBDFE-C587-4B4C-A407-44438C67B59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lnSpc>
                <a:spcPct val="120000"/>
              </a:lnSpc>
              <a:buNone/>
            </a:pPr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60FBDFE-C587-4B4C-A407-44438C67B59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lnSpc>
                <a:spcPct val="120000"/>
              </a:lnSpc>
              <a:buNone/>
            </a:pPr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60FBDFE-C587-4B4C-A407-44438C67B59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lnSpc>
                <a:spcPct val="120000"/>
              </a:lnSpc>
              <a:buNone/>
            </a:pPr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74800" y="334800"/>
            <a:ext cx="4176000" cy="1620000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93525" y="334800"/>
            <a:ext cx="6120000" cy="58320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74800" y="2111473"/>
            <a:ext cx="4176000" cy="4053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60FBDFE-C587-4B4C-A407-44438C67B59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lnSpc>
                <a:spcPct val="120000"/>
              </a:lnSpc>
              <a:buNone/>
            </a:pPr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795909" y="333375"/>
            <a:ext cx="1512000" cy="5832000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74800" y="334800"/>
            <a:ext cx="8784000" cy="5832000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60FBDFE-C587-4B4C-A407-44438C67B59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lnSpc>
                <a:spcPct val="120000"/>
              </a:lnSpc>
              <a:buNone/>
            </a:pPr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25.xml"/><Relationship Id="rId16" Type="http://schemas.openxmlformats.org/officeDocument/2006/relationships/tags" Target="../tags/tag24.xml"/><Relationship Id="rId15" Type="http://schemas.openxmlformats.org/officeDocument/2006/relationships/tags" Target="../tags/tag23.xml"/><Relationship Id="rId14" Type="http://schemas.openxmlformats.org/officeDocument/2006/relationships/tags" Target="../tags/tag22.xml"/><Relationship Id="rId13" Type="http://schemas.openxmlformats.org/officeDocument/2006/relationships/tags" Target="../tags/tag21.xml"/><Relationship Id="rId12" Type="http://schemas.openxmlformats.org/officeDocument/2006/relationships/tags" Target="../tags/tag20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876300" y="333375"/>
            <a:ext cx="10439400" cy="1366838"/>
          </a:xfrm>
          <a:prstGeom prst="rect">
            <a:avLst/>
          </a:prstGeom>
          <a:noFill/>
          <a:ln w="9525">
            <a:noFill/>
          </a:ln>
        </p:spPr>
        <p:txBody>
          <a:bodyPr bIns="46800" anchor="b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051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876300" y="1854200"/>
            <a:ext cx="10439400" cy="431958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lnSpc>
                <a:spcPct val="120000"/>
              </a:lnSpc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60FBDFE-C587-4B4C-A407-44438C67B59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120000"/>
              </a:lnSpc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>
              <a:lnSpc>
                <a:spcPct val="120000"/>
              </a:lnSpc>
              <a:buNone/>
            </a:pPr>
            <a:fld id="{9A0DB2DC-4C9A-4742-B13C-FB6460FD3503}" type="slidenum">
              <a:rPr lang="zh-CN" altLang="en-US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kern="1200">
          <a:solidFill>
            <a:schemeClr val="tx1">
              <a:lumMod val="85000"/>
              <a:lumOff val="1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微软雅黑" panose="020B0503020204020204" pitchFamily="34" charset="-122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微软雅黑" panose="020B0503020204020204" pitchFamily="34" charset="-122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微软雅黑" panose="020B0503020204020204" pitchFamily="34" charset="-122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微软雅黑" panose="020B0503020204020204" pitchFamily="34" charset="-122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微软雅黑" panose="020B0503020204020204" pitchFamily="34" charset="-122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微软雅黑" panose="020B0503020204020204" pitchFamily="34" charset="-12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6.xml"/></Relationships>
</file>

<file path=ppt/slides/_rels/slide2.xml.rels><?xml version="1.0" encoding="UTF-8" standalone="yes"?>
<Relationships xmlns="http://schemas.openxmlformats.org/package/2006/relationships"><Relationship Id="rId97" Type="http://schemas.openxmlformats.org/officeDocument/2006/relationships/notesSlide" Target="../notesSlides/notesSlide1.xml"/><Relationship Id="rId96" Type="http://schemas.openxmlformats.org/officeDocument/2006/relationships/slideLayout" Target="../slideLayouts/slideLayout7.xml"/><Relationship Id="rId95" Type="http://schemas.openxmlformats.org/officeDocument/2006/relationships/tags" Target="../tags/tag121.xml"/><Relationship Id="rId94" Type="http://schemas.openxmlformats.org/officeDocument/2006/relationships/tags" Target="../tags/tag120.xml"/><Relationship Id="rId93" Type="http://schemas.openxmlformats.org/officeDocument/2006/relationships/tags" Target="../tags/tag119.xml"/><Relationship Id="rId92" Type="http://schemas.openxmlformats.org/officeDocument/2006/relationships/tags" Target="../tags/tag118.xml"/><Relationship Id="rId91" Type="http://schemas.openxmlformats.org/officeDocument/2006/relationships/tags" Target="../tags/tag117.xml"/><Relationship Id="rId90" Type="http://schemas.openxmlformats.org/officeDocument/2006/relationships/tags" Target="../tags/tag116.xml"/><Relationship Id="rId9" Type="http://schemas.openxmlformats.org/officeDocument/2006/relationships/tags" Target="../tags/tag35.xml"/><Relationship Id="rId89" Type="http://schemas.openxmlformats.org/officeDocument/2006/relationships/tags" Target="../tags/tag115.xml"/><Relationship Id="rId88" Type="http://schemas.openxmlformats.org/officeDocument/2006/relationships/tags" Target="../tags/tag114.xml"/><Relationship Id="rId87" Type="http://schemas.openxmlformats.org/officeDocument/2006/relationships/tags" Target="../tags/tag113.xml"/><Relationship Id="rId86" Type="http://schemas.openxmlformats.org/officeDocument/2006/relationships/tags" Target="../tags/tag112.xml"/><Relationship Id="rId85" Type="http://schemas.openxmlformats.org/officeDocument/2006/relationships/tags" Target="../tags/tag111.xml"/><Relationship Id="rId84" Type="http://schemas.openxmlformats.org/officeDocument/2006/relationships/tags" Target="../tags/tag110.xml"/><Relationship Id="rId83" Type="http://schemas.openxmlformats.org/officeDocument/2006/relationships/tags" Target="../tags/tag109.xml"/><Relationship Id="rId82" Type="http://schemas.openxmlformats.org/officeDocument/2006/relationships/tags" Target="../tags/tag108.xml"/><Relationship Id="rId81" Type="http://schemas.openxmlformats.org/officeDocument/2006/relationships/tags" Target="../tags/tag107.xml"/><Relationship Id="rId80" Type="http://schemas.openxmlformats.org/officeDocument/2006/relationships/tags" Target="../tags/tag106.xml"/><Relationship Id="rId8" Type="http://schemas.openxmlformats.org/officeDocument/2006/relationships/tags" Target="../tags/tag34.xml"/><Relationship Id="rId79" Type="http://schemas.openxmlformats.org/officeDocument/2006/relationships/tags" Target="../tags/tag105.xml"/><Relationship Id="rId78" Type="http://schemas.openxmlformats.org/officeDocument/2006/relationships/tags" Target="../tags/tag104.xml"/><Relationship Id="rId77" Type="http://schemas.openxmlformats.org/officeDocument/2006/relationships/tags" Target="../tags/tag103.xml"/><Relationship Id="rId76" Type="http://schemas.openxmlformats.org/officeDocument/2006/relationships/tags" Target="../tags/tag102.xml"/><Relationship Id="rId75" Type="http://schemas.openxmlformats.org/officeDocument/2006/relationships/tags" Target="../tags/tag101.xml"/><Relationship Id="rId74" Type="http://schemas.openxmlformats.org/officeDocument/2006/relationships/tags" Target="../tags/tag100.xml"/><Relationship Id="rId73" Type="http://schemas.openxmlformats.org/officeDocument/2006/relationships/tags" Target="../tags/tag99.xml"/><Relationship Id="rId72" Type="http://schemas.openxmlformats.org/officeDocument/2006/relationships/tags" Target="../tags/tag98.xml"/><Relationship Id="rId71" Type="http://schemas.openxmlformats.org/officeDocument/2006/relationships/tags" Target="../tags/tag97.xml"/><Relationship Id="rId70" Type="http://schemas.openxmlformats.org/officeDocument/2006/relationships/tags" Target="../tags/tag96.xml"/><Relationship Id="rId7" Type="http://schemas.openxmlformats.org/officeDocument/2006/relationships/tags" Target="../tags/tag33.xml"/><Relationship Id="rId69" Type="http://schemas.openxmlformats.org/officeDocument/2006/relationships/tags" Target="../tags/tag95.xml"/><Relationship Id="rId68" Type="http://schemas.openxmlformats.org/officeDocument/2006/relationships/tags" Target="../tags/tag94.xml"/><Relationship Id="rId67" Type="http://schemas.openxmlformats.org/officeDocument/2006/relationships/tags" Target="../tags/tag93.xml"/><Relationship Id="rId66" Type="http://schemas.openxmlformats.org/officeDocument/2006/relationships/tags" Target="../tags/tag92.xml"/><Relationship Id="rId65" Type="http://schemas.openxmlformats.org/officeDocument/2006/relationships/tags" Target="../tags/tag91.xml"/><Relationship Id="rId64" Type="http://schemas.openxmlformats.org/officeDocument/2006/relationships/tags" Target="../tags/tag90.xml"/><Relationship Id="rId63" Type="http://schemas.openxmlformats.org/officeDocument/2006/relationships/tags" Target="../tags/tag89.xml"/><Relationship Id="rId62" Type="http://schemas.openxmlformats.org/officeDocument/2006/relationships/tags" Target="../tags/tag88.xml"/><Relationship Id="rId61" Type="http://schemas.openxmlformats.org/officeDocument/2006/relationships/tags" Target="../tags/tag87.xml"/><Relationship Id="rId60" Type="http://schemas.openxmlformats.org/officeDocument/2006/relationships/tags" Target="../tags/tag86.xml"/><Relationship Id="rId6" Type="http://schemas.openxmlformats.org/officeDocument/2006/relationships/tags" Target="../tags/tag32.xml"/><Relationship Id="rId59" Type="http://schemas.openxmlformats.org/officeDocument/2006/relationships/tags" Target="../tags/tag85.xml"/><Relationship Id="rId58" Type="http://schemas.openxmlformats.org/officeDocument/2006/relationships/tags" Target="../tags/tag84.xml"/><Relationship Id="rId57" Type="http://schemas.openxmlformats.org/officeDocument/2006/relationships/tags" Target="../tags/tag83.xml"/><Relationship Id="rId56" Type="http://schemas.openxmlformats.org/officeDocument/2006/relationships/tags" Target="../tags/tag82.xml"/><Relationship Id="rId55" Type="http://schemas.openxmlformats.org/officeDocument/2006/relationships/tags" Target="../tags/tag81.xml"/><Relationship Id="rId54" Type="http://schemas.openxmlformats.org/officeDocument/2006/relationships/tags" Target="../tags/tag80.xml"/><Relationship Id="rId53" Type="http://schemas.openxmlformats.org/officeDocument/2006/relationships/tags" Target="../tags/tag79.xml"/><Relationship Id="rId52" Type="http://schemas.openxmlformats.org/officeDocument/2006/relationships/tags" Target="../tags/tag78.xml"/><Relationship Id="rId51" Type="http://schemas.openxmlformats.org/officeDocument/2006/relationships/tags" Target="../tags/tag77.xml"/><Relationship Id="rId50" Type="http://schemas.openxmlformats.org/officeDocument/2006/relationships/tags" Target="../tags/tag76.xml"/><Relationship Id="rId5" Type="http://schemas.openxmlformats.org/officeDocument/2006/relationships/tags" Target="../tags/tag31.xml"/><Relationship Id="rId49" Type="http://schemas.openxmlformats.org/officeDocument/2006/relationships/tags" Target="../tags/tag75.xml"/><Relationship Id="rId48" Type="http://schemas.openxmlformats.org/officeDocument/2006/relationships/tags" Target="../tags/tag74.xml"/><Relationship Id="rId47" Type="http://schemas.openxmlformats.org/officeDocument/2006/relationships/tags" Target="../tags/tag73.xml"/><Relationship Id="rId46" Type="http://schemas.openxmlformats.org/officeDocument/2006/relationships/tags" Target="../tags/tag72.xml"/><Relationship Id="rId45" Type="http://schemas.openxmlformats.org/officeDocument/2006/relationships/tags" Target="../tags/tag71.xml"/><Relationship Id="rId44" Type="http://schemas.openxmlformats.org/officeDocument/2006/relationships/tags" Target="../tags/tag70.xml"/><Relationship Id="rId43" Type="http://schemas.openxmlformats.org/officeDocument/2006/relationships/tags" Target="../tags/tag69.xml"/><Relationship Id="rId42" Type="http://schemas.openxmlformats.org/officeDocument/2006/relationships/tags" Target="../tags/tag68.xml"/><Relationship Id="rId41" Type="http://schemas.openxmlformats.org/officeDocument/2006/relationships/tags" Target="../tags/tag67.xml"/><Relationship Id="rId40" Type="http://schemas.openxmlformats.org/officeDocument/2006/relationships/tags" Target="../tags/tag66.xml"/><Relationship Id="rId4" Type="http://schemas.openxmlformats.org/officeDocument/2006/relationships/tags" Target="../tags/tag30.xml"/><Relationship Id="rId39" Type="http://schemas.openxmlformats.org/officeDocument/2006/relationships/tags" Target="../tags/tag65.xml"/><Relationship Id="rId38" Type="http://schemas.openxmlformats.org/officeDocument/2006/relationships/tags" Target="../tags/tag64.xml"/><Relationship Id="rId37" Type="http://schemas.openxmlformats.org/officeDocument/2006/relationships/tags" Target="../tags/tag63.xml"/><Relationship Id="rId36" Type="http://schemas.openxmlformats.org/officeDocument/2006/relationships/tags" Target="../tags/tag62.xml"/><Relationship Id="rId35" Type="http://schemas.openxmlformats.org/officeDocument/2006/relationships/tags" Target="../tags/tag61.xml"/><Relationship Id="rId34" Type="http://schemas.openxmlformats.org/officeDocument/2006/relationships/tags" Target="../tags/tag60.xml"/><Relationship Id="rId33" Type="http://schemas.openxmlformats.org/officeDocument/2006/relationships/tags" Target="../tags/tag59.xml"/><Relationship Id="rId32" Type="http://schemas.openxmlformats.org/officeDocument/2006/relationships/tags" Target="../tags/tag58.xml"/><Relationship Id="rId31" Type="http://schemas.openxmlformats.org/officeDocument/2006/relationships/tags" Target="../tags/tag57.xml"/><Relationship Id="rId30" Type="http://schemas.openxmlformats.org/officeDocument/2006/relationships/tags" Target="../tags/tag56.xml"/><Relationship Id="rId3" Type="http://schemas.openxmlformats.org/officeDocument/2006/relationships/tags" Target="../tags/tag29.xml"/><Relationship Id="rId29" Type="http://schemas.openxmlformats.org/officeDocument/2006/relationships/tags" Target="../tags/tag55.xml"/><Relationship Id="rId28" Type="http://schemas.openxmlformats.org/officeDocument/2006/relationships/tags" Target="../tags/tag54.xml"/><Relationship Id="rId27" Type="http://schemas.openxmlformats.org/officeDocument/2006/relationships/tags" Target="../tags/tag53.xml"/><Relationship Id="rId26" Type="http://schemas.openxmlformats.org/officeDocument/2006/relationships/tags" Target="../tags/tag52.xml"/><Relationship Id="rId25" Type="http://schemas.openxmlformats.org/officeDocument/2006/relationships/tags" Target="../tags/tag51.xml"/><Relationship Id="rId24" Type="http://schemas.openxmlformats.org/officeDocument/2006/relationships/tags" Target="../tags/tag50.xml"/><Relationship Id="rId23" Type="http://schemas.openxmlformats.org/officeDocument/2006/relationships/tags" Target="../tags/tag49.xml"/><Relationship Id="rId22" Type="http://schemas.openxmlformats.org/officeDocument/2006/relationships/tags" Target="../tags/tag48.xml"/><Relationship Id="rId21" Type="http://schemas.openxmlformats.org/officeDocument/2006/relationships/tags" Target="../tags/tag47.xml"/><Relationship Id="rId20" Type="http://schemas.openxmlformats.org/officeDocument/2006/relationships/tags" Target="../tags/tag46.xml"/><Relationship Id="rId2" Type="http://schemas.openxmlformats.org/officeDocument/2006/relationships/tags" Target="../tags/tag28.xml"/><Relationship Id="rId19" Type="http://schemas.openxmlformats.org/officeDocument/2006/relationships/tags" Target="../tags/tag45.xml"/><Relationship Id="rId18" Type="http://schemas.openxmlformats.org/officeDocument/2006/relationships/tags" Target="../tags/tag44.xml"/><Relationship Id="rId17" Type="http://schemas.openxmlformats.org/officeDocument/2006/relationships/tags" Target="../tags/tag43.xml"/><Relationship Id="rId16" Type="http://schemas.openxmlformats.org/officeDocument/2006/relationships/tags" Target="../tags/tag42.xml"/><Relationship Id="rId15" Type="http://schemas.openxmlformats.org/officeDocument/2006/relationships/tags" Target="../tags/tag41.xml"/><Relationship Id="rId14" Type="http://schemas.openxmlformats.org/officeDocument/2006/relationships/tags" Target="../tags/tag40.xml"/><Relationship Id="rId13" Type="http://schemas.openxmlformats.org/officeDocument/2006/relationships/tags" Target="../tags/tag39.xml"/><Relationship Id="rId12" Type="http://schemas.openxmlformats.org/officeDocument/2006/relationships/tags" Target="../tags/tag38.xml"/><Relationship Id="rId11" Type="http://schemas.openxmlformats.org/officeDocument/2006/relationships/tags" Target="../tags/tag37.xml"/><Relationship Id="rId10" Type="http://schemas.openxmlformats.org/officeDocument/2006/relationships/tags" Target="../tags/tag36.xml"/><Relationship Id="rId1" Type="http://schemas.openxmlformats.org/officeDocument/2006/relationships/tags" Target="../tags/tag27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tags" Target="../tags/tag122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126.xml"/><Relationship Id="rId3" Type="http://schemas.openxmlformats.org/officeDocument/2006/relationships/image" Target="../media/image1.tiff"/><Relationship Id="rId2" Type="http://schemas.openxmlformats.org/officeDocument/2006/relationships/image" Target="../media/image2.jpeg"/><Relationship Id="rId1" Type="http://schemas.openxmlformats.org/officeDocument/2006/relationships/tags" Target="../tags/tag125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标题 1"/>
          <p:cNvSpPr>
            <a:spLocks noGrp="1"/>
          </p:cNvSpPr>
          <p:nvPr>
            <p:ph type="ctrTitle"/>
          </p:nvPr>
        </p:nvSpPr>
        <p:spPr>
          <a:xfrm>
            <a:off x="2171700" y="4365625"/>
            <a:ext cx="7848600" cy="1755775"/>
          </a:xfrm>
          <a:ln/>
        </p:spPr>
        <p:txBody>
          <a:bodyPr vert="horz" wrap="square" lIns="90000" tIns="45720" rIns="90000" bIns="46800" anchor="ctr"/>
          <a:p>
            <a:pPr defTabSz="914400">
              <a:buClrTx/>
              <a:buSzTx/>
              <a:buFontTx/>
            </a:pPr>
            <a:r>
              <a:rPr lang="zh-CN" altLang="en-US" kern="12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Audiovisual Translation</a:t>
            </a:r>
            <a:endParaRPr lang="zh-CN" altLang="en-US" kern="12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8194" name="副标题 2"/>
          <p:cNvSpPr>
            <a:spLocks noGrp="1"/>
          </p:cNvSpPr>
          <p:nvPr>
            <p:ph type="subTitle" idx="1"/>
          </p:nvPr>
        </p:nvSpPr>
        <p:spPr>
          <a:xfrm>
            <a:off x="8942388" y="5756275"/>
            <a:ext cx="1893887" cy="519113"/>
          </a:xfrm>
          <a:ln/>
        </p:spPr>
        <p:txBody>
          <a:bodyPr vert="horz" wrap="square" lIns="90000" tIns="45720" rIns="90000" bIns="45720" anchor="ctr"/>
          <a:p>
            <a:pPr defTabSz="914400">
              <a:lnSpc>
                <a:spcPct val="80000"/>
              </a:lnSpc>
              <a:buClrTx/>
              <a:buSzTx/>
            </a:pPr>
            <a:r>
              <a:rPr lang="en-US" altLang="zh-CN" kern="1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Quan Meixin </a:t>
            </a:r>
            <a:endParaRPr lang="en-US" altLang="zh-CN" kern="12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defTabSz="914400">
              <a:lnSpc>
                <a:spcPct val="80000"/>
              </a:lnSpc>
              <a:buClrTx/>
              <a:buSzTx/>
            </a:pPr>
            <a:r>
              <a:rPr lang="en-US" altLang="zh-CN" kern="1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Song Jianru</a:t>
            </a:r>
            <a:endParaRPr lang="en-US" altLang="zh-CN" kern="12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7" name="任意多边形 1"/>
          <p:cNvSpPr/>
          <p:nvPr>
            <p:custDataLst>
              <p:tags r:id="rId1"/>
            </p:custDataLst>
          </p:nvPr>
        </p:nvSpPr>
        <p:spPr>
          <a:xfrm rot="-2449191" flipH="1">
            <a:off x="1682750" y="2427288"/>
            <a:ext cx="153988" cy="303212"/>
          </a:xfrm>
          <a:custGeom>
            <a:avLst/>
            <a:gdLst/>
            <a:ahLst/>
            <a:cxnLst>
              <a:cxn ang="0">
                <a:pos x="81283" y="1473"/>
              </a:cxn>
              <a:cxn ang="0">
                <a:pos x="81283" y="1473"/>
              </a:cxn>
              <a:cxn ang="0">
                <a:pos x="85347" y="7367"/>
              </a:cxn>
              <a:cxn ang="0">
                <a:pos x="101603" y="23576"/>
              </a:cxn>
              <a:cxn ang="0">
                <a:pos x="119892" y="48625"/>
              </a:cxn>
              <a:cxn ang="0">
                <a:pos x="130052" y="64834"/>
              </a:cxn>
              <a:cxn ang="0">
                <a:pos x="138180" y="82516"/>
              </a:cxn>
              <a:cxn ang="0">
                <a:pos x="146309" y="101671"/>
              </a:cxn>
              <a:cxn ang="0">
                <a:pos x="152405" y="123773"/>
              </a:cxn>
              <a:cxn ang="0">
                <a:pos x="154437" y="145876"/>
              </a:cxn>
              <a:cxn ang="0">
                <a:pos x="154437" y="169452"/>
              </a:cxn>
              <a:cxn ang="0">
                <a:pos x="150373" y="194501"/>
              </a:cxn>
              <a:cxn ang="0">
                <a:pos x="140213" y="219550"/>
              </a:cxn>
              <a:cxn ang="0">
                <a:pos x="125988" y="246073"/>
              </a:cxn>
              <a:cxn ang="0">
                <a:pos x="117860" y="259335"/>
              </a:cxn>
              <a:cxn ang="0">
                <a:pos x="107699" y="272596"/>
              </a:cxn>
              <a:cxn ang="0">
                <a:pos x="107699" y="272596"/>
              </a:cxn>
              <a:cxn ang="0">
                <a:pos x="97539" y="284384"/>
              </a:cxn>
              <a:cxn ang="0">
                <a:pos x="85347" y="293225"/>
              </a:cxn>
              <a:cxn ang="0">
                <a:pos x="75186" y="299119"/>
              </a:cxn>
              <a:cxn ang="0">
                <a:pos x="67058" y="300593"/>
              </a:cxn>
              <a:cxn ang="0">
                <a:pos x="56898" y="302066"/>
              </a:cxn>
              <a:cxn ang="0">
                <a:pos x="48770" y="299119"/>
              </a:cxn>
              <a:cxn ang="0">
                <a:pos x="42673" y="294699"/>
              </a:cxn>
              <a:cxn ang="0">
                <a:pos x="34545" y="287331"/>
              </a:cxn>
              <a:cxn ang="0">
                <a:pos x="28449" y="279964"/>
              </a:cxn>
              <a:cxn ang="0">
                <a:pos x="22353" y="269649"/>
              </a:cxn>
              <a:cxn ang="0">
                <a:pos x="12192" y="244600"/>
              </a:cxn>
              <a:cxn ang="0">
                <a:pos x="6096" y="215130"/>
              </a:cxn>
              <a:cxn ang="0">
                <a:pos x="0" y="184187"/>
              </a:cxn>
              <a:cxn ang="0">
                <a:pos x="0" y="150296"/>
              </a:cxn>
              <a:cxn ang="0">
                <a:pos x="0" y="116406"/>
              </a:cxn>
              <a:cxn ang="0">
                <a:pos x="6096" y="83989"/>
              </a:cxn>
              <a:cxn ang="0">
                <a:pos x="14224" y="55993"/>
              </a:cxn>
              <a:cxn ang="0">
                <a:pos x="18289" y="42731"/>
              </a:cxn>
              <a:cxn ang="0">
                <a:pos x="24385" y="30943"/>
              </a:cxn>
              <a:cxn ang="0">
                <a:pos x="32513" y="22102"/>
              </a:cxn>
              <a:cxn ang="0">
                <a:pos x="38609" y="13261"/>
              </a:cxn>
              <a:cxn ang="0">
                <a:pos x="48770" y="7367"/>
              </a:cxn>
              <a:cxn ang="0">
                <a:pos x="58930" y="2947"/>
              </a:cxn>
              <a:cxn ang="0">
                <a:pos x="69090" y="0"/>
              </a:cxn>
              <a:cxn ang="0">
                <a:pos x="81283" y="1473"/>
              </a:cxn>
            </a:cxnLst>
            <a:pathLst>
              <a:path w="152" h="410">
                <a:moveTo>
                  <a:pt x="80" y="2"/>
                </a:moveTo>
                <a:lnTo>
                  <a:pt x="80" y="2"/>
                </a:lnTo>
                <a:lnTo>
                  <a:pt x="84" y="10"/>
                </a:lnTo>
                <a:lnTo>
                  <a:pt x="100" y="32"/>
                </a:lnTo>
                <a:lnTo>
                  <a:pt x="118" y="66"/>
                </a:lnTo>
                <a:lnTo>
                  <a:pt x="128" y="88"/>
                </a:lnTo>
                <a:lnTo>
                  <a:pt x="136" y="112"/>
                </a:lnTo>
                <a:lnTo>
                  <a:pt x="144" y="138"/>
                </a:lnTo>
                <a:lnTo>
                  <a:pt x="150" y="168"/>
                </a:lnTo>
                <a:lnTo>
                  <a:pt x="152" y="198"/>
                </a:lnTo>
                <a:lnTo>
                  <a:pt x="152" y="230"/>
                </a:lnTo>
                <a:lnTo>
                  <a:pt x="148" y="264"/>
                </a:lnTo>
                <a:lnTo>
                  <a:pt x="138" y="298"/>
                </a:lnTo>
                <a:lnTo>
                  <a:pt x="124" y="334"/>
                </a:lnTo>
                <a:lnTo>
                  <a:pt x="116" y="352"/>
                </a:lnTo>
                <a:lnTo>
                  <a:pt x="106" y="370"/>
                </a:lnTo>
                <a:lnTo>
                  <a:pt x="106" y="370"/>
                </a:lnTo>
                <a:lnTo>
                  <a:pt x="96" y="386"/>
                </a:lnTo>
                <a:lnTo>
                  <a:pt x="84" y="398"/>
                </a:lnTo>
                <a:lnTo>
                  <a:pt x="74" y="406"/>
                </a:lnTo>
                <a:lnTo>
                  <a:pt x="66" y="408"/>
                </a:lnTo>
                <a:lnTo>
                  <a:pt x="56" y="410"/>
                </a:lnTo>
                <a:lnTo>
                  <a:pt x="48" y="406"/>
                </a:lnTo>
                <a:lnTo>
                  <a:pt x="42" y="400"/>
                </a:lnTo>
                <a:lnTo>
                  <a:pt x="34" y="390"/>
                </a:lnTo>
                <a:lnTo>
                  <a:pt x="28" y="380"/>
                </a:lnTo>
                <a:lnTo>
                  <a:pt x="22" y="366"/>
                </a:lnTo>
                <a:lnTo>
                  <a:pt x="12" y="332"/>
                </a:lnTo>
                <a:lnTo>
                  <a:pt x="6" y="292"/>
                </a:lnTo>
                <a:lnTo>
                  <a:pt x="0" y="250"/>
                </a:lnTo>
                <a:lnTo>
                  <a:pt x="0" y="204"/>
                </a:lnTo>
                <a:lnTo>
                  <a:pt x="0" y="158"/>
                </a:lnTo>
                <a:lnTo>
                  <a:pt x="6" y="114"/>
                </a:lnTo>
                <a:lnTo>
                  <a:pt x="14" y="76"/>
                </a:lnTo>
                <a:lnTo>
                  <a:pt x="18" y="58"/>
                </a:lnTo>
                <a:lnTo>
                  <a:pt x="24" y="42"/>
                </a:lnTo>
                <a:lnTo>
                  <a:pt x="32" y="30"/>
                </a:lnTo>
                <a:lnTo>
                  <a:pt x="38" y="18"/>
                </a:lnTo>
                <a:lnTo>
                  <a:pt x="48" y="10"/>
                </a:lnTo>
                <a:lnTo>
                  <a:pt x="58" y="4"/>
                </a:lnTo>
                <a:lnTo>
                  <a:pt x="68" y="0"/>
                </a:lnTo>
                <a:lnTo>
                  <a:pt x="80" y="2"/>
                </a:lnTo>
                <a:close/>
              </a:path>
            </a:pathLst>
          </a:custGeom>
          <a:solidFill>
            <a:srgbClr val="755243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18" name="任意多边形 2"/>
          <p:cNvSpPr/>
          <p:nvPr>
            <p:custDataLst>
              <p:tags r:id="rId2"/>
            </p:custDataLst>
          </p:nvPr>
        </p:nvSpPr>
        <p:spPr>
          <a:xfrm>
            <a:off x="3541713" y="2973388"/>
            <a:ext cx="352425" cy="201612"/>
          </a:xfrm>
          <a:custGeom>
            <a:avLst/>
            <a:gdLst/>
            <a:ahLst/>
            <a:cxnLst>
              <a:cxn ang="0">
                <a:pos x="351547" y="128020"/>
              </a:cxn>
              <a:cxn ang="0">
                <a:pos x="351547" y="128020"/>
              </a:cxn>
              <a:cxn ang="0">
                <a:pos x="300745" y="113795"/>
              </a:cxn>
              <a:cxn ang="0">
                <a:pos x="258072" y="103635"/>
              </a:cxn>
              <a:cxn ang="0">
                <a:pos x="239784" y="101603"/>
              </a:cxn>
              <a:cxn ang="0">
                <a:pos x="227591" y="99571"/>
              </a:cxn>
              <a:cxn ang="0">
                <a:pos x="227591" y="99571"/>
              </a:cxn>
              <a:cxn ang="0">
                <a:pos x="221495" y="101603"/>
              </a:cxn>
              <a:cxn ang="0">
                <a:pos x="215399" y="105667"/>
              </a:cxn>
              <a:cxn ang="0">
                <a:pos x="201174" y="117860"/>
              </a:cxn>
              <a:cxn ang="0">
                <a:pos x="184918" y="134116"/>
              </a:cxn>
              <a:cxn ang="0">
                <a:pos x="168661" y="154437"/>
              </a:cxn>
              <a:cxn ang="0">
                <a:pos x="152405" y="172725"/>
              </a:cxn>
              <a:cxn ang="0">
                <a:pos x="138180" y="188982"/>
              </a:cxn>
              <a:cxn ang="0">
                <a:pos x="123956" y="199142"/>
              </a:cxn>
              <a:cxn ang="0">
                <a:pos x="117860" y="201174"/>
              </a:cxn>
              <a:cxn ang="0">
                <a:pos x="113796" y="201174"/>
              </a:cxn>
              <a:cxn ang="0">
                <a:pos x="113796" y="201174"/>
              </a:cxn>
              <a:cxn ang="0">
                <a:pos x="85347" y="195078"/>
              </a:cxn>
              <a:cxn ang="0">
                <a:pos x="69090" y="188982"/>
              </a:cxn>
              <a:cxn ang="0">
                <a:pos x="50802" y="180853"/>
              </a:cxn>
              <a:cxn ang="0">
                <a:pos x="32513" y="172725"/>
              </a:cxn>
              <a:cxn ang="0">
                <a:pos x="18289" y="162565"/>
              </a:cxn>
              <a:cxn ang="0">
                <a:pos x="12192" y="154437"/>
              </a:cxn>
              <a:cxn ang="0">
                <a:pos x="6096" y="148340"/>
              </a:cxn>
              <a:cxn ang="0">
                <a:pos x="2032" y="140212"/>
              </a:cxn>
              <a:cxn ang="0">
                <a:pos x="0" y="132084"/>
              </a:cxn>
              <a:cxn ang="0">
                <a:pos x="0" y="132084"/>
              </a:cxn>
              <a:cxn ang="0">
                <a:pos x="0" y="121924"/>
              </a:cxn>
              <a:cxn ang="0">
                <a:pos x="2032" y="111763"/>
              </a:cxn>
              <a:cxn ang="0">
                <a:pos x="6096" y="101603"/>
              </a:cxn>
              <a:cxn ang="0">
                <a:pos x="12192" y="91443"/>
              </a:cxn>
              <a:cxn ang="0">
                <a:pos x="28449" y="69090"/>
              </a:cxn>
              <a:cxn ang="0">
                <a:pos x="46737" y="48769"/>
              </a:cxn>
              <a:cxn ang="0">
                <a:pos x="65026" y="28449"/>
              </a:cxn>
              <a:cxn ang="0">
                <a:pos x="81283" y="14224"/>
              </a:cxn>
              <a:cxn ang="0">
                <a:pos x="97539" y="0"/>
              </a:cxn>
              <a:cxn ang="0">
                <a:pos x="97539" y="0"/>
              </a:cxn>
              <a:cxn ang="0">
                <a:pos x="132084" y="14224"/>
              </a:cxn>
              <a:cxn ang="0">
                <a:pos x="211335" y="48769"/>
              </a:cxn>
              <a:cxn ang="0">
                <a:pos x="256040" y="71122"/>
              </a:cxn>
              <a:cxn ang="0">
                <a:pos x="296681" y="91443"/>
              </a:cxn>
              <a:cxn ang="0">
                <a:pos x="331226" y="111763"/>
              </a:cxn>
              <a:cxn ang="0">
                <a:pos x="343419" y="119892"/>
              </a:cxn>
              <a:cxn ang="0">
                <a:pos x="351547" y="128020"/>
              </a:cxn>
            </a:cxnLst>
            <a:pathLst>
              <a:path w="346" h="198">
                <a:moveTo>
                  <a:pt x="346" y="126"/>
                </a:moveTo>
                <a:lnTo>
                  <a:pt x="346" y="126"/>
                </a:lnTo>
                <a:lnTo>
                  <a:pt x="296" y="112"/>
                </a:lnTo>
                <a:lnTo>
                  <a:pt x="254" y="102"/>
                </a:lnTo>
                <a:lnTo>
                  <a:pt x="236" y="100"/>
                </a:lnTo>
                <a:lnTo>
                  <a:pt x="224" y="98"/>
                </a:lnTo>
                <a:lnTo>
                  <a:pt x="224" y="98"/>
                </a:lnTo>
                <a:lnTo>
                  <a:pt x="218" y="100"/>
                </a:lnTo>
                <a:lnTo>
                  <a:pt x="212" y="104"/>
                </a:lnTo>
                <a:lnTo>
                  <a:pt x="198" y="116"/>
                </a:lnTo>
                <a:lnTo>
                  <a:pt x="182" y="132"/>
                </a:lnTo>
                <a:lnTo>
                  <a:pt x="166" y="152"/>
                </a:lnTo>
                <a:lnTo>
                  <a:pt x="150" y="170"/>
                </a:lnTo>
                <a:lnTo>
                  <a:pt x="136" y="186"/>
                </a:lnTo>
                <a:lnTo>
                  <a:pt x="122" y="196"/>
                </a:lnTo>
                <a:lnTo>
                  <a:pt x="116" y="198"/>
                </a:lnTo>
                <a:lnTo>
                  <a:pt x="112" y="198"/>
                </a:lnTo>
                <a:lnTo>
                  <a:pt x="112" y="198"/>
                </a:lnTo>
                <a:lnTo>
                  <a:pt x="84" y="192"/>
                </a:lnTo>
                <a:lnTo>
                  <a:pt x="68" y="186"/>
                </a:lnTo>
                <a:lnTo>
                  <a:pt x="50" y="178"/>
                </a:lnTo>
                <a:lnTo>
                  <a:pt x="32" y="170"/>
                </a:lnTo>
                <a:lnTo>
                  <a:pt x="18" y="160"/>
                </a:lnTo>
                <a:lnTo>
                  <a:pt x="12" y="152"/>
                </a:lnTo>
                <a:lnTo>
                  <a:pt x="6" y="146"/>
                </a:lnTo>
                <a:lnTo>
                  <a:pt x="2" y="138"/>
                </a:lnTo>
                <a:lnTo>
                  <a:pt x="0" y="130"/>
                </a:lnTo>
                <a:lnTo>
                  <a:pt x="0" y="130"/>
                </a:lnTo>
                <a:lnTo>
                  <a:pt x="0" y="120"/>
                </a:lnTo>
                <a:lnTo>
                  <a:pt x="2" y="110"/>
                </a:lnTo>
                <a:lnTo>
                  <a:pt x="6" y="100"/>
                </a:lnTo>
                <a:lnTo>
                  <a:pt x="12" y="90"/>
                </a:lnTo>
                <a:lnTo>
                  <a:pt x="28" y="68"/>
                </a:lnTo>
                <a:lnTo>
                  <a:pt x="46" y="48"/>
                </a:lnTo>
                <a:lnTo>
                  <a:pt x="64" y="28"/>
                </a:lnTo>
                <a:lnTo>
                  <a:pt x="80" y="14"/>
                </a:lnTo>
                <a:lnTo>
                  <a:pt x="96" y="0"/>
                </a:lnTo>
                <a:lnTo>
                  <a:pt x="96" y="0"/>
                </a:lnTo>
                <a:lnTo>
                  <a:pt x="130" y="14"/>
                </a:lnTo>
                <a:lnTo>
                  <a:pt x="208" y="48"/>
                </a:lnTo>
                <a:lnTo>
                  <a:pt x="252" y="70"/>
                </a:lnTo>
                <a:lnTo>
                  <a:pt x="292" y="90"/>
                </a:lnTo>
                <a:lnTo>
                  <a:pt x="326" y="110"/>
                </a:lnTo>
                <a:lnTo>
                  <a:pt x="338" y="118"/>
                </a:lnTo>
                <a:lnTo>
                  <a:pt x="346" y="126"/>
                </a:lnTo>
                <a:close/>
              </a:path>
            </a:pathLst>
          </a:custGeom>
          <a:solidFill>
            <a:srgbClr val="F2CEAD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19" name="任意多边形 3"/>
          <p:cNvSpPr/>
          <p:nvPr>
            <p:custDataLst>
              <p:tags r:id="rId3"/>
            </p:custDataLst>
          </p:nvPr>
        </p:nvSpPr>
        <p:spPr>
          <a:xfrm>
            <a:off x="3541713" y="2973388"/>
            <a:ext cx="352425" cy="201612"/>
          </a:xfrm>
          <a:custGeom>
            <a:avLst/>
            <a:gdLst/>
            <a:ahLst/>
            <a:cxnLst>
              <a:cxn ang="0">
                <a:pos x="351547" y="128020"/>
              </a:cxn>
              <a:cxn ang="0">
                <a:pos x="351547" y="128020"/>
              </a:cxn>
              <a:cxn ang="0">
                <a:pos x="300745" y="113795"/>
              </a:cxn>
              <a:cxn ang="0">
                <a:pos x="258072" y="103635"/>
              </a:cxn>
              <a:cxn ang="0">
                <a:pos x="239784" y="101603"/>
              </a:cxn>
              <a:cxn ang="0">
                <a:pos x="227591" y="99571"/>
              </a:cxn>
              <a:cxn ang="0">
                <a:pos x="227591" y="99571"/>
              </a:cxn>
              <a:cxn ang="0">
                <a:pos x="221495" y="101603"/>
              </a:cxn>
              <a:cxn ang="0">
                <a:pos x="215399" y="105667"/>
              </a:cxn>
              <a:cxn ang="0">
                <a:pos x="201174" y="117860"/>
              </a:cxn>
              <a:cxn ang="0">
                <a:pos x="184918" y="134116"/>
              </a:cxn>
              <a:cxn ang="0">
                <a:pos x="168661" y="154437"/>
              </a:cxn>
              <a:cxn ang="0">
                <a:pos x="152405" y="172725"/>
              </a:cxn>
              <a:cxn ang="0">
                <a:pos x="138180" y="188982"/>
              </a:cxn>
              <a:cxn ang="0">
                <a:pos x="123956" y="199142"/>
              </a:cxn>
              <a:cxn ang="0">
                <a:pos x="117860" y="201174"/>
              </a:cxn>
              <a:cxn ang="0">
                <a:pos x="113796" y="201174"/>
              </a:cxn>
              <a:cxn ang="0">
                <a:pos x="113796" y="201174"/>
              </a:cxn>
              <a:cxn ang="0">
                <a:pos x="85347" y="195078"/>
              </a:cxn>
              <a:cxn ang="0">
                <a:pos x="69090" y="188982"/>
              </a:cxn>
              <a:cxn ang="0">
                <a:pos x="50802" y="180853"/>
              </a:cxn>
              <a:cxn ang="0">
                <a:pos x="32513" y="172725"/>
              </a:cxn>
              <a:cxn ang="0">
                <a:pos x="18289" y="162565"/>
              </a:cxn>
              <a:cxn ang="0">
                <a:pos x="12192" y="154437"/>
              </a:cxn>
              <a:cxn ang="0">
                <a:pos x="6096" y="148340"/>
              </a:cxn>
              <a:cxn ang="0">
                <a:pos x="2032" y="140212"/>
              </a:cxn>
              <a:cxn ang="0">
                <a:pos x="0" y="132084"/>
              </a:cxn>
              <a:cxn ang="0">
                <a:pos x="0" y="132084"/>
              </a:cxn>
              <a:cxn ang="0">
                <a:pos x="0" y="121924"/>
              </a:cxn>
              <a:cxn ang="0">
                <a:pos x="2032" y="111763"/>
              </a:cxn>
              <a:cxn ang="0">
                <a:pos x="6096" y="101603"/>
              </a:cxn>
              <a:cxn ang="0">
                <a:pos x="12192" y="91443"/>
              </a:cxn>
              <a:cxn ang="0">
                <a:pos x="28449" y="69090"/>
              </a:cxn>
              <a:cxn ang="0">
                <a:pos x="46737" y="48769"/>
              </a:cxn>
              <a:cxn ang="0">
                <a:pos x="65026" y="28449"/>
              </a:cxn>
              <a:cxn ang="0">
                <a:pos x="81283" y="14224"/>
              </a:cxn>
              <a:cxn ang="0">
                <a:pos x="97539" y="0"/>
              </a:cxn>
              <a:cxn ang="0">
                <a:pos x="97539" y="0"/>
              </a:cxn>
              <a:cxn ang="0">
                <a:pos x="132084" y="14224"/>
              </a:cxn>
              <a:cxn ang="0">
                <a:pos x="211335" y="48769"/>
              </a:cxn>
              <a:cxn ang="0">
                <a:pos x="256040" y="71122"/>
              </a:cxn>
              <a:cxn ang="0">
                <a:pos x="296681" y="91443"/>
              </a:cxn>
              <a:cxn ang="0">
                <a:pos x="331226" y="111763"/>
              </a:cxn>
              <a:cxn ang="0">
                <a:pos x="343419" y="119892"/>
              </a:cxn>
              <a:cxn ang="0">
                <a:pos x="351547" y="128020"/>
              </a:cxn>
            </a:cxnLst>
            <a:pathLst>
              <a:path w="346" h="198">
                <a:moveTo>
                  <a:pt x="346" y="126"/>
                </a:moveTo>
                <a:lnTo>
                  <a:pt x="346" y="126"/>
                </a:lnTo>
                <a:lnTo>
                  <a:pt x="296" y="112"/>
                </a:lnTo>
                <a:lnTo>
                  <a:pt x="254" y="102"/>
                </a:lnTo>
                <a:lnTo>
                  <a:pt x="236" y="100"/>
                </a:lnTo>
                <a:lnTo>
                  <a:pt x="224" y="98"/>
                </a:lnTo>
                <a:lnTo>
                  <a:pt x="224" y="98"/>
                </a:lnTo>
                <a:lnTo>
                  <a:pt x="218" y="100"/>
                </a:lnTo>
                <a:lnTo>
                  <a:pt x="212" y="104"/>
                </a:lnTo>
                <a:lnTo>
                  <a:pt x="198" y="116"/>
                </a:lnTo>
                <a:lnTo>
                  <a:pt x="182" y="132"/>
                </a:lnTo>
                <a:lnTo>
                  <a:pt x="166" y="152"/>
                </a:lnTo>
                <a:lnTo>
                  <a:pt x="150" y="170"/>
                </a:lnTo>
                <a:lnTo>
                  <a:pt x="136" y="186"/>
                </a:lnTo>
                <a:lnTo>
                  <a:pt x="122" y="196"/>
                </a:lnTo>
                <a:lnTo>
                  <a:pt x="116" y="198"/>
                </a:lnTo>
                <a:lnTo>
                  <a:pt x="112" y="198"/>
                </a:lnTo>
                <a:lnTo>
                  <a:pt x="112" y="198"/>
                </a:lnTo>
                <a:lnTo>
                  <a:pt x="84" y="192"/>
                </a:lnTo>
                <a:lnTo>
                  <a:pt x="68" y="186"/>
                </a:lnTo>
                <a:lnTo>
                  <a:pt x="50" y="178"/>
                </a:lnTo>
                <a:lnTo>
                  <a:pt x="32" y="170"/>
                </a:lnTo>
                <a:lnTo>
                  <a:pt x="18" y="160"/>
                </a:lnTo>
                <a:lnTo>
                  <a:pt x="12" y="152"/>
                </a:lnTo>
                <a:lnTo>
                  <a:pt x="6" y="146"/>
                </a:lnTo>
                <a:lnTo>
                  <a:pt x="2" y="138"/>
                </a:lnTo>
                <a:lnTo>
                  <a:pt x="0" y="130"/>
                </a:lnTo>
                <a:lnTo>
                  <a:pt x="0" y="130"/>
                </a:lnTo>
                <a:lnTo>
                  <a:pt x="0" y="120"/>
                </a:lnTo>
                <a:lnTo>
                  <a:pt x="2" y="110"/>
                </a:lnTo>
                <a:lnTo>
                  <a:pt x="6" y="100"/>
                </a:lnTo>
                <a:lnTo>
                  <a:pt x="12" y="90"/>
                </a:lnTo>
                <a:lnTo>
                  <a:pt x="28" y="68"/>
                </a:lnTo>
                <a:lnTo>
                  <a:pt x="46" y="48"/>
                </a:lnTo>
                <a:lnTo>
                  <a:pt x="64" y="28"/>
                </a:lnTo>
                <a:lnTo>
                  <a:pt x="80" y="14"/>
                </a:lnTo>
                <a:lnTo>
                  <a:pt x="96" y="0"/>
                </a:lnTo>
                <a:lnTo>
                  <a:pt x="96" y="0"/>
                </a:lnTo>
                <a:lnTo>
                  <a:pt x="130" y="14"/>
                </a:lnTo>
                <a:lnTo>
                  <a:pt x="208" y="48"/>
                </a:lnTo>
                <a:lnTo>
                  <a:pt x="252" y="70"/>
                </a:lnTo>
                <a:lnTo>
                  <a:pt x="292" y="90"/>
                </a:lnTo>
                <a:lnTo>
                  <a:pt x="326" y="110"/>
                </a:lnTo>
                <a:lnTo>
                  <a:pt x="338" y="118"/>
                </a:lnTo>
                <a:lnTo>
                  <a:pt x="346" y="126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20" name="任意多边形 4"/>
          <p:cNvSpPr/>
          <p:nvPr>
            <p:custDataLst>
              <p:tags r:id="rId4"/>
            </p:custDataLst>
          </p:nvPr>
        </p:nvSpPr>
        <p:spPr>
          <a:xfrm>
            <a:off x="3319463" y="1852613"/>
            <a:ext cx="1563687" cy="1611312"/>
          </a:xfrm>
          <a:custGeom>
            <a:avLst/>
            <a:gdLst/>
            <a:ahLst/>
            <a:cxnLst>
              <a:cxn ang="0">
                <a:pos x="0" y="1550467"/>
              </a:cxn>
              <a:cxn ang="0">
                <a:pos x="0" y="1550467"/>
              </a:cxn>
              <a:cxn ang="0">
                <a:pos x="223527" y="1320843"/>
              </a:cxn>
              <a:cxn ang="0">
                <a:pos x="723416" y="804698"/>
              </a:cxn>
              <a:cxn ang="0">
                <a:pos x="997745" y="526305"/>
              </a:cxn>
              <a:cxn ang="0">
                <a:pos x="1245657" y="276361"/>
              </a:cxn>
              <a:cxn ang="0">
                <a:pos x="1432608" y="89411"/>
              </a:cxn>
              <a:cxn ang="0">
                <a:pos x="1495602" y="30481"/>
              </a:cxn>
              <a:cxn ang="0">
                <a:pos x="1530147" y="0"/>
              </a:cxn>
              <a:cxn ang="0">
                <a:pos x="1530147" y="0"/>
              </a:cxn>
              <a:cxn ang="0">
                <a:pos x="1540307" y="10160"/>
              </a:cxn>
              <a:cxn ang="0">
                <a:pos x="1564692" y="32513"/>
              </a:cxn>
              <a:cxn ang="0">
                <a:pos x="1564692" y="32513"/>
              </a:cxn>
              <a:cxn ang="0">
                <a:pos x="867693" y="784378"/>
              </a:cxn>
              <a:cxn ang="0">
                <a:pos x="365772" y="1322876"/>
              </a:cxn>
              <a:cxn ang="0">
                <a:pos x="184918" y="1515922"/>
              </a:cxn>
              <a:cxn ang="0">
                <a:pos x="125988" y="1578916"/>
              </a:cxn>
              <a:cxn ang="0">
                <a:pos x="91443" y="1611429"/>
              </a:cxn>
              <a:cxn ang="0">
                <a:pos x="91443" y="1611429"/>
              </a:cxn>
              <a:cxn ang="0">
                <a:pos x="79251" y="1611429"/>
              </a:cxn>
              <a:cxn ang="0">
                <a:pos x="65026" y="1607365"/>
              </a:cxn>
              <a:cxn ang="0">
                <a:pos x="50802" y="1603301"/>
              </a:cxn>
              <a:cxn ang="0">
                <a:pos x="34545" y="1595172"/>
              </a:cxn>
              <a:cxn ang="0">
                <a:pos x="20321" y="1585012"/>
              </a:cxn>
              <a:cxn ang="0">
                <a:pos x="14224" y="1576884"/>
              </a:cxn>
              <a:cxn ang="0">
                <a:pos x="8128" y="1570788"/>
              </a:cxn>
              <a:cxn ang="0">
                <a:pos x="2032" y="1560627"/>
              </a:cxn>
              <a:cxn ang="0">
                <a:pos x="0" y="1550467"/>
              </a:cxn>
            </a:cxnLst>
            <a:pathLst>
              <a:path w="1540" h="1586">
                <a:moveTo>
                  <a:pt x="0" y="1526"/>
                </a:moveTo>
                <a:lnTo>
                  <a:pt x="0" y="1526"/>
                </a:lnTo>
                <a:lnTo>
                  <a:pt x="220" y="1300"/>
                </a:lnTo>
                <a:lnTo>
                  <a:pt x="712" y="792"/>
                </a:lnTo>
                <a:lnTo>
                  <a:pt x="982" y="518"/>
                </a:lnTo>
                <a:lnTo>
                  <a:pt x="1226" y="272"/>
                </a:lnTo>
                <a:lnTo>
                  <a:pt x="1410" y="88"/>
                </a:lnTo>
                <a:lnTo>
                  <a:pt x="1472" y="30"/>
                </a:lnTo>
                <a:lnTo>
                  <a:pt x="1506" y="0"/>
                </a:lnTo>
                <a:lnTo>
                  <a:pt x="1506" y="0"/>
                </a:lnTo>
                <a:lnTo>
                  <a:pt x="1516" y="10"/>
                </a:lnTo>
                <a:lnTo>
                  <a:pt x="1540" y="32"/>
                </a:lnTo>
                <a:lnTo>
                  <a:pt x="1540" y="32"/>
                </a:lnTo>
                <a:lnTo>
                  <a:pt x="854" y="772"/>
                </a:lnTo>
                <a:lnTo>
                  <a:pt x="360" y="1302"/>
                </a:lnTo>
                <a:lnTo>
                  <a:pt x="182" y="1492"/>
                </a:lnTo>
                <a:lnTo>
                  <a:pt x="124" y="1554"/>
                </a:lnTo>
                <a:lnTo>
                  <a:pt x="90" y="1586"/>
                </a:lnTo>
                <a:lnTo>
                  <a:pt x="90" y="1586"/>
                </a:lnTo>
                <a:lnTo>
                  <a:pt x="78" y="1586"/>
                </a:lnTo>
                <a:lnTo>
                  <a:pt x="64" y="1582"/>
                </a:lnTo>
                <a:lnTo>
                  <a:pt x="50" y="1578"/>
                </a:lnTo>
                <a:lnTo>
                  <a:pt x="34" y="1570"/>
                </a:lnTo>
                <a:lnTo>
                  <a:pt x="20" y="1560"/>
                </a:lnTo>
                <a:lnTo>
                  <a:pt x="14" y="1552"/>
                </a:lnTo>
                <a:lnTo>
                  <a:pt x="8" y="1546"/>
                </a:lnTo>
                <a:lnTo>
                  <a:pt x="2" y="1536"/>
                </a:lnTo>
                <a:lnTo>
                  <a:pt x="0" y="1526"/>
                </a:lnTo>
                <a:close/>
              </a:path>
            </a:pathLst>
          </a:custGeom>
          <a:solidFill>
            <a:srgbClr val="161616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21" name="任意多边形 5"/>
          <p:cNvSpPr/>
          <p:nvPr>
            <p:custDataLst>
              <p:tags r:id="rId5"/>
            </p:custDataLst>
          </p:nvPr>
        </p:nvSpPr>
        <p:spPr>
          <a:xfrm>
            <a:off x="3319463" y="1852613"/>
            <a:ext cx="1563687" cy="1611312"/>
          </a:xfrm>
          <a:custGeom>
            <a:avLst/>
            <a:gdLst/>
            <a:ahLst/>
            <a:cxnLst>
              <a:cxn ang="0">
                <a:pos x="0" y="1550467"/>
              </a:cxn>
              <a:cxn ang="0">
                <a:pos x="0" y="1550467"/>
              </a:cxn>
              <a:cxn ang="0">
                <a:pos x="223527" y="1320843"/>
              </a:cxn>
              <a:cxn ang="0">
                <a:pos x="723416" y="804698"/>
              </a:cxn>
              <a:cxn ang="0">
                <a:pos x="997745" y="526305"/>
              </a:cxn>
              <a:cxn ang="0">
                <a:pos x="1245657" y="276361"/>
              </a:cxn>
              <a:cxn ang="0">
                <a:pos x="1432608" y="89411"/>
              </a:cxn>
              <a:cxn ang="0">
                <a:pos x="1495602" y="30481"/>
              </a:cxn>
              <a:cxn ang="0">
                <a:pos x="1530147" y="0"/>
              </a:cxn>
              <a:cxn ang="0">
                <a:pos x="1530147" y="0"/>
              </a:cxn>
              <a:cxn ang="0">
                <a:pos x="1540307" y="10160"/>
              </a:cxn>
              <a:cxn ang="0">
                <a:pos x="1564692" y="32513"/>
              </a:cxn>
              <a:cxn ang="0">
                <a:pos x="1564692" y="32513"/>
              </a:cxn>
              <a:cxn ang="0">
                <a:pos x="867693" y="784378"/>
              </a:cxn>
              <a:cxn ang="0">
                <a:pos x="365772" y="1322876"/>
              </a:cxn>
              <a:cxn ang="0">
                <a:pos x="184918" y="1515922"/>
              </a:cxn>
              <a:cxn ang="0">
                <a:pos x="125988" y="1578916"/>
              </a:cxn>
              <a:cxn ang="0">
                <a:pos x="91443" y="1611429"/>
              </a:cxn>
              <a:cxn ang="0">
                <a:pos x="91443" y="1611429"/>
              </a:cxn>
              <a:cxn ang="0">
                <a:pos x="79251" y="1611429"/>
              </a:cxn>
              <a:cxn ang="0">
                <a:pos x="65026" y="1607365"/>
              </a:cxn>
              <a:cxn ang="0">
                <a:pos x="50802" y="1603301"/>
              </a:cxn>
              <a:cxn ang="0">
                <a:pos x="34545" y="1595172"/>
              </a:cxn>
              <a:cxn ang="0">
                <a:pos x="20321" y="1585012"/>
              </a:cxn>
              <a:cxn ang="0">
                <a:pos x="14224" y="1576884"/>
              </a:cxn>
              <a:cxn ang="0">
                <a:pos x="8128" y="1570788"/>
              </a:cxn>
              <a:cxn ang="0">
                <a:pos x="2032" y="1560627"/>
              </a:cxn>
              <a:cxn ang="0">
                <a:pos x="0" y="1550467"/>
              </a:cxn>
            </a:cxnLst>
            <a:pathLst>
              <a:path w="1540" h="1586">
                <a:moveTo>
                  <a:pt x="0" y="1526"/>
                </a:moveTo>
                <a:lnTo>
                  <a:pt x="0" y="1526"/>
                </a:lnTo>
                <a:lnTo>
                  <a:pt x="220" y="1300"/>
                </a:lnTo>
                <a:lnTo>
                  <a:pt x="712" y="792"/>
                </a:lnTo>
                <a:lnTo>
                  <a:pt x="982" y="518"/>
                </a:lnTo>
                <a:lnTo>
                  <a:pt x="1226" y="272"/>
                </a:lnTo>
                <a:lnTo>
                  <a:pt x="1410" y="88"/>
                </a:lnTo>
                <a:lnTo>
                  <a:pt x="1472" y="30"/>
                </a:lnTo>
                <a:lnTo>
                  <a:pt x="1506" y="0"/>
                </a:lnTo>
                <a:lnTo>
                  <a:pt x="1506" y="0"/>
                </a:lnTo>
                <a:lnTo>
                  <a:pt x="1516" y="10"/>
                </a:lnTo>
                <a:lnTo>
                  <a:pt x="1540" y="32"/>
                </a:lnTo>
                <a:lnTo>
                  <a:pt x="1540" y="32"/>
                </a:lnTo>
                <a:lnTo>
                  <a:pt x="854" y="772"/>
                </a:lnTo>
                <a:lnTo>
                  <a:pt x="360" y="1302"/>
                </a:lnTo>
                <a:lnTo>
                  <a:pt x="182" y="1492"/>
                </a:lnTo>
                <a:lnTo>
                  <a:pt x="124" y="1554"/>
                </a:lnTo>
                <a:lnTo>
                  <a:pt x="90" y="1586"/>
                </a:lnTo>
                <a:lnTo>
                  <a:pt x="90" y="1586"/>
                </a:lnTo>
                <a:lnTo>
                  <a:pt x="78" y="1586"/>
                </a:lnTo>
                <a:lnTo>
                  <a:pt x="64" y="1582"/>
                </a:lnTo>
                <a:lnTo>
                  <a:pt x="50" y="1578"/>
                </a:lnTo>
                <a:lnTo>
                  <a:pt x="34" y="1570"/>
                </a:lnTo>
                <a:lnTo>
                  <a:pt x="20" y="1560"/>
                </a:lnTo>
                <a:lnTo>
                  <a:pt x="14" y="1552"/>
                </a:lnTo>
                <a:lnTo>
                  <a:pt x="8" y="1546"/>
                </a:lnTo>
                <a:lnTo>
                  <a:pt x="2" y="1536"/>
                </a:lnTo>
                <a:lnTo>
                  <a:pt x="0" y="1526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22" name="任意多边形 6"/>
          <p:cNvSpPr/>
          <p:nvPr>
            <p:custDataLst>
              <p:tags r:id="rId6"/>
            </p:custDataLst>
          </p:nvPr>
        </p:nvSpPr>
        <p:spPr>
          <a:xfrm>
            <a:off x="3802063" y="2981325"/>
            <a:ext cx="149225" cy="125413"/>
          </a:xfrm>
          <a:custGeom>
            <a:avLst/>
            <a:gdLst/>
            <a:ahLst/>
            <a:cxnLst>
              <a:cxn ang="0">
                <a:pos x="148341" y="50802"/>
              </a:cxn>
              <a:cxn ang="0">
                <a:pos x="148341" y="50802"/>
              </a:cxn>
              <a:cxn ang="0">
                <a:pos x="40641" y="2032"/>
              </a:cxn>
              <a:cxn ang="0">
                <a:pos x="40641" y="2032"/>
              </a:cxn>
              <a:cxn ang="0">
                <a:pos x="36577" y="0"/>
              </a:cxn>
              <a:cxn ang="0">
                <a:pos x="34545" y="2032"/>
              </a:cxn>
              <a:cxn ang="0">
                <a:pos x="26417" y="6096"/>
              </a:cxn>
              <a:cxn ang="0">
                <a:pos x="18289" y="16257"/>
              </a:cxn>
              <a:cxn ang="0">
                <a:pos x="10160" y="28449"/>
              </a:cxn>
              <a:cxn ang="0">
                <a:pos x="4064" y="40641"/>
              </a:cxn>
              <a:cxn ang="0">
                <a:pos x="0" y="54866"/>
              </a:cxn>
              <a:cxn ang="0">
                <a:pos x="0" y="67058"/>
              </a:cxn>
              <a:cxn ang="0">
                <a:pos x="0" y="77218"/>
              </a:cxn>
              <a:cxn ang="0">
                <a:pos x="0" y="77218"/>
              </a:cxn>
              <a:cxn ang="0">
                <a:pos x="4064" y="81283"/>
              </a:cxn>
              <a:cxn ang="0">
                <a:pos x="8128" y="85347"/>
              </a:cxn>
              <a:cxn ang="0">
                <a:pos x="20321" y="95507"/>
              </a:cxn>
              <a:cxn ang="0">
                <a:pos x="34545" y="101603"/>
              </a:cxn>
              <a:cxn ang="0">
                <a:pos x="52834" y="109732"/>
              </a:cxn>
              <a:cxn ang="0">
                <a:pos x="87379" y="119892"/>
              </a:cxn>
              <a:cxn ang="0">
                <a:pos x="109732" y="123956"/>
              </a:cxn>
              <a:cxn ang="0">
                <a:pos x="109732" y="123956"/>
              </a:cxn>
              <a:cxn ang="0">
                <a:pos x="111764" y="121924"/>
              </a:cxn>
              <a:cxn ang="0">
                <a:pos x="115828" y="119892"/>
              </a:cxn>
              <a:cxn ang="0">
                <a:pos x="121924" y="111764"/>
              </a:cxn>
              <a:cxn ang="0">
                <a:pos x="128020" y="99571"/>
              </a:cxn>
              <a:cxn ang="0">
                <a:pos x="134117" y="87379"/>
              </a:cxn>
              <a:cxn ang="0">
                <a:pos x="144277" y="62994"/>
              </a:cxn>
              <a:cxn ang="0">
                <a:pos x="148341" y="50802"/>
              </a:cxn>
            </a:cxnLst>
            <a:pathLst>
              <a:path w="146" h="122">
                <a:moveTo>
                  <a:pt x="146" y="50"/>
                </a:moveTo>
                <a:lnTo>
                  <a:pt x="146" y="50"/>
                </a:lnTo>
                <a:lnTo>
                  <a:pt x="40" y="2"/>
                </a:lnTo>
                <a:lnTo>
                  <a:pt x="40" y="2"/>
                </a:lnTo>
                <a:lnTo>
                  <a:pt x="36" y="0"/>
                </a:lnTo>
                <a:lnTo>
                  <a:pt x="34" y="2"/>
                </a:lnTo>
                <a:lnTo>
                  <a:pt x="26" y="6"/>
                </a:lnTo>
                <a:lnTo>
                  <a:pt x="18" y="16"/>
                </a:lnTo>
                <a:lnTo>
                  <a:pt x="10" y="28"/>
                </a:lnTo>
                <a:lnTo>
                  <a:pt x="4" y="40"/>
                </a:lnTo>
                <a:lnTo>
                  <a:pt x="0" y="54"/>
                </a:lnTo>
                <a:lnTo>
                  <a:pt x="0" y="66"/>
                </a:lnTo>
                <a:lnTo>
                  <a:pt x="0" y="76"/>
                </a:lnTo>
                <a:lnTo>
                  <a:pt x="0" y="76"/>
                </a:lnTo>
                <a:lnTo>
                  <a:pt x="4" y="80"/>
                </a:lnTo>
                <a:lnTo>
                  <a:pt x="8" y="84"/>
                </a:lnTo>
                <a:lnTo>
                  <a:pt x="20" y="94"/>
                </a:lnTo>
                <a:lnTo>
                  <a:pt x="34" y="100"/>
                </a:lnTo>
                <a:lnTo>
                  <a:pt x="52" y="108"/>
                </a:lnTo>
                <a:lnTo>
                  <a:pt x="86" y="118"/>
                </a:lnTo>
                <a:lnTo>
                  <a:pt x="108" y="122"/>
                </a:lnTo>
                <a:lnTo>
                  <a:pt x="108" y="122"/>
                </a:lnTo>
                <a:lnTo>
                  <a:pt x="110" y="120"/>
                </a:lnTo>
                <a:lnTo>
                  <a:pt x="114" y="118"/>
                </a:lnTo>
                <a:lnTo>
                  <a:pt x="120" y="110"/>
                </a:lnTo>
                <a:lnTo>
                  <a:pt x="126" y="98"/>
                </a:lnTo>
                <a:lnTo>
                  <a:pt x="132" y="86"/>
                </a:lnTo>
                <a:lnTo>
                  <a:pt x="142" y="62"/>
                </a:lnTo>
                <a:lnTo>
                  <a:pt x="146" y="50"/>
                </a:lnTo>
                <a:close/>
              </a:path>
            </a:pathLst>
          </a:custGeom>
          <a:solidFill>
            <a:srgbClr val="FEDCB8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23" name="任意多边形 7"/>
          <p:cNvSpPr/>
          <p:nvPr>
            <p:custDataLst>
              <p:tags r:id="rId7"/>
            </p:custDataLst>
          </p:nvPr>
        </p:nvSpPr>
        <p:spPr>
          <a:xfrm>
            <a:off x="3802063" y="2981325"/>
            <a:ext cx="149225" cy="125413"/>
          </a:xfrm>
          <a:custGeom>
            <a:avLst/>
            <a:gdLst/>
            <a:ahLst/>
            <a:cxnLst>
              <a:cxn ang="0">
                <a:pos x="148341" y="50802"/>
              </a:cxn>
              <a:cxn ang="0">
                <a:pos x="148341" y="50802"/>
              </a:cxn>
              <a:cxn ang="0">
                <a:pos x="40641" y="2032"/>
              </a:cxn>
              <a:cxn ang="0">
                <a:pos x="40641" y="2032"/>
              </a:cxn>
              <a:cxn ang="0">
                <a:pos x="36577" y="0"/>
              </a:cxn>
              <a:cxn ang="0">
                <a:pos x="34545" y="2032"/>
              </a:cxn>
              <a:cxn ang="0">
                <a:pos x="26417" y="6096"/>
              </a:cxn>
              <a:cxn ang="0">
                <a:pos x="18289" y="16257"/>
              </a:cxn>
              <a:cxn ang="0">
                <a:pos x="10160" y="28449"/>
              </a:cxn>
              <a:cxn ang="0">
                <a:pos x="4064" y="40641"/>
              </a:cxn>
              <a:cxn ang="0">
                <a:pos x="0" y="54866"/>
              </a:cxn>
              <a:cxn ang="0">
                <a:pos x="0" y="67058"/>
              </a:cxn>
              <a:cxn ang="0">
                <a:pos x="0" y="77218"/>
              </a:cxn>
              <a:cxn ang="0">
                <a:pos x="0" y="77218"/>
              </a:cxn>
              <a:cxn ang="0">
                <a:pos x="4064" y="81283"/>
              </a:cxn>
              <a:cxn ang="0">
                <a:pos x="8128" y="85347"/>
              </a:cxn>
              <a:cxn ang="0">
                <a:pos x="20321" y="95507"/>
              </a:cxn>
              <a:cxn ang="0">
                <a:pos x="34545" y="101603"/>
              </a:cxn>
              <a:cxn ang="0">
                <a:pos x="52834" y="109732"/>
              </a:cxn>
              <a:cxn ang="0">
                <a:pos x="87379" y="119892"/>
              </a:cxn>
              <a:cxn ang="0">
                <a:pos x="109732" y="123956"/>
              </a:cxn>
              <a:cxn ang="0">
                <a:pos x="109732" y="123956"/>
              </a:cxn>
              <a:cxn ang="0">
                <a:pos x="111764" y="121924"/>
              </a:cxn>
              <a:cxn ang="0">
                <a:pos x="115828" y="119892"/>
              </a:cxn>
              <a:cxn ang="0">
                <a:pos x="121924" y="111764"/>
              </a:cxn>
              <a:cxn ang="0">
                <a:pos x="128020" y="99571"/>
              </a:cxn>
              <a:cxn ang="0">
                <a:pos x="134117" y="87379"/>
              </a:cxn>
              <a:cxn ang="0">
                <a:pos x="144277" y="62994"/>
              </a:cxn>
              <a:cxn ang="0">
                <a:pos x="148341" y="50802"/>
              </a:cxn>
            </a:cxnLst>
            <a:pathLst>
              <a:path w="146" h="122">
                <a:moveTo>
                  <a:pt x="146" y="50"/>
                </a:moveTo>
                <a:lnTo>
                  <a:pt x="146" y="50"/>
                </a:lnTo>
                <a:lnTo>
                  <a:pt x="40" y="2"/>
                </a:lnTo>
                <a:lnTo>
                  <a:pt x="40" y="2"/>
                </a:lnTo>
                <a:lnTo>
                  <a:pt x="36" y="0"/>
                </a:lnTo>
                <a:lnTo>
                  <a:pt x="34" y="2"/>
                </a:lnTo>
                <a:lnTo>
                  <a:pt x="26" y="6"/>
                </a:lnTo>
                <a:lnTo>
                  <a:pt x="18" y="16"/>
                </a:lnTo>
                <a:lnTo>
                  <a:pt x="10" y="28"/>
                </a:lnTo>
                <a:lnTo>
                  <a:pt x="4" y="40"/>
                </a:lnTo>
                <a:lnTo>
                  <a:pt x="0" y="54"/>
                </a:lnTo>
                <a:lnTo>
                  <a:pt x="0" y="66"/>
                </a:lnTo>
                <a:lnTo>
                  <a:pt x="0" y="76"/>
                </a:lnTo>
                <a:lnTo>
                  <a:pt x="0" y="76"/>
                </a:lnTo>
                <a:lnTo>
                  <a:pt x="4" y="80"/>
                </a:lnTo>
                <a:lnTo>
                  <a:pt x="8" y="84"/>
                </a:lnTo>
                <a:lnTo>
                  <a:pt x="20" y="94"/>
                </a:lnTo>
                <a:lnTo>
                  <a:pt x="34" y="100"/>
                </a:lnTo>
                <a:lnTo>
                  <a:pt x="52" y="108"/>
                </a:lnTo>
                <a:lnTo>
                  <a:pt x="86" y="118"/>
                </a:lnTo>
                <a:lnTo>
                  <a:pt x="108" y="122"/>
                </a:lnTo>
                <a:lnTo>
                  <a:pt x="108" y="122"/>
                </a:lnTo>
                <a:lnTo>
                  <a:pt x="110" y="120"/>
                </a:lnTo>
                <a:lnTo>
                  <a:pt x="114" y="118"/>
                </a:lnTo>
                <a:lnTo>
                  <a:pt x="120" y="110"/>
                </a:lnTo>
                <a:lnTo>
                  <a:pt x="126" y="98"/>
                </a:lnTo>
                <a:lnTo>
                  <a:pt x="132" y="86"/>
                </a:lnTo>
                <a:lnTo>
                  <a:pt x="142" y="62"/>
                </a:lnTo>
                <a:lnTo>
                  <a:pt x="146" y="50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24" name="任意多边形 8"/>
          <p:cNvSpPr/>
          <p:nvPr>
            <p:custDataLst>
              <p:tags r:id="rId8"/>
            </p:custDataLst>
          </p:nvPr>
        </p:nvSpPr>
        <p:spPr>
          <a:xfrm>
            <a:off x="3700463" y="3057525"/>
            <a:ext cx="127000" cy="117475"/>
          </a:xfrm>
          <a:custGeom>
            <a:avLst/>
            <a:gdLst/>
            <a:ahLst/>
            <a:cxnLst>
              <a:cxn ang="0">
                <a:pos x="69090" y="16257"/>
              </a:cxn>
              <a:cxn ang="0">
                <a:pos x="69090" y="16257"/>
              </a:cxn>
              <a:cxn ang="0">
                <a:pos x="79251" y="26417"/>
              </a:cxn>
              <a:cxn ang="0">
                <a:pos x="101603" y="50802"/>
              </a:cxn>
              <a:cxn ang="0">
                <a:pos x="111764" y="65027"/>
              </a:cxn>
              <a:cxn ang="0">
                <a:pos x="121924" y="79251"/>
              </a:cxn>
              <a:cxn ang="0">
                <a:pos x="125988" y="93476"/>
              </a:cxn>
              <a:cxn ang="0">
                <a:pos x="125988" y="97540"/>
              </a:cxn>
              <a:cxn ang="0">
                <a:pos x="123956" y="103636"/>
              </a:cxn>
              <a:cxn ang="0">
                <a:pos x="123956" y="103636"/>
              </a:cxn>
              <a:cxn ang="0">
                <a:pos x="121924" y="107701"/>
              </a:cxn>
              <a:cxn ang="0">
                <a:pos x="117860" y="111765"/>
              </a:cxn>
              <a:cxn ang="0">
                <a:pos x="105667" y="115829"/>
              </a:cxn>
              <a:cxn ang="0">
                <a:pos x="91443" y="117861"/>
              </a:cxn>
              <a:cxn ang="0">
                <a:pos x="75186" y="113797"/>
              </a:cxn>
              <a:cxn ang="0">
                <a:pos x="56898" y="107701"/>
              </a:cxn>
              <a:cxn ang="0">
                <a:pos x="38609" y="93476"/>
              </a:cxn>
              <a:cxn ang="0">
                <a:pos x="30481" y="85348"/>
              </a:cxn>
              <a:cxn ang="0">
                <a:pos x="22353" y="75187"/>
              </a:cxn>
              <a:cxn ang="0">
                <a:pos x="14224" y="62995"/>
              </a:cxn>
              <a:cxn ang="0">
                <a:pos x="8128" y="50802"/>
              </a:cxn>
              <a:cxn ang="0">
                <a:pos x="8128" y="50802"/>
              </a:cxn>
              <a:cxn ang="0">
                <a:pos x="2032" y="38610"/>
              </a:cxn>
              <a:cxn ang="0">
                <a:pos x="0" y="28449"/>
              </a:cxn>
              <a:cxn ang="0">
                <a:pos x="0" y="18289"/>
              </a:cxn>
              <a:cxn ang="0">
                <a:pos x="0" y="12193"/>
              </a:cxn>
              <a:cxn ang="0">
                <a:pos x="4064" y="6096"/>
              </a:cxn>
              <a:cxn ang="0">
                <a:pos x="8128" y="2032"/>
              </a:cxn>
              <a:cxn ang="0">
                <a:pos x="12192" y="0"/>
              </a:cxn>
              <a:cxn ang="0">
                <a:pos x="18289" y="0"/>
              </a:cxn>
              <a:cxn ang="0">
                <a:pos x="32513" y="0"/>
              </a:cxn>
              <a:cxn ang="0">
                <a:pos x="46737" y="4064"/>
              </a:cxn>
              <a:cxn ang="0">
                <a:pos x="58930" y="10160"/>
              </a:cxn>
              <a:cxn ang="0">
                <a:pos x="69090" y="16257"/>
              </a:cxn>
            </a:cxnLst>
            <a:pathLst>
              <a:path w="124" h="116">
                <a:moveTo>
                  <a:pt x="68" y="16"/>
                </a:moveTo>
                <a:lnTo>
                  <a:pt x="68" y="16"/>
                </a:lnTo>
                <a:lnTo>
                  <a:pt x="78" y="26"/>
                </a:lnTo>
                <a:lnTo>
                  <a:pt x="100" y="50"/>
                </a:lnTo>
                <a:lnTo>
                  <a:pt x="110" y="64"/>
                </a:lnTo>
                <a:lnTo>
                  <a:pt x="120" y="78"/>
                </a:lnTo>
                <a:lnTo>
                  <a:pt x="124" y="92"/>
                </a:lnTo>
                <a:lnTo>
                  <a:pt x="124" y="96"/>
                </a:lnTo>
                <a:lnTo>
                  <a:pt x="122" y="102"/>
                </a:lnTo>
                <a:lnTo>
                  <a:pt x="122" y="102"/>
                </a:lnTo>
                <a:lnTo>
                  <a:pt x="120" y="106"/>
                </a:lnTo>
                <a:lnTo>
                  <a:pt x="116" y="110"/>
                </a:lnTo>
                <a:lnTo>
                  <a:pt x="104" y="114"/>
                </a:lnTo>
                <a:lnTo>
                  <a:pt x="90" y="116"/>
                </a:lnTo>
                <a:lnTo>
                  <a:pt x="74" y="112"/>
                </a:lnTo>
                <a:lnTo>
                  <a:pt x="56" y="106"/>
                </a:lnTo>
                <a:lnTo>
                  <a:pt x="38" y="92"/>
                </a:lnTo>
                <a:lnTo>
                  <a:pt x="30" y="84"/>
                </a:lnTo>
                <a:lnTo>
                  <a:pt x="22" y="74"/>
                </a:lnTo>
                <a:lnTo>
                  <a:pt x="14" y="62"/>
                </a:lnTo>
                <a:lnTo>
                  <a:pt x="8" y="50"/>
                </a:lnTo>
                <a:lnTo>
                  <a:pt x="8" y="50"/>
                </a:lnTo>
                <a:lnTo>
                  <a:pt x="2" y="38"/>
                </a:lnTo>
                <a:lnTo>
                  <a:pt x="0" y="28"/>
                </a:lnTo>
                <a:lnTo>
                  <a:pt x="0" y="18"/>
                </a:lnTo>
                <a:lnTo>
                  <a:pt x="0" y="12"/>
                </a:lnTo>
                <a:lnTo>
                  <a:pt x="4" y="6"/>
                </a:lnTo>
                <a:lnTo>
                  <a:pt x="8" y="2"/>
                </a:lnTo>
                <a:lnTo>
                  <a:pt x="12" y="0"/>
                </a:lnTo>
                <a:lnTo>
                  <a:pt x="18" y="0"/>
                </a:lnTo>
                <a:lnTo>
                  <a:pt x="32" y="0"/>
                </a:lnTo>
                <a:lnTo>
                  <a:pt x="46" y="4"/>
                </a:lnTo>
                <a:lnTo>
                  <a:pt x="58" y="10"/>
                </a:lnTo>
                <a:lnTo>
                  <a:pt x="68" y="16"/>
                </a:lnTo>
                <a:close/>
              </a:path>
            </a:pathLst>
          </a:custGeom>
          <a:solidFill>
            <a:srgbClr val="FEDCB8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25" name="任意多边形 11"/>
          <p:cNvSpPr/>
          <p:nvPr>
            <p:custDataLst>
              <p:tags r:id="rId9"/>
            </p:custDataLst>
          </p:nvPr>
        </p:nvSpPr>
        <p:spPr>
          <a:xfrm>
            <a:off x="3700463" y="3057525"/>
            <a:ext cx="127000" cy="117475"/>
          </a:xfrm>
          <a:custGeom>
            <a:avLst/>
            <a:gdLst/>
            <a:ahLst/>
            <a:cxnLst>
              <a:cxn ang="0">
                <a:pos x="69090" y="16257"/>
              </a:cxn>
              <a:cxn ang="0">
                <a:pos x="69090" y="16257"/>
              </a:cxn>
              <a:cxn ang="0">
                <a:pos x="79251" y="26417"/>
              </a:cxn>
              <a:cxn ang="0">
                <a:pos x="101603" y="50802"/>
              </a:cxn>
              <a:cxn ang="0">
                <a:pos x="111764" y="65027"/>
              </a:cxn>
              <a:cxn ang="0">
                <a:pos x="121924" y="79251"/>
              </a:cxn>
              <a:cxn ang="0">
                <a:pos x="125988" y="93476"/>
              </a:cxn>
              <a:cxn ang="0">
                <a:pos x="125988" y="97540"/>
              </a:cxn>
              <a:cxn ang="0">
                <a:pos x="123956" y="103636"/>
              </a:cxn>
              <a:cxn ang="0">
                <a:pos x="123956" y="103636"/>
              </a:cxn>
              <a:cxn ang="0">
                <a:pos x="121924" y="107701"/>
              </a:cxn>
              <a:cxn ang="0">
                <a:pos x="117860" y="111765"/>
              </a:cxn>
              <a:cxn ang="0">
                <a:pos x="105667" y="115829"/>
              </a:cxn>
              <a:cxn ang="0">
                <a:pos x="91443" y="117861"/>
              </a:cxn>
              <a:cxn ang="0">
                <a:pos x="75186" y="113797"/>
              </a:cxn>
              <a:cxn ang="0">
                <a:pos x="56898" y="107701"/>
              </a:cxn>
              <a:cxn ang="0">
                <a:pos x="38609" y="93476"/>
              </a:cxn>
              <a:cxn ang="0">
                <a:pos x="30481" y="85348"/>
              </a:cxn>
              <a:cxn ang="0">
                <a:pos x="22353" y="75187"/>
              </a:cxn>
              <a:cxn ang="0">
                <a:pos x="14224" y="62995"/>
              </a:cxn>
              <a:cxn ang="0">
                <a:pos x="8128" y="50802"/>
              </a:cxn>
              <a:cxn ang="0">
                <a:pos x="8128" y="50802"/>
              </a:cxn>
              <a:cxn ang="0">
                <a:pos x="2032" y="38610"/>
              </a:cxn>
              <a:cxn ang="0">
                <a:pos x="0" y="28449"/>
              </a:cxn>
              <a:cxn ang="0">
                <a:pos x="0" y="18289"/>
              </a:cxn>
              <a:cxn ang="0">
                <a:pos x="0" y="12193"/>
              </a:cxn>
              <a:cxn ang="0">
                <a:pos x="4064" y="6096"/>
              </a:cxn>
              <a:cxn ang="0">
                <a:pos x="8128" y="2032"/>
              </a:cxn>
              <a:cxn ang="0">
                <a:pos x="12192" y="0"/>
              </a:cxn>
              <a:cxn ang="0">
                <a:pos x="18289" y="0"/>
              </a:cxn>
              <a:cxn ang="0">
                <a:pos x="32513" y="0"/>
              </a:cxn>
              <a:cxn ang="0">
                <a:pos x="46737" y="4064"/>
              </a:cxn>
              <a:cxn ang="0">
                <a:pos x="58930" y="10160"/>
              </a:cxn>
              <a:cxn ang="0">
                <a:pos x="69090" y="16257"/>
              </a:cxn>
            </a:cxnLst>
            <a:pathLst>
              <a:path w="124" h="116">
                <a:moveTo>
                  <a:pt x="68" y="16"/>
                </a:moveTo>
                <a:lnTo>
                  <a:pt x="68" y="16"/>
                </a:lnTo>
                <a:lnTo>
                  <a:pt x="78" y="26"/>
                </a:lnTo>
                <a:lnTo>
                  <a:pt x="100" y="50"/>
                </a:lnTo>
                <a:lnTo>
                  <a:pt x="110" y="64"/>
                </a:lnTo>
                <a:lnTo>
                  <a:pt x="120" y="78"/>
                </a:lnTo>
                <a:lnTo>
                  <a:pt x="124" y="92"/>
                </a:lnTo>
                <a:lnTo>
                  <a:pt x="124" y="96"/>
                </a:lnTo>
                <a:lnTo>
                  <a:pt x="122" y="102"/>
                </a:lnTo>
                <a:lnTo>
                  <a:pt x="122" y="102"/>
                </a:lnTo>
                <a:lnTo>
                  <a:pt x="120" y="106"/>
                </a:lnTo>
                <a:lnTo>
                  <a:pt x="116" y="110"/>
                </a:lnTo>
                <a:lnTo>
                  <a:pt x="104" y="114"/>
                </a:lnTo>
                <a:lnTo>
                  <a:pt x="90" y="116"/>
                </a:lnTo>
                <a:lnTo>
                  <a:pt x="74" y="112"/>
                </a:lnTo>
                <a:lnTo>
                  <a:pt x="56" y="106"/>
                </a:lnTo>
                <a:lnTo>
                  <a:pt x="38" y="92"/>
                </a:lnTo>
                <a:lnTo>
                  <a:pt x="30" y="84"/>
                </a:lnTo>
                <a:lnTo>
                  <a:pt x="22" y="74"/>
                </a:lnTo>
                <a:lnTo>
                  <a:pt x="14" y="62"/>
                </a:lnTo>
                <a:lnTo>
                  <a:pt x="8" y="50"/>
                </a:lnTo>
                <a:lnTo>
                  <a:pt x="8" y="50"/>
                </a:lnTo>
                <a:lnTo>
                  <a:pt x="2" y="38"/>
                </a:lnTo>
                <a:lnTo>
                  <a:pt x="0" y="28"/>
                </a:lnTo>
                <a:lnTo>
                  <a:pt x="0" y="18"/>
                </a:lnTo>
                <a:lnTo>
                  <a:pt x="0" y="12"/>
                </a:lnTo>
                <a:lnTo>
                  <a:pt x="4" y="6"/>
                </a:lnTo>
                <a:lnTo>
                  <a:pt x="8" y="2"/>
                </a:lnTo>
                <a:lnTo>
                  <a:pt x="12" y="0"/>
                </a:lnTo>
                <a:lnTo>
                  <a:pt x="18" y="0"/>
                </a:lnTo>
                <a:lnTo>
                  <a:pt x="32" y="0"/>
                </a:lnTo>
                <a:lnTo>
                  <a:pt x="46" y="4"/>
                </a:lnTo>
                <a:lnTo>
                  <a:pt x="58" y="10"/>
                </a:lnTo>
                <a:lnTo>
                  <a:pt x="68" y="16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26" name="任意多边形 12"/>
          <p:cNvSpPr/>
          <p:nvPr>
            <p:custDataLst>
              <p:tags r:id="rId10"/>
            </p:custDataLst>
          </p:nvPr>
        </p:nvSpPr>
        <p:spPr>
          <a:xfrm>
            <a:off x="3656013" y="3106738"/>
            <a:ext cx="107950" cy="109537"/>
          </a:xfrm>
          <a:custGeom>
            <a:avLst/>
            <a:gdLst/>
            <a:ahLst/>
            <a:cxnLst>
              <a:cxn ang="0">
                <a:pos x="20321" y="0"/>
              </a:cxn>
              <a:cxn ang="0">
                <a:pos x="20321" y="0"/>
              </a:cxn>
              <a:cxn ang="0">
                <a:pos x="30481" y="2032"/>
              </a:cxn>
              <a:cxn ang="0">
                <a:pos x="44705" y="6096"/>
              </a:cxn>
              <a:cxn ang="0">
                <a:pos x="60962" y="14225"/>
              </a:cxn>
              <a:cxn ang="0">
                <a:pos x="75186" y="26417"/>
              </a:cxn>
              <a:cxn ang="0">
                <a:pos x="87378" y="36577"/>
              </a:cxn>
              <a:cxn ang="0">
                <a:pos x="97539" y="48770"/>
              </a:cxn>
              <a:cxn ang="0">
                <a:pos x="105667" y="58930"/>
              </a:cxn>
              <a:cxn ang="0">
                <a:pos x="107699" y="65026"/>
              </a:cxn>
              <a:cxn ang="0">
                <a:pos x="107699" y="69091"/>
              </a:cxn>
              <a:cxn ang="0">
                <a:pos x="107699" y="69091"/>
              </a:cxn>
              <a:cxn ang="0">
                <a:pos x="105667" y="77219"/>
              </a:cxn>
              <a:cxn ang="0">
                <a:pos x="101603" y="87379"/>
              </a:cxn>
              <a:cxn ang="0">
                <a:pos x="95507" y="95507"/>
              </a:cxn>
              <a:cxn ang="0">
                <a:pos x="89410" y="103636"/>
              </a:cxn>
              <a:cxn ang="0">
                <a:pos x="79250" y="107700"/>
              </a:cxn>
              <a:cxn ang="0">
                <a:pos x="69090" y="109732"/>
              </a:cxn>
              <a:cxn ang="0">
                <a:pos x="56898" y="107700"/>
              </a:cxn>
              <a:cxn ang="0">
                <a:pos x="44705" y="101604"/>
              </a:cxn>
              <a:cxn ang="0">
                <a:pos x="44705" y="101604"/>
              </a:cxn>
              <a:cxn ang="0">
                <a:pos x="30481" y="89411"/>
              </a:cxn>
              <a:cxn ang="0">
                <a:pos x="18289" y="75187"/>
              </a:cxn>
              <a:cxn ang="0">
                <a:pos x="8128" y="58930"/>
              </a:cxn>
              <a:cxn ang="0">
                <a:pos x="2032" y="42674"/>
              </a:cxn>
              <a:cxn ang="0">
                <a:pos x="0" y="26417"/>
              </a:cxn>
              <a:cxn ang="0">
                <a:pos x="0" y="18289"/>
              </a:cxn>
              <a:cxn ang="0">
                <a:pos x="0" y="12192"/>
              </a:cxn>
              <a:cxn ang="0">
                <a:pos x="4064" y="8128"/>
              </a:cxn>
              <a:cxn ang="0">
                <a:pos x="8128" y="4064"/>
              </a:cxn>
              <a:cxn ang="0">
                <a:pos x="12192" y="0"/>
              </a:cxn>
              <a:cxn ang="0">
                <a:pos x="20321" y="0"/>
              </a:cxn>
            </a:cxnLst>
            <a:pathLst>
              <a:path w="106" h="108">
                <a:moveTo>
                  <a:pt x="20" y="0"/>
                </a:moveTo>
                <a:lnTo>
                  <a:pt x="20" y="0"/>
                </a:lnTo>
                <a:lnTo>
                  <a:pt x="30" y="2"/>
                </a:lnTo>
                <a:lnTo>
                  <a:pt x="44" y="6"/>
                </a:lnTo>
                <a:lnTo>
                  <a:pt x="60" y="14"/>
                </a:lnTo>
                <a:lnTo>
                  <a:pt x="74" y="26"/>
                </a:lnTo>
                <a:lnTo>
                  <a:pt x="86" y="36"/>
                </a:lnTo>
                <a:lnTo>
                  <a:pt x="96" y="48"/>
                </a:lnTo>
                <a:lnTo>
                  <a:pt x="104" y="58"/>
                </a:lnTo>
                <a:lnTo>
                  <a:pt x="106" y="64"/>
                </a:lnTo>
                <a:lnTo>
                  <a:pt x="106" y="68"/>
                </a:lnTo>
                <a:lnTo>
                  <a:pt x="106" y="68"/>
                </a:lnTo>
                <a:lnTo>
                  <a:pt x="104" y="76"/>
                </a:lnTo>
                <a:lnTo>
                  <a:pt x="100" y="86"/>
                </a:lnTo>
                <a:lnTo>
                  <a:pt x="94" y="94"/>
                </a:lnTo>
                <a:lnTo>
                  <a:pt x="88" y="102"/>
                </a:lnTo>
                <a:lnTo>
                  <a:pt x="78" y="106"/>
                </a:lnTo>
                <a:lnTo>
                  <a:pt x="68" y="108"/>
                </a:lnTo>
                <a:lnTo>
                  <a:pt x="56" y="106"/>
                </a:lnTo>
                <a:lnTo>
                  <a:pt x="44" y="100"/>
                </a:lnTo>
                <a:lnTo>
                  <a:pt x="44" y="100"/>
                </a:lnTo>
                <a:lnTo>
                  <a:pt x="30" y="88"/>
                </a:lnTo>
                <a:lnTo>
                  <a:pt x="18" y="74"/>
                </a:lnTo>
                <a:lnTo>
                  <a:pt x="8" y="58"/>
                </a:lnTo>
                <a:lnTo>
                  <a:pt x="2" y="42"/>
                </a:lnTo>
                <a:lnTo>
                  <a:pt x="0" y="26"/>
                </a:lnTo>
                <a:lnTo>
                  <a:pt x="0" y="18"/>
                </a:lnTo>
                <a:lnTo>
                  <a:pt x="0" y="12"/>
                </a:lnTo>
                <a:lnTo>
                  <a:pt x="4" y="8"/>
                </a:lnTo>
                <a:lnTo>
                  <a:pt x="8" y="4"/>
                </a:lnTo>
                <a:lnTo>
                  <a:pt x="12" y="0"/>
                </a:lnTo>
                <a:lnTo>
                  <a:pt x="20" y="0"/>
                </a:lnTo>
                <a:close/>
              </a:path>
            </a:pathLst>
          </a:custGeom>
          <a:solidFill>
            <a:srgbClr val="FEDCB8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27" name="任意多边形 13"/>
          <p:cNvSpPr/>
          <p:nvPr>
            <p:custDataLst>
              <p:tags r:id="rId11"/>
            </p:custDataLst>
          </p:nvPr>
        </p:nvSpPr>
        <p:spPr>
          <a:xfrm>
            <a:off x="3656013" y="3106738"/>
            <a:ext cx="107950" cy="109537"/>
          </a:xfrm>
          <a:custGeom>
            <a:avLst/>
            <a:gdLst/>
            <a:ahLst/>
            <a:cxnLst>
              <a:cxn ang="0">
                <a:pos x="20321" y="0"/>
              </a:cxn>
              <a:cxn ang="0">
                <a:pos x="20321" y="0"/>
              </a:cxn>
              <a:cxn ang="0">
                <a:pos x="30481" y="2032"/>
              </a:cxn>
              <a:cxn ang="0">
                <a:pos x="44705" y="6096"/>
              </a:cxn>
              <a:cxn ang="0">
                <a:pos x="60962" y="14225"/>
              </a:cxn>
              <a:cxn ang="0">
                <a:pos x="75186" y="26417"/>
              </a:cxn>
              <a:cxn ang="0">
                <a:pos x="87378" y="36577"/>
              </a:cxn>
              <a:cxn ang="0">
                <a:pos x="97539" y="48770"/>
              </a:cxn>
              <a:cxn ang="0">
                <a:pos x="105667" y="58930"/>
              </a:cxn>
              <a:cxn ang="0">
                <a:pos x="107699" y="65026"/>
              </a:cxn>
              <a:cxn ang="0">
                <a:pos x="107699" y="69091"/>
              </a:cxn>
              <a:cxn ang="0">
                <a:pos x="107699" y="69091"/>
              </a:cxn>
              <a:cxn ang="0">
                <a:pos x="105667" y="77219"/>
              </a:cxn>
              <a:cxn ang="0">
                <a:pos x="101603" y="87379"/>
              </a:cxn>
              <a:cxn ang="0">
                <a:pos x="95507" y="95507"/>
              </a:cxn>
              <a:cxn ang="0">
                <a:pos x="89410" y="103636"/>
              </a:cxn>
              <a:cxn ang="0">
                <a:pos x="79250" y="107700"/>
              </a:cxn>
              <a:cxn ang="0">
                <a:pos x="69090" y="109732"/>
              </a:cxn>
              <a:cxn ang="0">
                <a:pos x="56898" y="107700"/>
              </a:cxn>
              <a:cxn ang="0">
                <a:pos x="44705" y="101604"/>
              </a:cxn>
              <a:cxn ang="0">
                <a:pos x="44705" y="101604"/>
              </a:cxn>
              <a:cxn ang="0">
                <a:pos x="30481" y="89411"/>
              </a:cxn>
              <a:cxn ang="0">
                <a:pos x="18289" y="75187"/>
              </a:cxn>
              <a:cxn ang="0">
                <a:pos x="8128" y="58930"/>
              </a:cxn>
              <a:cxn ang="0">
                <a:pos x="2032" y="42674"/>
              </a:cxn>
              <a:cxn ang="0">
                <a:pos x="0" y="26417"/>
              </a:cxn>
              <a:cxn ang="0">
                <a:pos x="0" y="18289"/>
              </a:cxn>
              <a:cxn ang="0">
                <a:pos x="0" y="12192"/>
              </a:cxn>
              <a:cxn ang="0">
                <a:pos x="4064" y="8128"/>
              </a:cxn>
              <a:cxn ang="0">
                <a:pos x="8128" y="4064"/>
              </a:cxn>
              <a:cxn ang="0">
                <a:pos x="12192" y="0"/>
              </a:cxn>
              <a:cxn ang="0">
                <a:pos x="20321" y="0"/>
              </a:cxn>
            </a:cxnLst>
            <a:pathLst>
              <a:path w="106" h="108">
                <a:moveTo>
                  <a:pt x="20" y="0"/>
                </a:moveTo>
                <a:lnTo>
                  <a:pt x="20" y="0"/>
                </a:lnTo>
                <a:lnTo>
                  <a:pt x="30" y="2"/>
                </a:lnTo>
                <a:lnTo>
                  <a:pt x="44" y="6"/>
                </a:lnTo>
                <a:lnTo>
                  <a:pt x="60" y="14"/>
                </a:lnTo>
                <a:lnTo>
                  <a:pt x="74" y="26"/>
                </a:lnTo>
                <a:lnTo>
                  <a:pt x="86" y="36"/>
                </a:lnTo>
                <a:lnTo>
                  <a:pt x="96" y="48"/>
                </a:lnTo>
                <a:lnTo>
                  <a:pt x="104" y="58"/>
                </a:lnTo>
                <a:lnTo>
                  <a:pt x="106" y="64"/>
                </a:lnTo>
                <a:lnTo>
                  <a:pt x="106" y="68"/>
                </a:lnTo>
                <a:lnTo>
                  <a:pt x="106" y="68"/>
                </a:lnTo>
                <a:lnTo>
                  <a:pt x="104" y="76"/>
                </a:lnTo>
                <a:lnTo>
                  <a:pt x="100" y="86"/>
                </a:lnTo>
                <a:lnTo>
                  <a:pt x="94" y="94"/>
                </a:lnTo>
                <a:lnTo>
                  <a:pt x="88" y="102"/>
                </a:lnTo>
                <a:lnTo>
                  <a:pt x="78" y="106"/>
                </a:lnTo>
                <a:lnTo>
                  <a:pt x="68" y="108"/>
                </a:lnTo>
                <a:lnTo>
                  <a:pt x="56" y="106"/>
                </a:lnTo>
                <a:lnTo>
                  <a:pt x="44" y="100"/>
                </a:lnTo>
                <a:lnTo>
                  <a:pt x="44" y="100"/>
                </a:lnTo>
                <a:lnTo>
                  <a:pt x="30" y="88"/>
                </a:lnTo>
                <a:lnTo>
                  <a:pt x="18" y="74"/>
                </a:lnTo>
                <a:lnTo>
                  <a:pt x="8" y="58"/>
                </a:lnTo>
                <a:lnTo>
                  <a:pt x="2" y="42"/>
                </a:lnTo>
                <a:lnTo>
                  <a:pt x="0" y="26"/>
                </a:lnTo>
                <a:lnTo>
                  <a:pt x="0" y="18"/>
                </a:lnTo>
                <a:lnTo>
                  <a:pt x="0" y="12"/>
                </a:lnTo>
                <a:lnTo>
                  <a:pt x="4" y="8"/>
                </a:lnTo>
                <a:lnTo>
                  <a:pt x="8" y="4"/>
                </a:lnTo>
                <a:lnTo>
                  <a:pt x="12" y="0"/>
                </a:lnTo>
                <a:lnTo>
                  <a:pt x="20" y="0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28" name="任意多边形 14"/>
          <p:cNvSpPr/>
          <p:nvPr>
            <p:custDataLst>
              <p:tags r:id="rId12"/>
            </p:custDataLst>
          </p:nvPr>
        </p:nvSpPr>
        <p:spPr>
          <a:xfrm>
            <a:off x="3522663" y="2925763"/>
            <a:ext cx="279400" cy="182562"/>
          </a:xfrm>
          <a:custGeom>
            <a:avLst/>
            <a:gdLst/>
            <a:ahLst/>
            <a:cxnLst>
              <a:cxn ang="0">
                <a:pos x="4064" y="115828"/>
              </a:cxn>
              <a:cxn ang="0">
                <a:pos x="4064" y="115828"/>
              </a:cxn>
              <a:cxn ang="0">
                <a:pos x="14224" y="99571"/>
              </a:cxn>
              <a:cxn ang="0">
                <a:pos x="36577" y="62994"/>
              </a:cxn>
              <a:cxn ang="0">
                <a:pos x="50802" y="42673"/>
              </a:cxn>
              <a:cxn ang="0">
                <a:pos x="65026" y="24385"/>
              </a:cxn>
              <a:cxn ang="0">
                <a:pos x="79251" y="8128"/>
              </a:cxn>
              <a:cxn ang="0">
                <a:pos x="89411" y="0"/>
              </a:cxn>
              <a:cxn ang="0">
                <a:pos x="89411" y="0"/>
              </a:cxn>
              <a:cxn ang="0">
                <a:pos x="95507" y="0"/>
              </a:cxn>
              <a:cxn ang="0">
                <a:pos x="103635" y="2032"/>
              </a:cxn>
              <a:cxn ang="0">
                <a:pos x="123956" y="10160"/>
              </a:cxn>
              <a:cxn ang="0">
                <a:pos x="148341" y="22353"/>
              </a:cxn>
              <a:cxn ang="0">
                <a:pos x="176790" y="40641"/>
              </a:cxn>
              <a:cxn ang="0">
                <a:pos x="231655" y="73154"/>
              </a:cxn>
              <a:cxn ang="0">
                <a:pos x="254008" y="83315"/>
              </a:cxn>
              <a:cxn ang="0">
                <a:pos x="262136" y="87379"/>
              </a:cxn>
              <a:cxn ang="0">
                <a:pos x="270265" y="87379"/>
              </a:cxn>
              <a:cxn ang="0">
                <a:pos x="270265" y="87379"/>
              </a:cxn>
              <a:cxn ang="0">
                <a:pos x="276361" y="89411"/>
              </a:cxn>
              <a:cxn ang="0">
                <a:pos x="280425" y="91443"/>
              </a:cxn>
              <a:cxn ang="0">
                <a:pos x="280425" y="93475"/>
              </a:cxn>
              <a:cxn ang="0">
                <a:pos x="280425" y="97539"/>
              </a:cxn>
              <a:cxn ang="0">
                <a:pos x="276361" y="105667"/>
              </a:cxn>
              <a:cxn ang="0">
                <a:pos x="266201" y="113796"/>
              </a:cxn>
              <a:cxn ang="0">
                <a:pos x="254008" y="123956"/>
              </a:cxn>
              <a:cxn ang="0">
                <a:pos x="239784" y="130052"/>
              </a:cxn>
              <a:cxn ang="0">
                <a:pos x="223527" y="134116"/>
              </a:cxn>
              <a:cxn ang="0">
                <a:pos x="215399" y="136148"/>
              </a:cxn>
              <a:cxn ang="0">
                <a:pos x="209303" y="134116"/>
              </a:cxn>
              <a:cxn ang="0">
                <a:pos x="209303" y="134116"/>
              </a:cxn>
              <a:cxn ang="0">
                <a:pos x="195078" y="130052"/>
              </a:cxn>
              <a:cxn ang="0">
                <a:pos x="180854" y="123956"/>
              </a:cxn>
              <a:cxn ang="0">
                <a:pos x="152405" y="107700"/>
              </a:cxn>
              <a:cxn ang="0">
                <a:pos x="130052" y="93475"/>
              </a:cxn>
              <a:cxn ang="0">
                <a:pos x="119892" y="87379"/>
              </a:cxn>
              <a:cxn ang="0">
                <a:pos x="119892" y="87379"/>
              </a:cxn>
              <a:cxn ang="0">
                <a:pos x="119892" y="99571"/>
              </a:cxn>
              <a:cxn ang="0">
                <a:pos x="119892" y="111764"/>
              </a:cxn>
              <a:cxn ang="0">
                <a:pos x="115828" y="128020"/>
              </a:cxn>
              <a:cxn ang="0">
                <a:pos x="107699" y="144277"/>
              </a:cxn>
              <a:cxn ang="0">
                <a:pos x="103635" y="150373"/>
              </a:cxn>
              <a:cxn ang="0">
                <a:pos x="95507" y="158501"/>
              </a:cxn>
              <a:cxn ang="0">
                <a:pos x="87379" y="164597"/>
              </a:cxn>
              <a:cxn ang="0">
                <a:pos x="79251" y="170694"/>
              </a:cxn>
              <a:cxn ang="0">
                <a:pos x="67058" y="176790"/>
              </a:cxn>
              <a:cxn ang="0">
                <a:pos x="54866" y="180854"/>
              </a:cxn>
              <a:cxn ang="0">
                <a:pos x="54866" y="180854"/>
              </a:cxn>
              <a:cxn ang="0">
                <a:pos x="42673" y="182886"/>
              </a:cxn>
              <a:cxn ang="0">
                <a:pos x="30481" y="182886"/>
              </a:cxn>
              <a:cxn ang="0">
                <a:pos x="22353" y="180854"/>
              </a:cxn>
              <a:cxn ang="0">
                <a:pos x="16257" y="178822"/>
              </a:cxn>
              <a:cxn ang="0">
                <a:pos x="10160" y="172726"/>
              </a:cxn>
              <a:cxn ang="0">
                <a:pos x="6096" y="168662"/>
              </a:cxn>
              <a:cxn ang="0">
                <a:pos x="4064" y="162565"/>
              </a:cxn>
              <a:cxn ang="0">
                <a:pos x="2032" y="154437"/>
              </a:cxn>
              <a:cxn ang="0">
                <a:pos x="0" y="140213"/>
              </a:cxn>
              <a:cxn ang="0">
                <a:pos x="2032" y="128020"/>
              </a:cxn>
              <a:cxn ang="0">
                <a:pos x="4064" y="115828"/>
              </a:cxn>
            </a:cxnLst>
            <a:pathLst>
              <a:path w="276" h="180">
                <a:moveTo>
                  <a:pt x="4" y="114"/>
                </a:moveTo>
                <a:lnTo>
                  <a:pt x="4" y="114"/>
                </a:lnTo>
                <a:lnTo>
                  <a:pt x="14" y="98"/>
                </a:lnTo>
                <a:lnTo>
                  <a:pt x="36" y="62"/>
                </a:lnTo>
                <a:lnTo>
                  <a:pt x="50" y="42"/>
                </a:lnTo>
                <a:lnTo>
                  <a:pt x="64" y="24"/>
                </a:lnTo>
                <a:lnTo>
                  <a:pt x="78" y="8"/>
                </a:lnTo>
                <a:lnTo>
                  <a:pt x="88" y="0"/>
                </a:lnTo>
                <a:lnTo>
                  <a:pt x="88" y="0"/>
                </a:lnTo>
                <a:lnTo>
                  <a:pt x="94" y="0"/>
                </a:lnTo>
                <a:lnTo>
                  <a:pt x="102" y="2"/>
                </a:lnTo>
                <a:lnTo>
                  <a:pt x="122" y="10"/>
                </a:lnTo>
                <a:lnTo>
                  <a:pt x="146" y="22"/>
                </a:lnTo>
                <a:lnTo>
                  <a:pt x="174" y="40"/>
                </a:lnTo>
                <a:lnTo>
                  <a:pt x="228" y="72"/>
                </a:lnTo>
                <a:lnTo>
                  <a:pt x="250" y="82"/>
                </a:lnTo>
                <a:lnTo>
                  <a:pt x="258" y="86"/>
                </a:lnTo>
                <a:lnTo>
                  <a:pt x="266" y="86"/>
                </a:lnTo>
                <a:lnTo>
                  <a:pt x="266" y="86"/>
                </a:lnTo>
                <a:lnTo>
                  <a:pt x="272" y="88"/>
                </a:lnTo>
                <a:lnTo>
                  <a:pt x="276" y="90"/>
                </a:lnTo>
                <a:lnTo>
                  <a:pt x="276" y="92"/>
                </a:lnTo>
                <a:lnTo>
                  <a:pt x="276" y="96"/>
                </a:lnTo>
                <a:lnTo>
                  <a:pt x="272" y="104"/>
                </a:lnTo>
                <a:lnTo>
                  <a:pt x="262" y="112"/>
                </a:lnTo>
                <a:lnTo>
                  <a:pt x="250" y="122"/>
                </a:lnTo>
                <a:lnTo>
                  <a:pt x="236" y="128"/>
                </a:lnTo>
                <a:lnTo>
                  <a:pt x="220" y="132"/>
                </a:lnTo>
                <a:lnTo>
                  <a:pt x="212" y="134"/>
                </a:lnTo>
                <a:lnTo>
                  <a:pt x="206" y="132"/>
                </a:lnTo>
                <a:lnTo>
                  <a:pt x="206" y="132"/>
                </a:lnTo>
                <a:lnTo>
                  <a:pt x="192" y="128"/>
                </a:lnTo>
                <a:lnTo>
                  <a:pt x="178" y="122"/>
                </a:lnTo>
                <a:lnTo>
                  <a:pt x="150" y="106"/>
                </a:lnTo>
                <a:lnTo>
                  <a:pt x="128" y="92"/>
                </a:lnTo>
                <a:lnTo>
                  <a:pt x="118" y="86"/>
                </a:lnTo>
                <a:lnTo>
                  <a:pt x="118" y="86"/>
                </a:lnTo>
                <a:lnTo>
                  <a:pt x="118" y="98"/>
                </a:lnTo>
                <a:lnTo>
                  <a:pt x="118" y="110"/>
                </a:lnTo>
                <a:lnTo>
                  <a:pt x="114" y="126"/>
                </a:lnTo>
                <a:lnTo>
                  <a:pt x="106" y="142"/>
                </a:lnTo>
                <a:lnTo>
                  <a:pt x="102" y="148"/>
                </a:lnTo>
                <a:lnTo>
                  <a:pt x="94" y="156"/>
                </a:lnTo>
                <a:lnTo>
                  <a:pt x="86" y="162"/>
                </a:lnTo>
                <a:lnTo>
                  <a:pt x="78" y="168"/>
                </a:lnTo>
                <a:lnTo>
                  <a:pt x="66" y="174"/>
                </a:lnTo>
                <a:lnTo>
                  <a:pt x="54" y="178"/>
                </a:lnTo>
                <a:lnTo>
                  <a:pt x="54" y="178"/>
                </a:lnTo>
                <a:lnTo>
                  <a:pt x="42" y="180"/>
                </a:lnTo>
                <a:lnTo>
                  <a:pt x="30" y="180"/>
                </a:lnTo>
                <a:lnTo>
                  <a:pt x="22" y="178"/>
                </a:lnTo>
                <a:lnTo>
                  <a:pt x="16" y="176"/>
                </a:lnTo>
                <a:lnTo>
                  <a:pt x="10" y="170"/>
                </a:lnTo>
                <a:lnTo>
                  <a:pt x="6" y="166"/>
                </a:lnTo>
                <a:lnTo>
                  <a:pt x="4" y="160"/>
                </a:lnTo>
                <a:lnTo>
                  <a:pt x="2" y="152"/>
                </a:lnTo>
                <a:lnTo>
                  <a:pt x="0" y="138"/>
                </a:lnTo>
                <a:lnTo>
                  <a:pt x="2" y="126"/>
                </a:lnTo>
                <a:lnTo>
                  <a:pt x="4" y="114"/>
                </a:lnTo>
                <a:close/>
              </a:path>
            </a:pathLst>
          </a:custGeom>
          <a:solidFill>
            <a:srgbClr val="FEDCB8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29" name="任意多边形 16"/>
          <p:cNvSpPr/>
          <p:nvPr>
            <p:custDataLst>
              <p:tags r:id="rId13"/>
            </p:custDataLst>
          </p:nvPr>
        </p:nvSpPr>
        <p:spPr>
          <a:xfrm>
            <a:off x="3522663" y="2925763"/>
            <a:ext cx="279400" cy="182562"/>
          </a:xfrm>
          <a:custGeom>
            <a:avLst/>
            <a:gdLst/>
            <a:ahLst/>
            <a:cxnLst>
              <a:cxn ang="0">
                <a:pos x="4064" y="115828"/>
              </a:cxn>
              <a:cxn ang="0">
                <a:pos x="4064" y="115828"/>
              </a:cxn>
              <a:cxn ang="0">
                <a:pos x="14224" y="99571"/>
              </a:cxn>
              <a:cxn ang="0">
                <a:pos x="36577" y="62994"/>
              </a:cxn>
              <a:cxn ang="0">
                <a:pos x="50802" y="42673"/>
              </a:cxn>
              <a:cxn ang="0">
                <a:pos x="65026" y="24385"/>
              </a:cxn>
              <a:cxn ang="0">
                <a:pos x="79251" y="8128"/>
              </a:cxn>
              <a:cxn ang="0">
                <a:pos x="89411" y="0"/>
              </a:cxn>
              <a:cxn ang="0">
                <a:pos x="89411" y="0"/>
              </a:cxn>
              <a:cxn ang="0">
                <a:pos x="95507" y="0"/>
              </a:cxn>
              <a:cxn ang="0">
                <a:pos x="103635" y="2032"/>
              </a:cxn>
              <a:cxn ang="0">
                <a:pos x="123956" y="10160"/>
              </a:cxn>
              <a:cxn ang="0">
                <a:pos x="148341" y="22353"/>
              </a:cxn>
              <a:cxn ang="0">
                <a:pos x="176790" y="40641"/>
              </a:cxn>
              <a:cxn ang="0">
                <a:pos x="231655" y="73154"/>
              </a:cxn>
              <a:cxn ang="0">
                <a:pos x="254008" y="83315"/>
              </a:cxn>
              <a:cxn ang="0">
                <a:pos x="262136" y="87379"/>
              </a:cxn>
              <a:cxn ang="0">
                <a:pos x="270265" y="87379"/>
              </a:cxn>
              <a:cxn ang="0">
                <a:pos x="270265" y="87379"/>
              </a:cxn>
              <a:cxn ang="0">
                <a:pos x="276361" y="89411"/>
              </a:cxn>
              <a:cxn ang="0">
                <a:pos x="280425" y="91443"/>
              </a:cxn>
              <a:cxn ang="0">
                <a:pos x="280425" y="93475"/>
              </a:cxn>
              <a:cxn ang="0">
                <a:pos x="280425" y="97539"/>
              </a:cxn>
              <a:cxn ang="0">
                <a:pos x="276361" y="105667"/>
              </a:cxn>
              <a:cxn ang="0">
                <a:pos x="266201" y="113796"/>
              </a:cxn>
              <a:cxn ang="0">
                <a:pos x="254008" y="123956"/>
              </a:cxn>
              <a:cxn ang="0">
                <a:pos x="239784" y="130052"/>
              </a:cxn>
              <a:cxn ang="0">
                <a:pos x="223527" y="134116"/>
              </a:cxn>
              <a:cxn ang="0">
                <a:pos x="215399" y="136148"/>
              </a:cxn>
              <a:cxn ang="0">
                <a:pos x="209303" y="134116"/>
              </a:cxn>
              <a:cxn ang="0">
                <a:pos x="209303" y="134116"/>
              </a:cxn>
              <a:cxn ang="0">
                <a:pos x="195078" y="130052"/>
              </a:cxn>
              <a:cxn ang="0">
                <a:pos x="180854" y="123956"/>
              </a:cxn>
              <a:cxn ang="0">
                <a:pos x="152405" y="107700"/>
              </a:cxn>
              <a:cxn ang="0">
                <a:pos x="130052" y="93475"/>
              </a:cxn>
              <a:cxn ang="0">
                <a:pos x="119892" y="87379"/>
              </a:cxn>
              <a:cxn ang="0">
                <a:pos x="119892" y="87379"/>
              </a:cxn>
              <a:cxn ang="0">
                <a:pos x="119892" y="99571"/>
              </a:cxn>
              <a:cxn ang="0">
                <a:pos x="119892" y="111764"/>
              </a:cxn>
              <a:cxn ang="0">
                <a:pos x="115828" y="128020"/>
              </a:cxn>
              <a:cxn ang="0">
                <a:pos x="107699" y="144277"/>
              </a:cxn>
              <a:cxn ang="0">
                <a:pos x="103635" y="150373"/>
              </a:cxn>
              <a:cxn ang="0">
                <a:pos x="95507" y="158501"/>
              </a:cxn>
              <a:cxn ang="0">
                <a:pos x="87379" y="164597"/>
              </a:cxn>
              <a:cxn ang="0">
                <a:pos x="79251" y="170694"/>
              </a:cxn>
              <a:cxn ang="0">
                <a:pos x="67058" y="176790"/>
              </a:cxn>
              <a:cxn ang="0">
                <a:pos x="54866" y="180854"/>
              </a:cxn>
              <a:cxn ang="0">
                <a:pos x="54866" y="180854"/>
              </a:cxn>
              <a:cxn ang="0">
                <a:pos x="42673" y="182886"/>
              </a:cxn>
              <a:cxn ang="0">
                <a:pos x="30481" y="182886"/>
              </a:cxn>
              <a:cxn ang="0">
                <a:pos x="22353" y="180854"/>
              </a:cxn>
              <a:cxn ang="0">
                <a:pos x="16257" y="178822"/>
              </a:cxn>
              <a:cxn ang="0">
                <a:pos x="10160" y="172726"/>
              </a:cxn>
              <a:cxn ang="0">
                <a:pos x="6096" y="168662"/>
              </a:cxn>
              <a:cxn ang="0">
                <a:pos x="4064" y="162565"/>
              </a:cxn>
              <a:cxn ang="0">
                <a:pos x="2032" y="154437"/>
              </a:cxn>
              <a:cxn ang="0">
                <a:pos x="0" y="140213"/>
              </a:cxn>
              <a:cxn ang="0">
                <a:pos x="2032" y="128020"/>
              </a:cxn>
              <a:cxn ang="0">
                <a:pos x="4064" y="115828"/>
              </a:cxn>
            </a:cxnLst>
            <a:pathLst>
              <a:path w="276" h="180">
                <a:moveTo>
                  <a:pt x="4" y="114"/>
                </a:moveTo>
                <a:lnTo>
                  <a:pt x="4" y="114"/>
                </a:lnTo>
                <a:lnTo>
                  <a:pt x="14" y="98"/>
                </a:lnTo>
                <a:lnTo>
                  <a:pt x="36" y="62"/>
                </a:lnTo>
                <a:lnTo>
                  <a:pt x="50" y="42"/>
                </a:lnTo>
                <a:lnTo>
                  <a:pt x="64" y="24"/>
                </a:lnTo>
                <a:lnTo>
                  <a:pt x="78" y="8"/>
                </a:lnTo>
                <a:lnTo>
                  <a:pt x="88" y="0"/>
                </a:lnTo>
                <a:lnTo>
                  <a:pt x="88" y="0"/>
                </a:lnTo>
                <a:lnTo>
                  <a:pt x="94" y="0"/>
                </a:lnTo>
                <a:lnTo>
                  <a:pt x="102" y="2"/>
                </a:lnTo>
                <a:lnTo>
                  <a:pt x="122" y="10"/>
                </a:lnTo>
                <a:lnTo>
                  <a:pt x="146" y="22"/>
                </a:lnTo>
                <a:lnTo>
                  <a:pt x="174" y="40"/>
                </a:lnTo>
                <a:lnTo>
                  <a:pt x="228" y="72"/>
                </a:lnTo>
                <a:lnTo>
                  <a:pt x="250" y="82"/>
                </a:lnTo>
                <a:lnTo>
                  <a:pt x="258" y="86"/>
                </a:lnTo>
                <a:lnTo>
                  <a:pt x="266" y="86"/>
                </a:lnTo>
                <a:lnTo>
                  <a:pt x="266" y="86"/>
                </a:lnTo>
                <a:lnTo>
                  <a:pt x="272" y="88"/>
                </a:lnTo>
                <a:lnTo>
                  <a:pt x="276" y="90"/>
                </a:lnTo>
                <a:lnTo>
                  <a:pt x="276" y="92"/>
                </a:lnTo>
                <a:lnTo>
                  <a:pt x="276" y="96"/>
                </a:lnTo>
                <a:lnTo>
                  <a:pt x="272" y="104"/>
                </a:lnTo>
                <a:lnTo>
                  <a:pt x="262" y="112"/>
                </a:lnTo>
                <a:lnTo>
                  <a:pt x="250" y="122"/>
                </a:lnTo>
                <a:lnTo>
                  <a:pt x="236" y="128"/>
                </a:lnTo>
                <a:lnTo>
                  <a:pt x="220" y="132"/>
                </a:lnTo>
                <a:lnTo>
                  <a:pt x="212" y="134"/>
                </a:lnTo>
                <a:lnTo>
                  <a:pt x="206" y="132"/>
                </a:lnTo>
                <a:lnTo>
                  <a:pt x="206" y="132"/>
                </a:lnTo>
                <a:lnTo>
                  <a:pt x="192" y="128"/>
                </a:lnTo>
                <a:lnTo>
                  <a:pt x="178" y="122"/>
                </a:lnTo>
                <a:lnTo>
                  <a:pt x="150" y="106"/>
                </a:lnTo>
                <a:lnTo>
                  <a:pt x="128" y="92"/>
                </a:lnTo>
                <a:lnTo>
                  <a:pt x="118" y="86"/>
                </a:lnTo>
                <a:lnTo>
                  <a:pt x="118" y="86"/>
                </a:lnTo>
                <a:lnTo>
                  <a:pt x="118" y="98"/>
                </a:lnTo>
                <a:lnTo>
                  <a:pt x="118" y="110"/>
                </a:lnTo>
                <a:lnTo>
                  <a:pt x="114" y="126"/>
                </a:lnTo>
                <a:lnTo>
                  <a:pt x="106" y="142"/>
                </a:lnTo>
                <a:lnTo>
                  <a:pt x="102" y="148"/>
                </a:lnTo>
                <a:lnTo>
                  <a:pt x="94" y="156"/>
                </a:lnTo>
                <a:lnTo>
                  <a:pt x="86" y="162"/>
                </a:lnTo>
                <a:lnTo>
                  <a:pt x="78" y="168"/>
                </a:lnTo>
                <a:lnTo>
                  <a:pt x="66" y="174"/>
                </a:lnTo>
                <a:lnTo>
                  <a:pt x="54" y="178"/>
                </a:lnTo>
                <a:lnTo>
                  <a:pt x="54" y="178"/>
                </a:lnTo>
                <a:lnTo>
                  <a:pt x="42" y="180"/>
                </a:lnTo>
                <a:lnTo>
                  <a:pt x="30" y="180"/>
                </a:lnTo>
                <a:lnTo>
                  <a:pt x="22" y="178"/>
                </a:lnTo>
                <a:lnTo>
                  <a:pt x="16" y="176"/>
                </a:lnTo>
                <a:lnTo>
                  <a:pt x="10" y="170"/>
                </a:lnTo>
                <a:lnTo>
                  <a:pt x="6" y="166"/>
                </a:lnTo>
                <a:lnTo>
                  <a:pt x="4" y="160"/>
                </a:lnTo>
                <a:lnTo>
                  <a:pt x="2" y="152"/>
                </a:lnTo>
                <a:lnTo>
                  <a:pt x="0" y="138"/>
                </a:lnTo>
                <a:lnTo>
                  <a:pt x="2" y="126"/>
                </a:lnTo>
                <a:lnTo>
                  <a:pt x="4" y="114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30" name="任意多边形 17"/>
          <p:cNvSpPr/>
          <p:nvPr>
            <p:custDataLst>
              <p:tags r:id="rId14"/>
            </p:custDataLst>
          </p:nvPr>
        </p:nvSpPr>
        <p:spPr>
          <a:xfrm>
            <a:off x="2238375" y="2857500"/>
            <a:ext cx="1358900" cy="433388"/>
          </a:xfrm>
          <a:custGeom>
            <a:avLst/>
            <a:gdLst/>
            <a:ahLst/>
            <a:cxnLst>
              <a:cxn ang="0">
                <a:pos x="42673" y="0"/>
              </a:cxn>
              <a:cxn ang="0">
                <a:pos x="54866" y="2032"/>
              </a:cxn>
              <a:cxn ang="0">
                <a:pos x="160533" y="62994"/>
              </a:cxn>
              <a:cxn ang="0">
                <a:pos x="280425" y="125988"/>
              </a:cxn>
              <a:cxn ang="0">
                <a:pos x="392189" y="174758"/>
              </a:cxn>
              <a:cxn ang="0">
                <a:pos x="475504" y="205239"/>
              </a:cxn>
              <a:cxn ang="0">
                <a:pos x="564915" y="231656"/>
              </a:cxn>
              <a:cxn ang="0">
                <a:pos x="662454" y="251977"/>
              </a:cxn>
              <a:cxn ang="0">
                <a:pos x="764057" y="264169"/>
              </a:cxn>
              <a:cxn ang="0">
                <a:pos x="871757" y="266201"/>
              </a:cxn>
              <a:cxn ang="0">
                <a:pos x="983521" y="258073"/>
              </a:cxn>
              <a:cxn ang="0">
                <a:pos x="1099348" y="235720"/>
              </a:cxn>
              <a:cxn ang="0">
                <a:pos x="1217208" y="199143"/>
              </a:cxn>
              <a:cxn ang="0">
                <a:pos x="1278170" y="174758"/>
              </a:cxn>
              <a:cxn ang="0">
                <a:pos x="1298491" y="191015"/>
              </a:cxn>
              <a:cxn ang="0">
                <a:pos x="1324908" y="223528"/>
              </a:cxn>
              <a:cxn ang="0">
                <a:pos x="1349293" y="272297"/>
              </a:cxn>
              <a:cxn ang="0">
                <a:pos x="1359453" y="302778"/>
              </a:cxn>
              <a:cxn ang="0">
                <a:pos x="1292395" y="333260"/>
              </a:cxn>
              <a:cxn ang="0">
                <a:pos x="1184695" y="369837"/>
              </a:cxn>
              <a:cxn ang="0">
                <a:pos x="1034322" y="408446"/>
              </a:cxn>
              <a:cxn ang="0">
                <a:pos x="948975" y="422671"/>
              </a:cxn>
              <a:cxn ang="0">
                <a:pos x="853468" y="430799"/>
              </a:cxn>
              <a:cxn ang="0">
                <a:pos x="753897" y="432831"/>
              </a:cxn>
              <a:cxn ang="0">
                <a:pos x="650262" y="426735"/>
              </a:cxn>
              <a:cxn ang="0">
                <a:pos x="542562" y="408446"/>
              </a:cxn>
              <a:cxn ang="0">
                <a:pos x="432830" y="379997"/>
              </a:cxn>
              <a:cxn ang="0">
                <a:pos x="321067" y="335292"/>
              </a:cxn>
              <a:cxn ang="0">
                <a:pos x="209303" y="278394"/>
              </a:cxn>
              <a:cxn ang="0">
                <a:pos x="99571" y="201175"/>
              </a:cxn>
              <a:cxn ang="0">
                <a:pos x="73154" y="174758"/>
              </a:cxn>
              <a:cxn ang="0">
                <a:pos x="26417" y="113796"/>
              </a:cxn>
              <a:cxn ang="0">
                <a:pos x="8128" y="79251"/>
              </a:cxn>
              <a:cxn ang="0">
                <a:pos x="0" y="44706"/>
              </a:cxn>
              <a:cxn ang="0">
                <a:pos x="2032" y="30481"/>
              </a:cxn>
              <a:cxn ang="0">
                <a:pos x="10160" y="18289"/>
              </a:cxn>
              <a:cxn ang="0">
                <a:pos x="22353" y="8128"/>
              </a:cxn>
              <a:cxn ang="0">
                <a:pos x="42673" y="0"/>
              </a:cxn>
            </a:cxnLst>
            <a:pathLst>
              <a:path w="1338" h="426">
                <a:moveTo>
                  <a:pt x="42" y="0"/>
                </a:moveTo>
                <a:lnTo>
                  <a:pt x="42" y="0"/>
                </a:lnTo>
                <a:lnTo>
                  <a:pt x="46" y="0"/>
                </a:lnTo>
                <a:lnTo>
                  <a:pt x="54" y="2"/>
                </a:lnTo>
                <a:lnTo>
                  <a:pt x="78" y="16"/>
                </a:lnTo>
                <a:lnTo>
                  <a:pt x="158" y="62"/>
                </a:lnTo>
                <a:lnTo>
                  <a:pt x="212" y="92"/>
                </a:lnTo>
                <a:lnTo>
                  <a:pt x="276" y="124"/>
                </a:lnTo>
                <a:lnTo>
                  <a:pt x="346" y="156"/>
                </a:lnTo>
                <a:lnTo>
                  <a:pt x="386" y="172"/>
                </a:lnTo>
                <a:lnTo>
                  <a:pt x="426" y="188"/>
                </a:lnTo>
                <a:lnTo>
                  <a:pt x="468" y="202"/>
                </a:lnTo>
                <a:lnTo>
                  <a:pt x="512" y="216"/>
                </a:lnTo>
                <a:lnTo>
                  <a:pt x="556" y="228"/>
                </a:lnTo>
                <a:lnTo>
                  <a:pt x="604" y="238"/>
                </a:lnTo>
                <a:lnTo>
                  <a:pt x="652" y="248"/>
                </a:lnTo>
                <a:lnTo>
                  <a:pt x="702" y="254"/>
                </a:lnTo>
                <a:lnTo>
                  <a:pt x="752" y="260"/>
                </a:lnTo>
                <a:lnTo>
                  <a:pt x="804" y="262"/>
                </a:lnTo>
                <a:lnTo>
                  <a:pt x="858" y="262"/>
                </a:lnTo>
                <a:lnTo>
                  <a:pt x="912" y="260"/>
                </a:lnTo>
                <a:lnTo>
                  <a:pt x="968" y="254"/>
                </a:lnTo>
                <a:lnTo>
                  <a:pt x="1024" y="246"/>
                </a:lnTo>
                <a:lnTo>
                  <a:pt x="1082" y="232"/>
                </a:lnTo>
                <a:lnTo>
                  <a:pt x="1140" y="216"/>
                </a:lnTo>
                <a:lnTo>
                  <a:pt x="1198" y="196"/>
                </a:lnTo>
                <a:lnTo>
                  <a:pt x="1258" y="172"/>
                </a:lnTo>
                <a:lnTo>
                  <a:pt x="1258" y="172"/>
                </a:lnTo>
                <a:lnTo>
                  <a:pt x="1268" y="180"/>
                </a:lnTo>
                <a:lnTo>
                  <a:pt x="1278" y="188"/>
                </a:lnTo>
                <a:lnTo>
                  <a:pt x="1290" y="202"/>
                </a:lnTo>
                <a:lnTo>
                  <a:pt x="1304" y="220"/>
                </a:lnTo>
                <a:lnTo>
                  <a:pt x="1316" y="242"/>
                </a:lnTo>
                <a:lnTo>
                  <a:pt x="1328" y="268"/>
                </a:lnTo>
                <a:lnTo>
                  <a:pt x="1338" y="298"/>
                </a:lnTo>
                <a:lnTo>
                  <a:pt x="1338" y="298"/>
                </a:lnTo>
                <a:lnTo>
                  <a:pt x="1308" y="312"/>
                </a:lnTo>
                <a:lnTo>
                  <a:pt x="1272" y="328"/>
                </a:lnTo>
                <a:lnTo>
                  <a:pt x="1224" y="346"/>
                </a:lnTo>
                <a:lnTo>
                  <a:pt x="1166" y="364"/>
                </a:lnTo>
                <a:lnTo>
                  <a:pt x="1096" y="384"/>
                </a:lnTo>
                <a:lnTo>
                  <a:pt x="1018" y="402"/>
                </a:lnTo>
                <a:lnTo>
                  <a:pt x="976" y="408"/>
                </a:lnTo>
                <a:lnTo>
                  <a:pt x="934" y="416"/>
                </a:lnTo>
                <a:lnTo>
                  <a:pt x="888" y="420"/>
                </a:lnTo>
                <a:lnTo>
                  <a:pt x="840" y="424"/>
                </a:lnTo>
                <a:lnTo>
                  <a:pt x="792" y="426"/>
                </a:lnTo>
                <a:lnTo>
                  <a:pt x="742" y="426"/>
                </a:lnTo>
                <a:lnTo>
                  <a:pt x="692" y="424"/>
                </a:lnTo>
                <a:lnTo>
                  <a:pt x="640" y="420"/>
                </a:lnTo>
                <a:lnTo>
                  <a:pt x="588" y="412"/>
                </a:lnTo>
                <a:lnTo>
                  <a:pt x="534" y="402"/>
                </a:lnTo>
                <a:lnTo>
                  <a:pt x="480" y="390"/>
                </a:lnTo>
                <a:lnTo>
                  <a:pt x="426" y="374"/>
                </a:lnTo>
                <a:lnTo>
                  <a:pt x="370" y="354"/>
                </a:lnTo>
                <a:lnTo>
                  <a:pt x="316" y="330"/>
                </a:lnTo>
                <a:lnTo>
                  <a:pt x="262" y="304"/>
                </a:lnTo>
                <a:lnTo>
                  <a:pt x="206" y="274"/>
                </a:lnTo>
                <a:lnTo>
                  <a:pt x="152" y="238"/>
                </a:lnTo>
                <a:lnTo>
                  <a:pt x="98" y="198"/>
                </a:lnTo>
                <a:lnTo>
                  <a:pt x="98" y="198"/>
                </a:lnTo>
                <a:lnTo>
                  <a:pt x="72" y="172"/>
                </a:lnTo>
                <a:lnTo>
                  <a:pt x="48" y="144"/>
                </a:lnTo>
                <a:lnTo>
                  <a:pt x="26" y="112"/>
                </a:lnTo>
                <a:lnTo>
                  <a:pt x="16" y="94"/>
                </a:lnTo>
                <a:lnTo>
                  <a:pt x="8" y="78"/>
                </a:lnTo>
                <a:lnTo>
                  <a:pt x="2" y="60"/>
                </a:lnTo>
                <a:lnTo>
                  <a:pt x="0" y="44"/>
                </a:lnTo>
                <a:lnTo>
                  <a:pt x="0" y="38"/>
                </a:lnTo>
                <a:lnTo>
                  <a:pt x="2" y="30"/>
                </a:lnTo>
                <a:lnTo>
                  <a:pt x="6" y="24"/>
                </a:lnTo>
                <a:lnTo>
                  <a:pt x="10" y="18"/>
                </a:lnTo>
                <a:lnTo>
                  <a:pt x="16" y="12"/>
                </a:lnTo>
                <a:lnTo>
                  <a:pt x="22" y="8"/>
                </a:lnTo>
                <a:lnTo>
                  <a:pt x="32" y="2"/>
                </a:lnTo>
                <a:lnTo>
                  <a:pt x="42" y="0"/>
                </a:lnTo>
                <a:close/>
              </a:path>
            </a:pathLst>
          </a:custGeom>
          <a:solidFill>
            <a:srgbClr val="474C4D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31" name="任意多边形 18"/>
          <p:cNvSpPr/>
          <p:nvPr>
            <p:custDataLst>
              <p:tags r:id="rId15"/>
            </p:custDataLst>
          </p:nvPr>
        </p:nvSpPr>
        <p:spPr>
          <a:xfrm>
            <a:off x="2238375" y="2857500"/>
            <a:ext cx="1358900" cy="433388"/>
          </a:xfrm>
          <a:custGeom>
            <a:avLst/>
            <a:gdLst/>
            <a:ahLst/>
            <a:cxnLst>
              <a:cxn ang="0">
                <a:pos x="42673" y="0"/>
              </a:cxn>
              <a:cxn ang="0">
                <a:pos x="54866" y="2032"/>
              </a:cxn>
              <a:cxn ang="0">
                <a:pos x="160533" y="62994"/>
              </a:cxn>
              <a:cxn ang="0">
                <a:pos x="280425" y="125988"/>
              </a:cxn>
              <a:cxn ang="0">
                <a:pos x="392189" y="174758"/>
              </a:cxn>
              <a:cxn ang="0">
                <a:pos x="475504" y="205239"/>
              </a:cxn>
              <a:cxn ang="0">
                <a:pos x="564915" y="231656"/>
              </a:cxn>
              <a:cxn ang="0">
                <a:pos x="662454" y="251977"/>
              </a:cxn>
              <a:cxn ang="0">
                <a:pos x="764057" y="264169"/>
              </a:cxn>
              <a:cxn ang="0">
                <a:pos x="871757" y="266201"/>
              </a:cxn>
              <a:cxn ang="0">
                <a:pos x="983521" y="258073"/>
              </a:cxn>
              <a:cxn ang="0">
                <a:pos x="1099348" y="235720"/>
              </a:cxn>
              <a:cxn ang="0">
                <a:pos x="1217208" y="199143"/>
              </a:cxn>
              <a:cxn ang="0">
                <a:pos x="1278170" y="174758"/>
              </a:cxn>
              <a:cxn ang="0">
                <a:pos x="1298491" y="191015"/>
              </a:cxn>
              <a:cxn ang="0">
                <a:pos x="1324908" y="223528"/>
              </a:cxn>
              <a:cxn ang="0">
                <a:pos x="1349293" y="272297"/>
              </a:cxn>
              <a:cxn ang="0">
                <a:pos x="1359453" y="302778"/>
              </a:cxn>
              <a:cxn ang="0">
                <a:pos x="1292395" y="333260"/>
              </a:cxn>
              <a:cxn ang="0">
                <a:pos x="1184695" y="369837"/>
              </a:cxn>
              <a:cxn ang="0">
                <a:pos x="1034322" y="408446"/>
              </a:cxn>
              <a:cxn ang="0">
                <a:pos x="948975" y="422671"/>
              </a:cxn>
              <a:cxn ang="0">
                <a:pos x="853468" y="430799"/>
              </a:cxn>
              <a:cxn ang="0">
                <a:pos x="753897" y="432831"/>
              </a:cxn>
              <a:cxn ang="0">
                <a:pos x="650262" y="426735"/>
              </a:cxn>
              <a:cxn ang="0">
                <a:pos x="542562" y="408446"/>
              </a:cxn>
              <a:cxn ang="0">
                <a:pos x="432830" y="379997"/>
              </a:cxn>
              <a:cxn ang="0">
                <a:pos x="321067" y="335292"/>
              </a:cxn>
              <a:cxn ang="0">
                <a:pos x="209303" y="278394"/>
              </a:cxn>
              <a:cxn ang="0">
                <a:pos x="99571" y="201175"/>
              </a:cxn>
              <a:cxn ang="0">
                <a:pos x="73154" y="174758"/>
              </a:cxn>
              <a:cxn ang="0">
                <a:pos x="26417" y="113796"/>
              </a:cxn>
              <a:cxn ang="0">
                <a:pos x="8128" y="79251"/>
              </a:cxn>
              <a:cxn ang="0">
                <a:pos x="0" y="44706"/>
              </a:cxn>
              <a:cxn ang="0">
                <a:pos x="2032" y="30481"/>
              </a:cxn>
              <a:cxn ang="0">
                <a:pos x="10160" y="18289"/>
              </a:cxn>
              <a:cxn ang="0">
                <a:pos x="22353" y="8128"/>
              </a:cxn>
              <a:cxn ang="0">
                <a:pos x="42673" y="0"/>
              </a:cxn>
            </a:cxnLst>
            <a:pathLst>
              <a:path w="1338" h="426">
                <a:moveTo>
                  <a:pt x="42" y="0"/>
                </a:moveTo>
                <a:lnTo>
                  <a:pt x="42" y="0"/>
                </a:lnTo>
                <a:lnTo>
                  <a:pt x="46" y="0"/>
                </a:lnTo>
                <a:lnTo>
                  <a:pt x="54" y="2"/>
                </a:lnTo>
                <a:lnTo>
                  <a:pt x="78" y="16"/>
                </a:lnTo>
                <a:lnTo>
                  <a:pt x="158" y="62"/>
                </a:lnTo>
                <a:lnTo>
                  <a:pt x="212" y="92"/>
                </a:lnTo>
                <a:lnTo>
                  <a:pt x="276" y="124"/>
                </a:lnTo>
                <a:lnTo>
                  <a:pt x="346" y="156"/>
                </a:lnTo>
                <a:lnTo>
                  <a:pt x="386" y="172"/>
                </a:lnTo>
                <a:lnTo>
                  <a:pt x="426" y="188"/>
                </a:lnTo>
                <a:lnTo>
                  <a:pt x="468" y="202"/>
                </a:lnTo>
                <a:lnTo>
                  <a:pt x="512" y="216"/>
                </a:lnTo>
                <a:lnTo>
                  <a:pt x="556" y="228"/>
                </a:lnTo>
                <a:lnTo>
                  <a:pt x="604" y="238"/>
                </a:lnTo>
                <a:lnTo>
                  <a:pt x="652" y="248"/>
                </a:lnTo>
                <a:lnTo>
                  <a:pt x="702" y="254"/>
                </a:lnTo>
                <a:lnTo>
                  <a:pt x="752" y="260"/>
                </a:lnTo>
                <a:lnTo>
                  <a:pt x="804" y="262"/>
                </a:lnTo>
                <a:lnTo>
                  <a:pt x="858" y="262"/>
                </a:lnTo>
                <a:lnTo>
                  <a:pt x="912" y="260"/>
                </a:lnTo>
                <a:lnTo>
                  <a:pt x="968" y="254"/>
                </a:lnTo>
                <a:lnTo>
                  <a:pt x="1024" y="246"/>
                </a:lnTo>
                <a:lnTo>
                  <a:pt x="1082" y="232"/>
                </a:lnTo>
                <a:lnTo>
                  <a:pt x="1140" y="216"/>
                </a:lnTo>
                <a:lnTo>
                  <a:pt x="1198" y="196"/>
                </a:lnTo>
                <a:lnTo>
                  <a:pt x="1258" y="172"/>
                </a:lnTo>
                <a:lnTo>
                  <a:pt x="1258" y="172"/>
                </a:lnTo>
                <a:lnTo>
                  <a:pt x="1268" y="180"/>
                </a:lnTo>
                <a:lnTo>
                  <a:pt x="1278" y="188"/>
                </a:lnTo>
                <a:lnTo>
                  <a:pt x="1290" y="202"/>
                </a:lnTo>
                <a:lnTo>
                  <a:pt x="1304" y="220"/>
                </a:lnTo>
                <a:lnTo>
                  <a:pt x="1316" y="242"/>
                </a:lnTo>
                <a:lnTo>
                  <a:pt x="1328" y="268"/>
                </a:lnTo>
                <a:lnTo>
                  <a:pt x="1338" y="298"/>
                </a:lnTo>
                <a:lnTo>
                  <a:pt x="1338" y="298"/>
                </a:lnTo>
                <a:lnTo>
                  <a:pt x="1308" y="312"/>
                </a:lnTo>
                <a:lnTo>
                  <a:pt x="1272" y="328"/>
                </a:lnTo>
                <a:lnTo>
                  <a:pt x="1224" y="346"/>
                </a:lnTo>
                <a:lnTo>
                  <a:pt x="1166" y="364"/>
                </a:lnTo>
                <a:lnTo>
                  <a:pt x="1096" y="384"/>
                </a:lnTo>
                <a:lnTo>
                  <a:pt x="1018" y="402"/>
                </a:lnTo>
                <a:lnTo>
                  <a:pt x="976" y="408"/>
                </a:lnTo>
                <a:lnTo>
                  <a:pt x="934" y="416"/>
                </a:lnTo>
                <a:lnTo>
                  <a:pt x="888" y="420"/>
                </a:lnTo>
                <a:lnTo>
                  <a:pt x="840" y="424"/>
                </a:lnTo>
                <a:lnTo>
                  <a:pt x="792" y="426"/>
                </a:lnTo>
                <a:lnTo>
                  <a:pt x="742" y="426"/>
                </a:lnTo>
                <a:lnTo>
                  <a:pt x="692" y="424"/>
                </a:lnTo>
                <a:lnTo>
                  <a:pt x="640" y="420"/>
                </a:lnTo>
                <a:lnTo>
                  <a:pt x="588" y="412"/>
                </a:lnTo>
                <a:lnTo>
                  <a:pt x="534" y="402"/>
                </a:lnTo>
                <a:lnTo>
                  <a:pt x="480" y="390"/>
                </a:lnTo>
                <a:lnTo>
                  <a:pt x="426" y="374"/>
                </a:lnTo>
                <a:lnTo>
                  <a:pt x="370" y="354"/>
                </a:lnTo>
                <a:lnTo>
                  <a:pt x="316" y="330"/>
                </a:lnTo>
                <a:lnTo>
                  <a:pt x="262" y="304"/>
                </a:lnTo>
                <a:lnTo>
                  <a:pt x="206" y="274"/>
                </a:lnTo>
                <a:lnTo>
                  <a:pt x="152" y="238"/>
                </a:lnTo>
                <a:lnTo>
                  <a:pt x="98" y="198"/>
                </a:lnTo>
                <a:lnTo>
                  <a:pt x="98" y="198"/>
                </a:lnTo>
                <a:lnTo>
                  <a:pt x="72" y="172"/>
                </a:lnTo>
                <a:lnTo>
                  <a:pt x="48" y="144"/>
                </a:lnTo>
                <a:lnTo>
                  <a:pt x="26" y="112"/>
                </a:lnTo>
                <a:lnTo>
                  <a:pt x="16" y="94"/>
                </a:lnTo>
                <a:lnTo>
                  <a:pt x="8" y="78"/>
                </a:lnTo>
                <a:lnTo>
                  <a:pt x="2" y="60"/>
                </a:lnTo>
                <a:lnTo>
                  <a:pt x="0" y="44"/>
                </a:lnTo>
                <a:lnTo>
                  <a:pt x="0" y="38"/>
                </a:lnTo>
                <a:lnTo>
                  <a:pt x="2" y="30"/>
                </a:lnTo>
                <a:lnTo>
                  <a:pt x="6" y="24"/>
                </a:lnTo>
                <a:lnTo>
                  <a:pt x="10" y="18"/>
                </a:lnTo>
                <a:lnTo>
                  <a:pt x="16" y="12"/>
                </a:lnTo>
                <a:lnTo>
                  <a:pt x="22" y="8"/>
                </a:lnTo>
                <a:lnTo>
                  <a:pt x="32" y="2"/>
                </a:lnTo>
                <a:lnTo>
                  <a:pt x="42" y="0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32" name="任意多边形 19"/>
          <p:cNvSpPr/>
          <p:nvPr>
            <p:custDataLst>
              <p:tags r:id="rId16"/>
            </p:custDataLst>
          </p:nvPr>
        </p:nvSpPr>
        <p:spPr>
          <a:xfrm>
            <a:off x="2159000" y="1852613"/>
            <a:ext cx="153988" cy="415925"/>
          </a:xfrm>
          <a:custGeom>
            <a:avLst/>
            <a:gdLst/>
            <a:ahLst/>
            <a:cxnLst>
              <a:cxn ang="0">
                <a:pos x="81283" y="2032"/>
              </a:cxn>
              <a:cxn ang="0">
                <a:pos x="81283" y="2032"/>
              </a:cxn>
              <a:cxn ang="0">
                <a:pos x="85347" y="10160"/>
              </a:cxn>
              <a:cxn ang="0">
                <a:pos x="101603" y="32513"/>
              </a:cxn>
              <a:cxn ang="0">
                <a:pos x="119892" y="67058"/>
              </a:cxn>
              <a:cxn ang="0">
                <a:pos x="130052" y="89411"/>
              </a:cxn>
              <a:cxn ang="0">
                <a:pos x="138180" y="113796"/>
              </a:cxn>
              <a:cxn ang="0">
                <a:pos x="146309" y="140213"/>
              </a:cxn>
              <a:cxn ang="0">
                <a:pos x="152405" y="170694"/>
              </a:cxn>
              <a:cxn ang="0">
                <a:pos x="154437" y="201175"/>
              </a:cxn>
              <a:cxn ang="0">
                <a:pos x="154437" y="233688"/>
              </a:cxn>
              <a:cxn ang="0">
                <a:pos x="150373" y="268233"/>
              </a:cxn>
              <a:cxn ang="0">
                <a:pos x="140213" y="302778"/>
              </a:cxn>
              <a:cxn ang="0">
                <a:pos x="125988" y="339355"/>
              </a:cxn>
              <a:cxn ang="0">
                <a:pos x="117860" y="357644"/>
              </a:cxn>
              <a:cxn ang="0">
                <a:pos x="107699" y="375933"/>
              </a:cxn>
              <a:cxn ang="0">
                <a:pos x="107699" y="375933"/>
              </a:cxn>
              <a:cxn ang="0">
                <a:pos x="97539" y="392189"/>
              </a:cxn>
              <a:cxn ang="0">
                <a:pos x="85347" y="404382"/>
              </a:cxn>
              <a:cxn ang="0">
                <a:pos x="75186" y="412510"/>
              </a:cxn>
              <a:cxn ang="0">
                <a:pos x="67058" y="414542"/>
              </a:cxn>
              <a:cxn ang="0">
                <a:pos x="56898" y="416574"/>
              </a:cxn>
              <a:cxn ang="0">
                <a:pos x="48770" y="412510"/>
              </a:cxn>
              <a:cxn ang="0">
                <a:pos x="42673" y="406414"/>
              </a:cxn>
              <a:cxn ang="0">
                <a:pos x="34545" y="396253"/>
              </a:cxn>
              <a:cxn ang="0">
                <a:pos x="28449" y="386093"/>
              </a:cxn>
              <a:cxn ang="0">
                <a:pos x="22353" y="371868"/>
              </a:cxn>
              <a:cxn ang="0">
                <a:pos x="12192" y="337323"/>
              </a:cxn>
              <a:cxn ang="0">
                <a:pos x="6096" y="296682"/>
              </a:cxn>
              <a:cxn ang="0">
                <a:pos x="0" y="254009"/>
              </a:cxn>
              <a:cxn ang="0">
                <a:pos x="0" y="207271"/>
              </a:cxn>
              <a:cxn ang="0">
                <a:pos x="0" y="160533"/>
              </a:cxn>
              <a:cxn ang="0">
                <a:pos x="6096" y="115828"/>
              </a:cxn>
              <a:cxn ang="0">
                <a:pos x="14224" y="77219"/>
              </a:cxn>
              <a:cxn ang="0">
                <a:pos x="18289" y="58930"/>
              </a:cxn>
              <a:cxn ang="0">
                <a:pos x="24385" y="42673"/>
              </a:cxn>
              <a:cxn ang="0">
                <a:pos x="32513" y="30481"/>
              </a:cxn>
              <a:cxn ang="0">
                <a:pos x="38609" y="18289"/>
              </a:cxn>
              <a:cxn ang="0">
                <a:pos x="48770" y="10160"/>
              </a:cxn>
              <a:cxn ang="0">
                <a:pos x="58930" y="4064"/>
              </a:cxn>
              <a:cxn ang="0">
                <a:pos x="69090" y="0"/>
              </a:cxn>
              <a:cxn ang="0">
                <a:pos x="81283" y="2032"/>
              </a:cxn>
            </a:cxnLst>
            <a:pathLst>
              <a:path w="152" h="410">
                <a:moveTo>
                  <a:pt x="80" y="2"/>
                </a:moveTo>
                <a:lnTo>
                  <a:pt x="80" y="2"/>
                </a:lnTo>
                <a:lnTo>
                  <a:pt x="84" y="10"/>
                </a:lnTo>
                <a:lnTo>
                  <a:pt x="100" y="32"/>
                </a:lnTo>
                <a:lnTo>
                  <a:pt x="118" y="66"/>
                </a:lnTo>
                <a:lnTo>
                  <a:pt x="128" y="88"/>
                </a:lnTo>
                <a:lnTo>
                  <a:pt x="136" y="112"/>
                </a:lnTo>
                <a:lnTo>
                  <a:pt x="144" y="138"/>
                </a:lnTo>
                <a:lnTo>
                  <a:pt x="150" y="168"/>
                </a:lnTo>
                <a:lnTo>
                  <a:pt x="152" y="198"/>
                </a:lnTo>
                <a:lnTo>
                  <a:pt x="152" y="230"/>
                </a:lnTo>
                <a:lnTo>
                  <a:pt x="148" y="264"/>
                </a:lnTo>
                <a:lnTo>
                  <a:pt x="138" y="298"/>
                </a:lnTo>
                <a:lnTo>
                  <a:pt x="124" y="334"/>
                </a:lnTo>
                <a:lnTo>
                  <a:pt x="116" y="352"/>
                </a:lnTo>
                <a:lnTo>
                  <a:pt x="106" y="370"/>
                </a:lnTo>
                <a:lnTo>
                  <a:pt x="106" y="370"/>
                </a:lnTo>
                <a:lnTo>
                  <a:pt x="96" y="386"/>
                </a:lnTo>
                <a:lnTo>
                  <a:pt x="84" y="398"/>
                </a:lnTo>
                <a:lnTo>
                  <a:pt x="74" y="406"/>
                </a:lnTo>
                <a:lnTo>
                  <a:pt x="66" y="408"/>
                </a:lnTo>
                <a:lnTo>
                  <a:pt x="56" y="410"/>
                </a:lnTo>
                <a:lnTo>
                  <a:pt x="48" y="406"/>
                </a:lnTo>
                <a:lnTo>
                  <a:pt x="42" y="400"/>
                </a:lnTo>
                <a:lnTo>
                  <a:pt x="34" y="390"/>
                </a:lnTo>
                <a:lnTo>
                  <a:pt x="28" y="380"/>
                </a:lnTo>
                <a:lnTo>
                  <a:pt x="22" y="366"/>
                </a:lnTo>
                <a:lnTo>
                  <a:pt x="12" y="332"/>
                </a:lnTo>
                <a:lnTo>
                  <a:pt x="6" y="292"/>
                </a:lnTo>
                <a:lnTo>
                  <a:pt x="0" y="250"/>
                </a:lnTo>
                <a:lnTo>
                  <a:pt x="0" y="204"/>
                </a:lnTo>
                <a:lnTo>
                  <a:pt x="0" y="158"/>
                </a:lnTo>
                <a:lnTo>
                  <a:pt x="6" y="114"/>
                </a:lnTo>
                <a:lnTo>
                  <a:pt x="14" y="76"/>
                </a:lnTo>
                <a:lnTo>
                  <a:pt x="18" y="58"/>
                </a:lnTo>
                <a:lnTo>
                  <a:pt x="24" y="42"/>
                </a:lnTo>
                <a:lnTo>
                  <a:pt x="32" y="30"/>
                </a:lnTo>
                <a:lnTo>
                  <a:pt x="38" y="18"/>
                </a:lnTo>
                <a:lnTo>
                  <a:pt x="48" y="10"/>
                </a:lnTo>
                <a:lnTo>
                  <a:pt x="58" y="4"/>
                </a:lnTo>
                <a:lnTo>
                  <a:pt x="68" y="0"/>
                </a:lnTo>
                <a:lnTo>
                  <a:pt x="80" y="2"/>
                </a:lnTo>
                <a:close/>
              </a:path>
            </a:pathLst>
          </a:custGeom>
          <a:solidFill>
            <a:srgbClr val="755243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33" name="任意多边形 20"/>
          <p:cNvSpPr/>
          <p:nvPr>
            <p:custDataLst>
              <p:tags r:id="rId17"/>
            </p:custDataLst>
          </p:nvPr>
        </p:nvSpPr>
        <p:spPr>
          <a:xfrm>
            <a:off x="2159000" y="1852613"/>
            <a:ext cx="153988" cy="415925"/>
          </a:xfrm>
          <a:custGeom>
            <a:avLst/>
            <a:gdLst/>
            <a:ahLst/>
            <a:cxnLst>
              <a:cxn ang="0">
                <a:pos x="81283" y="2032"/>
              </a:cxn>
              <a:cxn ang="0">
                <a:pos x="81283" y="2032"/>
              </a:cxn>
              <a:cxn ang="0">
                <a:pos x="85347" y="10160"/>
              </a:cxn>
              <a:cxn ang="0">
                <a:pos x="101603" y="32513"/>
              </a:cxn>
              <a:cxn ang="0">
                <a:pos x="119892" y="67058"/>
              </a:cxn>
              <a:cxn ang="0">
                <a:pos x="130052" y="89411"/>
              </a:cxn>
              <a:cxn ang="0">
                <a:pos x="138180" y="113796"/>
              </a:cxn>
              <a:cxn ang="0">
                <a:pos x="146309" y="140213"/>
              </a:cxn>
              <a:cxn ang="0">
                <a:pos x="152405" y="170694"/>
              </a:cxn>
              <a:cxn ang="0">
                <a:pos x="154437" y="201175"/>
              </a:cxn>
              <a:cxn ang="0">
                <a:pos x="154437" y="233688"/>
              </a:cxn>
              <a:cxn ang="0">
                <a:pos x="150373" y="268233"/>
              </a:cxn>
              <a:cxn ang="0">
                <a:pos x="140213" y="302778"/>
              </a:cxn>
              <a:cxn ang="0">
                <a:pos x="125988" y="339355"/>
              </a:cxn>
              <a:cxn ang="0">
                <a:pos x="117860" y="357644"/>
              </a:cxn>
              <a:cxn ang="0">
                <a:pos x="107699" y="375933"/>
              </a:cxn>
              <a:cxn ang="0">
                <a:pos x="107699" y="375933"/>
              </a:cxn>
              <a:cxn ang="0">
                <a:pos x="97539" y="392189"/>
              </a:cxn>
              <a:cxn ang="0">
                <a:pos x="85347" y="404382"/>
              </a:cxn>
              <a:cxn ang="0">
                <a:pos x="75186" y="412510"/>
              </a:cxn>
              <a:cxn ang="0">
                <a:pos x="67058" y="414542"/>
              </a:cxn>
              <a:cxn ang="0">
                <a:pos x="56898" y="416574"/>
              </a:cxn>
              <a:cxn ang="0">
                <a:pos x="48770" y="412510"/>
              </a:cxn>
              <a:cxn ang="0">
                <a:pos x="42673" y="406414"/>
              </a:cxn>
              <a:cxn ang="0">
                <a:pos x="34545" y="396253"/>
              </a:cxn>
              <a:cxn ang="0">
                <a:pos x="28449" y="386093"/>
              </a:cxn>
              <a:cxn ang="0">
                <a:pos x="22353" y="371868"/>
              </a:cxn>
              <a:cxn ang="0">
                <a:pos x="12192" y="337323"/>
              </a:cxn>
              <a:cxn ang="0">
                <a:pos x="6096" y="296682"/>
              </a:cxn>
              <a:cxn ang="0">
                <a:pos x="0" y="254009"/>
              </a:cxn>
              <a:cxn ang="0">
                <a:pos x="0" y="207271"/>
              </a:cxn>
              <a:cxn ang="0">
                <a:pos x="0" y="160533"/>
              </a:cxn>
              <a:cxn ang="0">
                <a:pos x="6096" y="115828"/>
              </a:cxn>
              <a:cxn ang="0">
                <a:pos x="14224" y="77219"/>
              </a:cxn>
              <a:cxn ang="0">
                <a:pos x="18289" y="58930"/>
              </a:cxn>
              <a:cxn ang="0">
                <a:pos x="24385" y="42673"/>
              </a:cxn>
              <a:cxn ang="0">
                <a:pos x="32513" y="30481"/>
              </a:cxn>
              <a:cxn ang="0">
                <a:pos x="38609" y="18289"/>
              </a:cxn>
              <a:cxn ang="0">
                <a:pos x="48770" y="10160"/>
              </a:cxn>
              <a:cxn ang="0">
                <a:pos x="58930" y="4064"/>
              </a:cxn>
              <a:cxn ang="0">
                <a:pos x="69090" y="0"/>
              </a:cxn>
              <a:cxn ang="0">
                <a:pos x="81283" y="2032"/>
              </a:cxn>
            </a:cxnLst>
            <a:pathLst>
              <a:path w="152" h="410">
                <a:moveTo>
                  <a:pt x="80" y="2"/>
                </a:moveTo>
                <a:lnTo>
                  <a:pt x="80" y="2"/>
                </a:lnTo>
                <a:lnTo>
                  <a:pt x="84" y="10"/>
                </a:lnTo>
                <a:lnTo>
                  <a:pt x="100" y="32"/>
                </a:lnTo>
                <a:lnTo>
                  <a:pt x="118" y="66"/>
                </a:lnTo>
                <a:lnTo>
                  <a:pt x="128" y="88"/>
                </a:lnTo>
                <a:lnTo>
                  <a:pt x="136" y="112"/>
                </a:lnTo>
                <a:lnTo>
                  <a:pt x="144" y="138"/>
                </a:lnTo>
                <a:lnTo>
                  <a:pt x="150" y="168"/>
                </a:lnTo>
                <a:lnTo>
                  <a:pt x="152" y="198"/>
                </a:lnTo>
                <a:lnTo>
                  <a:pt x="152" y="230"/>
                </a:lnTo>
                <a:lnTo>
                  <a:pt x="148" y="264"/>
                </a:lnTo>
                <a:lnTo>
                  <a:pt x="138" y="298"/>
                </a:lnTo>
                <a:lnTo>
                  <a:pt x="124" y="334"/>
                </a:lnTo>
                <a:lnTo>
                  <a:pt x="116" y="352"/>
                </a:lnTo>
                <a:lnTo>
                  <a:pt x="106" y="370"/>
                </a:lnTo>
                <a:lnTo>
                  <a:pt x="106" y="370"/>
                </a:lnTo>
                <a:lnTo>
                  <a:pt x="96" y="386"/>
                </a:lnTo>
                <a:lnTo>
                  <a:pt x="84" y="398"/>
                </a:lnTo>
                <a:lnTo>
                  <a:pt x="74" y="406"/>
                </a:lnTo>
                <a:lnTo>
                  <a:pt x="66" y="408"/>
                </a:lnTo>
                <a:lnTo>
                  <a:pt x="56" y="410"/>
                </a:lnTo>
                <a:lnTo>
                  <a:pt x="48" y="406"/>
                </a:lnTo>
                <a:lnTo>
                  <a:pt x="42" y="400"/>
                </a:lnTo>
                <a:lnTo>
                  <a:pt x="34" y="390"/>
                </a:lnTo>
                <a:lnTo>
                  <a:pt x="28" y="380"/>
                </a:lnTo>
                <a:lnTo>
                  <a:pt x="22" y="366"/>
                </a:lnTo>
                <a:lnTo>
                  <a:pt x="12" y="332"/>
                </a:lnTo>
                <a:lnTo>
                  <a:pt x="6" y="292"/>
                </a:lnTo>
                <a:lnTo>
                  <a:pt x="0" y="250"/>
                </a:lnTo>
                <a:lnTo>
                  <a:pt x="0" y="204"/>
                </a:lnTo>
                <a:lnTo>
                  <a:pt x="0" y="158"/>
                </a:lnTo>
                <a:lnTo>
                  <a:pt x="6" y="114"/>
                </a:lnTo>
                <a:lnTo>
                  <a:pt x="14" y="76"/>
                </a:lnTo>
                <a:lnTo>
                  <a:pt x="18" y="58"/>
                </a:lnTo>
                <a:lnTo>
                  <a:pt x="24" y="42"/>
                </a:lnTo>
                <a:lnTo>
                  <a:pt x="32" y="30"/>
                </a:lnTo>
                <a:lnTo>
                  <a:pt x="38" y="18"/>
                </a:lnTo>
                <a:lnTo>
                  <a:pt x="48" y="10"/>
                </a:lnTo>
                <a:lnTo>
                  <a:pt x="58" y="4"/>
                </a:lnTo>
                <a:lnTo>
                  <a:pt x="68" y="0"/>
                </a:lnTo>
                <a:lnTo>
                  <a:pt x="80" y="2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34" name="任意多边形 21"/>
          <p:cNvSpPr/>
          <p:nvPr>
            <p:custDataLst>
              <p:tags r:id="rId18"/>
            </p:custDataLst>
          </p:nvPr>
        </p:nvSpPr>
        <p:spPr>
          <a:xfrm>
            <a:off x="1651000" y="1801813"/>
            <a:ext cx="684213" cy="950912"/>
          </a:xfrm>
          <a:custGeom>
            <a:avLst/>
            <a:gdLst/>
            <a:ahLst/>
            <a:cxnLst>
              <a:cxn ang="0">
                <a:pos x="564916" y="107700"/>
              </a:cxn>
              <a:cxn ang="0">
                <a:pos x="607589" y="260104"/>
              </a:cxn>
              <a:cxn ang="0">
                <a:pos x="656359" y="465343"/>
              </a:cxn>
              <a:cxn ang="0">
                <a:pos x="674648" y="573043"/>
              </a:cxn>
              <a:cxn ang="0">
                <a:pos x="684808" y="674646"/>
              </a:cxn>
              <a:cxn ang="0">
                <a:pos x="682776" y="762025"/>
              </a:cxn>
              <a:cxn ang="0">
                <a:pos x="680744" y="780313"/>
              </a:cxn>
              <a:cxn ang="0">
                <a:pos x="666519" y="814859"/>
              </a:cxn>
              <a:cxn ang="0">
                <a:pos x="648231" y="845340"/>
              </a:cxn>
              <a:cxn ang="0">
                <a:pos x="621814" y="871756"/>
              </a:cxn>
              <a:cxn ang="0">
                <a:pos x="589301" y="894109"/>
              </a:cxn>
              <a:cxn ang="0">
                <a:pos x="534435" y="920526"/>
              </a:cxn>
              <a:cxn ang="0">
                <a:pos x="451120" y="942879"/>
              </a:cxn>
              <a:cxn ang="0">
                <a:pos x="365773" y="951007"/>
              </a:cxn>
              <a:cxn ang="0">
                <a:pos x="284490" y="948975"/>
              </a:cxn>
              <a:cxn ang="0">
                <a:pos x="217432" y="934750"/>
              </a:cxn>
              <a:cxn ang="0">
                <a:pos x="180854" y="918494"/>
              </a:cxn>
              <a:cxn ang="0">
                <a:pos x="172726" y="910366"/>
              </a:cxn>
              <a:cxn ang="0">
                <a:pos x="140213" y="873788"/>
              </a:cxn>
              <a:cxn ang="0">
                <a:pos x="111764" y="822987"/>
              </a:cxn>
              <a:cxn ang="0">
                <a:pos x="85347" y="762025"/>
              </a:cxn>
              <a:cxn ang="0">
                <a:pos x="46738" y="642133"/>
              </a:cxn>
              <a:cxn ang="0">
                <a:pos x="22353" y="548658"/>
              </a:cxn>
              <a:cxn ang="0">
                <a:pos x="12192" y="489728"/>
              </a:cxn>
              <a:cxn ang="0">
                <a:pos x="0" y="353580"/>
              </a:cxn>
              <a:cxn ang="0">
                <a:pos x="0" y="276361"/>
              </a:cxn>
              <a:cxn ang="0">
                <a:pos x="8128" y="201175"/>
              </a:cxn>
              <a:cxn ang="0">
                <a:pos x="28449" y="136148"/>
              </a:cxn>
              <a:cxn ang="0">
                <a:pos x="42673" y="111764"/>
              </a:cxn>
              <a:cxn ang="0">
                <a:pos x="60962" y="91443"/>
              </a:cxn>
              <a:cxn ang="0">
                <a:pos x="83315" y="73154"/>
              </a:cxn>
              <a:cxn ang="0">
                <a:pos x="142245" y="42673"/>
              </a:cxn>
              <a:cxn ang="0">
                <a:pos x="211335" y="20321"/>
              </a:cxn>
              <a:cxn ang="0">
                <a:pos x="286522" y="4064"/>
              </a:cxn>
              <a:cxn ang="0">
                <a:pos x="361709" y="0"/>
              </a:cxn>
              <a:cxn ang="0">
                <a:pos x="434863" y="10160"/>
              </a:cxn>
              <a:cxn ang="0">
                <a:pos x="483633" y="26417"/>
              </a:cxn>
              <a:cxn ang="0">
                <a:pos x="512082" y="42673"/>
              </a:cxn>
              <a:cxn ang="0">
                <a:pos x="536467" y="65026"/>
              </a:cxn>
              <a:cxn ang="0">
                <a:pos x="556788" y="91443"/>
              </a:cxn>
            </a:cxnLst>
            <a:pathLst>
              <a:path w="674" h="936">
                <a:moveTo>
                  <a:pt x="556" y="106"/>
                </a:moveTo>
                <a:lnTo>
                  <a:pt x="556" y="106"/>
                </a:lnTo>
                <a:lnTo>
                  <a:pt x="578" y="178"/>
                </a:lnTo>
                <a:lnTo>
                  <a:pt x="598" y="256"/>
                </a:lnTo>
                <a:lnTo>
                  <a:pt x="622" y="352"/>
                </a:lnTo>
                <a:lnTo>
                  <a:pt x="646" y="458"/>
                </a:lnTo>
                <a:lnTo>
                  <a:pt x="656" y="510"/>
                </a:lnTo>
                <a:lnTo>
                  <a:pt x="664" y="564"/>
                </a:lnTo>
                <a:lnTo>
                  <a:pt x="670" y="616"/>
                </a:lnTo>
                <a:lnTo>
                  <a:pt x="674" y="664"/>
                </a:lnTo>
                <a:lnTo>
                  <a:pt x="674" y="710"/>
                </a:lnTo>
                <a:lnTo>
                  <a:pt x="672" y="750"/>
                </a:lnTo>
                <a:lnTo>
                  <a:pt x="672" y="750"/>
                </a:lnTo>
                <a:lnTo>
                  <a:pt x="670" y="768"/>
                </a:lnTo>
                <a:lnTo>
                  <a:pt x="664" y="786"/>
                </a:lnTo>
                <a:lnTo>
                  <a:pt x="656" y="802"/>
                </a:lnTo>
                <a:lnTo>
                  <a:pt x="648" y="818"/>
                </a:lnTo>
                <a:lnTo>
                  <a:pt x="638" y="832"/>
                </a:lnTo>
                <a:lnTo>
                  <a:pt x="624" y="846"/>
                </a:lnTo>
                <a:lnTo>
                  <a:pt x="612" y="858"/>
                </a:lnTo>
                <a:lnTo>
                  <a:pt x="596" y="870"/>
                </a:lnTo>
                <a:lnTo>
                  <a:pt x="580" y="880"/>
                </a:lnTo>
                <a:lnTo>
                  <a:pt x="562" y="890"/>
                </a:lnTo>
                <a:lnTo>
                  <a:pt x="526" y="906"/>
                </a:lnTo>
                <a:lnTo>
                  <a:pt x="486" y="918"/>
                </a:lnTo>
                <a:lnTo>
                  <a:pt x="444" y="928"/>
                </a:lnTo>
                <a:lnTo>
                  <a:pt x="402" y="934"/>
                </a:lnTo>
                <a:lnTo>
                  <a:pt x="360" y="936"/>
                </a:lnTo>
                <a:lnTo>
                  <a:pt x="320" y="936"/>
                </a:lnTo>
                <a:lnTo>
                  <a:pt x="280" y="934"/>
                </a:lnTo>
                <a:lnTo>
                  <a:pt x="246" y="928"/>
                </a:lnTo>
                <a:lnTo>
                  <a:pt x="214" y="920"/>
                </a:lnTo>
                <a:lnTo>
                  <a:pt x="188" y="910"/>
                </a:lnTo>
                <a:lnTo>
                  <a:pt x="178" y="904"/>
                </a:lnTo>
                <a:lnTo>
                  <a:pt x="170" y="896"/>
                </a:lnTo>
                <a:lnTo>
                  <a:pt x="170" y="896"/>
                </a:lnTo>
                <a:lnTo>
                  <a:pt x="154" y="880"/>
                </a:lnTo>
                <a:lnTo>
                  <a:pt x="138" y="860"/>
                </a:lnTo>
                <a:lnTo>
                  <a:pt x="124" y="836"/>
                </a:lnTo>
                <a:lnTo>
                  <a:pt x="110" y="810"/>
                </a:lnTo>
                <a:lnTo>
                  <a:pt x="96" y="780"/>
                </a:lnTo>
                <a:lnTo>
                  <a:pt x="84" y="750"/>
                </a:lnTo>
                <a:lnTo>
                  <a:pt x="64" y="690"/>
                </a:lnTo>
                <a:lnTo>
                  <a:pt x="46" y="632"/>
                </a:lnTo>
                <a:lnTo>
                  <a:pt x="34" y="586"/>
                </a:lnTo>
                <a:lnTo>
                  <a:pt x="22" y="540"/>
                </a:lnTo>
                <a:lnTo>
                  <a:pt x="22" y="540"/>
                </a:lnTo>
                <a:lnTo>
                  <a:pt x="12" y="482"/>
                </a:lnTo>
                <a:lnTo>
                  <a:pt x="6" y="422"/>
                </a:lnTo>
                <a:lnTo>
                  <a:pt x="0" y="348"/>
                </a:lnTo>
                <a:lnTo>
                  <a:pt x="0" y="310"/>
                </a:lnTo>
                <a:lnTo>
                  <a:pt x="0" y="272"/>
                </a:lnTo>
                <a:lnTo>
                  <a:pt x="4" y="234"/>
                </a:lnTo>
                <a:lnTo>
                  <a:pt x="8" y="198"/>
                </a:lnTo>
                <a:lnTo>
                  <a:pt x="16" y="164"/>
                </a:lnTo>
                <a:lnTo>
                  <a:pt x="28" y="134"/>
                </a:lnTo>
                <a:lnTo>
                  <a:pt x="34" y="122"/>
                </a:lnTo>
                <a:lnTo>
                  <a:pt x="42" y="110"/>
                </a:lnTo>
                <a:lnTo>
                  <a:pt x="50" y="98"/>
                </a:lnTo>
                <a:lnTo>
                  <a:pt x="60" y="90"/>
                </a:lnTo>
                <a:lnTo>
                  <a:pt x="60" y="90"/>
                </a:lnTo>
                <a:lnTo>
                  <a:pt x="82" y="72"/>
                </a:lnTo>
                <a:lnTo>
                  <a:pt x="110" y="58"/>
                </a:lnTo>
                <a:lnTo>
                  <a:pt x="140" y="42"/>
                </a:lnTo>
                <a:lnTo>
                  <a:pt x="172" y="30"/>
                </a:lnTo>
                <a:lnTo>
                  <a:pt x="208" y="20"/>
                </a:lnTo>
                <a:lnTo>
                  <a:pt x="244" y="10"/>
                </a:lnTo>
                <a:lnTo>
                  <a:pt x="282" y="4"/>
                </a:lnTo>
                <a:lnTo>
                  <a:pt x="320" y="0"/>
                </a:lnTo>
                <a:lnTo>
                  <a:pt x="356" y="0"/>
                </a:lnTo>
                <a:lnTo>
                  <a:pt x="394" y="2"/>
                </a:lnTo>
                <a:lnTo>
                  <a:pt x="428" y="10"/>
                </a:lnTo>
                <a:lnTo>
                  <a:pt x="460" y="20"/>
                </a:lnTo>
                <a:lnTo>
                  <a:pt x="476" y="26"/>
                </a:lnTo>
                <a:lnTo>
                  <a:pt x="490" y="34"/>
                </a:lnTo>
                <a:lnTo>
                  <a:pt x="504" y="42"/>
                </a:lnTo>
                <a:lnTo>
                  <a:pt x="516" y="54"/>
                </a:lnTo>
                <a:lnTo>
                  <a:pt x="528" y="64"/>
                </a:lnTo>
                <a:lnTo>
                  <a:pt x="538" y="76"/>
                </a:lnTo>
                <a:lnTo>
                  <a:pt x="548" y="90"/>
                </a:lnTo>
                <a:lnTo>
                  <a:pt x="556" y="106"/>
                </a:lnTo>
                <a:close/>
              </a:path>
            </a:pathLst>
          </a:custGeom>
          <a:solidFill>
            <a:srgbClr val="FEDCB8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35" name="任意多边形 94"/>
          <p:cNvSpPr/>
          <p:nvPr>
            <p:custDataLst>
              <p:tags r:id="rId19"/>
            </p:custDataLst>
          </p:nvPr>
        </p:nvSpPr>
        <p:spPr>
          <a:xfrm>
            <a:off x="1651000" y="1801813"/>
            <a:ext cx="684213" cy="950912"/>
          </a:xfrm>
          <a:custGeom>
            <a:avLst/>
            <a:gdLst/>
            <a:ahLst/>
            <a:cxnLst>
              <a:cxn ang="0">
                <a:pos x="564916" y="107700"/>
              </a:cxn>
              <a:cxn ang="0">
                <a:pos x="607589" y="260104"/>
              </a:cxn>
              <a:cxn ang="0">
                <a:pos x="656359" y="465343"/>
              </a:cxn>
              <a:cxn ang="0">
                <a:pos x="674648" y="573043"/>
              </a:cxn>
              <a:cxn ang="0">
                <a:pos x="684808" y="674646"/>
              </a:cxn>
              <a:cxn ang="0">
                <a:pos x="682776" y="762025"/>
              </a:cxn>
              <a:cxn ang="0">
                <a:pos x="680744" y="780313"/>
              </a:cxn>
              <a:cxn ang="0">
                <a:pos x="666519" y="814859"/>
              </a:cxn>
              <a:cxn ang="0">
                <a:pos x="648231" y="845340"/>
              </a:cxn>
              <a:cxn ang="0">
                <a:pos x="621814" y="871756"/>
              </a:cxn>
              <a:cxn ang="0">
                <a:pos x="589301" y="894109"/>
              </a:cxn>
              <a:cxn ang="0">
                <a:pos x="534435" y="920526"/>
              </a:cxn>
              <a:cxn ang="0">
                <a:pos x="451120" y="942879"/>
              </a:cxn>
              <a:cxn ang="0">
                <a:pos x="365773" y="951007"/>
              </a:cxn>
              <a:cxn ang="0">
                <a:pos x="284490" y="948975"/>
              </a:cxn>
              <a:cxn ang="0">
                <a:pos x="217432" y="934750"/>
              </a:cxn>
              <a:cxn ang="0">
                <a:pos x="180854" y="918494"/>
              </a:cxn>
              <a:cxn ang="0">
                <a:pos x="172726" y="910366"/>
              </a:cxn>
              <a:cxn ang="0">
                <a:pos x="140213" y="873788"/>
              </a:cxn>
              <a:cxn ang="0">
                <a:pos x="111764" y="822987"/>
              </a:cxn>
              <a:cxn ang="0">
                <a:pos x="85347" y="762025"/>
              </a:cxn>
              <a:cxn ang="0">
                <a:pos x="46738" y="642133"/>
              </a:cxn>
              <a:cxn ang="0">
                <a:pos x="22353" y="548658"/>
              </a:cxn>
              <a:cxn ang="0">
                <a:pos x="12192" y="489728"/>
              </a:cxn>
              <a:cxn ang="0">
                <a:pos x="0" y="353580"/>
              </a:cxn>
              <a:cxn ang="0">
                <a:pos x="0" y="276361"/>
              </a:cxn>
              <a:cxn ang="0">
                <a:pos x="8128" y="201175"/>
              </a:cxn>
              <a:cxn ang="0">
                <a:pos x="28449" y="136148"/>
              </a:cxn>
              <a:cxn ang="0">
                <a:pos x="42673" y="111764"/>
              </a:cxn>
              <a:cxn ang="0">
                <a:pos x="60962" y="91443"/>
              </a:cxn>
              <a:cxn ang="0">
                <a:pos x="83315" y="73154"/>
              </a:cxn>
              <a:cxn ang="0">
                <a:pos x="142245" y="42673"/>
              </a:cxn>
              <a:cxn ang="0">
                <a:pos x="211335" y="20321"/>
              </a:cxn>
              <a:cxn ang="0">
                <a:pos x="286522" y="4064"/>
              </a:cxn>
              <a:cxn ang="0">
                <a:pos x="361709" y="0"/>
              </a:cxn>
              <a:cxn ang="0">
                <a:pos x="434863" y="10160"/>
              </a:cxn>
              <a:cxn ang="0">
                <a:pos x="483633" y="26417"/>
              </a:cxn>
              <a:cxn ang="0">
                <a:pos x="512082" y="42673"/>
              </a:cxn>
              <a:cxn ang="0">
                <a:pos x="536467" y="65026"/>
              </a:cxn>
              <a:cxn ang="0">
                <a:pos x="556788" y="91443"/>
              </a:cxn>
            </a:cxnLst>
            <a:pathLst>
              <a:path w="674" h="936">
                <a:moveTo>
                  <a:pt x="556" y="106"/>
                </a:moveTo>
                <a:lnTo>
                  <a:pt x="556" y="106"/>
                </a:lnTo>
                <a:lnTo>
                  <a:pt x="578" y="178"/>
                </a:lnTo>
                <a:lnTo>
                  <a:pt x="598" y="256"/>
                </a:lnTo>
                <a:lnTo>
                  <a:pt x="622" y="352"/>
                </a:lnTo>
                <a:lnTo>
                  <a:pt x="646" y="458"/>
                </a:lnTo>
                <a:lnTo>
                  <a:pt x="656" y="510"/>
                </a:lnTo>
                <a:lnTo>
                  <a:pt x="664" y="564"/>
                </a:lnTo>
                <a:lnTo>
                  <a:pt x="670" y="616"/>
                </a:lnTo>
                <a:lnTo>
                  <a:pt x="674" y="664"/>
                </a:lnTo>
                <a:lnTo>
                  <a:pt x="674" y="710"/>
                </a:lnTo>
                <a:lnTo>
                  <a:pt x="672" y="750"/>
                </a:lnTo>
                <a:lnTo>
                  <a:pt x="672" y="750"/>
                </a:lnTo>
                <a:lnTo>
                  <a:pt x="670" y="768"/>
                </a:lnTo>
                <a:lnTo>
                  <a:pt x="664" y="786"/>
                </a:lnTo>
                <a:lnTo>
                  <a:pt x="656" y="802"/>
                </a:lnTo>
                <a:lnTo>
                  <a:pt x="648" y="818"/>
                </a:lnTo>
                <a:lnTo>
                  <a:pt x="638" y="832"/>
                </a:lnTo>
                <a:lnTo>
                  <a:pt x="624" y="846"/>
                </a:lnTo>
                <a:lnTo>
                  <a:pt x="612" y="858"/>
                </a:lnTo>
                <a:lnTo>
                  <a:pt x="596" y="870"/>
                </a:lnTo>
                <a:lnTo>
                  <a:pt x="580" y="880"/>
                </a:lnTo>
                <a:lnTo>
                  <a:pt x="562" y="890"/>
                </a:lnTo>
                <a:lnTo>
                  <a:pt x="526" y="906"/>
                </a:lnTo>
                <a:lnTo>
                  <a:pt x="486" y="918"/>
                </a:lnTo>
                <a:lnTo>
                  <a:pt x="444" y="928"/>
                </a:lnTo>
                <a:lnTo>
                  <a:pt x="402" y="934"/>
                </a:lnTo>
                <a:lnTo>
                  <a:pt x="360" y="936"/>
                </a:lnTo>
                <a:lnTo>
                  <a:pt x="320" y="936"/>
                </a:lnTo>
                <a:lnTo>
                  <a:pt x="280" y="934"/>
                </a:lnTo>
                <a:lnTo>
                  <a:pt x="246" y="928"/>
                </a:lnTo>
                <a:lnTo>
                  <a:pt x="214" y="920"/>
                </a:lnTo>
                <a:lnTo>
                  <a:pt x="188" y="910"/>
                </a:lnTo>
                <a:lnTo>
                  <a:pt x="178" y="904"/>
                </a:lnTo>
                <a:lnTo>
                  <a:pt x="170" y="896"/>
                </a:lnTo>
                <a:lnTo>
                  <a:pt x="170" y="896"/>
                </a:lnTo>
                <a:lnTo>
                  <a:pt x="154" y="880"/>
                </a:lnTo>
                <a:lnTo>
                  <a:pt x="138" y="860"/>
                </a:lnTo>
                <a:lnTo>
                  <a:pt x="124" y="836"/>
                </a:lnTo>
                <a:lnTo>
                  <a:pt x="110" y="810"/>
                </a:lnTo>
                <a:lnTo>
                  <a:pt x="96" y="780"/>
                </a:lnTo>
                <a:lnTo>
                  <a:pt x="84" y="750"/>
                </a:lnTo>
                <a:lnTo>
                  <a:pt x="64" y="690"/>
                </a:lnTo>
                <a:lnTo>
                  <a:pt x="46" y="632"/>
                </a:lnTo>
                <a:lnTo>
                  <a:pt x="34" y="586"/>
                </a:lnTo>
                <a:lnTo>
                  <a:pt x="22" y="540"/>
                </a:lnTo>
                <a:lnTo>
                  <a:pt x="22" y="540"/>
                </a:lnTo>
                <a:lnTo>
                  <a:pt x="12" y="482"/>
                </a:lnTo>
                <a:lnTo>
                  <a:pt x="6" y="422"/>
                </a:lnTo>
                <a:lnTo>
                  <a:pt x="0" y="348"/>
                </a:lnTo>
                <a:lnTo>
                  <a:pt x="0" y="310"/>
                </a:lnTo>
                <a:lnTo>
                  <a:pt x="0" y="272"/>
                </a:lnTo>
                <a:lnTo>
                  <a:pt x="4" y="234"/>
                </a:lnTo>
                <a:lnTo>
                  <a:pt x="8" y="198"/>
                </a:lnTo>
                <a:lnTo>
                  <a:pt x="16" y="164"/>
                </a:lnTo>
                <a:lnTo>
                  <a:pt x="28" y="134"/>
                </a:lnTo>
                <a:lnTo>
                  <a:pt x="34" y="122"/>
                </a:lnTo>
                <a:lnTo>
                  <a:pt x="42" y="110"/>
                </a:lnTo>
                <a:lnTo>
                  <a:pt x="50" y="98"/>
                </a:lnTo>
                <a:lnTo>
                  <a:pt x="60" y="90"/>
                </a:lnTo>
                <a:lnTo>
                  <a:pt x="60" y="90"/>
                </a:lnTo>
                <a:lnTo>
                  <a:pt x="82" y="72"/>
                </a:lnTo>
                <a:lnTo>
                  <a:pt x="110" y="58"/>
                </a:lnTo>
                <a:lnTo>
                  <a:pt x="140" y="42"/>
                </a:lnTo>
                <a:lnTo>
                  <a:pt x="172" y="30"/>
                </a:lnTo>
                <a:lnTo>
                  <a:pt x="208" y="20"/>
                </a:lnTo>
                <a:lnTo>
                  <a:pt x="244" y="10"/>
                </a:lnTo>
                <a:lnTo>
                  <a:pt x="282" y="4"/>
                </a:lnTo>
                <a:lnTo>
                  <a:pt x="320" y="0"/>
                </a:lnTo>
                <a:lnTo>
                  <a:pt x="356" y="0"/>
                </a:lnTo>
                <a:lnTo>
                  <a:pt x="394" y="2"/>
                </a:lnTo>
                <a:lnTo>
                  <a:pt x="428" y="10"/>
                </a:lnTo>
                <a:lnTo>
                  <a:pt x="460" y="20"/>
                </a:lnTo>
                <a:lnTo>
                  <a:pt x="476" y="26"/>
                </a:lnTo>
                <a:lnTo>
                  <a:pt x="490" y="34"/>
                </a:lnTo>
                <a:lnTo>
                  <a:pt x="504" y="42"/>
                </a:lnTo>
                <a:lnTo>
                  <a:pt x="516" y="54"/>
                </a:lnTo>
                <a:lnTo>
                  <a:pt x="528" y="64"/>
                </a:lnTo>
                <a:lnTo>
                  <a:pt x="538" y="76"/>
                </a:lnTo>
                <a:lnTo>
                  <a:pt x="548" y="90"/>
                </a:lnTo>
                <a:lnTo>
                  <a:pt x="556" y="106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36" name="任意多边形 95"/>
          <p:cNvSpPr/>
          <p:nvPr>
            <p:custDataLst>
              <p:tags r:id="rId20"/>
            </p:custDataLst>
          </p:nvPr>
        </p:nvSpPr>
        <p:spPr>
          <a:xfrm>
            <a:off x="1544638" y="2382838"/>
            <a:ext cx="233362" cy="242887"/>
          </a:xfrm>
          <a:custGeom>
            <a:avLst/>
            <a:gdLst/>
            <a:ahLst/>
            <a:cxnLst>
              <a:cxn ang="0">
                <a:pos x="174758" y="50802"/>
              </a:cxn>
              <a:cxn ang="0">
                <a:pos x="174758" y="50802"/>
              </a:cxn>
              <a:cxn ang="0">
                <a:pos x="162566" y="38609"/>
              </a:cxn>
              <a:cxn ang="0">
                <a:pos x="146309" y="28449"/>
              </a:cxn>
              <a:cxn ang="0">
                <a:pos x="128020" y="16257"/>
              </a:cxn>
              <a:cxn ang="0">
                <a:pos x="103636" y="6096"/>
              </a:cxn>
              <a:cxn ang="0">
                <a:pos x="91443" y="4064"/>
              </a:cxn>
              <a:cxn ang="0">
                <a:pos x="79251" y="2032"/>
              </a:cxn>
              <a:cxn ang="0">
                <a:pos x="67058" y="0"/>
              </a:cxn>
              <a:cxn ang="0">
                <a:pos x="52834" y="2032"/>
              </a:cxn>
              <a:cxn ang="0">
                <a:pos x="38609" y="6096"/>
              </a:cxn>
              <a:cxn ang="0">
                <a:pos x="26417" y="12192"/>
              </a:cxn>
              <a:cxn ang="0">
                <a:pos x="26417" y="12192"/>
              </a:cxn>
              <a:cxn ang="0">
                <a:pos x="18289" y="18289"/>
              </a:cxn>
              <a:cxn ang="0">
                <a:pos x="14224" y="24385"/>
              </a:cxn>
              <a:cxn ang="0">
                <a:pos x="10160" y="30481"/>
              </a:cxn>
              <a:cxn ang="0">
                <a:pos x="6096" y="38609"/>
              </a:cxn>
              <a:cxn ang="0">
                <a:pos x="2032" y="56898"/>
              </a:cxn>
              <a:cxn ang="0">
                <a:pos x="0" y="77219"/>
              </a:cxn>
              <a:cxn ang="0">
                <a:pos x="4064" y="99571"/>
              </a:cxn>
              <a:cxn ang="0">
                <a:pos x="10160" y="123956"/>
              </a:cxn>
              <a:cxn ang="0">
                <a:pos x="18289" y="146309"/>
              </a:cxn>
              <a:cxn ang="0">
                <a:pos x="30481" y="168662"/>
              </a:cxn>
              <a:cxn ang="0">
                <a:pos x="44706" y="191014"/>
              </a:cxn>
              <a:cxn ang="0">
                <a:pos x="60962" y="209303"/>
              </a:cxn>
              <a:cxn ang="0">
                <a:pos x="81283" y="225559"/>
              </a:cxn>
              <a:cxn ang="0">
                <a:pos x="91443" y="231656"/>
              </a:cxn>
              <a:cxn ang="0">
                <a:pos x="101603" y="237752"/>
              </a:cxn>
              <a:cxn ang="0">
                <a:pos x="113796" y="239784"/>
              </a:cxn>
              <a:cxn ang="0">
                <a:pos x="125988" y="243848"/>
              </a:cxn>
              <a:cxn ang="0">
                <a:pos x="138181" y="243848"/>
              </a:cxn>
              <a:cxn ang="0">
                <a:pos x="152405" y="243848"/>
              </a:cxn>
              <a:cxn ang="0">
                <a:pos x="166630" y="241816"/>
              </a:cxn>
              <a:cxn ang="0">
                <a:pos x="180854" y="237752"/>
              </a:cxn>
              <a:cxn ang="0">
                <a:pos x="195079" y="231656"/>
              </a:cxn>
              <a:cxn ang="0">
                <a:pos x="209303" y="223527"/>
              </a:cxn>
              <a:cxn ang="0">
                <a:pos x="209303" y="223527"/>
              </a:cxn>
              <a:cxn ang="0">
                <a:pos x="219464" y="215399"/>
              </a:cxn>
              <a:cxn ang="0">
                <a:pos x="227592" y="205239"/>
              </a:cxn>
              <a:cxn ang="0">
                <a:pos x="231656" y="193046"/>
              </a:cxn>
              <a:cxn ang="0">
                <a:pos x="233688" y="180854"/>
              </a:cxn>
              <a:cxn ang="0">
                <a:pos x="231656" y="166629"/>
              </a:cxn>
              <a:cxn ang="0">
                <a:pos x="227592" y="152405"/>
              </a:cxn>
              <a:cxn ang="0">
                <a:pos x="223528" y="136148"/>
              </a:cxn>
              <a:cxn ang="0">
                <a:pos x="217431" y="121924"/>
              </a:cxn>
              <a:cxn ang="0">
                <a:pos x="203207" y="95507"/>
              </a:cxn>
              <a:cxn ang="0">
                <a:pos x="188982" y="71122"/>
              </a:cxn>
              <a:cxn ang="0">
                <a:pos x="174758" y="50802"/>
              </a:cxn>
            </a:cxnLst>
            <a:pathLst>
              <a:path w="230" h="240">
                <a:moveTo>
                  <a:pt x="172" y="50"/>
                </a:moveTo>
                <a:lnTo>
                  <a:pt x="172" y="50"/>
                </a:lnTo>
                <a:lnTo>
                  <a:pt x="160" y="38"/>
                </a:lnTo>
                <a:lnTo>
                  <a:pt x="144" y="28"/>
                </a:lnTo>
                <a:lnTo>
                  <a:pt x="126" y="16"/>
                </a:lnTo>
                <a:lnTo>
                  <a:pt x="102" y="6"/>
                </a:lnTo>
                <a:lnTo>
                  <a:pt x="90" y="4"/>
                </a:lnTo>
                <a:lnTo>
                  <a:pt x="78" y="2"/>
                </a:lnTo>
                <a:lnTo>
                  <a:pt x="66" y="0"/>
                </a:lnTo>
                <a:lnTo>
                  <a:pt x="52" y="2"/>
                </a:lnTo>
                <a:lnTo>
                  <a:pt x="38" y="6"/>
                </a:lnTo>
                <a:lnTo>
                  <a:pt x="26" y="12"/>
                </a:lnTo>
                <a:lnTo>
                  <a:pt x="26" y="12"/>
                </a:lnTo>
                <a:lnTo>
                  <a:pt x="18" y="18"/>
                </a:lnTo>
                <a:lnTo>
                  <a:pt x="14" y="24"/>
                </a:lnTo>
                <a:lnTo>
                  <a:pt x="10" y="30"/>
                </a:lnTo>
                <a:lnTo>
                  <a:pt x="6" y="38"/>
                </a:lnTo>
                <a:lnTo>
                  <a:pt x="2" y="56"/>
                </a:lnTo>
                <a:lnTo>
                  <a:pt x="0" y="76"/>
                </a:lnTo>
                <a:lnTo>
                  <a:pt x="4" y="98"/>
                </a:lnTo>
                <a:lnTo>
                  <a:pt x="10" y="122"/>
                </a:lnTo>
                <a:lnTo>
                  <a:pt x="18" y="144"/>
                </a:lnTo>
                <a:lnTo>
                  <a:pt x="30" y="166"/>
                </a:lnTo>
                <a:lnTo>
                  <a:pt x="44" y="188"/>
                </a:lnTo>
                <a:lnTo>
                  <a:pt x="60" y="206"/>
                </a:lnTo>
                <a:lnTo>
                  <a:pt x="80" y="222"/>
                </a:lnTo>
                <a:lnTo>
                  <a:pt x="90" y="228"/>
                </a:lnTo>
                <a:lnTo>
                  <a:pt x="100" y="234"/>
                </a:lnTo>
                <a:lnTo>
                  <a:pt x="112" y="236"/>
                </a:lnTo>
                <a:lnTo>
                  <a:pt x="124" y="240"/>
                </a:lnTo>
                <a:lnTo>
                  <a:pt x="136" y="240"/>
                </a:lnTo>
                <a:lnTo>
                  <a:pt x="150" y="240"/>
                </a:lnTo>
                <a:lnTo>
                  <a:pt x="164" y="238"/>
                </a:lnTo>
                <a:lnTo>
                  <a:pt x="178" y="234"/>
                </a:lnTo>
                <a:lnTo>
                  <a:pt x="192" y="228"/>
                </a:lnTo>
                <a:lnTo>
                  <a:pt x="206" y="220"/>
                </a:lnTo>
                <a:lnTo>
                  <a:pt x="206" y="220"/>
                </a:lnTo>
                <a:lnTo>
                  <a:pt x="216" y="212"/>
                </a:lnTo>
                <a:lnTo>
                  <a:pt x="224" y="202"/>
                </a:lnTo>
                <a:lnTo>
                  <a:pt x="228" y="190"/>
                </a:lnTo>
                <a:lnTo>
                  <a:pt x="230" y="178"/>
                </a:lnTo>
                <a:lnTo>
                  <a:pt x="228" y="164"/>
                </a:lnTo>
                <a:lnTo>
                  <a:pt x="224" y="150"/>
                </a:lnTo>
                <a:lnTo>
                  <a:pt x="220" y="134"/>
                </a:lnTo>
                <a:lnTo>
                  <a:pt x="214" y="120"/>
                </a:lnTo>
                <a:lnTo>
                  <a:pt x="200" y="94"/>
                </a:lnTo>
                <a:lnTo>
                  <a:pt x="186" y="70"/>
                </a:lnTo>
                <a:lnTo>
                  <a:pt x="172" y="50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37" name="任意多边形 103"/>
          <p:cNvSpPr/>
          <p:nvPr>
            <p:custDataLst>
              <p:tags r:id="rId21"/>
            </p:custDataLst>
          </p:nvPr>
        </p:nvSpPr>
        <p:spPr>
          <a:xfrm>
            <a:off x="2136775" y="2138363"/>
            <a:ext cx="130175" cy="179387"/>
          </a:xfrm>
          <a:custGeom>
            <a:avLst/>
            <a:gdLst/>
            <a:ahLst/>
            <a:cxnLst>
              <a:cxn ang="0">
                <a:pos x="8128" y="0"/>
              </a:cxn>
              <a:cxn ang="0">
                <a:pos x="8128" y="0"/>
              </a:cxn>
              <a:cxn ang="0">
                <a:pos x="6096" y="14224"/>
              </a:cxn>
              <a:cxn ang="0">
                <a:pos x="2032" y="48770"/>
              </a:cxn>
              <a:cxn ang="0">
                <a:pos x="0" y="69090"/>
              </a:cxn>
              <a:cxn ang="0">
                <a:pos x="0" y="87379"/>
              </a:cxn>
              <a:cxn ang="0">
                <a:pos x="2032" y="105668"/>
              </a:cxn>
              <a:cxn ang="0">
                <a:pos x="4064" y="111764"/>
              </a:cxn>
              <a:cxn ang="0">
                <a:pos x="8128" y="117860"/>
              </a:cxn>
              <a:cxn ang="0">
                <a:pos x="8128" y="117860"/>
              </a:cxn>
              <a:cxn ang="0">
                <a:pos x="12192" y="121924"/>
              </a:cxn>
              <a:cxn ang="0">
                <a:pos x="16257" y="123956"/>
              </a:cxn>
              <a:cxn ang="0">
                <a:pos x="22353" y="123956"/>
              </a:cxn>
              <a:cxn ang="0">
                <a:pos x="28449" y="123956"/>
              </a:cxn>
              <a:cxn ang="0">
                <a:pos x="44706" y="119892"/>
              </a:cxn>
              <a:cxn ang="0">
                <a:pos x="58930" y="115828"/>
              </a:cxn>
              <a:cxn ang="0">
                <a:pos x="75187" y="111764"/>
              </a:cxn>
              <a:cxn ang="0">
                <a:pos x="87379" y="109732"/>
              </a:cxn>
              <a:cxn ang="0">
                <a:pos x="93476" y="109732"/>
              </a:cxn>
              <a:cxn ang="0">
                <a:pos x="97540" y="109732"/>
              </a:cxn>
              <a:cxn ang="0">
                <a:pos x="101604" y="111764"/>
              </a:cxn>
              <a:cxn ang="0">
                <a:pos x="103636" y="117860"/>
              </a:cxn>
              <a:cxn ang="0">
                <a:pos x="103636" y="117860"/>
              </a:cxn>
              <a:cxn ang="0">
                <a:pos x="103636" y="128020"/>
              </a:cxn>
              <a:cxn ang="0">
                <a:pos x="103636" y="136149"/>
              </a:cxn>
              <a:cxn ang="0">
                <a:pos x="101604" y="146309"/>
              </a:cxn>
              <a:cxn ang="0">
                <a:pos x="97540" y="154437"/>
              </a:cxn>
              <a:cxn ang="0">
                <a:pos x="89411" y="162565"/>
              </a:cxn>
              <a:cxn ang="0">
                <a:pos x="75187" y="168662"/>
              </a:cxn>
              <a:cxn ang="0">
                <a:pos x="58930" y="174758"/>
              </a:cxn>
              <a:cxn ang="0">
                <a:pos x="38609" y="178822"/>
              </a:cxn>
              <a:cxn ang="0">
                <a:pos x="38609" y="178822"/>
              </a:cxn>
              <a:cxn ang="0">
                <a:pos x="52834" y="176790"/>
              </a:cxn>
              <a:cxn ang="0">
                <a:pos x="67059" y="174758"/>
              </a:cxn>
              <a:cxn ang="0">
                <a:pos x="83315" y="172726"/>
              </a:cxn>
              <a:cxn ang="0">
                <a:pos x="101604" y="168662"/>
              </a:cxn>
              <a:cxn ang="0">
                <a:pos x="115828" y="160533"/>
              </a:cxn>
              <a:cxn ang="0">
                <a:pos x="121925" y="156469"/>
              </a:cxn>
              <a:cxn ang="0">
                <a:pos x="125989" y="150373"/>
              </a:cxn>
              <a:cxn ang="0">
                <a:pos x="128021" y="146309"/>
              </a:cxn>
              <a:cxn ang="0">
                <a:pos x="130053" y="138181"/>
              </a:cxn>
              <a:cxn ang="0">
                <a:pos x="130053" y="138181"/>
              </a:cxn>
              <a:cxn ang="0">
                <a:pos x="128021" y="119892"/>
              </a:cxn>
              <a:cxn ang="0">
                <a:pos x="123957" y="103635"/>
              </a:cxn>
              <a:cxn ang="0">
                <a:pos x="119893" y="97539"/>
              </a:cxn>
              <a:cxn ang="0">
                <a:pos x="115828" y="93475"/>
              </a:cxn>
              <a:cxn ang="0">
                <a:pos x="111764" y="89411"/>
              </a:cxn>
              <a:cxn ang="0">
                <a:pos x="105668" y="87379"/>
              </a:cxn>
              <a:cxn ang="0">
                <a:pos x="93476" y="85347"/>
              </a:cxn>
              <a:cxn ang="0">
                <a:pos x="77219" y="87379"/>
              </a:cxn>
              <a:cxn ang="0">
                <a:pos x="60962" y="91443"/>
              </a:cxn>
              <a:cxn ang="0">
                <a:pos x="42674" y="99571"/>
              </a:cxn>
              <a:cxn ang="0">
                <a:pos x="42674" y="99571"/>
              </a:cxn>
              <a:cxn ang="0">
                <a:pos x="36577" y="101603"/>
              </a:cxn>
              <a:cxn ang="0">
                <a:pos x="32513" y="101603"/>
              </a:cxn>
              <a:cxn ang="0">
                <a:pos x="26417" y="101603"/>
              </a:cxn>
              <a:cxn ang="0">
                <a:pos x="22353" y="97539"/>
              </a:cxn>
              <a:cxn ang="0">
                <a:pos x="16257" y="89411"/>
              </a:cxn>
              <a:cxn ang="0">
                <a:pos x="12192" y="75187"/>
              </a:cxn>
              <a:cxn ang="0">
                <a:pos x="10160" y="58930"/>
              </a:cxn>
              <a:cxn ang="0">
                <a:pos x="8128" y="38609"/>
              </a:cxn>
              <a:cxn ang="0">
                <a:pos x="8128" y="0"/>
              </a:cxn>
            </a:cxnLst>
            <a:pathLst>
              <a:path w="128" h="176">
                <a:moveTo>
                  <a:pt x="8" y="0"/>
                </a:moveTo>
                <a:lnTo>
                  <a:pt x="8" y="0"/>
                </a:lnTo>
                <a:lnTo>
                  <a:pt x="6" y="14"/>
                </a:lnTo>
                <a:lnTo>
                  <a:pt x="2" y="48"/>
                </a:lnTo>
                <a:lnTo>
                  <a:pt x="0" y="68"/>
                </a:lnTo>
                <a:lnTo>
                  <a:pt x="0" y="86"/>
                </a:lnTo>
                <a:lnTo>
                  <a:pt x="2" y="104"/>
                </a:lnTo>
                <a:lnTo>
                  <a:pt x="4" y="110"/>
                </a:lnTo>
                <a:lnTo>
                  <a:pt x="8" y="116"/>
                </a:lnTo>
                <a:lnTo>
                  <a:pt x="8" y="116"/>
                </a:lnTo>
                <a:lnTo>
                  <a:pt x="12" y="120"/>
                </a:lnTo>
                <a:lnTo>
                  <a:pt x="16" y="122"/>
                </a:lnTo>
                <a:lnTo>
                  <a:pt x="22" y="122"/>
                </a:lnTo>
                <a:lnTo>
                  <a:pt x="28" y="122"/>
                </a:lnTo>
                <a:lnTo>
                  <a:pt x="44" y="118"/>
                </a:lnTo>
                <a:lnTo>
                  <a:pt x="58" y="114"/>
                </a:lnTo>
                <a:lnTo>
                  <a:pt x="74" y="110"/>
                </a:lnTo>
                <a:lnTo>
                  <a:pt x="86" y="108"/>
                </a:lnTo>
                <a:lnTo>
                  <a:pt x="92" y="108"/>
                </a:lnTo>
                <a:lnTo>
                  <a:pt x="96" y="108"/>
                </a:lnTo>
                <a:lnTo>
                  <a:pt x="100" y="110"/>
                </a:lnTo>
                <a:lnTo>
                  <a:pt x="102" y="116"/>
                </a:lnTo>
                <a:lnTo>
                  <a:pt x="102" y="116"/>
                </a:lnTo>
                <a:lnTo>
                  <a:pt x="102" y="126"/>
                </a:lnTo>
                <a:lnTo>
                  <a:pt x="102" y="134"/>
                </a:lnTo>
                <a:lnTo>
                  <a:pt x="100" y="144"/>
                </a:lnTo>
                <a:lnTo>
                  <a:pt x="96" y="152"/>
                </a:lnTo>
                <a:lnTo>
                  <a:pt x="88" y="160"/>
                </a:lnTo>
                <a:lnTo>
                  <a:pt x="74" y="166"/>
                </a:lnTo>
                <a:lnTo>
                  <a:pt x="58" y="172"/>
                </a:lnTo>
                <a:lnTo>
                  <a:pt x="38" y="176"/>
                </a:lnTo>
                <a:lnTo>
                  <a:pt x="38" y="176"/>
                </a:lnTo>
                <a:lnTo>
                  <a:pt x="52" y="174"/>
                </a:lnTo>
                <a:lnTo>
                  <a:pt x="66" y="172"/>
                </a:lnTo>
                <a:lnTo>
                  <a:pt x="82" y="170"/>
                </a:lnTo>
                <a:lnTo>
                  <a:pt x="100" y="166"/>
                </a:lnTo>
                <a:lnTo>
                  <a:pt x="114" y="158"/>
                </a:lnTo>
                <a:lnTo>
                  <a:pt x="120" y="154"/>
                </a:lnTo>
                <a:lnTo>
                  <a:pt x="124" y="148"/>
                </a:lnTo>
                <a:lnTo>
                  <a:pt x="126" y="144"/>
                </a:lnTo>
                <a:lnTo>
                  <a:pt x="128" y="136"/>
                </a:lnTo>
                <a:lnTo>
                  <a:pt x="128" y="136"/>
                </a:lnTo>
                <a:lnTo>
                  <a:pt x="126" y="118"/>
                </a:lnTo>
                <a:lnTo>
                  <a:pt x="122" y="102"/>
                </a:lnTo>
                <a:lnTo>
                  <a:pt x="118" y="96"/>
                </a:lnTo>
                <a:lnTo>
                  <a:pt x="114" y="92"/>
                </a:lnTo>
                <a:lnTo>
                  <a:pt x="110" y="88"/>
                </a:lnTo>
                <a:lnTo>
                  <a:pt x="104" y="86"/>
                </a:lnTo>
                <a:lnTo>
                  <a:pt x="92" y="84"/>
                </a:lnTo>
                <a:lnTo>
                  <a:pt x="76" y="86"/>
                </a:lnTo>
                <a:lnTo>
                  <a:pt x="60" y="90"/>
                </a:lnTo>
                <a:lnTo>
                  <a:pt x="42" y="98"/>
                </a:lnTo>
                <a:lnTo>
                  <a:pt x="42" y="98"/>
                </a:lnTo>
                <a:lnTo>
                  <a:pt x="36" y="100"/>
                </a:lnTo>
                <a:lnTo>
                  <a:pt x="32" y="100"/>
                </a:lnTo>
                <a:lnTo>
                  <a:pt x="26" y="100"/>
                </a:lnTo>
                <a:lnTo>
                  <a:pt x="22" y="96"/>
                </a:lnTo>
                <a:lnTo>
                  <a:pt x="16" y="88"/>
                </a:lnTo>
                <a:lnTo>
                  <a:pt x="12" y="74"/>
                </a:lnTo>
                <a:lnTo>
                  <a:pt x="10" y="58"/>
                </a:lnTo>
                <a:lnTo>
                  <a:pt x="8" y="38"/>
                </a:lnTo>
                <a:lnTo>
                  <a:pt x="8" y="0"/>
                </a:lnTo>
                <a:close/>
              </a:path>
            </a:pathLst>
          </a:custGeom>
          <a:solidFill>
            <a:srgbClr val="CB8F5E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38" name="任意多边形 104"/>
          <p:cNvSpPr/>
          <p:nvPr>
            <p:custDataLst>
              <p:tags r:id="rId22"/>
            </p:custDataLst>
          </p:nvPr>
        </p:nvSpPr>
        <p:spPr>
          <a:xfrm>
            <a:off x="2136775" y="2138363"/>
            <a:ext cx="130175" cy="179387"/>
          </a:xfrm>
          <a:custGeom>
            <a:avLst/>
            <a:gdLst/>
            <a:ahLst/>
            <a:cxnLst>
              <a:cxn ang="0">
                <a:pos x="8128" y="0"/>
              </a:cxn>
              <a:cxn ang="0">
                <a:pos x="8128" y="0"/>
              </a:cxn>
              <a:cxn ang="0">
                <a:pos x="6096" y="14224"/>
              </a:cxn>
              <a:cxn ang="0">
                <a:pos x="2032" y="48770"/>
              </a:cxn>
              <a:cxn ang="0">
                <a:pos x="0" y="69090"/>
              </a:cxn>
              <a:cxn ang="0">
                <a:pos x="0" y="87379"/>
              </a:cxn>
              <a:cxn ang="0">
                <a:pos x="2032" y="105668"/>
              </a:cxn>
              <a:cxn ang="0">
                <a:pos x="4064" y="111764"/>
              </a:cxn>
              <a:cxn ang="0">
                <a:pos x="8128" y="117860"/>
              </a:cxn>
              <a:cxn ang="0">
                <a:pos x="8128" y="117860"/>
              </a:cxn>
              <a:cxn ang="0">
                <a:pos x="12192" y="121924"/>
              </a:cxn>
              <a:cxn ang="0">
                <a:pos x="16257" y="123956"/>
              </a:cxn>
              <a:cxn ang="0">
                <a:pos x="22353" y="123956"/>
              </a:cxn>
              <a:cxn ang="0">
                <a:pos x="28449" y="123956"/>
              </a:cxn>
              <a:cxn ang="0">
                <a:pos x="44706" y="119892"/>
              </a:cxn>
              <a:cxn ang="0">
                <a:pos x="58930" y="115828"/>
              </a:cxn>
              <a:cxn ang="0">
                <a:pos x="75187" y="111764"/>
              </a:cxn>
              <a:cxn ang="0">
                <a:pos x="87379" y="109732"/>
              </a:cxn>
              <a:cxn ang="0">
                <a:pos x="93476" y="109732"/>
              </a:cxn>
              <a:cxn ang="0">
                <a:pos x="97540" y="109732"/>
              </a:cxn>
              <a:cxn ang="0">
                <a:pos x="101604" y="111764"/>
              </a:cxn>
              <a:cxn ang="0">
                <a:pos x="103636" y="117860"/>
              </a:cxn>
              <a:cxn ang="0">
                <a:pos x="103636" y="117860"/>
              </a:cxn>
              <a:cxn ang="0">
                <a:pos x="103636" y="128020"/>
              </a:cxn>
              <a:cxn ang="0">
                <a:pos x="103636" y="136149"/>
              </a:cxn>
              <a:cxn ang="0">
                <a:pos x="101604" y="146309"/>
              </a:cxn>
              <a:cxn ang="0">
                <a:pos x="97540" y="154437"/>
              </a:cxn>
              <a:cxn ang="0">
                <a:pos x="89411" y="162565"/>
              </a:cxn>
              <a:cxn ang="0">
                <a:pos x="75187" y="168662"/>
              </a:cxn>
              <a:cxn ang="0">
                <a:pos x="58930" y="174758"/>
              </a:cxn>
              <a:cxn ang="0">
                <a:pos x="38609" y="178822"/>
              </a:cxn>
              <a:cxn ang="0">
                <a:pos x="38609" y="178822"/>
              </a:cxn>
              <a:cxn ang="0">
                <a:pos x="52834" y="176790"/>
              </a:cxn>
              <a:cxn ang="0">
                <a:pos x="67059" y="174758"/>
              </a:cxn>
              <a:cxn ang="0">
                <a:pos x="83315" y="172726"/>
              </a:cxn>
              <a:cxn ang="0">
                <a:pos x="101604" y="168662"/>
              </a:cxn>
              <a:cxn ang="0">
                <a:pos x="115828" y="160533"/>
              </a:cxn>
              <a:cxn ang="0">
                <a:pos x="121925" y="156469"/>
              </a:cxn>
              <a:cxn ang="0">
                <a:pos x="125989" y="150373"/>
              </a:cxn>
              <a:cxn ang="0">
                <a:pos x="128021" y="146309"/>
              </a:cxn>
              <a:cxn ang="0">
                <a:pos x="130053" y="138181"/>
              </a:cxn>
              <a:cxn ang="0">
                <a:pos x="130053" y="138181"/>
              </a:cxn>
              <a:cxn ang="0">
                <a:pos x="128021" y="119892"/>
              </a:cxn>
              <a:cxn ang="0">
                <a:pos x="123957" y="103635"/>
              </a:cxn>
              <a:cxn ang="0">
                <a:pos x="119893" y="97539"/>
              </a:cxn>
              <a:cxn ang="0">
                <a:pos x="115828" y="93475"/>
              </a:cxn>
              <a:cxn ang="0">
                <a:pos x="111764" y="89411"/>
              </a:cxn>
              <a:cxn ang="0">
                <a:pos x="105668" y="87379"/>
              </a:cxn>
              <a:cxn ang="0">
                <a:pos x="93476" y="85347"/>
              </a:cxn>
              <a:cxn ang="0">
                <a:pos x="77219" y="87379"/>
              </a:cxn>
              <a:cxn ang="0">
                <a:pos x="60962" y="91443"/>
              </a:cxn>
              <a:cxn ang="0">
                <a:pos x="42674" y="99571"/>
              </a:cxn>
              <a:cxn ang="0">
                <a:pos x="42674" y="99571"/>
              </a:cxn>
              <a:cxn ang="0">
                <a:pos x="36577" y="101603"/>
              </a:cxn>
              <a:cxn ang="0">
                <a:pos x="32513" y="101603"/>
              </a:cxn>
              <a:cxn ang="0">
                <a:pos x="26417" y="101603"/>
              </a:cxn>
              <a:cxn ang="0">
                <a:pos x="22353" y="97539"/>
              </a:cxn>
              <a:cxn ang="0">
                <a:pos x="16257" y="89411"/>
              </a:cxn>
              <a:cxn ang="0">
                <a:pos x="12192" y="75187"/>
              </a:cxn>
              <a:cxn ang="0">
                <a:pos x="10160" y="58930"/>
              </a:cxn>
              <a:cxn ang="0">
                <a:pos x="8128" y="38609"/>
              </a:cxn>
              <a:cxn ang="0">
                <a:pos x="8128" y="0"/>
              </a:cxn>
            </a:cxnLst>
            <a:pathLst>
              <a:path w="128" h="176">
                <a:moveTo>
                  <a:pt x="8" y="0"/>
                </a:moveTo>
                <a:lnTo>
                  <a:pt x="8" y="0"/>
                </a:lnTo>
                <a:lnTo>
                  <a:pt x="6" y="14"/>
                </a:lnTo>
                <a:lnTo>
                  <a:pt x="2" y="48"/>
                </a:lnTo>
                <a:lnTo>
                  <a:pt x="0" y="68"/>
                </a:lnTo>
                <a:lnTo>
                  <a:pt x="0" y="86"/>
                </a:lnTo>
                <a:lnTo>
                  <a:pt x="2" y="104"/>
                </a:lnTo>
                <a:lnTo>
                  <a:pt x="4" y="110"/>
                </a:lnTo>
                <a:lnTo>
                  <a:pt x="8" y="116"/>
                </a:lnTo>
                <a:lnTo>
                  <a:pt x="8" y="116"/>
                </a:lnTo>
                <a:lnTo>
                  <a:pt x="12" y="120"/>
                </a:lnTo>
                <a:lnTo>
                  <a:pt x="16" y="122"/>
                </a:lnTo>
                <a:lnTo>
                  <a:pt x="22" y="122"/>
                </a:lnTo>
                <a:lnTo>
                  <a:pt x="28" y="122"/>
                </a:lnTo>
                <a:lnTo>
                  <a:pt x="44" y="118"/>
                </a:lnTo>
                <a:lnTo>
                  <a:pt x="58" y="114"/>
                </a:lnTo>
                <a:lnTo>
                  <a:pt x="74" y="110"/>
                </a:lnTo>
                <a:lnTo>
                  <a:pt x="86" y="108"/>
                </a:lnTo>
                <a:lnTo>
                  <a:pt x="92" y="108"/>
                </a:lnTo>
                <a:lnTo>
                  <a:pt x="96" y="108"/>
                </a:lnTo>
                <a:lnTo>
                  <a:pt x="100" y="110"/>
                </a:lnTo>
                <a:lnTo>
                  <a:pt x="102" y="116"/>
                </a:lnTo>
                <a:lnTo>
                  <a:pt x="102" y="116"/>
                </a:lnTo>
                <a:lnTo>
                  <a:pt x="102" y="126"/>
                </a:lnTo>
                <a:lnTo>
                  <a:pt x="102" y="134"/>
                </a:lnTo>
                <a:lnTo>
                  <a:pt x="100" y="144"/>
                </a:lnTo>
                <a:lnTo>
                  <a:pt x="96" y="152"/>
                </a:lnTo>
                <a:lnTo>
                  <a:pt x="88" y="160"/>
                </a:lnTo>
                <a:lnTo>
                  <a:pt x="74" y="166"/>
                </a:lnTo>
                <a:lnTo>
                  <a:pt x="58" y="172"/>
                </a:lnTo>
                <a:lnTo>
                  <a:pt x="38" y="176"/>
                </a:lnTo>
                <a:lnTo>
                  <a:pt x="38" y="176"/>
                </a:lnTo>
                <a:lnTo>
                  <a:pt x="52" y="174"/>
                </a:lnTo>
                <a:lnTo>
                  <a:pt x="66" y="172"/>
                </a:lnTo>
                <a:lnTo>
                  <a:pt x="82" y="170"/>
                </a:lnTo>
                <a:lnTo>
                  <a:pt x="100" y="166"/>
                </a:lnTo>
                <a:lnTo>
                  <a:pt x="114" y="158"/>
                </a:lnTo>
                <a:lnTo>
                  <a:pt x="120" y="154"/>
                </a:lnTo>
                <a:lnTo>
                  <a:pt x="124" y="148"/>
                </a:lnTo>
                <a:lnTo>
                  <a:pt x="126" y="144"/>
                </a:lnTo>
                <a:lnTo>
                  <a:pt x="128" y="136"/>
                </a:lnTo>
                <a:lnTo>
                  <a:pt x="128" y="136"/>
                </a:lnTo>
                <a:lnTo>
                  <a:pt x="126" y="118"/>
                </a:lnTo>
                <a:lnTo>
                  <a:pt x="122" y="102"/>
                </a:lnTo>
                <a:lnTo>
                  <a:pt x="118" y="96"/>
                </a:lnTo>
                <a:lnTo>
                  <a:pt x="114" y="92"/>
                </a:lnTo>
                <a:lnTo>
                  <a:pt x="110" y="88"/>
                </a:lnTo>
                <a:lnTo>
                  <a:pt x="104" y="86"/>
                </a:lnTo>
                <a:lnTo>
                  <a:pt x="92" y="84"/>
                </a:lnTo>
                <a:lnTo>
                  <a:pt x="76" y="86"/>
                </a:lnTo>
                <a:lnTo>
                  <a:pt x="60" y="90"/>
                </a:lnTo>
                <a:lnTo>
                  <a:pt x="42" y="98"/>
                </a:lnTo>
                <a:lnTo>
                  <a:pt x="42" y="98"/>
                </a:lnTo>
                <a:lnTo>
                  <a:pt x="36" y="100"/>
                </a:lnTo>
                <a:lnTo>
                  <a:pt x="32" y="100"/>
                </a:lnTo>
                <a:lnTo>
                  <a:pt x="26" y="100"/>
                </a:lnTo>
                <a:lnTo>
                  <a:pt x="22" y="96"/>
                </a:lnTo>
                <a:lnTo>
                  <a:pt x="16" y="88"/>
                </a:lnTo>
                <a:lnTo>
                  <a:pt x="12" y="74"/>
                </a:lnTo>
                <a:lnTo>
                  <a:pt x="10" y="58"/>
                </a:lnTo>
                <a:lnTo>
                  <a:pt x="8" y="38"/>
                </a:lnTo>
                <a:lnTo>
                  <a:pt x="8" y="0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39" name="任意多边形 105"/>
          <p:cNvSpPr/>
          <p:nvPr>
            <p:custDataLst>
              <p:tags r:id="rId23"/>
            </p:custDataLst>
          </p:nvPr>
        </p:nvSpPr>
        <p:spPr>
          <a:xfrm>
            <a:off x="1962150" y="2174875"/>
            <a:ext cx="53975" cy="79375"/>
          </a:xfrm>
          <a:custGeom>
            <a:avLst/>
            <a:gdLst/>
            <a:ahLst/>
            <a:cxnLst>
              <a:cxn ang="0">
                <a:pos x="54865" y="34545"/>
              </a:cxn>
              <a:cxn ang="0">
                <a:pos x="54865" y="34545"/>
              </a:cxn>
              <a:cxn ang="0">
                <a:pos x="54865" y="50802"/>
              </a:cxn>
              <a:cxn ang="0">
                <a:pos x="52833" y="65026"/>
              </a:cxn>
              <a:cxn ang="0">
                <a:pos x="48769" y="69091"/>
              </a:cxn>
              <a:cxn ang="0">
                <a:pos x="46737" y="75187"/>
              </a:cxn>
              <a:cxn ang="0">
                <a:pos x="40641" y="77219"/>
              </a:cxn>
              <a:cxn ang="0">
                <a:pos x="36577" y="79251"/>
              </a:cxn>
              <a:cxn ang="0">
                <a:pos x="36577" y="79251"/>
              </a:cxn>
              <a:cxn ang="0">
                <a:pos x="30481" y="79251"/>
              </a:cxn>
              <a:cxn ang="0">
                <a:pos x="24384" y="79251"/>
              </a:cxn>
              <a:cxn ang="0">
                <a:pos x="20320" y="75187"/>
              </a:cxn>
              <a:cxn ang="0">
                <a:pos x="14224" y="71123"/>
              </a:cxn>
              <a:cxn ang="0">
                <a:pos x="6096" y="60962"/>
              </a:cxn>
              <a:cxn ang="0">
                <a:pos x="2032" y="44706"/>
              </a:cxn>
              <a:cxn ang="0">
                <a:pos x="2032" y="44706"/>
              </a:cxn>
              <a:cxn ang="0">
                <a:pos x="0" y="28449"/>
              </a:cxn>
              <a:cxn ang="0">
                <a:pos x="4064" y="16257"/>
              </a:cxn>
              <a:cxn ang="0">
                <a:pos x="6096" y="10160"/>
              </a:cxn>
              <a:cxn ang="0">
                <a:pos x="10160" y="6096"/>
              </a:cxn>
              <a:cxn ang="0">
                <a:pos x="14224" y="2032"/>
              </a:cxn>
              <a:cxn ang="0">
                <a:pos x="20320" y="0"/>
              </a:cxn>
              <a:cxn ang="0">
                <a:pos x="20320" y="0"/>
              </a:cxn>
              <a:cxn ang="0">
                <a:pos x="26416" y="0"/>
              </a:cxn>
              <a:cxn ang="0">
                <a:pos x="30481" y="0"/>
              </a:cxn>
              <a:cxn ang="0">
                <a:pos x="36577" y="4064"/>
              </a:cxn>
              <a:cxn ang="0">
                <a:pos x="40641" y="8128"/>
              </a:cxn>
              <a:cxn ang="0">
                <a:pos x="48769" y="20321"/>
              </a:cxn>
              <a:cxn ang="0">
                <a:pos x="54865" y="34545"/>
              </a:cxn>
            </a:cxnLst>
            <a:pathLst>
              <a:path w="54" h="78">
                <a:moveTo>
                  <a:pt x="54" y="34"/>
                </a:moveTo>
                <a:lnTo>
                  <a:pt x="54" y="34"/>
                </a:lnTo>
                <a:lnTo>
                  <a:pt x="54" y="50"/>
                </a:lnTo>
                <a:lnTo>
                  <a:pt x="52" y="64"/>
                </a:lnTo>
                <a:lnTo>
                  <a:pt x="48" y="68"/>
                </a:lnTo>
                <a:lnTo>
                  <a:pt x="46" y="74"/>
                </a:lnTo>
                <a:lnTo>
                  <a:pt x="40" y="76"/>
                </a:lnTo>
                <a:lnTo>
                  <a:pt x="36" y="78"/>
                </a:lnTo>
                <a:lnTo>
                  <a:pt x="36" y="78"/>
                </a:lnTo>
                <a:lnTo>
                  <a:pt x="30" y="78"/>
                </a:lnTo>
                <a:lnTo>
                  <a:pt x="24" y="78"/>
                </a:lnTo>
                <a:lnTo>
                  <a:pt x="20" y="74"/>
                </a:lnTo>
                <a:lnTo>
                  <a:pt x="14" y="70"/>
                </a:lnTo>
                <a:lnTo>
                  <a:pt x="6" y="60"/>
                </a:lnTo>
                <a:lnTo>
                  <a:pt x="2" y="44"/>
                </a:lnTo>
                <a:lnTo>
                  <a:pt x="2" y="44"/>
                </a:lnTo>
                <a:lnTo>
                  <a:pt x="0" y="28"/>
                </a:lnTo>
                <a:lnTo>
                  <a:pt x="4" y="16"/>
                </a:lnTo>
                <a:lnTo>
                  <a:pt x="6" y="10"/>
                </a:lnTo>
                <a:lnTo>
                  <a:pt x="10" y="6"/>
                </a:lnTo>
                <a:lnTo>
                  <a:pt x="14" y="2"/>
                </a:lnTo>
                <a:lnTo>
                  <a:pt x="20" y="0"/>
                </a:lnTo>
                <a:lnTo>
                  <a:pt x="20" y="0"/>
                </a:lnTo>
                <a:lnTo>
                  <a:pt x="26" y="0"/>
                </a:lnTo>
                <a:lnTo>
                  <a:pt x="30" y="0"/>
                </a:lnTo>
                <a:lnTo>
                  <a:pt x="36" y="4"/>
                </a:lnTo>
                <a:lnTo>
                  <a:pt x="40" y="8"/>
                </a:lnTo>
                <a:lnTo>
                  <a:pt x="48" y="20"/>
                </a:lnTo>
                <a:lnTo>
                  <a:pt x="54" y="34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40" name="任意多边形 106"/>
          <p:cNvSpPr/>
          <p:nvPr>
            <p:custDataLst>
              <p:tags r:id="rId24"/>
            </p:custDataLst>
          </p:nvPr>
        </p:nvSpPr>
        <p:spPr>
          <a:xfrm>
            <a:off x="2195513" y="2138363"/>
            <a:ext cx="50800" cy="71437"/>
          </a:xfrm>
          <a:custGeom>
            <a:avLst/>
            <a:gdLst/>
            <a:ahLst/>
            <a:cxnLst>
              <a:cxn ang="0">
                <a:pos x="48769" y="30481"/>
              </a:cxn>
              <a:cxn ang="0">
                <a:pos x="48769" y="30481"/>
              </a:cxn>
              <a:cxn ang="0">
                <a:pos x="50801" y="44705"/>
              </a:cxn>
              <a:cxn ang="0">
                <a:pos x="46737" y="58930"/>
              </a:cxn>
              <a:cxn ang="0">
                <a:pos x="40641" y="67058"/>
              </a:cxn>
              <a:cxn ang="0">
                <a:pos x="36577" y="69090"/>
              </a:cxn>
              <a:cxn ang="0">
                <a:pos x="32513" y="71122"/>
              </a:cxn>
              <a:cxn ang="0">
                <a:pos x="32513" y="71122"/>
              </a:cxn>
              <a:cxn ang="0">
                <a:pos x="28449" y="71122"/>
              </a:cxn>
              <a:cxn ang="0">
                <a:pos x="22352" y="71122"/>
              </a:cxn>
              <a:cxn ang="0">
                <a:pos x="14224" y="65026"/>
              </a:cxn>
              <a:cxn ang="0">
                <a:pos x="6096" y="54866"/>
              </a:cxn>
              <a:cxn ang="0">
                <a:pos x="2032" y="40641"/>
              </a:cxn>
              <a:cxn ang="0">
                <a:pos x="2032" y="40641"/>
              </a:cxn>
              <a:cxn ang="0">
                <a:pos x="0" y="26417"/>
              </a:cxn>
              <a:cxn ang="0">
                <a:pos x="4064" y="14224"/>
              </a:cxn>
              <a:cxn ang="0">
                <a:pos x="10160" y="6096"/>
              </a:cxn>
              <a:cxn ang="0">
                <a:pos x="14224" y="2032"/>
              </a:cxn>
              <a:cxn ang="0">
                <a:pos x="18288" y="0"/>
              </a:cxn>
              <a:cxn ang="0">
                <a:pos x="18288" y="0"/>
              </a:cxn>
              <a:cxn ang="0">
                <a:pos x="22352" y="0"/>
              </a:cxn>
              <a:cxn ang="0">
                <a:pos x="28449" y="2032"/>
              </a:cxn>
              <a:cxn ang="0">
                <a:pos x="36577" y="8128"/>
              </a:cxn>
              <a:cxn ang="0">
                <a:pos x="44705" y="18289"/>
              </a:cxn>
              <a:cxn ang="0">
                <a:pos x="48769" y="30481"/>
              </a:cxn>
            </a:cxnLst>
            <a:pathLst>
              <a:path w="50" h="70">
                <a:moveTo>
                  <a:pt x="48" y="30"/>
                </a:moveTo>
                <a:lnTo>
                  <a:pt x="48" y="30"/>
                </a:lnTo>
                <a:lnTo>
                  <a:pt x="50" y="44"/>
                </a:lnTo>
                <a:lnTo>
                  <a:pt x="46" y="58"/>
                </a:lnTo>
                <a:lnTo>
                  <a:pt x="40" y="66"/>
                </a:lnTo>
                <a:lnTo>
                  <a:pt x="36" y="68"/>
                </a:lnTo>
                <a:lnTo>
                  <a:pt x="32" y="70"/>
                </a:lnTo>
                <a:lnTo>
                  <a:pt x="32" y="70"/>
                </a:lnTo>
                <a:lnTo>
                  <a:pt x="28" y="70"/>
                </a:lnTo>
                <a:lnTo>
                  <a:pt x="22" y="70"/>
                </a:lnTo>
                <a:lnTo>
                  <a:pt x="14" y="64"/>
                </a:lnTo>
                <a:lnTo>
                  <a:pt x="6" y="54"/>
                </a:lnTo>
                <a:lnTo>
                  <a:pt x="2" y="40"/>
                </a:lnTo>
                <a:lnTo>
                  <a:pt x="2" y="40"/>
                </a:lnTo>
                <a:lnTo>
                  <a:pt x="0" y="26"/>
                </a:lnTo>
                <a:lnTo>
                  <a:pt x="4" y="14"/>
                </a:lnTo>
                <a:lnTo>
                  <a:pt x="10" y="6"/>
                </a:lnTo>
                <a:lnTo>
                  <a:pt x="14" y="2"/>
                </a:lnTo>
                <a:lnTo>
                  <a:pt x="18" y="0"/>
                </a:lnTo>
                <a:lnTo>
                  <a:pt x="18" y="0"/>
                </a:lnTo>
                <a:lnTo>
                  <a:pt x="22" y="0"/>
                </a:lnTo>
                <a:lnTo>
                  <a:pt x="28" y="2"/>
                </a:lnTo>
                <a:lnTo>
                  <a:pt x="36" y="8"/>
                </a:lnTo>
                <a:lnTo>
                  <a:pt x="44" y="18"/>
                </a:lnTo>
                <a:lnTo>
                  <a:pt x="48" y="30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41" name="任意多边形 107"/>
          <p:cNvSpPr/>
          <p:nvPr>
            <p:custDataLst>
              <p:tags r:id="rId25"/>
            </p:custDataLst>
          </p:nvPr>
        </p:nvSpPr>
        <p:spPr>
          <a:xfrm>
            <a:off x="1892300" y="2573338"/>
            <a:ext cx="273050" cy="114300"/>
          </a:xfrm>
          <a:custGeom>
            <a:avLst/>
            <a:gdLst/>
            <a:ahLst/>
            <a:cxnLst>
              <a:cxn ang="0">
                <a:pos x="0" y="4064"/>
              </a:cxn>
              <a:cxn ang="0">
                <a:pos x="0" y="4064"/>
              </a:cxn>
              <a:cxn ang="0">
                <a:pos x="18289" y="26417"/>
              </a:cxn>
              <a:cxn ang="0">
                <a:pos x="40641" y="48770"/>
              </a:cxn>
              <a:cxn ang="0">
                <a:pos x="62994" y="67058"/>
              </a:cxn>
              <a:cxn ang="0">
                <a:pos x="87379" y="85347"/>
              </a:cxn>
              <a:cxn ang="0">
                <a:pos x="115828" y="99572"/>
              </a:cxn>
              <a:cxn ang="0">
                <a:pos x="130052" y="103636"/>
              </a:cxn>
              <a:cxn ang="0">
                <a:pos x="144277" y="109732"/>
              </a:cxn>
              <a:cxn ang="0">
                <a:pos x="158501" y="111764"/>
              </a:cxn>
              <a:cxn ang="0">
                <a:pos x="172726" y="113796"/>
              </a:cxn>
              <a:cxn ang="0">
                <a:pos x="188982" y="113796"/>
              </a:cxn>
              <a:cxn ang="0">
                <a:pos x="205239" y="111764"/>
              </a:cxn>
              <a:cxn ang="0">
                <a:pos x="205239" y="111764"/>
              </a:cxn>
              <a:cxn ang="0">
                <a:pos x="225559" y="107700"/>
              </a:cxn>
              <a:cxn ang="0">
                <a:pos x="241816" y="99572"/>
              </a:cxn>
              <a:cxn ang="0">
                <a:pos x="258073" y="91443"/>
              </a:cxn>
              <a:cxn ang="0">
                <a:pos x="272297" y="79251"/>
              </a:cxn>
              <a:cxn ang="0">
                <a:pos x="272297" y="79251"/>
              </a:cxn>
              <a:cxn ang="0">
                <a:pos x="260105" y="62994"/>
              </a:cxn>
              <a:cxn ang="0">
                <a:pos x="243848" y="50802"/>
              </a:cxn>
              <a:cxn ang="0">
                <a:pos x="227592" y="38609"/>
              </a:cxn>
              <a:cxn ang="0">
                <a:pos x="211335" y="28449"/>
              </a:cxn>
              <a:cxn ang="0">
                <a:pos x="193046" y="20321"/>
              </a:cxn>
              <a:cxn ang="0">
                <a:pos x="174758" y="14225"/>
              </a:cxn>
              <a:cxn ang="0">
                <a:pos x="156469" y="8128"/>
              </a:cxn>
              <a:cxn ang="0">
                <a:pos x="136149" y="4064"/>
              </a:cxn>
              <a:cxn ang="0">
                <a:pos x="99571" y="0"/>
              </a:cxn>
              <a:cxn ang="0">
                <a:pos x="62994" y="0"/>
              </a:cxn>
              <a:cxn ang="0">
                <a:pos x="28449" y="2032"/>
              </a:cxn>
              <a:cxn ang="0">
                <a:pos x="0" y="4064"/>
              </a:cxn>
            </a:cxnLst>
            <a:pathLst>
              <a:path w="268" h="112">
                <a:moveTo>
                  <a:pt x="0" y="4"/>
                </a:moveTo>
                <a:lnTo>
                  <a:pt x="0" y="4"/>
                </a:lnTo>
                <a:lnTo>
                  <a:pt x="18" y="26"/>
                </a:lnTo>
                <a:lnTo>
                  <a:pt x="40" y="48"/>
                </a:lnTo>
                <a:lnTo>
                  <a:pt x="62" y="66"/>
                </a:lnTo>
                <a:lnTo>
                  <a:pt x="86" y="84"/>
                </a:lnTo>
                <a:lnTo>
                  <a:pt x="114" y="98"/>
                </a:lnTo>
                <a:lnTo>
                  <a:pt x="128" y="102"/>
                </a:lnTo>
                <a:lnTo>
                  <a:pt x="142" y="108"/>
                </a:lnTo>
                <a:lnTo>
                  <a:pt x="156" y="110"/>
                </a:lnTo>
                <a:lnTo>
                  <a:pt x="170" y="112"/>
                </a:lnTo>
                <a:lnTo>
                  <a:pt x="186" y="112"/>
                </a:lnTo>
                <a:lnTo>
                  <a:pt x="202" y="110"/>
                </a:lnTo>
                <a:lnTo>
                  <a:pt x="202" y="110"/>
                </a:lnTo>
                <a:lnTo>
                  <a:pt x="222" y="106"/>
                </a:lnTo>
                <a:lnTo>
                  <a:pt x="238" y="98"/>
                </a:lnTo>
                <a:lnTo>
                  <a:pt x="254" y="90"/>
                </a:lnTo>
                <a:lnTo>
                  <a:pt x="268" y="78"/>
                </a:lnTo>
                <a:lnTo>
                  <a:pt x="268" y="78"/>
                </a:lnTo>
                <a:lnTo>
                  <a:pt x="256" y="62"/>
                </a:lnTo>
                <a:lnTo>
                  <a:pt x="240" y="50"/>
                </a:lnTo>
                <a:lnTo>
                  <a:pt x="224" y="38"/>
                </a:lnTo>
                <a:lnTo>
                  <a:pt x="208" y="28"/>
                </a:lnTo>
                <a:lnTo>
                  <a:pt x="190" y="20"/>
                </a:lnTo>
                <a:lnTo>
                  <a:pt x="172" y="14"/>
                </a:lnTo>
                <a:lnTo>
                  <a:pt x="154" y="8"/>
                </a:lnTo>
                <a:lnTo>
                  <a:pt x="134" y="4"/>
                </a:lnTo>
                <a:lnTo>
                  <a:pt x="98" y="0"/>
                </a:lnTo>
                <a:lnTo>
                  <a:pt x="62" y="0"/>
                </a:lnTo>
                <a:lnTo>
                  <a:pt x="28" y="2"/>
                </a:lnTo>
                <a:lnTo>
                  <a:pt x="0" y="4"/>
                </a:lnTo>
                <a:close/>
              </a:path>
            </a:pathLst>
          </a:custGeom>
          <a:solidFill>
            <a:srgbClr val="DA9089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42" name="任意多边形 108"/>
          <p:cNvSpPr/>
          <p:nvPr>
            <p:custDataLst>
              <p:tags r:id="rId26"/>
            </p:custDataLst>
          </p:nvPr>
        </p:nvSpPr>
        <p:spPr>
          <a:xfrm>
            <a:off x="1892300" y="2573338"/>
            <a:ext cx="273050" cy="114300"/>
          </a:xfrm>
          <a:custGeom>
            <a:avLst/>
            <a:gdLst/>
            <a:ahLst/>
            <a:cxnLst>
              <a:cxn ang="0">
                <a:pos x="0" y="4064"/>
              </a:cxn>
              <a:cxn ang="0">
                <a:pos x="0" y="4064"/>
              </a:cxn>
              <a:cxn ang="0">
                <a:pos x="18289" y="26417"/>
              </a:cxn>
              <a:cxn ang="0">
                <a:pos x="40641" y="48770"/>
              </a:cxn>
              <a:cxn ang="0">
                <a:pos x="62994" y="67058"/>
              </a:cxn>
              <a:cxn ang="0">
                <a:pos x="87379" y="85347"/>
              </a:cxn>
              <a:cxn ang="0">
                <a:pos x="115828" y="99572"/>
              </a:cxn>
              <a:cxn ang="0">
                <a:pos x="130052" y="103636"/>
              </a:cxn>
              <a:cxn ang="0">
                <a:pos x="144277" y="109732"/>
              </a:cxn>
              <a:cxn ang="0">
                <a:pos x="158501" y="111764"/>
              </a:cxn>
              <a:cxn ang="0">
                <a:pos x="172726" y="113796"/>
              </a:cxn>
              <a:cxn ang="0">
                <a:pos x="188982" y="113796"/>
              </a:cxn>
              <a:cxn ang="0">
                <a:pos x="205239" y="111764"/>
              </a:cxn>
              <a:cxn ang="0">
                <a:pos x="205239" y="111764"/>
              </a:cxn>
              <a:cxn ang="0">
                <a:pos x="225559" y="107700"/>
              </a:cxn>
              <a:cxn ang="0">
                <a:pos x="241816" y="99572"/>
              </a:cxn>
              <a:cxn ang="0">
                <a:pos x="258073" y="91443"/>
              </a:cxn>
              <a:cxn ang="0">
                <a:pos x="272297" y="79251"/>
              </a:cxn>
              <a:cxn ang="0">
                <a:pos x="272297" y="79251"/>
              </a:cxn>
              <a:cxn ang="0">
                <a:pos x="260105" y="62994"/>
              </a:cxn>
              <a:cxn ang="0">
                <a:pos x="243848" y="50802"/>
              </a:cxn>
              <a:cxn ang="0">
                <a:pos x="227592" y="38609"/>
              </a:cxn>
              <a:cxn ang="0">
                <a:pos x="211335" y="28449"/>
              </a:cxn>
              <a:cxn ang="0">
                <a:pos x="193046" y="20321"/>
              </a:cxn>
              <a:cxn ang="0">
                <a:pos x="174758" y="14225"/>
              </a:cxn>
              <a:cxn ang="0">
                <a:pos x="156469" y="8128"/>
              </a:cxn>
              <a:cxn ang="0">
                <a:pos x="136149" y="4064"/>
              </a:cxn>
              <a:cxn ang="0">
                <a:pos x="99571" y="0"/>
              </a:cxn>
              <a:cxn ang="0">
                <a:pos x="62994" y="0"/>
              </a:cxn>
              <a:cxn ang="0">
                <a:pos x="28449" y="2032"/>
              </a:cxn>
              <a:cxn ang="0">
                <a:pos x="0" y="4064"/>
              </a:cxn>
            </a:cxnLst>
            <a:pathLst>
              <a:path w="268" h="112">
                <a:moveTo>
                  <a:pt x="0" y="4"/>
                </a:moveTo>
                <a:lnTo>
                  <a:pt x="0" y="4"/>
                </a:lnTo>
                <a:lnTo>
                  <a:pt x="18" y="26"/>
                </a:lnTo>
                <a:lnTo>
                  <a:pt x="40" y="48"/>
                </a:lnTo>
                <a:lnTo>
                  <a:pt x="62" y="66"/>
                </a:lnTo>
                <a:lnTo>
                  <a:pt x="86" y="84"/>
                </a:lnTo>
                <a:lnTo>
                  <a:pt x="114" y="98"/>
                </a:lnTo>
                <a:lnTo>
                  <a:pt x="128" y="102"/>
                </a:lnTo>
                <a:lnTo>
                  <a:pt x="142" y="108"/>
                </a:lnTo>
                <a:lnTo>
                  <a:pt x="156" y="110"/>
                </a:lnTo>
                <a:lnTo>
                  <a:pt x="170" y="112"/>
                </a:lnTo>
                <a:lnTo>
                  <a:pt x="186" y="112"/>
                </a:lnTo>
                <a:lnTo>
                  <a:pt x="202" y="110"/>
                </a:lnTo>
                <a:lnTo>
                  <a:pt x="202" y="110"/>
                </a:lnTo>
                <a:lnTo>
                  <a:pt x="222" y="106"/>
                </a:lnTo>
                <a:lnTo>
                  <a:pt x="238" y="98"/>
                </a:lnTo>
                <a:lnTo>
                  <a:pt x="254" y="90"/>
                </a:lnTo>
                <a:lnTo>
                  <a:pt x="268" y="78"/>
                </a:lnTo>
                <a:lnTo>
                  <a:pt x="268" y="78"/>
                </a:lnTo>
                <a:lnTo>
                  <a:pt x="256" y="62"/>
                </a:lnTo>
                <a:lnTo>
                  <a:pt x="240" y="50"/>
                </a:lnTo>
                <a:lnTo>
                  <a:pt x="224" y="38"/>
                </a:lnTo>
                <a:lnTo>
                  <a:pt x="208" y="28"/>
                </a:lnTo>
                <a:lnTo>
                  <a:pt x="190" y="20"/>
                </a:lnTo>
                <a:lnTo>
                  <a:pt x="172" y="14"/>
                </a:lnTo>
                <a:lnTo>
                  <a:pt x="154" y="8"/>
                </a:lnTo>
                <a:lnTo>
                  <a:pt x="134" y="4"/>
                </a:lnTo>
                <a:lnTo>
                  <a:pt x="98" y="0"/>
                </a:lnTo>
                <a:lnTo>
                  <a:pt x="62" y="0"/>
                </a:lnTo>
                <a:lnTo>
                  <a:pt x="28" y="2"/>
                </a:lnTo>
                <a:lnTo>
                  <a:pt x="0" y="4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43" name="任意多边形 114"/>
          <p:cNvSpPr/>
          <p:nvPr>
            <p:custDataLst>
              <p:tags r:id="rId27"/>
            </p:custDataLst>
          </p:nvPr>
        </p:nvSpPr>
        <p:spPr>
          <a:xfrm>
            <a:off x="1824038" y="2382838"/>
            <a:ext cx="414337" cy="269875"/>
          </a:xfrm>
          <a:custGeom>
            <a:avLst/>
            <a:gdLst/>
            <a:ahLst/>
            <a:cxnLst>
              <a:cxn ang="0">
                <a:pos x="414542" y="0"/>
              </a:cxn>
              <a:cxn ang="0">
                <a:pos x="414542" y="0"/>
              </a:cxn>
              <a:cxn ang="0">
                <a:pos x="384061" y="2032"/>
              </a:cxn>
              <a:cxn ang="0">
                <a:pos x="351548" y="4064"/>
              </a:cxn>
              <a:cxn ang="0">
                <a:pos x="317003" y="8128"/>
              </a:cxn>
              <a:cxn ang="0">
                <a:pos x="282458" y="14224"/>
              </a:cxn>
              <a:cxn ang="0">
                <a:pos x="213367" y="28449"/>
              </a:cxn>
              <a:cxn ang="0">
                <a:pos x="146309" y="44705"/>
              </a:cxn>
              <a:cxn ang="0">
                <a:pos x="87379" y="60962"/>
              </a:cxn>
              <a:cxn ang="0">
                <a:pos x="40641" y="75187"/>
              </a:cxn>
              <a:cxn ang="0">
                <a:pos x="0" y="89411"/>
              </a:cxn>
              <a:cxn ang="0">
                <a:pos x="0" y="89411"/>
              </a:cxn>
              <a:cxn ang="0">
                <a:pos x="16257" y="121924"/>
              </a:cxn>
              <a:cxn ang="0">
                <a:pos x="38609" y="156469"/>
              </a:cxn>
              <a:cxn ang="0">
                <a:pos x="69090" y="195078"/>
              </a:cxn>
              <a:cxn ang="0">
                <a:pos x="69090" y="195078"/>
              </a:cxn>
              <a:cxn ang="0">
                <a:pos x="97539" y="193046"/>
              </a:cxn>
              <a:cxn ang="0">
                <a:pos x="132084" y="191014"/>
              </a:cxn>
              <a:cxn ang="0">
                <a:pos x="168662" y="191014"/>
              </a:cxn>
              <a:cxn ang="0">
                <a:pos x="205239" y="195078"/>
              </a:cxn>
              <a:cxn ang="0">
                <a:pos x="225560" y="199143"/>
              </a:cxn>
              <a:cxn ang="0">
                <a:pos x="243848" y="205239"/>
              </a:cxn>
              <a:cxn ang="0">
                <a:pos x="262137" y="211335"/>
              </a:cxn>
              <a:cxn ang="0">
                <a:pos x="280425" y="219463"/>
              </a:cxn>
              <a:cxn ang="0">
                <a:pos x="296682" y="229624"/>
              </a:cxn>
              <a:cxn ang="0">
                <a:pos x="312939" y="241816"/>
              </a:cxn>
              <a:cxn ang="0">
                <a:pos x="329195" y="254008"/>
              </a:cxn>
              <a:cxn ang="0">
                <a:pos x="341388" y="270265"/>
              </a:cxn>
              <a:cxn ang="0">
                <a:pos x="341388" y="270265"/>
              </a:cxn>
              <a:cxn ang="0">
                <a:pos x="357644" y="254008"/>
              </a:cxn>
              <a:cxn ang="0">
                <a:pos x="369836" y="235720"/>
              </a:cxn>
              <a:cxn ang="0">
                <a:pos x="379997" y="215399"/>
              </a:cxn>
              <a:cxn ang="0">
                <a:pos x="390157" y="195078"/>
              </a:cxn>
              <a:cxn ang="0">
                <a:pos x="396253" y="172726"/>
              </a:cxn>
              <a:cxn ang="0">
                <a:pos x="402350" y="150373"/>
              </a:cxn>
              <a:cxn ang="0">
                <a:pos x="410478" y="105668"/>
              </a:cxn>
              <a:cxn ang="0">
                <a:pos x="414542" y="65026"/>
              </a:cxn>
              <a:cxn ang="0">
                <a:pos x="414542" y="32513"/>
              </a:cxn>
              <a:cxn ang="0">
                <a:pos x="414542" y="0"/>
              </a:cxn>
            </a:cxnLst>
            <a:pathLst>
              <a:path w="408" h="266">
                <a:moveTo>
                  <a:pt x="408" y="0"/>
                </a:moveTo>
                <a:lnTo>
                  <a:pt x="408" y="0"/>
                </a:lnTo>
                <a:lnTo>
                  <a:pt x="378" y="2"/>
                </a:lnTo>
                <a:lnTo>
                  <a:pt x="346" y="4"/>
                </a:lnTo>
                <a:lnTo>
                  <a:pt x="312" y="8"/>
                </a:lnTo>
                <a:lnTo>
                  <a:pt x="278" y="14"/>
                </a:lnTo>
                <a:lnTo>
                  <a:pt x="210" y="28"/>
                </a:lnTo>
                <a:lnTo>
                  <a:pt x="144" y="44"/>
                </a:lnTo>
                <a:lnTo>
                  <a:pt x="86" y="60"/>
                </a:lnTo>
                <a:lnTo>
                  <a:pt x="40" y="74"/>
                </a:lnTo>
                <a:lnTo>
                  <a:pt x="0" y="88"/>
                </a:lnTo>
                <a:lnTo>
                  <a:pt x="0" y="88"/>
                </a:lnTo>
                <a:lnTo>
                  <a:pt x="16" y="120"/>
                </a:lnTo>
                <a:lnTo>
                  <a:pt x="38" y="154"/>
                </a:lnTo>
                <a:lnTo>
                  <a:pt x="68" y="192"/>
                </a:lnTo>
                <a:lnTo>
                  <a:pt x="68" y="192"/>
                </a:lnTo>
                <a:lnTo>
                  <a:pt x="96" y="190"/>
                </a:lnTo>
                <a:lnTo>
                  <a:pt x="130" y="188"/>
                </a:lnTo>
                <a:lnTo>
                  <a:pt x="166" y="188"/>
                </a:lnTo>
                <a:lnTo>
                  <a:pt x="202" y="192"/>
                </a:lnTo>
                <a:lnTo>
                  <a:pt x="222" y="196"/>
                </a:lnTo>
                <a:lnTo>
                  <a:pt x="240" y="202"/>
                </a:lnTo>
                <a:lnTo>
                  <a:pt x="258" y="208"/>
                </a:lnTo>
                <a:lnTo>
                  <a:pt x="276" y="216"/>
                </a:lnTo>
                <a:lnTo>
                  <a:pt x="292" y="226"/>
                </a:lnTo>
                <a:lnTo>
                  <a:pt x="308" y="238"/>
                </a:lnTo>
                <a:lnTo>
                  <a:pt x="324" y="250"/>
                </a:lnTo>
                <a:lnTo>
                  <a:pt x="336" y="266"/>
                </a:lnTo>
                <a:lnTo>
                  <a:pt x="336" y="266"/>
                </a:lnTo>
                <a:lnTo>
                  <a:pt x="352" y="250"/>
                </a:lnTo>
                <a:lnTo>
                  <a:pt x="364" y="232"/>
                </a:lnTo>
                <a:lnTo>
                  <a:pt x="374" y="212"/>
                </a:lnTo>
                <a:lnTo>
                  <a:pt x="384" y="192"/>
                </a:lnTo>
                <a:lnTo>
                  <a:pt x="390" y="170"/>
                </a:lnTo>
                <a:lnTo>
                  <a:pt x="396" y="148"/>
                </a:lnTo>
                <a:lnTo>
                  <a:pt x="404" y="104"/>
                </a:lnTo>
                <a:lnTo>
                  <a:pt x="408" y="64"/>
                </a:lnTo>
                <a:lnTo>
                  <a:pt x="408" y="32"/>
                </a:lnTo>
                <a:lnTo>
                  <a:pt x="408" y="0"/>
                </a:lnTo>
                <a:close/>
              </a:path>
            </a:pathLst>
          </a:custGeom>
          <a:solidFill>
            <a:srgbClr val="763528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44" name="任意多边形 119"/>
          <p:cNvSpPr/>
          <p:nvPr>
            <p:custDataLst>
              <p:tags r:id="rId28"/>
            </p:custDataLst>
          </p:nvPr>
        </p:nvSpPr>
        <p:spPr>
          <a:xfrm>
            <a:off x="1824038" y="2382838"/>
            <a:ext cx="414337" cy="269875"/>
          </a:xfrm>
          <a:custGeom>
            <a:avLst/>
            <a:gdLst/>
            <a:ahLst/>
            <a:cxnLst>
              <a:cxn ang="0">
                <a:pos x="414542" y="0"/>
              </a:cxn>
              <a:cxn ang="0">
                <a:pos x="414542" y="0"/>
              </a:cxn>
              <a:cxn ang="0">
                <a:pos x="384061" y="2032"/>
              </a:cxn>
              <a:cxn ang="0">
                <a:pos x="351548" y="4064"/>
              </a:cxn>
              <a:cxn ang="0">
                <a:pos x="317003" y="8128"/>
              </a:cxn>
              <a:cxn ang="0">
                <a:pos x="282458" y="14224"/>
              </a:cxn>
              <a:cxn ang="0">
                <a:pos x="213367" y="28449"/>
              </a:cxn>
              <a:cxn ang="0">
                <a:pos x="146309" y="44705"/>
              </a:cxn>
              <a:cxn ang="0">
                <a:pos x="87379" y="60962"/>
              </a:cxn>
              <a:cxn ang="0">
                <a:pos x="40641" y="75187"/>
              </a:cxn>
              <a:cxn ang="0">
                <a:pos x="0" y="89411"/>
              </a:cxn>
              <a:cxn ang="0">
                <a:pos x="0" y="89411"/>
              </a:cxn>
              <a:cxn ang="0">
                <a:pos x="16257" y="121924"/>
              </a:cxn>
              <a:cxn ang="0">
                <a:pos x="38609" y="156469"/>
              </a:cxn>
              <a:cxn ang="0">
                <a:pos x="69090" y="195078"/>
              </a:cxn>
              <a:cxn ang="0">
                <a:pos x="69090" y="195078"/>
              </a:cxn>
              <a:cxn ang="0">
                <a:pos x="97539" y="193046"/>
              </a:cxn>
              <a:cxn ang="0">
                <a:pos x="132084" y="191014"/>
              </a:cxn>
              <a:cxn ang="0">
                <a:pos x="168662" y="191014"/>
              </a:cxn>
              <a:cxn ang="0">
                <a:pos x="205239" y="195078"/>
              </a:cxn>
              <a:cxn ang="0">
                <a:pos x="225560" y="199143"/>
              </a:cxn>
              <a:cxn ang="0">
                <a:pos x="243848" y="205239"/>
              </a:cxn>
              <a:cxn ang="0">
                <a:pos x="262137" y="211335"/>
              </a:cxn>
              <a:cxn ang="0">
                <a:pos x="280425" y="219463"/>
              </a:cxn>
              <a:cxn ang="0">
                <a:pos x="296682" y="229624"/>
              </a:cxn>
              <a:cxn ang="0">
                <a:pos x="312939" y="241816"/>
              </a:cxn>
              <a:cxn ang="0">
                <a:pos x="329195" y="254008"/>
              </a:cxn>
              <a:cxn ang="0">
                <a:pos x="341388" y="270265"/>
              </a:cxn>
              <a:cxn ang="0">
                <a:pos x="341388" y="270265"/>
              </a:cxn>
              <a:cxn ang="0">
                <a:pos x="357644" y="254008"/>
              </a:cxn>
              <a:cxn ang="0">
                <a:pos x="369836" y="235720"/>
              </a:cxn>
              <a:cxn ang="0">
                <a:pos x="379997" y="215399"/>
              </a:cxn>
              <a:cxn ang="0">
                <a:pos x="390157" y="195078"/>
              </a:cxn>
              <a:cxn ang="0">
                <a:pos x="396253" y="172726"/>
              </a:cxn>
              <a:cxn ang="0">
                <a:pos x="402350" y="150373"/>
              </a:cxn>
              <a:cxn ang="0">
                <a:pos x="410478" y="105668"/>
              </a:cxn>
              <a:cxn ang="0">
                <a:pos x="414542" y="65026"/>
              </a:cxn>
              <a:cxn ang="0">
                <a:pos x="414542" y="32513"/>
              </a:cxn>
              <a:cxn ang="0">
                <a:pos x="414542" y="0"/>
              </a:cxn>
            </a:cxnLst>
            <a:pathLst>
              <a:path w="408" h="266">
                <a:moveTo>
                  <a:pt x="408" y="0"/>
                </a:moveTo>
                <a:lnTo>
                  <a:pt x="408" y="0"/>
                </a:lnTo>
                <a:lnTo>
                  <a:pt x="378" y="2"/>
                </a:lnTo>
                <a:lnTo>
                  <a:pt x="346" y="4"/>
                </a:lnTo>
                <a:lnTo>
                  <a:pt x="312" y="8"/>
                </a:lnTo>
                <a:lnTo>
                  <a:pt x="278" y="14"/>
                </a:lnTo>
                <a:lnTo>
                  <a:pt x="210" y="28"/>
                </a:lnTo>
                <a:lnTo>
                  <a:pt x="144" y="44"/>
                </a:lnTo>
                <a:lnTo>
                  <a:pt x="86" y="60"/>
                </a:lnTo>
                <a:lnTo>
                  <a:pt x="40" y="74"/>
                </a:lnTo>
                <a:lnTo>
                  <a:pt x="0" y="88"/>
                </a:lnTo>
                <a:lnTo>
                  <a:pt x="0" y="88"/>
                </a:lnTo>
                <a:lnTo>
                  <a:pt x="16" y="120"/>
                </a:lnTo>
                <a:lnTo>
                  <a:pt x="38" y="154"/>
                </a:lnTo>
                <a:lnTo>
                  <a:pt x="68" y="192"/>
                </a:lnTo>
                <a:lnTo>
                  <a:pt x="68" y="192"/>
                </a:lnTo>
                <a:lnTo>
                  <a:pt x="96" y="190"/>
                </a:lnTo>
                <a:lnTo>
                  <a:pt x="130" y="188"/>
                </a:lnTo>
                <a:lnTo>
                  <a:pt x="166" y="188"/>
                </a:lnTo>
                <a:lnTo>
                  <a:pt x="202" y="192"/>
                </a:lnTo>
                <a:lnTo>
                  <a:pt x="222" y="196"/>
                </a:lnTo>
                <a:lnTo>
                  <a:pt x="240" y="202"/>
                </a:lnTo>
                <a:lnTo>
                  <a:pt x="258" y="208"/>
                </a:lnTo>
                <a:lnTo>
                  <a:pt x="276" y="216"/>
                </a:lnTo>
                <a:lnTo>
                  <a:pt x="292" y="226"/>
                </a:lnTo>
                <a:lnTo>
                  <a:pt x="308" y="238"/>
                </a:lnTo>
                <a:lnTo>
                  <a:pt x="324" y="250"/>
                </a:lnTo>
                <a:lnTo>
                  <a:pt x="336" y="266"/>
                </a:lnTo>
                <a:lnTo>
                  <a:pt x="336" y="266"/>
                </a:lnTo>
                <a:lnTo>
                  <a:pt x="352" y="250"/>
                </a:lnTo>
                <a:lnTo>
                  <a:pt x="364" y="232"/>
                </a:lnTo>
                <a:lnTo>
                  <a:pt x="374" y="212"/>
                </a:lnTo>
                <a:lnTo>
                  <a:pt x="384" y="192"/>
                </a:lnTo>
                <a:lnTo>
                  <a:pt x="390" y="170"/>
                </a:lnTo>
                <a:lnTo>
                  <a:pt x="396" y="148"/>
                </a:lnTo>
                <a:lnTo>
                  <a:pt x="404" y="104"/>
                </a:lnTo>
                <a:lnTo>
                  <a:pt x="408" y="64"/>
                </a:lnTo>
                <a:lnTo>
                  <a:pt x="408" y="32"/>
                </a:lnTo>
                <a:lnTo>
                  <a:pt x="408" y="0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45" name="任意多边形 120"/>
          <p:cNvSpPr/>
          <p:nvPr>
            <p:custDataLst>
              <p:tags r:id="rId29"/>
            </p:custDataLst>
          </p:nvPr>
        </p:nvSpPr>
        <p:spPr>
          <a:xfrm>
            <a:off x="1892300" y="2065338"/>
            <a:ext cx="125413" cy="55562"/>
          </a:xfrm>
          <a:custGeom>
            <a:avLst/>
            <a:gdLst/>
            <a:ahLst/>
            <a:cxnLst>
              <a:cxn ang="0">
                <a:pos x="0" y="54865"/>
              </a:cxn>
              <a:cxn ang="0">
                <a:pos x="0" y="54865"/>
              </a:cxn>
              <a:cxn ang="0">
                <a:pos x="10160" y="48769"/>
              </a:cxn>
              <a:cxn ang="0">
                <a:pos x="22353" y="40641"/>
              </a:cxn>
              <a:cxn ang="0">
                <a:pos x="38609" y="32513"/>
              </a:cxn>
              <a:cxn ang="0">
                <a:pos x="56898" y="24384"/>
              </a:cxn>
              <a:cxn ang="0">
                <a:pos x="79251" y="16256"/>
              </a:cxn>
              <a:cxn ang="0">
                <a:pos x="101603" y="12192"/>
              </a:cxn>
              <a:cxn ang="0">
                <a:pos x="113796" y="12192"/>
              </a:cxn>
              <a:cxn ang="0">
                <a:pos x="125988" y="14224"/>
              </a:cxn>
              <a:cxn ang="0">
                <a:pos x="125988" y="14224"/>
              </a:cxn>
              <a:cxn ang="0">
                <a:pos x="111764" y="8128"/>
              </a:cxn>
              <a:cxn ang="0">
                <a:pos x="95507" y="2032"/>
              </a:cxn>
              <a:cxn ang="0">
                <a:pos x="77218" y="0"/>
              </a:cxn>
              <a:cxn ang="0">
                <a:pos x="67058" y="0"/>
              </a:cxn>
              <a:cxn ang="0">
                <a:pos x="56898" y="2032"/>
              </a:cxn>
              <a:cxn ang="0">
                <a:pos x="44705" y="6096"/>
              </a:cxn>
              <a:cxn ang="0">
                <a:pos x="34545" y="10160"/>
              </a:cxn>
              <a:cxn ang="0">
                <a:pos x="24385" y="18288"/>
              </a:cxn>
              <a:cxn ang="0">
                <a:pos x="16257" y="26416"/>
              </a:cxn>
              <a:cxn ang="0">
                <a:pos x="6096" y="40641"/>
              </a:cxn>
              <a:cxn ang="0">
                <a:pos x="0" y="54865"/>
              </a:cxn>
            </a:cxnLst>
            <a:pathLst>
              <a:path w="124" h="54">
                <a:moveTo>
                  <a:pt x="0" y="54"/>
                </a:moveTo>
                <a:lnTo>
                  <a:pt x="0" y="54"/>
                </a:lnTo>
                <a:lnTo>
                  <a:pt x="10" y="48"/>
                </a:lnTo>
                <a:lnTo>
                  <a:pt x="22" y="40"/>
                </a:lnTo>
                <a:lnTo>
                  <a:pt x="38" y="32"/>
                </a:lnTo>
                <a:lnTo>
                  <a:pt x="56" y="24"/>
                </a:lnTo>
                <a:lnTo>
                  <a:pt x="78" y="16"/>
                </a:lnTo>
                <a:lnTo>
                  <a:pt x="100" y="12"/>
                </a:lnTo>
                <a:lnTo>
                  <a:pt x="112" y="12"/>
                </a:lnTo>
                <a:lnTo>
                  <a:pt x="124" y="14"/>
                </a:lnTo>
                <a:lnTo>
                  <a:pt x="124" y="14"/>
                </a:lnTo>
                <a:lnTo>
                  <a:pt x="110" y="8"/>
                </a:lnTo>
                <a:lnTo>
                  <a:pt x="94" y="2"/>
                </a:lnTo>
                <a:lnTo>
                  <a:pt x="76" y="0"/>
                </a:lnTo>
                <a:lnTo>
                  <a:pt x="66" y="0"/>
                </a:lnTo>
                <a:lnTo>
                  <a:pt x="56" y="2"/>
                </a:lnTo>
                <a:lnTo>
                  <a:pt x="44" y="6"/>
                </a:lnTo>
                <a:lnTo>
                  <a:pt x="34" y="10"/>
                </a:lnTo>
                <a:lnTo>
                  <a:pt x="24" y="18"/>
                </a:lnTo>
                <a:lnTo>
                  <a:pt x="16" y="26"/>
                </a:lnTo>
                <a:lnTo>
                  <a:pt x="6" y="40"/>
                </a:lnTo>
                <a:lnTo>
                  <a:pt x="0" y="54"/>
                </a:lnTo>
                <a:close/>
              </a:path>
            </a:pathLst>
          </a:custGeom>
          <a:solidFill>
            <a:srgbClr val="755243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46" name="任意多边形 121"/>
          <p:cNvSpPr/>
          <p:nvPr>
            <p:custDataLst>
              <p:tags r:id="rId30"/>
            </p:custDataLst>
          </p:nvPr>
        </p:nvSpPr>
        <p:spPr>
          <a:xfrm>
            <a:off x="1892300" y="2065338"/>
            <a:ext cx="125413" cy="55562"/>
          </a:xfrm>
          <a:custGeom>
            <a:avLst/>
            <a:gdLst/>
            <a:ahLst/>
            <a:cxnLst>
              <a:cxn ang="0">
                <a:pos x="0" y="54865"/>
              </a:cxn>
              <a:cxn ang="0">
                <a:pos x="0" y="54865"/>
              </a:cxn>
              <a:cxn ang="0">
                <a:pos x="10160" y="48769"/>
              </a:cxn>
              <a:cxn ang="0">
                <a:pos x="22353" y="40641"/>
              </a:cxn>
              <a:cxn ang="0">
                <a:pos x="38609" y="32513"/>
              </a:cxn>
              <a:cxn ang="0">
                <a:pos x="56898" y="24384"/>
              </a:cxn>
              <a:cxn ang="0">
                <a:pos x="79251" y="16256"/>
              </a:cxn>
              <a:cxn ang="0">
                <a:pos x="101603" y="12192"/>
              </a:cxn>
              <a:cxn ang="0">
                <a:pos x="113796" y="12192"/>
              </a:cxn>
              <a:cxn ang="0">
                <a:pos x="125988" y="14224"/>
              </a:cxn>
              <a:cxn ang="0">
                <a:pos x="125988" y="14224"/>
              </a:cxn>
              <a:cxn ang="0">
                <a:pos x="111764" y="8128"/>
              </a:cxn>
              <a:cxn ang="0">
                <a:pos x="95507" y="2032"/>
              </a:cxn>
              <a:cxn ang="0">
                <a:pos x="77218" y="0"/>
              </a:cxn>
              <a:cxn ang="0">
                <a:pos x="67058" y="0"/>
              </a:cxn>
              <a:cxn ang="0">
                <a:pos x="56898" y="2032"/>
              </a:cxn>
              <a:cxn ang="0">
                <a:pos x="44705" y="6096"/>
              </a:cxn>
              <a:cxn ang="0">
                <a:pos x="34545" y="10160"/>
              </a:cxn>
              <a:cxn ang="0">
                <a:pos x="24385" y="18288"/>
              </a:cxn>
              <a:cxn ang="0">
                <a:pos x="16257" y="26416"/>
              </a:cxn>
              <a:cxn ang="0">
                <a:pos x="6096" y="40641"/>
              </a:cxn>
              <a:cxn ang="0">
                <a:pos x="0" y="54865"/>
              </a:cxn>
            </a:cxnLst>
            <a:pathLst>
              <a:path w="124" h="54">
                <a:moveTo>
                  <a:pt x="0" y="54"/>
                </a:moveTo>
                <a:lnTo>
                  <a:pt x="0" y="54"/>
                </a:lnTo>
                <a:lnTo>
                  <a:pt x="10" y="48"/>
                </a:lnTo>
                <a:lnTo>
                  <a:pt x="22" y="40"/>
                </a:lnTo>
                <a:lnTo>
                  <a:pt x="38" y="32"/>
                </a:lnTo>
                <a:lnTo>
                  <a:pt x="56" y="24"/>
                </a:lnTo>
                <a:lnTo>
                  <a:pt x="78" y="16"/>
                </a:lnTo>
                <a:lnTo>
                  <a:pt x="100" y="12"/>
                </a:lnTo>
                <a:lnTo>
                  <a:pt x="112" y="12"/>
                </a:lnTo>
                <a:lnTo>
                  <a:pt x="124" y="14"/>
                </a:lnTo>
                <a:lnTo>
                  <a:pt x="124" y="14"/>
                </a:lnTo>
                <a:lnTo>
                  <a:pt x="110" y="8"/>
                </a:lnTo>
                <a:lnTo>
                  <a:pt x="94" y="2"/>
                </a:lnTo>
                <a:lnTo>
                  <a:pt x="76" y="0"/>
                </a:lnTo>
                <a:lnTo>
                  <a:pt x="66" y="0"/>
                </a:lnTo>
                <a:lnTo>
                  <a:pt x="56" y="2"/>
                </a:lnTo>
                <a:lnTo>
                  <a:pt x="44" y="6"/>
                </a:lnTo>
                <a:lnTo>
                  <a:pt x="34" y="10"/>
                </a:lnTo>
                <a:lnTo>
                  <a:pt x="24" y="18"/>
                </a:lnTo>
                <a:lnTo>
                  <a:pt x="16" y="26"/>
                </a:lnTo>
                <a:lnTo>
                  <a:pt x="6" y="40"/>
                </a:lnTo>
                <a:lnTo>
                  <a:pt x="0" y="54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47" name="任意多边形 122"/>
          <p:cNvSpPr/>
          <p:nvPr>
            <p:custDataLst>
              <p:tags r:id="rId31"/>
            </p:custDataLst>
          </p:nvPr>
        </p:nvSpPr>
        <p:spPr>
          <a:xfrm>
            <a:off x="2136775" y="2035175"/>
            <a:ext cx="103188" cy="30163"/>
          </a:xfrm>
          <a:custGeom>
            <a:avLst/>
            <a:gdLst/>
            <a:ahLst/>
            <a:cxnLst>
              <a:cxn ang="0">
                <a:pos x="0" y="30481"/>
              </a:cxn>
              <a:cxn ang="0">
                <a:pos x="0" y="30481"/>
              </a:cxn>
              <a:cxn ang="0">
                <a:pos x="12192" y="26417"/>
              </a:cxn>
              <a:cxn ang="0">
                <a:pos x="40642" y="20321"/>
              </a:cxn>
              <a:cxn ang="0">
                <a:pos x="58930" y="20321"/>
              </a:cxn>
              <a:cxn ang="0">
                <a:pos x="75187" y="20321"/>
              </a:cxn>
              <a:cxn ang="0">
                <a:pos x="89411" y="22353"/>
              </a:cxn>
              <a:cxn ang="0">
                <a:pos x="97540" y="26417"/>
              </a:cxn>
              <a:cxn ang="0">
                <a:pos x="103636" y="30481"/>
              </a:cxn>
              <a:cxn ang="0">
                <a:pos x="103636" y="30481"/>
              </a:cxn>
              <a:cxn ang="0">
                <a:pos x="93476" y="20321"/>
              </a:cxn>
              <a:cxn ang="0">
                <a:pos x="81283" y="12192"/>
              </a:cxn>
              <a:cxn ang="0">
                <a:pos x="67059" y="6096"/>
              </a:cxn>
              <a:cxn ang="0">
                <a:pos x="58930" y="2032"/>
              </a:cxn>
              <a:cxn ang="0">
                <a:pos x="50802" y="2032"/>
              </a:cxn>
              <a:cxn ang="0">
                <a:pos x="42674" y="0"/>
              </a:cxn>
              <a:cxn ang="0">
                <a:pos x="34545" y="2032"/>
              </a:cxn>
              <a:cxn ang="0">
                <a:pos x="24385" y="6096"/>
              </a:cxn>
              <a:cxn ang="0">
                <a:pos x="16257" y="12192"/>
              </a:cxn>
              <a:cxn ang="0">
                <a:pos x="8128" y="20321"/>
              </a:cxn>
              <a:cxn ang="0">
                <a:pos x="0" y="30481"/>
              </a:cxn>
            </a:cxnLst>
            <a:pathLst>
              <a:path w="102" h="30">
                <a:moveTo>
                  <a:pt x="0" y="30"/>
                </a:moveTo>
                <a:lnTo>
                  <a:pt x="0" y="30"/>
                </a:lnTo>
                <a:lnTo>
                  <a:pt x="12" y="26"/>
                </a:lnTo>
                <a:lnTo>
                  <a:pt x="40" y="20"/>
                </a:lnTo>
                <a:lnTo>
                  <a:pt x="58" y="20"/>
                </a:lnTo>
                <a:lnTo>
                  <a:pt x="74" y="20"/>
                </a:lnTo>
                <a:lnTo>
                  <a:pt x="88" y="22"/>
                </a:lnTo>
                <a:lnTo>
                  <a:pt x="96" y="26"/>
                </a:lnTo>
                <a:lnTo>
                  <a:pt x="102" y="30"/>
                </a:lnTo>
                <a:lnTo>
                  <a:pt x="102" y="30"/>
                </a:lnTo>
                <a:lnTo>
                  <a:pt x="92" y="20"/>
                </a:lnTo>
                <a:lnTo>
                  <a:pt x="80" y="12"/>
                </a:lnTo>
                <a:lnTo>
                  <a:pt x="66" y="6"/>
                </a:lnTo>
                <a:lnTo>
                  <a:pt x="58" y="2"/>
                </a:lnTo>
                <a:lnTo>
                  <a:pt x="50" y="2"/>
                </a:lnTo>
                <a:lnTo>
                  <a:pt x="42" y="0"/>
                </a:lnTo>
                <a:lnTo>
                  <a:pt x="34" y="2"/>
                </a:lnTo>
                <a:lnTo>
                  <a:pt x="24" y="6"/>
                </a:lnTo>
                <a:lnTo>
                  <a:pt x="16" y="12"/>
                </a:lnTo>
                <a:lnTo>
                  <a:pt x="8" y="20"/>
                </a:lnTo>
                <a:lnTo>
                  <a:pt x="0" y="30"/>
                </a:lnTo>
                <a:close/>
              </a:path>
            </a:pathLst>
          </a:custGeom>
          <a:solidFill>
            <a:srgbClr val="755243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48" name="任意多边形 123"/>
          <p:cNvSpPr/>
          <p:nvPr>
            <p:custDataLst>
              <p:tags r:id="rId32"/>
            </p:custDataLst>
          </p:nvPr>
        </p:nvSpPr>
        <p:spPr>
          <a:xfrm>
            <a:off x="2136775" y="2035175"/>
            <a:ext cx="103188" cy="30163"/>
          </a:xfrm>
          <a:custGeom>
            <a:avLst/>
            <a:gdLst/>
            <a:ahLst/>
            <a:cxnLst>
              <a:cxn ang="0">
                <a:pos x="0" y="30481"/>
              </a:cxn>
              <a:cxn ang="0">
                <a:pos x="0" y="30481"/>
              </a:cxn>
              <a:cxn ang="0">
                <a:pos x="12192" y="26417"/>
              </a:cxn>
              <a:cxn ang="0">
                <a:pos x="40642" y="20321"/>
              </a:cxn>
              <a:cxn ang="0">
                <a:pos x="58930" y="20321"/>
              </a:cxn>
              <a:cxn ang="0">
                <a:pos x="75187" y="20321"/>
              </a:cxn>
              <a:cxn ang="0">
                <a:pos x="89411" y="22353"/>
              </a:cxn>
              <a:cxn ang="0">
                <a:pos x="97540" y="26417"/>
              </a:cxn>
              <a:cxn ang="0">
                <a:pos x="103636" y="30481"/>
              </a:cxn>
              <a:cxn ang="0">
                <a:pos x="103636" y="30481"/>
              </a:cxn>
              <a:cxn ang="0">
                <a:pos x="93476" y="20321"/>
              </a:cxn>
              <a:cxn ang="0">
                <a:pos x="81283" y="12192"/>
              </a:cxn>
              <a:cxn ang="0">
                <a:pos x="67059" y="6096"/>
              </a:cxn>
              <a:cxn ang="0">
                <a:pos x="58930" y="2032"/>
              </a:cxn>
              <a:cxn ang="0">
                <a:pos x="50802" y="2032"/>
              </a:cxn>
              <a:cxn ang="0">
                <a:pos x="42674" y="0"/>
              </a:cxn>
              <a:cxn ang="0">
                <a:pos x="34545" y="2032"/>
              </a:cxn>
              <a:cxn ang="0">
                <a:pos x="24385" y="6096"/>
              </a:cxn>
              <a:cxn ang="0">
                <a:pos x="16257" y="12192"/>
              </a:cxn>
              <a:cxn ang="0">
                <a:pos x="8128" y="20321"/>
              </a:cxn>
              <a:cxn ang="0">
                <a:pos x="0" y="30481"/>
              </a:cxn>
            </a:cxnLst>
            <a:pathLst>
              <a:path w="102" h="30">
                <a:moveTo>
                  <a:pt x="0" y="30"/>
                </a:moveTo>
                <a:lnTo>
                  <a:pt x="0" y="30"/>
                </a:lnTo>
                <a:lnTo>
                  <a:pt x="12" y="26"/>
                </a:lnTo>
                <a:lnTo>
                  <a:pt x="40" y="20"/>
                </a:lnTo>
                <a:lnTo>
                  <a:pt x="58" y="20"/>
                </a:lnTo>
                <a:lnTo>
                  <a:pt x="74" y="20"/>
                </a:lnTo>
                <a:lnTo>
                  <a:pt x="88" y="22"/>
                </a:lnTo>
                <a:lnTo>
                  <a:pt x="96" y="26"/>
                </a:lnTo>
                <a:lnTo>
                  <a:pt x="102" y="30"/>
                </a:lnTo>
                <a:lnTo>
                  <a:pt x="102" y="30"/>
                </a:lnTo>
                <a:lnTo>
                  <a:pt x="92" y="20"/>
                </a:lnTo>
                <a:lnTo>
                  <a:pt x="80" y="12"/>
                </a:lnTo>
                <a:lnTo>
                  <a:pt x="66" y="6"/>
                </a:lnTo>
                <a:lnTo>
                  <a:pt x="58" y="2"/>
                </a:lnTo>
                <a:lnTo>
                  <a:pt x="50" y="2"/>
                </a:lnTo>
                <a:lnTo>
                  <a:pt x="42" y="0"/>
                </a:lnTo>
                <a:lnTo>
                  <a:pt x="34" y="2"/>
                </a:lnTo>
                <a:lnTo>
                  <a:pt x="24" y="6"/>
                </a:lnTo>
                <a:lnTo>
                  <a:pt x="16" y="12"/>
                </a:lnTo>
                <a:lnTo>
                  <a:pt x="8" y="20"/>
                </a:lnTo>
                <a:lnTo>
                  <a:pt x="0" y="30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49" name="任意多边形 124"/>
          <p:cNvSpPr/>
          <p:nvPr>
            <p:custDataLst>
              <p:tags r:id="rId33"/>
            </p:custDataLst>
          </p:nvPr>
        </p:nvSpPr>
        <p:spPr>
          <a:xfrm>
            <a:off x="2386013" y="5634038"/>
            <a:ext cx="414337" cy="234950"/>
          </a:xfrm>
          <a:custGeom>
            <a:avLst/>
            <a:gdLst/>
            <a:ahLst/>
            <a:cxnLst>
              <a:cxn ang="0">
                <a:pos x="191014" y="26417"/>
              </a:cxn>
              <a:cxn ang="0">
                <a:pos x="191014" y="26417"/>
              </a:cxn>
              <a:cxn ang="0">
                <a:pos x="195079" y="38609"/>
              </a:cxn>
              <a:cxn ang="0">
                <a:pos x="207271" y="65026"/>
              </a:cxn>
              <a:cxn ang="0">
                <a:pos x="217431" y="79251"/>
              </a:cxn>
              <a:cxn ang="0">
                <a:pos x="227592" y="93475"/>
              </a:cxn>
              <a:cxn ang="0">
                <a:pos x="237752" y="103636"/>
              </a:cxn>
              <a:cxn ang="0">
                <a:pos x="243848" y="109732"/>
              </a:cxn>
              <a:cxn ang="0">
                <a:pos x="251977" y="111764"/>
              </a:cxn>
              <a:cxn ang="0">
                <a:pos x="251977" y="111764"/>
              </a:cxn>
              <a:cxn ang="0">
                <a:pos x="266201" y="115828"/>
              </a:cxn>
              <a:cxn ang="0">
                <a:pos x="284490" y="117860"/>
              </a:cxn>
              <a:cxn ang="0">
                <a:pos x="327163" y="121924"/>
              </a:cxn>
              <a:cxn ang="0">
                <a:pos x="349516" y="123956"/>
              </a:cxn>
              <a:cxn ang="0">
                <a:pos x="369836" y="125988"/>
              </a:cxn>
              <a:cxn ang="0">
                <a:pos x="388125" y="132084"/>
              </a:cxn>
              <a:cxn ang="0">
                <a:pos x="402350" y="140213"/>
              </a:cxn>
              <a:cxn ang="0">
                <a:pos x="402350" y="140213"/>
              </a:cxn>
              <a:cxn ang="0">
                <a:pos x="406414" y="144277"/>
              </a:cxn>
              <a:cxn ang="0">
                <a:pos x="410478" y="150373"/>
              </a:cxn>
              <a:cxn ang="0">
                <a:pos x="414542" y="162566"/>
              </a:cxn>
              <a:cxn ang="0">
                <a:pos x="414542" y="174758"/>
              </a:cxn>
              <a:cxn ang="0">
                <a:pos x="412510" y="186950"/>
              </a:cxn>
              <a:cxn ang="0">
                <a:pos x="410478" y="199143"/>
              </a:cxn>
              <a:cxn ang="0">
                <a:pos x="406414" y="209303"/>
              </a:cxn>
              <a:cxn ang="0">
                <a:pos x="402350" y="217431"/>
              </a:cxn>
              <a:cxn ang="0">
                <a:pos x="402350" y="217431"/>
              </a:cxn>
              <a:cxn ang="0">
                <a:pos x="351548" y="223528"/>
              </a:cxn>
              <a:cxn ang="0">
                <a:pos x="296682" y="227592"/>
              </a:cxn>
              <a:cxn ang="0">
                <a:pos x="233688" y="231656"/>
              </a:cxn>
              <a:cxn ang="0">
                <a:pos x="166630" y="235720"/>
              </a:cxn>
              <a:cxn ang="0">
                <a:pos x="103636" y="233688"/>
              </a:cxn>
              <a:cxn ang="0">
                <a:pos x="75187" y="231656"/>
              </a:cxn>
              <a:cxn ang="0">
                <a:pos x="48770" y="229624"/>
              </a:cxn>
              <a:cxn ang="0">
                <a:pos x="28449" y="223528"/>
              </a:cxn>
              <a:cxn ang="0">
                <a:pos x="12192" y="217431"/>
              </a:cxn>
              <a:cxn ang="0">
                <a:pos x="12192" y="217431"/>
              </a:cxn>
              <a:cxn ang="0">
                <a:pos x="8128" y="195079"/>
              </a:cxn>
              <a:cxn ang="0">
                <a:pos x="2032" y="144277"/>
              </a:cxn>
              <a:cxn ang="0">
                <a:pos x="0" y="113796"/>
              </a:cxn>
              <a:cxn ang="0">
                <a:pos x="0" y="81283"/>
              </a:cxn>
              <a:cxn ang="0">
                <a:pos x="4064" y="52834"/>
              </a:cxn>
              <a:cxn ang="0">
                <a:pos x="8128" y="38609"/>
              </a:cxn>
              <a:cxn ang="0">
                <a:pos x="12192" y="26417"/>
              </a:cxn>
              <a:cxn ang="0">
                <a:pos x="12192" y="26417"/>
              </a:cxn>
              <a:cxn ang="0">
                <a:pos x="18289" y="16257"/>
              </a:cxn>
              <a:cxn ang="0">
                <a:pos x="28449" y="8128"/>
              </a:cxn>
              <a:cxn ang="0">
                <a:pos x="38609" y="4064"/>
              </a:cxn>
              <a:cxn ang="0">
                <a:pos x="52834" y="0"/>
              </a:cxn>
              <a:cxn ang="0">
                <a:pos x="67058" y="0"/>
              </a:cxn>
              <a:cxn ang="0">
                <a:pos x="81283" y="0"/>
              </a:cxn>
              <a:cxn ang="0">
                <a:pos x="111764" y="4064"/>
              </a:cxn>
              <a:cxn ang="0">
                <a:pos x="142245" y="10160"/>
              </a:cxn>
              <a:cxn ang="0">
                <a:pos x="166630" y="18289"/>
              </a:cxn>
              <a:cxn ang="0">
                <a:pos x="191014" y="26417"/>
              </a:cxn>
            </a:cxnLst>
            <a:pathLst>
              <a:path w="408" h="232">
                <a:moveTo>
                  <a:pt x="188" y="26"/>
                </a:moveTo>
                <a:lnTo>
                  <a:pt x="188" y="26"/>
                </a:lnTo>
                <a:lnTo>
                  <a:pt x="192" y="38"/>
                </a:lnTo>
                <a:lnTo>
                  <a:pt x="204" y="64"/>
                </a:lnTo>
                <a:lnTo>
                  <a:pt x="214" y="78"/>
                </a:lnTo>
                <a:lnTo>
                  <a:pt x="224" y="92"/>
                </a:lnTo>
                <a:lnTo>
                  <a:pt x="234" y="102"/>
                </a:lnTo>
                <a:lnTo>
                  <a:pt x="240" y="108"/>
                </a:lnTo>
                <a:lnTo>
                  <a:pt x="248" y="110"/>
                </a:lnTo>
                <a:lnTo>
                  <a:pt x="248" y="110"/>
                </a:lnTo>
                <a:lnTo>
                  <a:pt x="262" y="114"/>
                </a:lnTo>
                <a:lnTo>
                  <a:pt x="280" y="116"/>
                </a:lnTo>
                <a:lnTo>
                  <a:pt x="322" y="120"/>
                </a:lnTo>
                <a:lnTo>
                  <a:pt x="344" y="122"/>
                </a:lnTo>
                <a:lnTo>
                  <a:pt x="364" y="124"/>
                </a:lnTo>
                <a:lnTo>
                  <a:pt x="382" y="130"/>
                </a:lnTo>
                <a:lnTo>
                  <a:pt x="396" y="138"/>
                </a:lnTo>
                <a:lnTo>
                  <a:pt x="396" y="138"/>
                </a:lnTo>
                <a:lnTo>
                  <a:pt x="400" y="142"/>
                </a:lnTo>
                <a:lnTo>
                  <a:pt x="404" y="148"/>
                </a:lnTo>
                <a:lnTo>
                  <a:pt x="408" y="160"/>
                </a:lnTo>
                <a:lnTo>
                  <a:pt x="408" y="172"/>
                </a:lnTo>
                <a:lnTo>
                  <a:pt x="406" y="184"/>
                </a:lnTo>
                <a:lnTo>
                  <a:pt x="404" y="196"/>
                </a:lnTo>
                <a:lnTo>
                  <a:pt x="400" y="206"/>
                </a:lnTo>
                <a:lnTo>
                  <a:pt x="396" y="214"/>
                </a:lnTo>
                <a:lnTo>
                  <a:pt x="396" y="214"/>
                </a:lnTo>
                <a:lnTo>
                  <a:pt x="346" y="220"/>
                </a:lnTo>
                <a:lnTo>
                  <a:pt x="292" y="224"/>
                </a:lnTo>
                <a:lnTo>
                  <a:pt x="230" y="228"/>
                </a:lnTo>
                <a:lnTo>
                  <a:pt x="164" y="232"/>
                </a:lnTo>
                <a:lnTo>
                  <a:pt x="102" y="230"/>
                </a:lnTo>
                <a:lnTo>
                  <a:pt x="74" y="228"/>
                </a:lnTo>
                <a:lnTo>
                  <a:pt x="48" y="226"/>
                </a:lnTo>
                <a:lnTo>
                  <a:pt x="28" y="220"/>
                </a:lnTo>
                <a:lnTo>
                  <a:pt x="12" y="214"/>
                </a:lnTo>
                <a:lnTo>
                  <a:pt x="12" y="214"/>
                </a:lnTo>
                <a:lnTo>
                  <a:pt x="8" y="192"/>
                </a:lnTo>
                <a:lnTo>
                  <a:pt x="2" y="142"/>
                </a:lnTo>
                <a:lnTo>
                  <a:pt x="0" y="112"/>
                </a:lnTo>
                <a:lnTo>
                  <a:pt x="0" y="80"/>
                </a:lnTo>
                <a:lnTo>
                  <a:pt x="4" y="52"/>
                </a:lnTo>
                <a:lnTo>
                  <a:pt x="8" y="38"/>
                </a:lnTo>
                <a:lnTo>
                  <a:pt x="12" y="26"/>
                </a:lnTo>
                <a:lnTo>
                  <a:pt x="12" y="26"/>
                </a:lnTo>
                <a:lnTo>
                  <a:pt x="18" y="16"/>
                </a:lnTo>
                <a:lnTo>
                  <a:pt x="28" y="8"/>
                </a:lnTo>
                <a:lnTo>
                  <a:pt x="38" y="4"/>
                </a:lnTo>
                <a:lnTo>
                  <a:pt x="52" y="0"/>
                </a:lnTo>
                <a:lnTo>
                  <a:pt x="66" y="0"/>
                </a:lnTo>
                <a:lnTo>
                  <a:pt x="80" y="0"/>
                </a:lnTo>
                <a:lnTo>
                  <a:pt x="110" y="4"/>
                </a:lnTo>
                <a:lnTo>
                  <a:pt x="140" y="10"/>
                </a:lnTo>
                <a:lnTo>
                  <a:pt x="164" y="18"/>
                </a:lnTo>
                <a:lnTo>
                  <a:pt x="188" y="26"/>
                </a:lnTo>
                <a:close/>
              </a:path>
            </a:pathLst>
          </a:custGeom>
          <a:solidFill>
            <a:srgbClr val="291E14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50" name="任意多边形 125"/>
          <p:cNvSpPr/>
          <p:nvPr>
            <p:custDataLst>
              <p:tags r:id="rId34"/>
            </p:custDataLst>
          </p:nvPr>
        </p:nvSpPr>
        <p:spPr>
          <a:xfrm>
            <a:off x="2386013" y="5634038"/>
            <a:ext cx="414337" cy="234950"/>
          </a:xfrm>
          <a:custGeom>
            <a:avLst/>
            <a:gdLst/>
            <a:ahLst/>
            <a:cxnLst>
              <a:cxn ang="0">
                <a:pos x="191014" y="26417"/>
              </a:cxn>
              <a:cxn ang="0">
                <a:pos x="191014" y="26417"/>
              </a:cxn>
              <a:cxn ang="0">
                <a:pos x="195079" y="38609"/>
              </a:cxn>
              <a:cxn ang="0">
                <a:pos x="207271" y="65026"/>
              </a:cxn>
              <a:cxn ang="0">
                <a:pos x="217431" y="79251"/>
              </a:cxn>
              <a:cxn ang="0">
                <a:pos x="227592" y="93475"/>
              </a:cxn>
              <a:cxn ang="0">
                <a:pos x="237752" y="103636"/>
              </a:cxn>
              <a:cxn ang="0">
                <a:pos x="243848" y="109732"/>
              </a:cxn>
              <a:cxn ang="0">
                <a:pos x="251977" y="111764"/>
              </a:cxn>
              <a:cxn ang="0">
                <a:pos x="251977" y="111764"/>
              </a:cxn>
              <a:cxn ang="0">
                <a:pos x="266201" y="115828"/>
              </a:cxn>
              <a:cxn ang="0">
                <a:pos x="284490" y="117860"/>
              </a:cxn>
              <a:cxn ang="0">
                <a:pos x="327163" y="121924"/>
              </a:cxn>
              <a:cxn ang="0">
                <a:pos x="349516" y="123956"/>
              </a:cxn>
              <a:cxn ang="0">
                <a:pos x="369836" y="125988"/>
              </a:cxn>
              <a:cxn ang="0">
                <a:pos x="388125" y="132084"/>
              </a:cxn>
              <a:cxn ang="0">
                <a:pos x="402350" y="140213"/>
              </a:cxn>
              <a:cxn ang="0">
                <a:pos x="402350" y="140213"/>
              </a:cxn>
              <a:cxn ang="0">
                <a:pos x="406414" y="144277"/>
              </a:cxn>
              <a:cxn ang="0">
                <a:pos x="410478" y="150373"/>
              </a:cxn>
              <a:cxn ang="0">
                <a:pos x="414542" y="162566"/>
              </a:cxn>
              <a:cxn ang="0">
                <a:pos x="414542" y="174758"/>
              </a:cxn>
              <a:cxn ang="0">
                <a:pos x="412510" y="186950"/>
              </a:cxn>
              <a:cxn ang="0">
                <a:pos x="410478" y="199143"/>
              </a:cxn>
              <a:cxn ang="0">
                <a:pos x="406414" y="209303"/>
              </a:cxn>
              <a:cxn ang="0">
                <a:pos x="402350" y="217431"/>
              </a:cxn>
              <a:cxn ang="0">
                <a:pos x="402350" y="217431"/>
              </a:cxn>
              <a:cxn ang="0">
                <a:pos x="351548" y="223528"/>
              </a:cxn>
              <a:cxn ang="0">
                <a:pos x="296682" y="227592"/>
              </a:cxn>
              <a:cxn ang="0">
                <a:pos x="233688" y="231656"/>
              </a:cxn>
              <a:cxn ang="0">
                <a:pos x="166630" y="235720"/>
              </a:cxn>
              <a:cxn ang="0">
                <a:pos x="103636" y="233688"/>
              </a:cxn>
              <a:cxn ang="0">
                <a:pos x="75187" y="231656"/>
              </a:cxn>
              <a:cxn ang="0">
                <a:pos x="48770" y="229624"/>
              </a:cxn>
              <a:cxn ang="0">
                <a:pos x="28449" y="223528"/>
              </a:cxn>
              <a:cxn ang="0">
                <a:pos x="12192" y="217431"/>
              </a:cxn>
              <a:cxn ang="0">
                <a:pos x="12192" y="217431"/>
              </a:cxn>
              <a:cxn ang="0">
                <a:pos x="8128" y="195079"/>
              </a:cxn>
              <a:cxn ang="0">
                <a:pos x="2032" y="144277"/>
              </a:cxn>
              <a:cxn ang="0">
                <a:pos x="0" y="113796"/>
              </a:cxn>
              <a:cxn ang="0">
                <a:pos x="0" y="81283"/>
              </a:cxn>
              <a:cxn ang="0">
                <a:pos x="4064" y="52834"/>
              </a:cxn>
              <a:cxn ang="0">
                <a:pos x="8128" y="38609"/>
              </a:cxn>
              <a:cxn ang="0">
                <a:pos x="12192" y="26417"/>
              </a:cxn>
              <a:cxn ang="0">
                <a:pos x="12192" y="26417"/>
              </a:cxn>
              <a:cxn ang="0">
                <a:pos x="18289" y="16257"/>
              </a:cxn>
              <a:cxn ang="0">
                <a:pos x="28449" y="8128"/>
              </a:cxn>
              <a:cxn ang="0">
                <a:pos x="38609" y="4064"/>
              </a:cxn>
              <a:cxn ang="0">
                <a:pos x="52834" y="0"/>
              </a:cxn>
              <a:cxn ang="0">
                <a:pos x="67058" y="0"/>
              </a:cxn>
              <a:cxn ang="0">
                <a:pos x="81283" y="0"/>
              </a:cxn>
              <a:cxn ang="0">
                <a:pos x="111764" y="4064"/>
              </a:cxn>
              <a:cxn ang="0">
                <a:pos x="142245" y="10160"/>
              </a:cxn>
              <a:cxn ang="0">
                <a:pos x="166630" y="18289"/>
              </a:cxn>
              <a:cxn ang="0">
                <a:pos x="191014" y="26417"/>
              </a:cxn>
            </a:cxnLst>
            <a:pathLst>
              <a:path w="408" h="232">
                <a:moveTo>
                  <a:pt x="188" y="26"/>
                </a:moveTo>
                <a:lnTo>
                  <a:pt x="188" y="26"/>
                </a:lnTo>
                <a:lnTo>
                  <a:pt x="192" y="38"/>
                </a:lnTo>
                <a:lnTo>
                  <a:pt x="204" y="64"/>
                </a:lnTo>
                <a:lnTo>
                  <a:pt x="214" y="78"/>
                </a:lnTo>
                <a:lnTo>
                  <a:pt x="224" y="92"/>
                </a:lnTo>
                <a:lnTo>
                  <a:pt x="234" y="102"/>
                </a:lnTo>
                <a:lnTo>
                  <a:pt x="240" y="108"/>
                </a:lnTo>
                <a:lnTo>
                  <a:pt x="248" y="110"/>
                </a:lnTo>
                <a:lnTo>
                  <a:pt x="248" y="110"/>
                </a:lnTo>
                <a:lnTo>
                  <a:pt x="262" y="114"/>
                </a:lnTo>
                <a:lnTo>
                  <a:pt x="280" y="116"/>
                </a:lnTo>
                <a:lnTo>
                  <a:pt x="322" y="120"/>
                </a:lnTo>
                <a:lnTo>
                  <a:pt x="344" y="122"/>
                </a:lnTo>
                <a:lnTo>
                  <a:pt x="364" y="124"/>
                </a:lnTo>
                <a:lnTo>
                  <a:pt x="382" y="130"/>
                </a:lnTo>
                <a:lnTo>
                  <a:pt x="396" y="138"/>
                </a:lnTo>
                <a:lnTo>
                  <a:pt x="396" y="138"/>
                </a:lnTo>
                <a:lnTo>
                  <a:pt x="400" y="142"/>
                </a:lnTo>
                <a:lnTo>
                  <a:pt x="404" y="148"/>
                </a:lnTo>
                <a:lnTo>
                  <a:pt x="408" y="160"/>
                </a:lnTo>
                <a:lnTo>
                  <a:pt x="408" y="172"/>
                </a:lnTo>
                <a:lnTo>
                  <a:pt x="406" y="184"/>
                </a:lnTo>
                <a:lnTo>
                  <a:pt x="404" y="196"/>
                </a:lnTo>
                <a:lnTo>
                  <a:pt x="400" y="206"/>
                </a:lnTo>
                <a:lnTo>
                  <a:pt x="396" y="214"/>
                </a:lnTo>
                <a:lnTo>
                  <a:pt x="396" y="214"/>
                </a:lnTo>
                <a:lnTo>
                  <a:pt x="346" y="220"/>
                </a:lnTo>
                <a:lnTo>
                  <a:pt x="292" y="224"/>
                </a:lnTo>
                <a:lnTo>
                  <a:pt x="230" y="228"/>
                </a:lnTo>
                <a:lnTo>
                  <a:pt x="164" y="232"/>
                </a:lnTo>
                <a:lnTo>
                  <a:pt x="102" y="230"/>
                </a:lnTo>
                <a:lnTo>
                  <a:pt x="74" y="228"/>
                </a:lnTo>
                <a:lnTo>
                  <a:pt x="48" y="226"/>
                </a:lnTo>
                <a:lnTo>
                  <a:pt x="28" y="220"/>
                </a:lnTo>
                <a:lnTo>
                  <a:pt x="12" y="214"/>
                </a:lnTo>
                <a:lnTo>
                  <a:pt x="12" y="214"/>
                </a:lnTo>
                <a:lnTo>
                  <a:pt x="8" y="192"/>
                </a:lnTo>
                <a:lnTo>
                  <a:pt x="2" y="142"/>
                </a:lnTo>
                <a:lnTo>
                  <a:pt x="0" y="112"/>
                </a:lnTo>
                <a:lnTo>
                  <a:pt x="0" y="80"/>
                </a:lnTo>
                <a:lnTo>
                  <a:pt x="4" y="52"/>
                </a:lnTo>
                <a:lnTo>
                  <a:pt x="8" y="38"/>
                </a:lnTo>
                <a:lnTo>
                  <a:pt x="12" y="26"/>
                </a:lnTo>
                <a:lnTo>
                  <a:pt x="12" y="26"/>
                </a:lnTo>
                <a:lnTo>
                  <a:pt x="18" y="16"/>
                </a:lnTo>
                <a:lnTo>
                  <a:pt x="28" y="8"/>
                </a:lnTo>
                <a:lnTo>
                  <a:pt x="38" y="4"/>
                </a:lnTo>
                <a:lnTo>
                  <a:pt x="52" y="0"/>
                </a:lnTo>
                <a:lnTo>
                  <a:pt x="66" y="0"/>
                </a:lnTo>
                <a:lnTo>
                  <a:pt x="80" y="0"/>
                </a:lnTo>
                <a:lnTo>
                  <a:pt x="110" y="4"/>
                </a:lnTo>
                <a:lnTo>
                  <a:pt x="140" y="10"/>
                </a:lnTo>
                <a:lnTo>
                  <a:pt x="164" y="18"/>
                </a:lnTo>
                <a:lnTo>
                  <a:pt x="188" y="26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51" name="任意多边形 126"/>
          <p:cNvSpPr/>
          <p:nvPr>
            <p:custDataLst>
              <p:tags r:id="rId35"/>
            </p:custDataLst>
          </p:nvPr>
        </p:nvSpPr>
        <p:spPr>
          <a:xfrm>
            <a:off x="2170113" y="5661025"/>
            <a:ext cx="415925" cy="247650"/>
          </a:xfrm>
          <a:custGeom>
            <a:avLst/>
            <a:gdLst/>
            <a:ahLst/>
            <a:cxnLst>
              <a:cxn ang="0">
                <a:pos x="227592" y="20321"/>
              </a:cxn>
              <a:cxn ang="0">
                <a:pos x="227592" y="20321"/>
              </a:cxn>
              <a:cxn ang="0">
                <a:pos x="229624" y="32513"/>
              </a:cxn>
              <a:cxn ang="0">
                <a:pos x="231656" y="46738"/>
              </a:cxn>
              <a:cxn ang="0">
                <a:pos x="235720" y="60962"/>
              </a:cxn>
              <a:cxn ang="0">
                <a:pos x="243848" y="77218"/>
              </a:cxn>
              <a:cxn ang="0">
                <a:pos x="254009" y="93475"/>
              </a:cxn>
              <a:cxn ang="0">
                <a:pos x="262137" y="101603"/>
              </a:cxn>
              <a:cxn ang="0">
                <a:pos x="270265" y="107699"/>
              </a:cxn>
              <a:cxn ang="0">
                <a:pos x="278393" y="113796"/>
              </a:cxn>
              <a:cxn ang="0">
                <a:pos x="288554" y="119892"/>
              </a:cxn>
              <a:cxn ang="0">
                <a:pos x="288554" y="119892"/>
              </a:cxn>
              <a:cxn ang="0">
                <a:pos x="319035" y="130052"/>
              </a:cxn>
              <a:cxn ang="0">
                <a:pos x="351548" y="140213"/>
              </a:cxn>
              <a:cxn ang="0">
                <a:pos x="384061" y="150373"/>
              </a:cxn>
              <a:cxn ang="0">
                <a:pos x="396253" y="156469"/>
              </a:cxn>
              <a:cxn ang="0">
                <a:pos x="406414" y="164597"/>
              </a:cxn>
              <a:cxn ang="0">
                <a:pos x="406414" y="164597"/>
              </a:cxn>
              <a:cxn ang="0">
                <a:pos x="412510" y="168661"/>
              </a:cxn>
              <a:cxn ang="0">
                <a:pos x="414542" y="174758"/>
              </a:cxn>
              <a:cxn ang="0">
                <a:pos x="414542" y="180854"/>
              </a:cxn>
              <a:cxn ang="0">
                <a:pos x="414542" y="186950"/>
              </a:cxn>
              <a:cxn ang="0">
                <a:pos x="410478" y="203207"/>
              </a:cxn>
              <a:cxn ang="0">
                <a:pos x="406414" y="221495"/>
              </a:cxn>
              <a:cxn ang="0">
                <a:pos x="406414" y="221495"/>
              </a:cxn>
              <a:cxn ang="0">
                <a:pos x="406414" y="225559"/>
              </a:cxn>
              <a:cxn ang="0">
                <a:pos x="402350" y="231655"/>
              </a:cxn>
              <a:cxn ang="0">
                <a:pos x="398285" y="235720"/>
              </a:cxn>
              <a:cxn ang="0">
                <a:pos x="392189" y="239784"/>
              </a:cxn>
              <a:cxn ang="0">
                <a:pos x="373901" y="243848"/>
              </a:cxn>
              <a:cxn ang="0">
                <a:pos x="351548" y="247912"/>
              </a:cxn>
              <a:cxn ang="0">
                <a:pos x="325131" y="247912"/>
              </a:cxn>
              <a:cxn ang="0">
                <a:pos x="296682" y="247912"/>
              </a:cxn>
              <a:cxn ang="0">
                <a:pos x="264169" y="245880"/>
              </a:cxn>
              <a:cxn ang="0">
                <a:pos x="229624" y="241816"/>
              </a:cxn>
              <a:cxn ang="0">
                <a:pos x="160533" y="229623"/>
              </a:cxn>
              <a:cxn ang="0">
                <a:pos x="95507" y="217431"/>
              </a:cxn>
              <a:cxn ang="0">
                <a:pos x="38609" y="203207"/>
              </a:cxn>
              <a:cxn ang="0">
                <a:pos x="0" y="191014"/>
              </a:cxn>
              <a:cxn ang="0">
                <a:pos x="0" y="191014"/>
              </a:cxn>
              <a:cxn ang="0">
                <a:pos x="2032" y="123956"/>
              </a:cxn>
              <a:cxn ang="0">
                <a:pos x="8128" y="67058"/>
              </a:cxn>
              <a:cxn ang="0">
                <a:pos x="12192" y="40641"/>
              </a:cxn>
              <a:cxn ang="0">
                <a:pos x="18289" y="20321"/>
              </a:cxn>
              <a:cxn ang="0">
                <a:pos x="18289" y="20321"/>
              </a:cxn>
              <a:cxn ang="0">
                <a:pos x="22353" y="12192"/>
              </a:cxn>
              <a:cxn ang="0">
                <a:pos x="30481" y="8128"/>
              </a:cxn>
              <a:cxn ang="0">
                <a:pos x="42673" y="4064"/>
              </a:cxn>
              <a:cxn ang="0">
                <a:pos x="56898" y="0"/>
              </a:cxn>
              <a:cxn ang="0">
                <a:pos x="73154" y="0"/>
              </a:cxn>
              <a:cxn ang="0">
                <a:pos x="91443" y="0"/>
              </a:cxn>
              <a:cxn ang="0">
                <a:pos x="128020" y="4064"/>
              </a:cxn>
              <a:cxn ang="0">
                <a:pos x="164598" y="8128"/>
              </a:cxn>
              <a:cxn ang="0">
                <a:pos x="197111" y="14224"/>
              </a:cxn>
              <a:cxn ang="0">
                <a:pos x="227592" y="20321"/>
              </a:cxn>
            </a:cxnLst>
            <a:pathLst>
              <a:path w="408" h="244">
                <a:moveTo>
                  <a:pt x="224" y="20"/>
                </a:moveTo>
                <a:lnTo>
                  <a:pt x="224" y="20"/>
                </a:lnTo>
                <a:lnTo>
                  <a:pt x="226" y="32"/>
                </a:lnTo>
                <a:lnTo>
                  <a:pt x="228" y="46"/>
                </a:lnTo>
                <a:lnTo>
                  <a:pt x="232" y="60"/>
                </a:lnTo>
                <a:lnTo>
                  <a:pt x="240" y="76"/>
                </a:lnTo>
                <a:lnTo>
                  <a:pt x="250" y="92"/>
                </a:lnTo>
                <a:lnTo>
                  <a:pt x="258" y="100"/>
                </a:lnTo>
                <a:lnTo>
                  <a:pt x="266" y="106"/>
                </a:lnTo>
                <a:lnTo>
                  <a:pt x="274" y="112"/>
                </a:lnTo>
                <a:lnTo>
                  <a:pt x="284" y="118"/>
                </a:lnTo>
                <a:lnTo>
                  <a:pt x="284" y="118"/>
                </a:lnTo>
                <a:lnTo>
                  <a:pt x="314" y="128"/>
                </a:lnTo>
                <a:lnTo>
                  <a:pt x="346" y="138"/>
                </a:lnTo>
                <a:lnTo>
                  <a:pt x="378" y="148"/>
                </a:lnTo>
                <a:lnTo>
                  <a:pt x="390" y="154"/>
                </a:lnTo>
                <a:lnTo>
                  <a:pt x="400" y="162"/>
                </a:lnTo>
                <a:lnTo>
                  <a:pt x="400" y="162"/>
                </a:lnTo>
                <a:lnTo>
                  <a:pt x="406" y="166"/>
                </a:lnTo>
                <a:lnTo>
                  <a:pt x="408" y="172"/>
                </a:lnTo>
                <a:lnTo>
                  <a:pt x="408" y="178"/>
                </a:lnTo>
                <a:lnTo>
                  <a:pt x="408" y="184"/>
                </a:lnTo>
                <a:lnTo>
                  <a:pt x="404" y="200"/>
                </a:lnTo>
                <a:lnTo>
                  <a:pt x="400" y="218"/>
                </a:lnTo>
                <a:lnTo>
                  <a:pt x="400" y="218"/>
                </a:lnTo>
                <a:lnTo>
                  <a:pt x="400" y="222"/>
                </a:lnTo>
                <a:lnTo>
                  <a:pt x="396" y="228"/>
                </a:lnTo>
                <a:lnTo>
                  <a:pt x="392" y="232"/>
                </a:lnTo>
                <a:lnTo>
                  <a:pt x="386" y="236"/>
                </a:lnTo>
                <a:lnTo>
                  <a:pt x="368" y="240"/>
                </a:lnTo>
                <a:lnTo>
                  <a:pt x="346" y="244"/>
                </a:lnTo>
                <a:lnTo>
                  <a:pt x="320" y="244"/>
                </a:lnTo>
                <a:lnTo>
                  <a:pt x="292" y="244"/>
                </a:lnTo>
                <a:lnTo>
                  <a:pt x="260" y="242"/>
                </a:lnTo>
                <a:lnTo>
                  <a:pt x="226" y="238"/>
                </a:lnTo>
                <a:lnTo>
                  <a:pt x="158" y="226"/>
                </a:lnTo>
                <a:lnTo>
                  <a:pt x="94" y="214"/>
                </a:lnTo>
                <a:lnTo>
                  <a:pt x="38" y="200"/>
                </a:lnTo>
                <a:lnTo>
                  <a:pt x="0" y="188"/>
                </a:lnTo>
                <a:lnTo>
                  <a:pt x="0" y="188"/>
                </a:lnTo>
                <a:lnTo>
                  <a:pt x="2" y="122"/>
                </a:lnTo>
                <a:lnTo>
                  <a:pt x="8" y="66"/>
                </a:lnTo>
                <a:lnTo>
                  <a:pt x="12" y="40"/>
                </a:lnTo>
                <a:lnTo>
                  <a:pt x="18" y="20"/>
                </a:lnTo>
                <a:lnTo>
                  <a:pt x="18" y="20"/>
                </a:lnTo>
                <a:lnTo>
                  <a:pt x="22" y="12"/>
                </a:lnTo>
                <a:lnTo>
                  <a:pt x="30" y="8"/>
                </a:lnTo>
                <a:lnTo>
                  <a:pt x="42" y="4"/>
                </a:lnTo>
                <a:lnTo>
                  <a:pt x="56" y="0"/>
                </a:lnTo>
                <a:lnTo>
                  <a:pt x="72" y="0"/>
                </a:lnTo>
                <a:lnTo>
                  <a:pt x="90" y="0"/>
                </a:lnTo>
                <a:lnTo>
                  <a:pt x="126" y="4"/>
                </a:lnTo>
                <a:lnTo>
                  <a:pt x="162" y="8"/>
                </a:lnTo>
                <a:lnTo>
                  <a:pt x="194" y="14"/>
                </a:lnTo>
                <a:lnTo>
                  <a:pt x="224" y="20"/>
                </a:lnTo>
                <a:close/>
              </a:path>
            </a:pathLst>
          </a:custGeom>
          <a:solidFill>
            <a:srgbClr val="382C1A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52" name="任意多边形 127"/>
          <p:cNvSpPr/>
          <p:nvPr>
            <p:custDataLst>
              <p:tags r:id="rId36"/>
            </p:custDataLst>
          </p:nvPr>
        </p:nvSpPr>
        <p:spPr>
          <a:xfrm>
            <a:off x="2170113" y="5661025"/>
            <a:ext cx="415925" cy="247650"/>
          </a:xfrm>
          <a:custGeom>
            <a:avLst/>
            <a:gdLst/>
            <a:ahLst/>
            <a:cxnLst>
              <a:cxn ang="0">
                <a:pos x="227592" y="20321"/>
              </a:cxn>
              <a:cxn ang="0">
                <a:pos x="227592" y="20321"/>
              </a:cxn>
              <a:cxn ang="0">
                <a:pos x="229624" y="32513"/>
              </a:cxn>
              <a:cxn ang="0">
                <a:pos x="231656" y="46738"/>
              </a:cxn>
              <a:cxn ang="0">
                <a:pos x="235720" y="60962"/>
              </a:cxn>
              <a:cxn ang="0">
                <a:pos x="243848" y="77218"/>
              </a:cxn>
              <a:cxn ang="0">
                <a:pos x="254009" y="93475"/>
              </a:cxn>
              <a:cxn ang="0">
                <a:pos x="262137" y="101603"/>
              </a:cxn>
              <a:cxn ang="0">
                <a:pos x="270265" y="107699"/>
              </a:cxn>
              <a:cxn ang="0">
                <a:pos x="278393" y="113796"/>
              </a:cxn>
              <a:cxn ang="0">
                <a:pos x="288554" y="119892"/>
              </a:cxn>
              <a:cxn ang="0">
                <a:pos x="288554" y="119892"/>
              </a:cxn>
              <a:cxn ang="0">
                <a:pos x="319035" y="130052"/>
              </a:cxn>
              <a:cxn ang="0">
                <a:pos x="351548" y="140213"/>
              </a:cxn>
              <a:cxn ang="0">
                <a:pos x="384061" y="150373"/>
              </a:cxn>
              <a:cxn ang="0">
                <a:pos x="396253" y="156469"/>
              </a:cxn>
              <a:cxn ang="0">
                <a:pos x="406414" y="164597"/>
              </a:cxn>
              <a:cxn ang="0">
                <a:pos x="406414" y="164597"/>
              </a:cxn>
              <a:cxn ang="0">
                <a:pos x="412510" y="168661"/>
              </a:cxn>
              <a:cxn ang="0">
                <a:pos x="414542" y="174758"/>
              </a:cxn>
              <a:cxn ang="0">
                <a:pos x="414542" y="180854"/>
              </a:cxn>
              <a:cxn ang="0">
                <a:pos x="414542" y="186950"/>
              </a:cxn>
              <a:cxn ang="0">
                <a:pos x="410478" y="203207"/>
              </a:cxn>
              <a:cxn ang="0">
                <a:pos x="406414" y="221495"/>
              </a:cxn>
              <a:cxn ang="0">
                <a:pos x="406414" y="221495"/>
              </a:cxn>
              <a:cxn ang="0">
                <a:pos x="406414" y="225559"/>
              </a:cxn>
              <a:cxn ang="0">
                <a:pos x="402350" y="231655"/>
              </a:cxn>
              <a:cxn ang="0">
                <a:pos x="398285" y="235720"/>
              </a:cxn>
              <a:cxn ang="0">
                <a:pos x="392189" y="239784"/>
              </a:cxn>
              <a:cxn ang="0">
                <a:pos x="373901" y="243848"/>
              </a:cxn>
              <a:cxn ang="0">
                <a:pos x="351548" y="247912"/>
              </a:cxn>
              <a:cxn ang="0">
                <a:pos x="325131" y="247912"/>
              </a:cxn>
              <a:cxn ang="0">
                <a:pos x="296682" y="247912"/>
              </a:cxn>
              <a:cxn ang="0">
                <a:pos x="264169" y="245880"/>
              </a:cxn>
              <a:cxn ang="0">
                <a:pos x="229624" y="241816"/>
              </a:cxn>
              <a:cxn ang="0">
                <a:pos x="160533" y="229623"/>
              </a:cxn>
              <a:cxn ang="0">
                <a:pos x="95507" y="217431"/>
              </a:cxn>
              <a:cxn ang="0">
                <a:pos x="38609" y="203207"/>
              </a:cxn>
              <a:cxn ang="0">
                <a:pos x="0" y="191014"/>
              </a:cxn>
              <a:cxn ang="0">
                <a:pos x="0" y="191014"/>
              </a:cxn>
              <a:cxn ang="0">
                <a:pos x="2032" y="123956"/>
              </a:cxn>
              <a:cxn ang="0">
                <a:pos x="8128" y="67058"/>
              </a:cxn>
              <a:cxn ang="0">
                <a:pos x="12192" y="40641"/>
              </a:cxn>
              <a:cxn ang="0">
                <a:pos x="18289" y="20321"/>
              </a:cxn>
              <a:cxn ang="0">
                <a:pos x="18289" y="20321"/>
              </a:cxn>
              <a:cxn ang="0">
                <a:pos x="22353" y="12192"/>
              </a:cxn>
              <a:cxn ang="0">
                <a:pos x="30481" y="8128"/>
              </a:cxn>
              <a:cxn ang="0">
                <a:pos x="42673" y="4064"/>
              </a:cxn>
              <a:cxn ang="0">
                <a:pos x="56898" y="0"/>
              </a:cxn>
              <a:cxn ang="0">
                <a:pos x="73154" y="0"/>
              </a:cxn>
              <a:cxn ang="0">
                <a:pos x="91443" y="0"/>
              </a:cxn>
              <a:cxn ang="0">
                <a:pos x="128020" y="4064"/>
              </a:cxn>
              <a:cxn ang="0">
                <a:pos x="164598" y="8128"/>
              </a:cxn>
              <a:cxn ang="0">
                <a:pos x="197111" y="14224"/>
              </a:cxn>
              <a:cxn ang="0">
                <a:pos x="227592" y="20321"/>
              </a:cxn>
            </a:cxnLst>
            <a:pathLst>
              <a:path w="408" h="244">
                <a:moveTo>
                  <a:pt x="224" y="20"/>
                </a:moveTo>
                <a:lnTo>
                  <a:pt x="224" y="20"/>
                </a:lnTo>
                <a:lnTo>
                  <a:pt x="226" y="32"/>
                </a:lnTo>
                <a:lnTo>
                  <a:pt x="228" y="46"/>
                </a:lnTo>
                <a:lnTo>
                  <a:pt x="232" y="60"/>
                </a:lnTo>
                <a:lnTo>
                  <a:pt x="240" y="76"/>
                </a:lnTo>
                <a:lnTo>
                  <a:pt x="250" y="92"/>
                </a:lnTo>
                <a:lnTo>
                  <a:pt x="258" y="100"/>
                </a:lnTo>
                <a:lnTo>
                  <a:pt x="266" y="106"/>
                </a:lnTo>
                <a:lnTo>
                  <a:pt x="274" y="112"/>
                </a:lnTo>
                <a:lnTo>
                  <a:pt x="284" y="118"/>
                </a:lnTo>
                <a:lnTo>
                  <a:pt x="284" y="118"/>
                </a:lnTo>
                <a:lnTo>
                  <a:pt x="314" y="128"/>
                </a:lnTo>
                <a:lnTo>
                  <a:pt x="346" y="138"/>
                </a:lnTo>
                <a:lnTo>
                  <a:pt x="378" y="148"/>
                </a:lnTo>
                <a:lnTo>
                  <a:pt x="390" y="154"/>
                </a:lnTo>
                <a:lnTo>
                  <a:pt x="400" y="162"/>
                </a:lnTo>
                <a:lnTo>
                  <a:pt x="400" y="162"/>
                </a:lnTo>
                <a:lnTo>
                  <a:pt x="406" y="166"/>
                </a:lnTo>
                <a:lnTo>
                  <a:pt x="408" y="172"/>
                </a:lnTo>
                <a:lnTo>
                  <a:pt x="408" y="178"/>
                </a:lnTo>
                <a:lnTo>
                  <a:pt x="408" y="184"/>
                </a:lnTo>
                <a:lnTo>
                  <a:pt x="404" y="200"/>
                </a:lnTo>
                <a:lnTo>
                  <a:pt x="400" y="218"/>
                </a:lnTo>
                <a:lnTo>
                  <a:pt x="400" y="218"/>
                </a:lnTo>
                <a:lnTo>
                  <a:pt x="400" y="222"/>
                </a:lnTo>
                <a:lnTo>
                  <a:pt x="396" y="228"/>
                </a:lnTo>
                <a:lnTo>
                  <a:pt x="392" y="232"/>
                </a:lnTo>
                <a:lnTo>
                  <a:pt x="386" y="236"/>
                </a:lnTo>
                <a:lnTo>
                  <a:pt x="368" y="240"/>
                </a:lnTo>
                <a:lnTo>
                  <a:pt x="346" y="244"/>
                </a:lnTo>
                <a:lnTo>
                  <a:pt x="320" y="244"/>
                </a:lnTo>
                <a:lnTo>
                  <a:pt x="292" y="244"/>
                </a:lnTo>
                <a:lnTo>
                  <a:pt x="260" y="242"/>
                </a:lnTo>
                <a:lnTo>
                  <a:pt x="226" y="238"/>
                </a:lnTo>
                <a:lnTo>
                  <a:pt x="158" y="226"/>
                </a:lnTo>
                <a:lnTo>
                  <a:pt x="94" y="214"/>
                </a:lnTo>
                <a:lnTo>
                  <a:pt x="38" y="200"/>
                </a:lnTo>
                <a:lnTo>
                  <a:pt x="0" y="188"/>
                </a:lnTo>
                <a:lnTo>
                  <a:pt x="0" y="188"/>
                </a:lnTo>
                <a:lnTo>
                  <a:pt x="2" y="122"/>
                </a:lnTo>
                <a:lnTo>
                  <a:pt x="8" y="66"/>
                </a:lnTo>
                <a:lnTo>
                  <a:pt x="12" y="40"/>
                </a:lnTo>
                <a:lnTo>
                  <a:pt x="18" y="20"/>
                </a:lnTo>
                <a:lnTo>
                  <a:pt x="18" y="20"/>
                </a:lnTo>
                <a:lnTo>
                  <a:pt x="22" y="12"/>
                </a:lnTo>
                <a:lnTo>
                  <a:pt x="30" y="8"/>
                </a:lnTo>
                <a:lnTo>
                  <a:pt x="42" y="4"/>
                </a:lnTo>
                <a:lnTo>
                  <a:pt x="56" y="0"/>
                </a:lnTo>
                <a:lnTo>
                  <a:pt x="72" y="0"/>
                </a:lnTo>
                <a:lnTo>
                  <a:pt x="90" y="0"/>
                </a:lnTo>
                <a:lnTo>
                  <a:pt x="126" y="4"/>
                </a:lnTo>
                <a:lnTo>
                  <a:pt x="162" y="8"/>
                </a:lnTo>
                <a:lnTo>
                  <a:pt x="194" y="14"/>
                </a:lnTo>
                <a:lnTo>
                  <a:pt x="224" y="20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53" name="任意多边形 128"/>
          <p:cNvSpPr/>
          <p:nvPr>
            <p:custDataLst>
              <p:tags r:id="rId37"/>
            </p:custDataLst>
          </p:nvPr>
        </p:nvSpPr>
        <p:spPr>
          <a:xfrm>
            <a:off x="2108200" y="3959225"/>
            <a:ext cx="588963" cy="1752600"/>
          </a:xfrm>
          <a:custGeom>
            <a:avLst/>
            <a:gdLst/>
            <a:ahLst/>
            <a:cxnLst>
              <a:cxn ang="0">
                <a:pos x="0" y="99571"/>
              </a:cxn>
              <a:cxn ang="0">
                <a:pos x="0" y="99571"/>
              </a:cxn>
              <a:cxn ang="0">
                <a:pos x="6096" y="144277"/>
              </a:cxn>
              <a:cxn ang="0">
                <a:pos x="22353" y="262137"/>
              </a:cxn>
              <a:cxn ang="0">
                <a:pos x="40641" y="442991"/>
              </a:cxn>
              <a:cxn ang="0">
                <a:pos x="50802" y="552722"/>
              </a:cxn>
              <a:cxn ang="0">
                <a:pos x="60962" y="670582"/>
              </a:cxn>
              <a:cxn ang="0">
                <a:pos x="71122" y="796570"/>
              </a:cxn>
              <a:cxn ang="0">
                <a:pos x="79251" y="928655"/>
              </a:cxn>
              <a:cxn ang="0">
                <a:pos x="85347" y="1064803"/>
              </a:cxn>
              <a:cxn ang="0">
                <a:pos x="89411" y="1200952"/>
              </a:cxn>
              <a:cxn ang="0">
                <a:pos x="91443" y="1339132"/>
              </a:cxn>
              <a:cxn ang="0">
                <a:pos x="87379" y="1475281"/>
              </a:cxn>
              <a:cxn ang="0">
                <a:pos x="81283" y="1607365"/>
              </a:cxn>
              <a:cxn ang="0">
                <a:pos x="77219" y="1670359"/>
              </a:cxn>
              <a:cxn ang="0">
                <a:pos x="71122" y="1733353"/>
              </a:cxn>
              <a:cxn ang="0">
                <a:pos x="71122" y="1733353"/>
              </a:cxn>
              <a:cxn ang="0">
                <a:pos x="95507" y="1739450"/>
              </a:cxn>
              <a:cxn ang="0">
                <a:pos x="121924" y="1743514"/>
              </a:cxn>
              <a:cxn ang="0">
                <a:pos x="156469" y="1747578"/>
              </a:cxn>
              <a:cxn ang="0">
                <a:pos x="197111" y="1751642"/>
              </a:cxn>
              <a:cxn ang="0">
                <a:pos x="239784" y="1749610"/>
              </a:cxn>
              <a:cxn ang="0">
                <a:pos x="262137" y="1747578"/>
              </a:cxn>
              <a:cxn ang="0">
                <a:pos x="284490" y="1745546"/>
              </a:cxn>
              <a:cxn ang="0">
                <a:pos x="306842" y="1739450"/>
              </a:cxn>
              <a:cxn ang="0">
                <a:pos x="329195" y="1733353"/>
              </a:cxn>
              <a:cxn ang="0">
                <a:pos x="329195" y="1733353"/>
              </a:cxn>
              <a:cxn ang="0">
                <a:pos x="392189" y="1036354"/>
              </a:cxn>
              <a:cxn ang="0">
                <a:pos x="436895" y="530370"/>
              </a:cxn>
              <a:cxn ang="0">
                <a:pos x="451119" y="347484"/>
              </a:cxn>
              <a:cxn ang="0">
                <a:pos x="455183" y="284489"/>
              </a:cxn>
              <a:cxn ang="0">
                <a:pos x="455183" y="247912"/>
              </a:cxn>
              <a:cxn ang="0">
                <a:pos x="455183" y="247912"/>
              </a:cxn>
              <a:cxn ang="0">
                <a:pos x="457216" y="225559"/>
              </a:cxn>
              <a:cxn ang="0">
                <a:pos x="461280" y="201175"/>
              </a:cxn>
              <a:cxn ang="0">
                <a:pos x="467376" y="178822"/>
              </a:cxn>
              <a:cxn ang="0">
                <a:pos x="477536" y="158501"/>
              </a:cxn>
              <a:cxn ang="0">
                <a:pos x="487697" y="136149"/>
              </a:cxn>
              <a:cxn ang="0">
                <a:pos x="497857" y="115828"/>
              </a:cxn>
              <a:cxn ang="0">
                <a:pos x="522242" y="79251"/>
              </a:cxn>
              <a:cxn ang="0">
                <a:pos x="546627" y="48770"/>
              </a:cxn>
              <a:cxn ang="0">
                <a:pos x="566947" y="24385"/>
              </a:cxn>
              <a:cxn ang="0">
                <a:pos x="589300" y="4064"/>
              </a:cxn>
              <a:cxn ang="0">
                <a:pos x="589300" y="4064"/>
              </a:cxn>
              <a:cxn ang="0">
                <a:pos x="503953" y="0"/>
              </a:cxn>
              <a:cxn ang="0">
                <a:pos x="418606" y="0"/>
              </a:cxn>
              <a:cxn ang="0">
                <a:pos x="367804" y="2032"/>
              </a:cxn>
              <a:cxn ang="0">
                <a:pos x="317003" y="4064"/>
              </a:cxn>
              <a:cxn ang="0">
                <a:pos x="264169" y="8128"/>
              </a:cxn>
              <a:cxn ang="0">
                <a:pos x="213367" y="14224"/>
              </a:cxn>
              <a:cxn ang="0">
                <a:pos x="162566" y="22353"/>
              </a:cxn>
              <a:cxn ang="0">
                <a:pos x="117860" y="30481"/>
              </a:cxn>
              <a:cxn ang="0">
                <a:pos x="77219" y="44705"/>
              </a:cxn>
              <a:cxn ang="0">
                <a:pos x="58930" y="50802"/>
              </a:cxn>
              <a:cxn ang="0">
                <a:pos x="42673" y="58930"/>
              </a:cxn>
              <a:cxn ang="0">
                <a:pos x="28449" y="69090"/>
              </a:cxn>
              <a:cxn ang="0">
                <a:pos x="16257" y="77219"/>
              </a:cxn>
              <a:cxn ang="0">
                <a:pos x="8128" y="89411"/>
              </a:cxn>
              <a:cxn ang="0">
                <a:pos x="0" y="99571"/>
              </a:cxn>
            </a:cxnLst>
            <a:pathLst>
              <a:path w="580" h="1724">
                <a:moveTo>
                  <a:pt x="0" y="98"/>
                </a:moveTo>
                <a:lnTo>
                  <a:pt x="0" y="98"/>
                </a:lnTo>
                <a:lnTo>
                  <a:pt x="6" y="142"/>
                </a:lnTo>
                <a:lnTo>
                  <a:pt x="22" y="258"/>
                </a:lnTo>
                <a:lnTo>
                  <a:pt x="40" y="436"/>
                </a:lnTo>
                <a:lnTo>
                  <a:pt x="50" y="544"/>
                </a:lnTo>
                <a:lnTo>
                  <a:pt x="60" y="660"/>
                </a:lnTo>
                <a:lnTo>
                  <a:pt x="70" y="784"/>
                </a:lnTo>
                <a:lnTo>
                  <a:pt x="78" y="914"/>
                </a:lnTo>
                <a:lnTo>
                  <a:pt x="84" y="1048"/>
                </a:lnTo>
                <a:lnTo>
                  <a:pt x="88" y="1182"/>
                </a:lnTo>
                <a:lnTo>
                  <a:pt x="90" y="1318"/>
                </a:lnTo>
                <a:lnTo>
                  <a:pt x="86" y="1452"/>
                </a:lnTo>
                <a:lnTo>
                  <a:pt x="80" y="1582"/>
                </a:lnTo>
                <a:lnTo>
                  <a:pt x="76" y="1644"/>
                </a:lnTo>
                <a:lnTo>
                  <a:pt x="70" y="1706"/>
                </a:lnTo>
                <a:lnTo>
                  <a:pt x="70" y="1706"/>
                </a:lnTo>
                <a:lnTo>
                  <a:pt x="94" y="1712"/>
                </a:lnTo>
                <a:lnTo>
                  <a:pt x="120" y="1716"/>
                </a:lnTo>
                <a:lnTo>
                  <a:pt x="154" y="1720"/>
                </a:lnTo>
                <a:lnTo>
                  <a:pt x="194" y="1724"/>
                </a:lnTo>
                <a:lnTo>
                  <a:pt x="236" y="1722"/>
                </a:lnTo>
                <a:lnTo>
                  <a:pt x="258" y="1720"/>
                </a:lnTo>
                <a:lnTo>
                  <a:pt x="280" y="1718"/>
                </a:lnTo>
                <a:lnTo>
                  <a:pt x="302" y="1712"/>
                </a:lnTo>
                <a:lnTo>
                  <a:pt x="324" y="1706"/>
                </a:lnTo>
                <a:lnTo>
                  <a:pt x="324" y="1706"/>
                </a:lnTo>
                <a:lnTo>
                  <a:pt x="386" y="1020"/>
                </a:lnTo>
                <a:lnTo>
                  <a:pt x="430" y="522"/>
                </a:lnTo>
                <a:lnTo>
                  <a:pt x="444" y="342"/>
                </a:lnTo>
                <a:lnTo>
                  <a:pt x="448" y="280"/>
                </a:lnTo>
                <a:lnTo>
                  <a:pt x="448" y="244"/>
                </a:lnTo>
                <a:lnTo>
                  <a:pt x="448" y="244"/>
                </a:lnTo>
                <a:lnTo>
                  <a:pt x="450" y="222"/>
                </a:lnTo>
                <a:lnTo>
                  <a:pt x="454" y="198"/>
                </a:lnTo>
                <a:lnTo>
                  <a:pt x="460" y="176"/>
                </a:lnTo>
                <a:lnTo>
                  <a:pt x="470" y="156"/>
                </a:lnTo>
                <a:lnTo>
                  <a:pt x="480" y="134"/>
                </a:lnTo>
                <a:lnTo>
                  <a:pt x="490" y="114"/>
                </a:lnTo>
                <a:lnTo>
                  <a:pt x="514" y="78"/>
                </a:lnTo>
                <a:lnTo>
                  <a:pt x="538" y="48"/>
                </a:lnTo>
                <a:lnTo>
                  <a:pt x="558" y="24"/>
                </a:lnTo>
                <a:lnTo>
                  <a:pt x="580" y="4"/>
                </a:lnTo>
                <a:lnTo>
                  <a:pt x="580" y="4"/>
                </a:lnTo>
                <a:lnTo>
                  <a:pt x="496" y="0"/>
                </a:lnTo>
                <a:lnTo>
                  <a:pt x="412" y="0"/>
                </a:lnTo>
                <a:lnTo>
                  <a:pt x="362" y="2"/>
                </a:lnTo>
                <a:lnTo>
                  <a:pt x="312" y="4"/>
                </a:lnTo>
                <a:lnTo>
                  <a:pt x="260" y="8"/>
                </a:lnTo>
                <a:lnTo>
                  <a:pt x="210" y="14"/>
                </a:lnTo>
                <a:lnTo>
                  <a:pt x="160" y="22"/>
                </a:lnTo>
                <a:lnTo>
                  <a:pt x="116" y="30"/>
                </a:lnTo>
                <a:lnTo>
                  <a:pt x="76" y="44"/>
                </a:lnTo>
                <a:lnTo>
                  <a:pt x="58" y="50"/>
                </a:lnTo>
                <a:lnTo>
                  <a:pt x="42" y="58"/>
                </a:lnTo>
                <a:lnTo>
                  <a:pt x="28" y="68"/>
                </a:lnTo>
                <a:lnTo>
                  <a:pt x="16" y="76"/>
                </a:lnTo>
                <a:lnTo>
                  <a:pt x="8" y="88"/>
                </a:lnTo>
                <a:lnTo>
                  <a:pt x="0" y="98"/>
                </a:lnTo>
                <a:close/>
              </a:path>
            </a:pathLst>
          </a:custGeom>
          <a:solidFill>
            <a:srgbClr val="474C4D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54" name="任意多边形 130"/>
          <p:cNvSpPr/>
          <p:nvPr>
            <p:custDataLst>
              <p:tags r:id="rId38"/>
            </p:custDataLst>
          </p:nvPr>
        </p:nvSpPr>
        <p:spPr>
          <a:xfrm>
            <a:off x="2108200" y="3959225"/>
            <a:ext cx="588963" cy="1752600"/>
          </a:xfrm>
          <a:custGeom>
            <a:avLst/>
            <a:gdLst/>
            <a:ahLst/>
            <a:cxnLst>
              <a:cxn ang="0">
                <a:pos x="0" y="99571"/>
              </a:cxn>
              <a:cxn ang="0">
                <a:pos x="0" y="99571"/>
              </a:cxn>
              <a:cxn ang="0">
                <a:pos x="6096" y="144277"/>
              </a:cxn>
              <a:cxn ang="0">
                <a:pos x="22353" y="262137"/>
              </a:cxn>
              <a:cxn ang="0">
                <a:pos x="40641" y="442991"/>
              </a:cxn>
              <a:cxn ang="0">
                <a:pos x="50802" y="552722"/>
              </a:cxn>
              <a:cxn ang="0">
                <a:pos x="60962" y="670582"/>
              </a:cxn>
              <a:cxn ang="0">
                <a:pos x="71122" y="796570"/>
              </a:cxn>
              <a:cxn ang="0">
                <a:pos x="79251" y="928655"/>
              </a:cxn>
              <a:cxn ang="0">
                <a:pos x="85347" y="1064803"/>
              </a:cxn>
              <a:cxn ang="0">
                <a:pos x="89411" y="1200952"/>
              </a:cxn>
              <a:cxn ang="0">
                <a:pos x="91443" y="1339132"/>
              </a:cxn>
              <a:cxn ang="0">
                <a:pos x="87379" y="1475281"/>
              </a:cxn>
              <a:cxn ang="0">
                <a:pos x="81283" y="1607365"/>
              </a:cxn>
              <a:cxn ang="0">
                <a:pos x="77219" y="1670359"/>
              </a:cxn>
              <a:cxn ang="0">
                <a:pos x="71122" y="1733353"/>
              </a:cxn>
              <a:cxn ang="0">
                <a:pos x="71122" y="1733353"/>
              </a:cxn>
              <a:cxn ang="0">
                <a:pos x="95507" y="1739450"/>
              </a:cxn>
              <a:cxn ang="0">
                <a:pos x="121924" y="1743514"/>
              </a:cxn>
              <a:cxn ang="0">
                <a:pos x="156469" y="1747578"/>
              </a:cxn>
              <a:cxn ang="0">
                <a:pos x="197111" y="1751642"/>
              </a:cxn>
              <a:cxn ang="0">
                <a:pos x="239784" y="1749610"/>
              </a:cxn>
              <a:cxn ang="0">
                <a:pos x="262137" y="1747578"/>
              </a:cxn>
              <a:cxn ang="0">
                <a:pos x="284490" y="1745546"/>
              </a:cxn>
              <a:cxn ang="0">
                <a:pos x="306842" y="1739450"/>
              </a:cxn>
              <a:cxn ang="0">
                <a:pos x="329195" y="1733353"/>
              </a:cxn>
              <a:cxn ang="0">
                <a:pos x="329195" y="1733353"/>
              </a:cxn>
              <a:cxn ang="0">
                <a:pos x="392189" y="1036354"/>
              </a:cxn>
              <a:cxn ang="0">
                <a:pos x="436895" y="530370"/>
              </a:cxn>
              <a:cxn ang="0">
                <a:pos x="451119" y="347484"/>
              </a:cxn>
              <a:cxn ang="0">
                <a:pos x="455183" y="284489"/>
              </a:cxn>
              <a:cxn ang="0">
                <a:pos x="455183" y="247912"/>
              </a:cxn>
              <a:cxn ang="0">
                <a:pos x="455183" y="247912"/>
              </a:cxn>
              <a:cxn ang="0">
                <a:pos x="457216" y="225559"/>
              </a:cxn>
              <a:cxn ang="0">
                <a:pos x="461280" y="201175"/>
              </a:cxn>
              <a:cxn ang="0">
                <a:pos x="467376" y="178822"/>
              </a:cxn>
              <a:cxn ang="0">
                <a:pos x="477536" y="158501"/>
              </a:cxn>
              <a:cxn ang="0">
                <a:pos x="487697" y="136149"/>
              </a:cxn>
              <a:cxn ang="0">
                <a:pos x="497857" y="115828"/>
              </a:cxn>
              <a:cxn ang="0">
                <a:pos x="522242" y="79251"/>
              </a:cxn>
              <a:cxn ang="0">
                <a:pos x="546627" y="48770"/>
              </a:cxn>
              <a:cxn ang="0">
                <a:pos x="566947" y="24385"/>
              </a:cxn>
              <a:cxn ang="0">
                <a:pos x="589300" y="4064"/>
              </a:cxn>
              <a:cxn ang="0">
                <a:pos x="589300" y="4064"/>
              </a:cxn>
              <a:cxn ang="0">
                <a:pos x="503953" y="0"/>
              </a:cxn>
              <a:cxn ang="0">
                <a:pos x="418606" y="0"/>
              </a:cxn>
              <a:cxn ang="0">
                <a:pos x="367804" y="2032"/>
              </a:cxn>
              <a:cxn ang="0">
                <a:pos x="317003" y="4064"/>
              </a:cxn>
              <a:cxn ang="0">
                <a:pos x="264169" y="8128"/>
              </a:cxn>
              <a:cxn ang="0">
                <a:pos x="213367" y="14224"/>
              </a:cxn>
              <a:cxn ang="0">
                <a:pos x="162566" y="22353"/>
              </a:cxn>
              <a:cxn ang="0">
                <a:pos x="117860" y="30481"/>
              </a:cxn>
              <a:cxn ang="0">
                <a:pos x="77219" y="44705"/>
              </a:cxn>
              <a:cxn ang="0">
                <a:pos x="58930" y="50802"/>
              </a:cxn>
              <a:cxn ang="0">
                <a:pos x="42673" y="58930"/>
              </a:cxn>
              <a:cxn ang="0">
                <a:pos x="28449" y="69090"/>
              </a:cxn>
              <a:cxn ang="0">
                <a:pos x="16257" y="77219"/>
              </a:cxn>
              <a:cxn ang="0">
                <a:pos x="8128" y="89411"/>
              </a:cxn>
              <a:cxn ang="0">
                <a:pos x="0" y="99571"/>
              </a:cxn>
            </a:cxnLst>
            <a:pathLst>
              <a:path w="580" h="1724">
                <a:moveTo>
                  <a:pt x="0" y="98"/>
                </a:moveTo>
                <a:lnTo>
                  <a:pt x="0" y="98"/>
                </a:lnTo>
                <a:lnTo>
                  <a:pt x="6" y="142"/>
                </a:lnTo>
                <a:lnTo>
                  <a:pt x="22" y="258"/>
                </a:lnTo>
                <a:lnTo>
                  <a:pt x="40" y="436"/>
                </a:lnTo>
                <a:lnTo>
                  <a:pt x="50" y="544"/>
                </a:lnTo>
                <a:lnTo>
                  <a:pt x="60" y="660"/>
                </a:lnTo>
                <a:lnTo>
                  <a:pt x="70" y="784"/>
                </a:lnTo>
                <a:lnTo>
                  <a:pt x="78" y="914"/>
                </a:lnTo>
                <a:lnTo>
                  <a:pt x="84" y="1048"/>
                </a:lnTo>
                <a:lnTo>
                  <a:pt x="88" y="1182"/>
                </a:lnTo>
                <a:lnTo>
                  <a:pt x="90" y="1318"/>
                </a:lnTo>
                <a:lnTo>
                  <a:pt x="86" y="1452"/>
                </a:lnTo>
                <a:lnTo>
                  <a:pt x="80" y="1582"/>
                </a:lnTo>
                <a:lnTo>
                  <a:pt x="76" y="1644"/>
                </a:lnTo>
                <a:lnTo>
                  <a:pt x="70" y="1706"/>
                </a:lnTo>
                <a:lnTo>
                  <a:pt x="70" y="1706"/>
                </a:lnTo>
                <a:lnTo>
                  <a:pt x="94" y="1712"/>
                </a:lnTo>
                <a:lnTo>
                  <a:pt x="120" y="1716"/>
                </a:lnTo>
                <a:lnTo>
                  <a:pt x="154" y="1720"/>
                </a:lnTo>
                <a:lnTo>
                  <a:pt x="194" y="1724"/>
                </a:lnTo>
                <a:lnTo>
                  <a:pt x="236" y="1722"/>
                </a:lnTo>
                <a:lnTo>
                  <a:pt x="258" y="1720"/>
                </a:lnTo>
                <a:lnTo>
                  <a:pt x="280" y="1718"/>
                </a:lnTo>
                <a:lnTo>
                  <a:pt x="302" y="1712"/>
                </a:lnTo>
                <a:lnTo>
                  <a:pt x="324" y="1706"/>
                </a:lnTo>
                <a:lnTo>
                  <a:pt x="324" y="1706"/>
                </a:lnTo>
                <a:lnTo>
                  <a:pt x="386" y="1020"/>
                </a:lnTo>
                <a:lnTo>
                  <a:pt x="430" y="522"/>
                </a:lnTo>
                <a:lnTo>
                  <a:pt x="444" y="342"/>
                </a:lnTo>
                <a:lnTo>
                  <a:pt x="448" y="280"/>
                </a:lnTo>
                <a:lnTo>
                  <a:pt x="448" y="244"/>
                </a:lnTo>
                <a:lnTo>
                  <a:pt x="448" y="244"/>
                </a:lnTo>
                <a:lnTo>
                  <a:pt x="450" y="222"/>
                </a:lnTo>
                <a:lnTo>
                  <a:pt x="454" y="198"/>
                </a:lnTo>
                <a:lnTo>
                  <a:pt x="460" y="176"/>
                </a:lnTo>
                <a:lnTo>
                  <a:pt x="470" y="156"/>
                </a:lnTo>
                <a:lnTo>
                  <a:pt x="480" y="134"/>
                </a:lnTo>
                <a:lnTo>
                  <a:pt x="490" y="114"/>
                </a:lnTo>
                <a:lnTo>
                  <a:pt x="514" y="78"/>
                </a:lnTo>
                <a:lnTo>
                  <a:pt x="538" y="48"/>
                </a:lnTo>
                <a:lnTo>
                  <a:pt x="558" y="24"/>
                </a:lnTo>
                <a:lnTo>
                  <a:pt x="580" y="4"/>
                </a:lnTo>
                <a:lnTo>
                  <a:pt x="580" y="4"/>
                </a:lnTo>
                <a:lnTo>
                  <a:pt x="496" y="0"/>
                </a:lnTo>
                <a:lnTo>
                  <a:pt x="412" y="0"/>
                </a:lnTo>
                <a:lnTo>
                  <a:pt x="362" y="2"/>
                </a:lnTo>
                <a:lnTo>
                  <a:pt x="312" y="4"/>
                </a:lnTo>
                <a:lnTo>
                  <a:pt x="260" y="8"/>
                </a:lnTo>
                <a:lnTo>
                  <a:pt x="210" y="14"/>
                </a:lnTo>
                <a:lnTo>
                  <a:pt x="160" y="22"/>
                </a:lnTo>
                <a:lnTo>
                  <a:pt x="116" y="30"/>
                </a:lnTo>
                <a:lnTo>
                  <a:pt x="76" y="44"/>
                </a:lnTo>
                <a:lnTo>
                  <a:pt x="58" y="50"/>
                </a:lnTo>
                <a:lnTo>
                  <a:pt x="42" y="58"/>
                </a:lnTo>
                <a:lnTo>
                  <a:pt x="28" y="68"/>
                </a:lnTo>
                <a:lnTo>
                  <a:pt x="16" y="76"/>
                </a:lnTo>
                <a:lnTo>
                  <a:pt x="8" y="88"/>
                </a:lnTo>
                <a:lnTo>
                  <a:pt x="0" y="98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55" name="任意多边形 131"/>
          <p:cNvSpPr/>
          <p:nvPr>
            <p:custDataLst>
              <p:tags r:id="rId39"/>
            </p:custDataLst>
          </p:nvPr>
        </p:nvSpPr>
        <p:spPr>
          <a:xfrm>
            <a:off x="2386013" y="3938588"/>
            <a:ext cx="354012" cy="1749425"/>
          </a:xfrm>
          <a:custGeom>
            <a:avLst/>
            <a:gdLst/>
            <a:ahLst/>
            <a:cxnLst>
              <a:cxn ang="0">
                <a:pos x="351548" y="24385"/>
              </a:cxn>
              <a:cxn ang="0">
                <a:pos x="351548" y="24385"/>
              </a:cxn>
              <a:cxn ang="0">
                <a:pos x="351548" y="65026"/>
              </a:cxn>
              <a:cxn ang="0">
                <a:pos x="353580" y="180854"/>
              </a:cxn>
              <a:cxn ang="0">
                <a:pos x="353580" y="359676"/>
              </a:cxn>
              <a:cxn ang="0">
                <a:pos x="349516" y="467375"/>
              </a:cxn>
              <a:cxn ang="0">
                <a:pos x="345452" y="587267"/>
              </a:cxn>
              <a:cxn ang="0">
                <a:pos x="339356" y="715288"/>
              </a:cxn>
              <a:cxn ang="0">
                <a:pos x="331227" y="851436"/>
              </a:cxn>
              <a:cxn ang="0">
                <a:pos x="319035" y="993681"/>
              </a:cxn>
              <a:cxn ang="0">
                <a:pos x="302778" y="1142022"/>
              </a:cxn>
              <a:cxn ang="0">
                <a:pos x="284490" y="1290363"/>
              </a:cxn>
              <a:cxn ang="0">
                <a:pos x="260105" y="1442768"/>
              </a:cxn>
              <a:cxn ang="0">
                <a:pos x="247912" y="1517954"/>
              </a:cxn>
              <a:cxn ang="0">
                <a:pos x="231656" y="1593141"/>
              </a:cxn>
              <a:cxn ang="0">
                <a:pos x="217431" y="1668327"/>
              </a:cxn>
              <a:cxn ang="0">
                <a:pos x="199143" y="1741482"/>
              </a:cxn>
              <a:cxn ang="0">
                <a:pos x="199143" y="1741482"/>
              </a:cxn>
              <a:cxn ang="0">
                <a:pos x="180854" y="1745546"/>
              </a:cxn>
              <a:cxn ang="0">
                <a:pos x="160533" y="1749610"/>
              </a:cxn>
              <a:cxn ang="0">
                <a:pos x="134117" y="1749610"/>
              </a:cxn>
              <a:cxn ang="0">
                <a:pos x="101603" y="1749610"/>
              </a:cxn>
              <a:cxn ang="0">
                <a:pos x="69090" y="1745546"/>
              </a:cxn>
              <a:cxn ang="0">
                <a:pos x="50802" y="1741482"/>
              </a:cxn>
              <a:cxn ang="0">
                <a:pos x="34545" y="1737418"/>
              </a:cxn>
              <a:cxn ang="0">
                <a:pos x="16257" y="1729289"/>
              </a:cxn>
              <a:cxn ang="0">
                <a:pos x="0" y="1721161"/>
              </a:cxn>
              <a:cxn ang="0">
                <a:pos x="0" y="1721161"/>
              </a:cxn>
              <a:cxn ang="0">
                <a:pos x="20321" y="1265978"/>
              </a:cxn>
              <a:cxn ang="0">
                <a:pos x="34545" y="920527"/>
              </a:cxn>
              <a:cxn ang="0">
                <a:pos x="38609" y="782346"/>
              </a:cxn>
              <a:cxn ang="0">
                <a:pos x="40641" y="690903"/>
              </a:cxn>
              <a:cxn ang="0">
                <a:pos x="40641" y="690903"/>
              </a:cxn>
              <a:cxn ang="0">
                <a:pos x="42673" y="617748"/>
              </a:cxn>
              <a:cxn ang="0">
                <a:pos x="48770" y="528338"/>
              </a:cxn>
              <a:cxn ang="0">
                <a:pos x="56898" y="428766"/>
              </a:cxn>
              <a:cxn ang="0">
                <a:pos x="67058" y="327163"/>
              </a:cxn>
              <a:cxn ang="0">
                <a:pos x="79251" y="233688"/>
              </a:cxn>
              <a:cxn ang="0">
                <a:pos x="89411" y="150373"/>
              </a:cxn>
              <a:cxn ang="0">
                <a:pos x="99571" y="91443"/>
              </a:cxn>
              <a:cxn ang="0">
                <a:pos x="105668" y="58930"/>
              </a:cxn>
              <a:cxn ang="0">
                <a:pos x="105668" y="58930"/>
              </a:cxn>
              <a:cxn ang="0">
                <a:pos x="109732" y="52834"/>
              </a:cxn>
              <a:cxn ang="0">
                <a:pos x="117860" y="44705"/>
              </a:cxn>
              <a:cxn ang="0">
                <a:pos x="125988" y="36577"/>
              </a:cxn>
              <a:cxn ang="0">
                <a:pos x="138181" y="30481"/>
              </a:cxn>
              <a:cxn ang="0">
                <a:pos x="166630" y="16257"/>
              </a:cxn>
              <a:cxn ang="0">
                <a:pos x="182886" y="10160"/>
              </a:cxn>
              <a:cxn ang="0">
                <a:pos x="199143" y="6096"/>
              </a:cxn>
              <a:cxn ang="0">
                <a:pos x="217431" y="2032"/>
              </a:cxn>
              <a:cxn ang="0">
                <a:pos x="237752" y="0"/>
              </a:cxn>
              <a:cxn ang="0">
                <a:pos x="256041" y="0"/>
              </a:cxn>
              <a:cxn ang="0">
                <a:pos x="276361" y="0"/>
              </a:cxn>
              <a:cxn ang="0">
                <a:pos x="294650" y="2032"/>
              </a:cxn>
              <a:cxn ang="0">
                <a:pos x="314971" y="8128"/>
              </a:cxn>
              <a:cxn ang="0">
                <a:pos x="333259" y="14224"/>
              </a:cxn>
              <a:cxn ang="0">
                <a:pos x="351548" y="24385"/>
              </a:cxn>
            </a:cxnLst>
            <a:pathLst>
              <a:path w="348" h="1722">
                <a:moveTo>
                  <a:pt x="346" y="24"/>
                </a:moveTo>
                <a:lnTo>
                  <a:pt x="346" y="24"/>
                </a:lnTo>
                <a:lnTo>
                  <a:pt x="346" y="64"/>
                </a:lnTo>
                <a:lnTo>
                  <a:pt x="348" y="178"/>
                </a:lnTo>
                <a:lnTo>
                  <a:pt x="348" y="354"/>
                </a:lnTo>
                <a:lnTo>
                  <a:pt x="344" y="460"/>
                </a:lnTo>
                <a:lnTo>
                  <a:pt x="340" y="578"/>
                </a:lnTo>
                <a:lnTo>
                  <a:pt x="334" y="704"/>
                </a:lnTo>
                <a:lnTo>
                  <a:pt x="326" y="838"/>
                </a:lnTo>
                <a:lnTo>
                  <a:pt x="314" y="978"/>
                </a:lnTo>
                <a:lnTo>
                  <a:pt x="298" y="1124"/>
                </a:lnTo>
                <a:lnTo>
                  <a:pt x="280" y="1270"/>
                </a:lnTo>
                <a:lnTo>
                  <a:pt x="256" y="1420"/>
                </a:lnTo>
                <a:lnTo>
                  <a:pt x="244" y="1494"/>
                </a:lnTo>
                <a:lnTo>
                  <a:pt x="228" y="1568"/>
                </a:lnTo>
                <a:lnTo>
                  <a:pt x="214" y="1642"/>
                </a:lnTo>
                <a:lnTo>
                  <a:pt x="196" y="1714"/>
                </a:lnTo>
                <a:lnTo>
                  <a:pt x="196" y="1714"/>
                </a:lnTo>
                <a:lnTo>
                  <a:pt x="178" y="1718"/>
                </a:lnTo>
                <a:lnTo>
                  <a:pt x="158" y="1722"/>
                </a:lnTo>
                <a:lnTo>
                  <a:pt x="132" y="1722"/>
                </a:lnTo>
                <a:lnTo>
                  <a:pt x="100" y="1722"/>
                </a:lnTo>
                <a:lnTo>
                  <a:pt x="68" y="1718"/>
                </a:lnTo>
                <a:lnTo>
                  <a:pt x="50" y="1714"/>
                </a:lnTo>
                <a:lnTo>
                  <a:pt x="34" y="1710"/>
                </a:lnTo>
                <a:lnTo>
                  <a:pt x="16" y="1702"/>
                </a:lnTo>
                <a:lnTo>
                  <a:pt x="0" y="1694"/>
                </a:lnTo>
                <a:lnTo>
                  <a:pt x="0" y="1694"/>
                </a:lnTo>
                <a:lnTo>
                  <a:pt x="20" y="1246"/>
                </a:lnTo>
                <a:lnTo>
                  <a:pt x="34" y="906"/>
                </a:lnTo>
                <a:lnTo>
                  <a:pt x="38" y="770"/>
                </a:lnTo>
                <a:lnTo>
                  <a:pt x="40" y="680"/>
                </a:lnTo>
                <a:lnTo>
                  <a:pt x="40" y="680"/>
                </a:lnTo>
                <a:lnTo>
                  <a:pt x="42" y="608"/>
                </a:lnTo>
                <a:lnTo>
                  <a:pt x="48" y="520"/>
                </a:lnTo>
                <a:lnTo>
                  <a:pt x="56" y="422"/>
                </a:lnTo>
                <a:lnTo>
                  <a:pt x="66" y="322"/>
                </a:lnTo>
                <a:lnTo>
                  <a:pt x="78" y="230"/>
                </a:lnTo>
                <a:lnTo>
                  <a:pt x="88" y="148"/>
                </a:lnTo>
                <a:lnTo>
                  <a:pt x="98" y="90"/>
                </a:lnTo>
                <a:lnTo>
                  <a:pt x="104" y="58"/>
                </a:lnTo>
                <a:lnTo>
                  <a:pt x="104" y="58"/>
                </a:lnTo>
                <a:lnTo>
                  <a:pt x="108" y="52"/>
                </a:lnTo>
                <a:lnTo>
                  <a:pt x="116" y="44"/>
                </a:lnTo>
                <a:lnTo>
                  <a:pt x="124" y="36"/>
                </a:lnTo>
                <a:lnTo>
                  <a:pt x="136" y="30"/>
                </a:lnTo>
                <a:lnTo>
                  <a:pt x="164" y="16"/>
                </a:lnTo>
                <a:lnTo>
                  <a:pt x="180" y="10"/>
                </a:lnTo>
                <a:lnTo>
                  <a:pt x="196" y="6"/>
                </a:lnTo>
                <a:lnTo>
                  <a:pt x="214" y="2"/>
                </a:lnTo>
                <a:lnTo>
                  <a:pt x="234" y="0"/>
                </a:lnTo>
                <a:lnTo>
                  <a:pt x="252" y="0"/>
                </a:lnTo>
                <a:lnTo>
                  <a:pt x="272" y="0"/>
                </a:lnTo>
                <a:lnTo>
                  <a:pt x="290" y="2"/>
                </a:lnTo>
                <a:lnTo>
                  <a:pt x="310" y="8"/>
                </a:lnTo>
                <a:lnTo>
                  <a:pt x="328" y="14"/>
                </a:lnTo>
                <a:lnTo>
                  <a:pt x="346" y="24"/>
                </a:lnTo>
                <a:close/>
              </a:path>
            </a:pathLst>
          </a:custGeom>
          <a:solidFill>
            <a:srgbClr val="474C4D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56" name="任意多边形 132"/>
          <p:cNvSpPr/>
          <p:nvPr>
            <p:custDataLst>
              <p:tags r:id="rId40"/>
            </p:custDataLst>
          </p:nvPr>
        </p:nvSpPr>
        <p:spPr>
          <a:xfrm>
            <a:off x="2386013" y="3938588"/>
            <a:ext cx="354012" cy="1749425"/>
          </a:xfrm>
          <a:custGeom>
            <a:avLst/>
            <a:gdLst/>
            <a:ahLst/>
            <a:cxnLst>
              <a:cxn ang="0">
                <a:pos x="351548" y="24385"/>
              </a:cxn>
              <a:cxn ang="0">
                <a:pos x="351548" y="24385"/>
              </a:cxn>
              <a:cxn ang="0">
                <a:pos x="351548" y="65026"/>
              </a:cxn>
              <a:cxn ang="0">
                <a:pos x="353580" y="180854"/>
              </a:cxn>
              <a:cxn ang="0">
                <a:pos x="353580" y="359676"/>
              </a:cxn>
              <a:cxn ang="0">
                <a:pos x="349516" y="467375"/>
              </a:cxn>
              <a:cxn ang="0">
                <a:pos x="345452" y="587267"/>
              </a:cxn>
              <a:cxn ang="0">
                <a:pos x="339356" y="715288"/>
              </a:cxn>
              <a:cxn ang="0">
                <a:pos x="331227" y="851436"/>
              </a:cxn>
              <a:cxn ang="0">
                <a:pos x="319035" y="993681"/>
              </a:cxn>
              <a:cxn ang="0">
                <a:pos x="302778" y="1142022"/>
              </a:cxn>
              <a:cxn ang="0">
                <a:pos x="284490" y="1290363"/>
              </a:cxn>
              <a:cxn ang="0">
                <a:pos x="260105" y="1442768"/>
              </a:cxn>
              <a:cxn ang="0">
                <a:pos x="247912" y="1517954"/>
              </a:cxn>
              <a:cxn ang="0">
                <a:pos x="231656" y="1593141"/>
              </a:cxn>
              <a:cxn ang="0">
                <a:pos x="217431" y="1668327"/>
              </a:cxn>
              <a:cxn ang="0">
                <a:pos x="199143" y="1741482"/>
              </a:cxn>
              <a:cxn ang="0">
                <a:pos x="199143" y="1741482"/>
              </a:cxn>
              <a:cxn ang="0">
                <a:pos x="180854" y="1745546"/>
              </a:cxn>
              <a:cxn ang="0">
                <a:pos x="160533" y="1749610"/>
              </a:cxn>
              <a:cxn ang="0">
                <a:pos x="134117" y="1749610"/>
              </a:cxn>
              <a:cxn ang="0">
                <a:pos x="101603" y="1749610"/>
              </a:cxn>
              <a:cxn ang="0">
                <a:pos x="69090" y="1745546"/>
              </a:cxn>
              <a:cxn ang="0">
                <a:pos x="50802" y="1741482"/>
              </a:cxn>
              <a:cxn ang="0">
                <a:pos x="34545" y="1737418"/>
              </a:cxn>
              <a:cxn ang="0">
                <a:pos x="16257" y="1729289"/>
              </a:cxn>
              <a:cxn ang="0">
                <a:pos x="0" y="1721161"/>
              </a:cxn>
              <a:cxn ang="0">
                <a:pos x="0" y="1721161"/>
              </a:cxn>
              <a:cxn ang="0">
                <a:pos x="20321" y="1265978"/>
              </a:cxn>
              <a:cxn ang="0">
                <a:pos x="34545" y="920527"/>
              </a:cxn>
              <a:cxn ang="0">
                <a:pos x="38609" y="782346"/>
              </a:cxn>
              <a:cxn ang="0">
                <a:pos x="40641" y="690903"/>
              </a:cxn>
              <a:cxn ang="0">
                <a:pos x="40641" y="690903"/>
              </a:cxn>
              <a:cxn ang="0">
                <a:pos x="42673" y="617748"/>
              </a:cxn>
              <a:cxn ang="0">
                <a:pos x="48770" y="528338"/>
              </a:cxn>
              <a:cxn ang="0">
                <a:pos x="56898" y="428766"/>
              </a:cxn>
              <a:cxn ang="0">
                <a:pos x="67058" y="327163"/>
              </a:cxn>
              <a:cxn ang="0">
                <a:pos x="79251" y="233688"/>
              </a:cxn>
              <a:cxn ang="0">
                <a:pos x="89411" y="150373"/>
              </a:cxn>
              <a:cxn ang="0">
                <a:pos x="99571" y="91443"/>
              </a:cxn>
              <a:cxn ang="0">
                <a:pos x="105668" y="58930"/>
              </a:cxn>
              <a:cxn ang="0">
                <a:pos x="105668" y="58930"/>
              </a:cxn>
              <a:cxn ang="0">
                <a:pos x="109732" y="52834"/>
              </a:cxn>
              <a:cxn ang="0">
                <a:pos x="117860" y="44705"/>
              </a:cxn>
              <a:cxn ang="0">
                <a:pos x="125988" y="36577"/>
              </a:cxn>
              <a:cxn ang="0">
                <a:pos x="138181" y="30481"/>
              </a:cxn>
              <a:cxn ang="0">
                <a:pos x="166630" y="16257"/>
              </a:cxn>
              <a:cxn ang="0">
                <a:pos x="182886" y="10160"/>
              </a:cxn>
              <a:cxn ang="0">
                <a:pos x="199143" y="6096"/>
              </a:cxn>
              <a:cxn ang="0">
                <a:pos x="217431" y="2032"/>
              </a:cxn>
              <a:cxn ang="0">
                <a:pos x="237752" y="0"/>
              </a:cxn>
              <a:cxn ang="0">
                <a:pos x="256041" y="0"/>
              </a:cxn>
              <a:cxn ang="0">
                <a:pos x="276361" y="0"/>
              </a:cxn>
              <a:cxn ang="0">
                <a:pos x="294650" y="2032"/>
              </a:cxn>
              <a:cxn ang="0">
                <a:pos x="314971" y="8128"/>
              </a:cxn>
              <a:cxn ang="0">
                <a:pos x="333259" y="14224"/>
              </a:cxn>
              <a:cxn ang="0">
                <a:pos x="351548" y="24385"/>
              </a:cxn>
            </a:cxnLst>
            <a:pathLst>
              <a:path w="348" h="1722">
                <a:moveTo>
                  <a:pt x="346" y="24"/>
                </a:moveTo>
                <a:lnTo>
                  <a:pt x="346" y="24"/>
                </a:lnTo>
                <a:lnTo>
                  <a:pt x="346" y="64"/>
                </a:lnTo>
                <a:lnTo>
                  <a:pt x="348" y="178"/>
                </a:lnTo>
                <a:lnTo>
                  <a:pt x="348" y="354"/>
                </a:lnTo>
                <a:lnTo>
                  <a:pt x="344" y="460"/>
                </a:lnTo>
                <a:lnTo>
                  <a:pt x="340" y="578"/>
                </a:lnTo>
                <a:lnTo>
                  <a:pt x="334" y="704"/>
                </a:lnTo>
                <a:lnTo>
                  <a:pt x="326" y="838"/>
                </a:lnTo>
                <a:lnTo>
                  <a:pt x="314" y="978"/>
                </a:lnTo>
                <a:lnTo>
                  <a:pt x="298" y="1124"/>
                </a:lnTo>
                <a:lnTo>
                  <a:pt x="280" y="1270"/>
                </a:lnTo>
                <a:lnTo>
                  <a:pt x="256" y="1420"/>
                </a:lnTo>
                <a:lnTo>
                  <a:pt x="244" y="1494"/>
                </a:lnTo>
                <a:lnTo>
                  <a:pt x="228" y="1568"/>
                </a:lnTo>
                <a:lnTo>
                  <a:pt x="214" y="1642"/>
                </a:lnTo>
                <a:lnTo>
                  <a:pt x="196" y="1714"/>
                </a:lnTo>
                <a:lnTo>
                  <a:pt x="196" y="1714"/>
                </a:lnTo>
                <a:lnTo>
                  <a:pt x="178" y="1718"/>
                </a:lnTo>
                <a:lnTo>
                  <a:pt x="158" y="1722"/>
                </a:lnTo>
                <a:lnTo>
                  <a:pt x="132" y="1722"/>
                </a:lnTo>
                <a:lnTo>
                  <a:pt x="100" y="1722"/>
                </a:lnTo>
                <a:lnTo>
                  <a:pt x="68" y="1718"/>
                </a:lnTo>
                <a:lnTo>
                  <a:pt x="50" y="1714"/>
                </a:lnTo>
                <a:lnTo>
                  <a:pt x="34" y="1710"/>
                </a:lnTo>
                <a:lnTo>
                  <a:pt x="16" y="1702"/>
                </a:lnTo>
                <a:lnTo>
                  <a:pt x="0" y="1694"/>
                </a:lnTo>
                <a:lnTo>
                  <a:pt x="0" y="1694"/>
                </a:lnTo>
                <a:lnTo>
                  <a:pt x="20" y="1246"/>
                </a:lnTo>
                <a:lnTo>
                  <a:pt x="34" y="906"/>
                </a:lnTo>
                <a:lnTo>
                  <a:pt x="38" y="770"/>
                </a:lnTo>
                <a:lnTo>
                  <a:pt x="40" y="680"/>
                </a:lnTo>
                <a:lnTo>
                  <a:pt x="40" y="680"/>
                </a:lnTo>
                <a:lnTo>
                  <a:pt x="42" y="608"/>
                </a:lnTo>
                <a:lnTo>
                  <a:pt x="48" y="520"/>
                </a:lnTo>
                <a:lnTo>
                  <a:pt x="56" y="422"/>
                </a:lnTo>
                <a:lnTo>
                  <a:pt x="66" y="322"/>
                </a:lnTo>
                <a:lnTo>
                  <a:pt x="78" y="230"/>
                </a:lnTo>
                <a:lnTo>
                  <a:pt x="88" y="148"/>
                </a:lnTo>
                <a:lnTo>
                  <a:pt x="98" y="90"/>
                </a:lnTo>
                <a:lnTo>
                  <a:pt x="104" y="58"/>
                </a:lnTo>
                <a:lnTo>
                  <a:pt x="104" y="58"/>
                </a:lnTo>
                <a:lnTo>
                  <a:pt x="108" y="52"/>
                </a:lnTo>
                <a:lnTo>
                  <a:pt x="116" y="44"/>
                </a:lnTo>
                <a:lnTo>
                  <a:pt x="124" y="36"/>
                </a:lnTo>
                <a:lnTo>
                  <a:pt x="136" y="30"/>
                </a:lnTo>
                <a:lnTo>
                  <a:pt x="164" y="16"/>
                </a:lnTo>
                <a:lnTo>
                  <a:pt x="180" y="10"/>
                </a:lnTo>
                <a:lnTo>
                  <a:pt x="196" y="6"/>
                </a:lnTo>
                <a:lnTo>
                  <a:pt x="214" y="2"/>
                </a:lnTo>
                <a:lnTo>
                  <a:pt x="234" y="0"/>
                </a:lnTo>
                <a:lnTo>
                  <a:pt x="252" y="0"/>
                </a:lnTo>
                <a:lnTo>
                  <a:pt x="272" y="0"/>
                </a:lnTo>
                <a:lnTo>
                  <a:pt x="290" y="2"/>
                </a:lnTo>
                <a:lnTo>
                  <a:pt x="310" y="8"/>
                </a:lnTo>
                <a:lnTo>
                  <a:pt x="328" y="14"/>
                </a:lnTo>
                <a:lnTo>
                  <a:pt x="346" y="24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57" name="任意多边形 133"/>
          <p:cNvSpPr/>
          <p:nvPr>
            <p:custDataLst>
              <p:tags r:id="rId41"/>
            </p:custDataLst>
          </p:nvPr>
        </p:nvSpPr>
        <p:spPr>
          <a:xfrm>
            <a:off x="2463800" y="4071938"/>
            <a:ext cx="144463" cy="1452562"/>
          </a:xfrm>
          <a:custGeom>
            <a:avLst/>
            <a:gdLst/>
            <a:ahLst/>
            <a:cxnLst>
              <a:cxn ang="0">
                <a:pos x="144277" y="0"/>
              </a:cxn>
              <a:cxn ang="0">
                <a:pos x="144277" y="0"/>
              </a:cxn>
              <a:cxn ang="0">
                <a:pos x="138181" y="12192"/>
              </a:cxn>
              <a:cxn ang="0">
                <a:pos x="130053" y="26417"/>
              </a:cxn>
              <a:cxn ang="0">
                <a:pos x="121924" y="48770"/>
              </a:cxn>
              <a:cxn ang="0">
                <a:pos x="113796" y="75186"/>
              </a:cxn>
              <a:cxn ang="0">
                <a:pos x="105668" y="109732"/>
              </a:cxn>
              <a:cxn ang="0">
                <a:pos x="99571" y="152405"/>
              </a:cxn>
              <a:cxn ang="0">
                <a:pos x="95507" y="201175"/>
              </a:cxn>
              <a:cxn ang="0">
                <a:pos x="95507" y="201175"/>
              </a:cxn>
              <a:cxn ang="0">
                <a:pos x="81283" y="426734"/>
              </a:cxn>
              <a:cxn ang="0">
                <a:pos x="56898" y="798602"/>
              </a:cxn>
              <a:cxn ang="0">
                <a:pos x="42673" y="997745"/>
              </a:cxn>
              <a:cxn ang="0">
                <a:pos x="28449" y="1184695"/>
              </a:cxn>
              <a:cxn ang="0">
                <a:pos x="14224" y="1343196"/>
              </a:cxn>
              <a:cxn ang="0">
                <a:pos x="6096" y="1404158"/>
              </a:cxn>
              <a:cxn ang="0">
                <a:pos x="0" y="1452928"/>
              </a:cxn>
              <a:cxn ang="0">
                <a:pos x="0" y="1452928"/>
              </a:cxn>
              <a:cxn ang="0">
                <a:pos x="38609" y="871757"/>
              </a:cxn>
              <a:cxn ang="0">
                <a:pos x="62994" y="449087"/>
              </a:cxn>
              <a:cxn ang="0">
                <a:pos x="71122" y="294650"/>
              </a:cxn>
              <a:cxn ang="0">
                <a:pos x="73155" y="241816"/>
              </a:cxn>
              <a:cxn ang="0">
                <a:pos x="73155" y="209303"/>
              </a:cxn>
              <a:cxn ang="0">
                <a:pos x="73155" y="209303"/>
              </a:cxn>
              <a:cxn ang="0">
                <a:pos x="73155" y="191014"/>
              </a:cxn>
              <a:cxn ang="0">
                <a:pos x="73155" y="170694"/>
              </a:cxn>
              <a:cxn ang="0">
                <a:pos x="79251" y="136148"/>
              </a:cxn>
              <a:cxn ang="0">
                <a:pos x="89411" y="103635"/>
              </a:cxn>
              <a:cxn ang="0">
                <a:pos x="101604" y="75186"/>
              </a:cxn>
              <a:cxn ang="0">
                <a:pos x="113796" y="50802"/>
              </a:cxn>
              <a:cxn ang="0">
                <a:pos x="125988" y="28449"/>
              </a:cxn>
              <a:cxn ang="0">
                <a:pos x="144277" y="0"/>
              </a:cxn>
            </a:cxnLst>
            <a:pathLst>
              <a:path w="142" h="1430">
                <a:moveTo>
                  <a:pt x="142" y="0"/>
                </a:moveTo>
                <a:lnTo>
                  <a:pt x="142" y="0"/>
                </a:lnTo>
                <a:lnTo>
                  <a:pt x="136" y="12"/>
                </a:lnTo>
                <a:lnTo>
                  <a:pt x="128" y="26"/>
                </a:lnTo>
                <a:lnTo>
                  <a:pt x="120" y="48"/>
                </a:lnTo>
                <a:lnTo>
                  <a:pt x="112" y="74"/>
                </a:lnTo>
                <a:lnTo>
                  <a:pt x="104" y="108"/>
                </a:lnTo>
                <a:lnTo>
                  <a:pt x="98" y="150"/>
                </a:lnTo>
                <a:lnTo>
                  <a:pt x="94" y="198"/>
                </a:lnTo>
                <a:lnTo>
                  <a:pt x="94" y="198"/>
                </a:lnTo>
                <a:lnTo>
                  <a:pt x="80" y="420"/>
                </a:lnTo>
                <a:lnTo>
                  <a:pt x="56" y="786"/>
                </a:lnTo>
                <a:lnTo>
                  <a:pt x="42" y="982"/>
                </a:lnTo>
                <a:lnTo>
                  <a:pt x="28" y="1166"/>
                </a:lnTo>
                <a:lnTo>
                  <a:pt x="14" y="1322"/>
                </a:lnTo>
                <a:lnTo>
                  <a:pt x="6" y="1382"/>
                </a:lnTo>
                <a:lnTo>
                  <a:pt x="0" y="1430"/>
                </a:lnTo>
                <a:lnTo>
                  <a:pt x="0" y="1430"/>
                </a:lnTo>
                <a:lnTo>
                  <a:pt x="38" y="858"/>
                </a:lnTo>
                <a:lnTo>
                  <a:pt x="62" y="442"/>
                </a:lnTo>
                <a:lnTo>
                  <a:pt x="70" y="290"/>
                </a:lnTo>
                <a:lnTo>
                  <a:pt x="72" y="238"/>
                </a:lnTo>
                <a:lnTo>
                  <a:pt x="72" y="206"/>
                </a:lnTo>
                <a:lnTo>
                  <a:pt x="72" y="206"/>
                </a:lnTo>
                <a:lnTo>
                  <a:pt x="72" y="188"/>
                </a:lnTo>
                <a:lnTo>
                  <a:pt x="72" y="168"/>
                </a:lnTo>
                <a:lnTo>
                  <a:pt x="78" y="134"/>
                </a:lnTo>
                <a:lnTo>
                  <a:pt x="88" y="102"/>
                </a:lnTo>
                <a:lnTo>
                  <a:pt x="100" y="74"/>
                </a:lnTo>
                <a:lnTo>
                  <a:pt x="112" y="50"/>
                </a:lnTo>
                <a:lnTo>
                  <a:pt x="124" y="28"/>
                </a:lnTo>
                <a:lnTo>
                  <a:pt x="142" y="0"/>
                </a:lnTo>
                <a:close/>
              </a:path>
            </a:pathLst>
          </a:custGeom>
          <a:solidFill>
            <a:srgbClr val="242728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58" name="任意多边形 135"/>
          <p:cNvSpPr/>
          <p:nvPr>
            <p:custDataLst>
              <p:tags r:id="rId42"/>
            </p:custDataLst>
          </p:nvPr>
        </p:nvSpPr>
        <p:spPr>
          <a:xfrm>
            <a:off x="2463800" y="4071938"/>
            <a:ext cx="144463" cy="1452562"/>
          </a:xfrm>
          <a:custGeom>
            <a:avLst/>
            <a:gdLst/>
            <a:ahLst/>
            <a:cxnLst>
              <a:cxn ang="0">
                <a:pos x="144277" y="0"/>
              </a:cxn>
              <a:cxn ang="0">
                <a:pos x="144277" y="0"/>
              </a:cxn>
              <a:cxn ang="0">
                <a:pos x="138181" y="12192"/>
              </a:cxn>
              <a:cxn ang="0">
                <a:pos x="130053" y="26417"/>
              </a:cxn>
              <a:cxn ang="0">
                <a:pos x="121924" y="48770"/>
              </a:cxn>
              <a:cxn ang="0">
                <a:pos x="113796" y="75186"/>
              </a:cxn>
              <a:cxn ang="0">
                <a:pos x="105668" y="109732"/>
              </a:cxn>
              <a:cxn ang="0">
                <a:pos x="99571" y="152405"/>
              </a:cxn>
              <a:cxn ang="0">
                <a:pos x="95507" y="201175"/>
              </a:cxn>
              <a:cxn ang="0">
                <a:pos x="95507" y="201175"/>
              </a:cxn>
              <a:cxn ang="0">
                <a:pos x="81283" y="426734"/>
              </a:cxn>
              <a:cxn ang="0">
                <a:pos x="56898" y="798602"/>
              </a:cxn>
              <a:cxn ang="0">
                <a:pos x="42673" y="997745"/>
              </a:cxn>
              <a:cxn ang="0">
                <a:pos x="28449" y="1184695"/>
              </a:cxn>
              <a:cxn ang="0">
                <a:pos x="14224" y="1343196"/>
              </a:cxn>
              <a:cxn ang="0">
                <a:pos x="6096" y="1404158"/>
              </a:cxn>
              <a:cxn ang="0">
                <a:pos x="0" y="1452928"/>
              </a:cxn>
              <a:cxn ang="0">
                <a:pos x="0" y="1452928"/>
              </a:cxn>
              <a:cxn ang="0">
                <a:pos x="38609" y="871757"/>
              </a:cxn>
              <a:cxn ang="0">
                <a:pos x="62994" y="449087"/>
              </a:cxn>
              <a:cxn ang="0">
                <a:pos x="71122" y="294650"/>
              </a:cxn>
              <a:cxn ang="0">
                <a:pos x="73155" y="241816"/>
              </a:cxn>
              <a:cxn ang="0">
                <a:pos x="73155" y="209303"/>
              </a:cxn>
              <a:cxn ang="0">
                <a:pos x="73155" y="209303"/>
              </a:cxn>
              <a:cxn ang="0">
                <a:pos x="73155" y="191014"/>
              </a:cxn>
              <a:cxn ang="0">
                <a:pos x="73155" y="170694"/>
              </a:cxn>
              <a:cxn ang="0">
                <a:pos x="79251" y="136148"/>
              </a:cxn>
              <a:cxn ang="0">
                <a:pos x="89411" y="103635"/>
              </a:cxn>
              <a:cxn ang="0">
                <a:pos x="101604" y="75186"/>
              </a:cxn>
              <a:cxn ang="0">
                <a:pos x="113796" y="50802"/>
              </a:cxn>
              <a:cxn ang="0">
                <a:pos x="125988" y="28449"/>
              </a:cxn>
              <a:cxn ang="0">
                <a:pos x="144277" y="0"/>
              </a:cxn>
            </a:cxnLst>
            <a:pathLst>
              <a:path w="142" h="1430">
                <a:moveTo>
                  <a:pt x="142" y="0"/>
                </a:moveTo>
                <a:lnTo>
                  <a:pt x="142" y="0"/>
                </a:lnTo>
                <a:lnTo>
                  <a:pt x="136" y="12"/>
                </a:lnTo>
                <a:lnTo>
                  <a:pt x="128" y="26"/>
                </a:lnTo>
                <a:lnTo>
                  <a:pt x="120" y="48"/>
                </a:lnTo>
                <a:lnTo>
                  <a:pt x="112" y="74"/>
                </a:lnTo>
                <a:lnTo>
                  <a:pt x="104" y="108"/>
                </a:lnTo>
                <a:lnTo>
                  <a:pt x="98" y="150"/>
                </a:lnTo>
                <a:lnTo>
                  <a:pt x="94" y="198"/>
                </a:lnTo>
                <a:lnTo>
                  <a:pt x="94" y="198"/>
                </a:lnTo>
                <a:lnTo>
                  <a:pt x="80" y="420"/>
                </a:lnTo>
                <a:lnTo>
                  <a:pt x="56" y="786"/>
                </a:lnTo>
                <a:lnTo>
                  <a:pt x="42" y="982"/>
                </a:lnTo>
                <a:lnTo>
                  <a:pt x="28" y="1166"/>
                </a:lnTo>
                <a:lnTo>
                  <a:pt x="14" y="1322"/>
                </a:lnTo>
                <a:lnTo>
                  <a:pt x="6" y="1382"/>
                </a:lnTo>
                <a:lnTo>
                  <a:pt x="0" y="1430"/>
                </a:lnTo>
                <a:lnTo>
                  <a:pt x="0" y="1430"/>
                </a:lnTo>
                <a:lnTo>
                  <a:pt x="38" y="858"/>
                </a:lnTo>
                <a:lnTo>
                  <a:pt x="62" y="442"/>
                </a:lnTo>
                <a:lnTo>
                  <a:pt x="70" y="290"/>
                </a:lnTo>
                <a:lnTo>
                  <a:pt x="72" y="238"/>
                </a:lnTo>
                <a:lnTo>
                  <a:pt x="72" y="206"/>
                </a:lnTo>
                <a:lnTo>
                  <a:pt x="72" y="206"/>
                </a:lnTo>
                <a:lnTo>
                  <a:pt x="72" y="188"/>
                </a:lnTo>
                <a:lnTo>
                  <a:pt x="72" y="168"/>
                </a:lnTo>
                <a:lnTo>
                  <a:pt x="78" y="134"/>
                </a:lnTo>
                <a:lnTo>
                  <a:pt x="88" y="102"/>
                </a:lnTo>
                <a:lnTo>
                  <a:pt x="100" y="74"/>
                </a:lnTo>
                <a:lnTo>
                  <a:pt x="112" y="50"/>
                </a:lnTo>
                <a:lnTo>
                  <a:pt x="124" y="28"/>
                </a:lnTo>
                <a:lnTo>
                  <a:pt x="142" y="0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59" name="任意多边形 136"/>
          <p:cNvSpPr/>
          <p:nvPr>
            <p:custDataLst>
              <p:tags r:id="rId43"/>
            </p:custDataLst>
          </p:nvPr>
        </p:nvSpPr>
        <p:spPr>
          <a:xfrm>
            <a:off x="1681163" y="2857500"/>
            <a:ext cx="1133475" cy="1289050"/>
          </a:xfrm>
          <a:custGeom>
            <a:avLst/>
            <a:gdLst/>
            <a:ahLst/>
            <a:cxnLst>
              <a:cxn ang="0">
                <a:pos x="227592" y="22353"/>
              </a:cxn>
              <a:cxn ang="0">
                <a:pos x="227592" y="22353"/>
              </a:cxn>
              <a:cxn ang="0">
                <a:pos x="132084" y="42673"/>
              </a:cxn>
              <a:cxn ang="0">
                <a:pos x="58930" y="58930"/>
              </a:cxn>
              <a:cxn ang="0">
                <a:pos x="8128" y="71122"/>
              </a:cxn>
              <a:cxn ang="0">
                <a:pos x="8128" y="71122"/>
              </a:cxn>
              <a:cxn ang="0">
                <a:pos x="2032" y="75187"/>
              </a:cxn>
              <a:cxn ang="0">
                <a:pos x="0" y="83315"/>
              </a:cxn>
              <a:cxn ang="0">
                <a:pos x="0" y="91443"/>
              </a:cxn>
              <a:cxn ang="0">
                <a:pos x="4064" y="103635"/>
              </a:cxn>
              <a:cxn ang="0">
                <a:pos x="18289" y="134116"/>
              </a:cxn>
              <a:cxn ang="0">
                <a:pos x="38609" y="172726"/>
              </a:cxn>
              <a:cxn ang="0">
                <a:pos x="91443" y="264169"/>
              </a:cxn>
              <a:cxn ang="0">
                <a:pos x="117860" y="312938"/>
              </a:cxn>
              <a:cxn ang="0">
                <a:pos x="142245" y="361708"/>
              </a:cxn>
              <a:cxn ang="0">
                <a:pos x="142245" y="361708"/>
              </a:cxn>
              <a:cxn ang="0">
                <a:pos x="152405" y="392189"/>
              </a:cxn>
              <a:cxn ang="0">
                <a:pos x="166630" y="430798"/>
              </a:cxn>
              <a:cxn ang="0">
                <a:pos x="199143" y="534434"/>
              </a:cxn>
              <a:cxn ang="0">
                <a:pos x="237752" y="660422"/>
              </a:cxn>
              <a:cxn ang="0">
                <a:pos x="274329" y="800635"/>
              </a:cxn>
              <a:cxn ang="0">
                <a:pos x="310906" y="942879"/>
              </a:cxn>
              <a:cxn ang="0">
                <a:pos x="341387" y="1079028"/>
              </a:cxn>
              <a:cxn ang="0">
                <a:pos x="365772" y="1196888"/>
              </a:cxn>
              <a:cxn ang="0">
                <a:pos x="373901" y="1247690"/>
              </a:cxn>
              <a:cxn ang="0">
                <a:pos x="377965" y="1288331"/>
              </a:cxn>
              <a:cxn ang="0">
                <a:pos x="377965" y="1288331"/>
              </a:cxn>
              <a:cxn ang="0">
                <a:pos x="449087" y="1272074"/>
              </a:cxn>
              <a:cxn ang="0">
                <a:pos x="611652" y="1231433"/>
              </a:cxn>
              <a:cxn ang="0">
                <a:pos x="701063" y="1211112"/>
              </a:cxn>
              <a:cxn ang="0">
                <a:pos x="786410" y="1192824"/>
              </a:cxn>
              <a:cxn ang="0">
                <a:pos x="855501" y="1180631"/>
              </a:cxn>
              <a:cxn ang="0">
                <a:pos x="881918" y="1176567"/>
              </a:cxn>
              <a:cxn ang="0">
                <a:pos x="900206" y="1174535"/>
              </a:cxn>
              <a:cxn ang="0">
                <a:pos x="900206" y="1095285"/>
              </a:cxn>
              <a:cxn ang="0">
                <a:pos x="900206" y="1095285"/>
              </a:cxn>
              <a:cxn ang="0">
                <a:pos x="914431" y="1117637"/>
              </a:cxn>
              <a:cxn ang="0">
                <a:pos x="924591" y="1139990"/>
              </a:cxn>
              <a:cxn ang="0">
                <a:pos x="934751" y="1164375"/>
              </a:cxn>
              <a:cxn ang="0">
                <a:pos x="934751" y="1164375"/>
              </a:cxn>
              <a:cxn ang="0">
                <a:pos x="1016034" y="1162343"/>
              </a:cxn>
              <a:cxn ang="0">
                <a:pos x="1083092" y="1162343"/>
              </a:cxn>
              <a:cxn ang="0">
                <a:pos x="1133894" y="1164375"/>
              </a:cxn>
              <a:cxn ang="0">
                <a:pos x="1133894" y="1164375"/>
              </a:cxn>
              <a:cxn ang="0">
                <a:pos x="1070900" y="1014002"/>
              </a:cxn>
              <a:cxn ang="0">
                <a:pos x="1003842" y="857533"/>
              </a:cxn>
              <a:cxn ang="0">
                <a:pos x="920527" y="670582"/>
              </a:cxn>
              <a:cxn ang="0">
                <a:pos x="833148" y="471440"/>
              </a:cxn>
              <a:cxn ang="0">
                <a:pos x="743737" y="280425"/>
              </a:cxn>
              <a:cxn ang="0">
                <a:pos x="703096" y="195079"/>
              </a:cxn>
              <a:cxn ang="0">
                <a:pos x="664486" y="117860"/>
              </a:cxn>
              <a:cxn ang="0">
                <a:pos x="629941" y="50802"/>
              </a:cxn>
              <a:cxn ang="0">
                <a:pos x="599460" y="0"/>
              </a:cxn>
              <a:cxn ang="0">
                <a:pos x="599460" y="0"/>
              </a:cxn>
              <a:cxn ang="0">
                <a:pos x="554755" y="0"/>
              </a:cxn>
              <a:cxn ang="0">
                <a:pos x="449087" y="2032"/>
              </a:cxn>
              <a:cxn ang="0">
                <a:pos x="386093" y="6096"/>
              </a:cxn>
              <a:cxn ang="0">
                <a:pos x="325131" y="10160"/>
              </a:cxn>
              <a:cxn ang="0">
                <a:pos x="270265" y="14224"/>
              </a:cxn>
              <a:cxn ang="0">
                <a:pos x="227592" y="22353"/>
              </a:cxn>
            </a:cxnLst>
            <a:pathLst>
              <a:path w="1116" h="1268">
                <a:moveTo>
                  <a:pt x="224" y="22"/>
                </a:moveTo>
                <a:lnTo>
                  <a:pt x="224" y="22"/>
                </a:lnTo>
                <a:lnTo>
                  <a:pt x="130" y="42"/>
                </a:lnTo>
                <a:lnTo>
                  <a:pt x="58" y="58"/>
                </a:lnTo>
                <a:lnTo>
                  <a:pt x="8" y="70"/>
                </a:lnTo>
                <a:lnTo>
                  <a:pt x="8" y="70"/>
                </a:lnTo>
                <a:lnTo>
                  <a:pt x="2" y="74"/>
                </a:lnTo>
                <a:lnTo>
                  <a:pt x="0" y="82"/>
                </a:lnTo>
                <a:lnTo>
                  <a:pt x="0" y="90"/>
                </a:lnTo>
                <a:lnTo>
                  <a:pt x="4" y="102"/>
                </a:lnTo>
                <a:lnTo>
                  <a:pt x="18" y="132"/>
                </a:lnTo>
                <a:lnTo>
                  <a:pt x="38" y="170"/>
                </a:lnTo>
                <a:lnTo>
                  <a:pt x="90" y="260"/>
                </a:lnTo>
                <a:lnTo>
                  <a:pt x="116" y="308"/>
                </a:lnTo>
                <a:lnTo>
                  <a:pt x="140" y="356"/>
                </a:lnTo>
                <a:lnTo>
                  <a:pt x="140" y="356"/>
                </a:lnTo>
                <a:lnTo>
                  <a:pt x="150" y="386"/>
                </a:lnTo>
                <a:lnTo>
                  <a:pt x="164" y="424"/>
                </a:lnTo>
                <a:lnTo>
                  <a:pt x="196" y="526"/>
                </a:lnTo>
                <a:lnTo>
                  <a:pt x="234" y="650"/>
                </a:lnTo>
                <a:lnTo>
                  <a:pt x="270" y="788"/>
                </a:lnTo>
                <a:lnTo>
                  <a:pt x="306" y="928"/>
                </a:lnTo>
                <a:lnTo>
                  <a:pt x="336" y="1062"/>
                </a:lnTo>
                <a:lnTo>
                  <a:pt x="360" y="1178"/>
                </a:lnTo>
                <a:lnTo>
                  <a:pt x="368" y="1228"/>
                </a:lnTo>
                <a:lnTo>
                  <a:pt x="372" y="1268"/>
                </a:lnTo>
                <a:lnTo>
                  <a:pt x="372" y="1268"/>
                </a:lnTo>
                <a:lnTo>
                  <a:pt x="442" y="1252"/>
                </a:lnTo>
                <a:lnTo>
                  <a:pt x="602" y="1212"/>
                </a:lnTo>
                <a:lnTo>
                  <a:pt x="690" y="1192"/>
                </a:lnTo>
                <a:lnTo>
                  <a:pt x="774" y="1174"/>
                </a:lnTo>
                <a:lnTo>
                  <a:pt x="842" y="1162"/>
                </a:lnTo>
                <a:lnTo>
                  <a:pt x="868" y="1158"/>
                </a:lnTo>
                <a:lnTo>
                  <a:pt x="886" y="1156"/>
                </a:lnTo>
                <a:lnTo>
                  <a:pt x="886" y="1078"/>
                </a:lnTo>
                <a:lnTo>
                  <a:pt x="886" y="1078"/>
                </a:lnTo>
                <a:lnTo>
                  <a:pt x="900" y="1100"/>
                </a:lnTo>
                <a:lnTo>
                  <a:pt x="910" y="1122"/>
                </a:lnTo>
                <a:lnTo>
                  <a:pt x="920" y="1146"/>
                </a:lnTo>
                <a:lnTo>
                  <a:pt x="920" y="1146"/>
                </a:lnTo>
                <a:lnTo>
                  <a:pt x="1000" y="1144"/>
                </a:lnTo>
                <a:lnTo>
                  <a:pt x="1066" y="1144"/>
                </a:lnTo>
                <a:lnTo>
                  <a:pt x="1116" y="1146"/>
                </a:lnTo>
                <a:lnTo>
                  <a:pt x="1116" y="1146"/>
                </a:lnTo>
                <a:lnTo>
                  <a:pt x="1054" y="998"/>
                </a:lnTo>
                <a:lnTo>
                  <a:pt x="988" y="844"/>
                </a:lnTo>
                <a:lnTo>
                  <a:pt x="906" y="660"/>
                </a:lnTo>
                <a:lnTo>
                  <a:pt x="820" y="464"/>
                </a:lnTo>
                <a:lnTo>
                  <a:pt x="732" y="276"/>
                </a:lnTo>
                <a:lnTo>
                  <a:pt x="692" y="192"/>
                </a:lnTo>
                <a:lnTo>
                  <a:pt x="654" y="116"/>
                </a:lnTo>
                <a:lnTo>
                  <a:pt x="620" y="50"/>
                </a:lnTo>
                <a:lnTo>
                  <a:pt x="590" y="0"/>
                </a:lnTo>
                <a:lnTo>
                  <a:pt x="590" y="0"/>
                </a:lnTo>
                <a:lnTo>
                  <a:pt x="546" y="0"/>
                </a:lnTo>
                <a:lnTo>
                  <a:pt x="442" y="2"/>
                </a:lnTo>
                <a:lnTo>
                  <a:pt x="380" y="6"/>
                </a:lnTo>
                <a:lnTo>
                  <a:pt x="320" y="10"/>
                </a:lnTo>
                <a:lnTo>
                  <a:pt x="266" y="14"/>
                </a:lnTo>
                <a:lnTo>
                  <a:pt x="224" y="22"/>
                </a:lnTo>
                <a:close/>
              </a:path>
            </a:pathLst>
          </a:custGeom>
          <a:solidFill>
            <a:srgbClr val="474C4D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60" name="任意多边形 137"/>
          <p:cNvSpPr/>
          <p:nvPr>
            <p:custDataLst>
              <p:tags r:id="rId44"/>
            </p:custDataLst>
          </p:nvPr>
        </p:nvSpPr>
        <p:spPr>
          <a:xfrm>
            <a:off x="1681163" y="2857500"/>
            <a:ext cx="1133475" cy="1289050"/>
          </a:xfrm>
          <a:custGeom>
            <a:avLst/>
            <a:gdLst/>
            <a:ahLst/>
            <a:cxnLst>
              <a:cxn ang="0">
                <a:pos x="227592" y="22353"/>
              </a:cxn>
              <a:cxn ang="0">
                <a:pos x="227592" y="22353"/>
              </a:cxn>
              <a:cxn ang="0">
                <a:pos x="132084" y="42673"/>
              </a:cxn>
              <a:cxn ang="0">
                <a:pos x="58930" y="58930"/>
              </a:cxn>
              <a:cxn ang="0">
                <a:pos x="8128" y="71122"/>
              </a:cxn>
              <a:cxn ang="0">
                <a:pos x="8128" y="71122"/>
              </a:cxn>
              <a:cxn ang="0">
                <a:pos x="2032" y="75187"/>
              </a:cxn>
              <a:cxn ang="0">
                <a:pos x="0" y="83315"/>
              </a:cxn>
              <a:cxn ang="0">
                <a:pos x="0" y="91443"/>
              </a:cxn>
              <a:cxn ang="0">
                <a:pos x="4064" y="103635"/>
              </a:cxn>
              <a:cxn ang="0">
                <a:pos x="18289" y="134116"/>
              </a:cxn>
              <a:cxn ang="0">
                <a:pos x="38609" y="172726"/>
              </a:cxn>
              <a:cxn ang="0">
                <a:pos x="91443" y="264169"/>
              </a:cxn>
              <a:cxn ang="0">
                <a:pos x="117860" y="312938"/>
              </a:cxn>
              <a:cxn ang="0">
                <a:pos x="142245" y="361708"/>
              </a:cxn>
              <a:cxn ang="0">
                <a:pos x="142245" y="361708"/>
              </a:cxn>
              <a:cxn ang="0">
                <a:pos x="152405" y="392189"/>
              </a:cxn>
              <a:cxn ang="0">
                <a:pos x="166630" y="430798"/>
              </a:cxn>
              <a:cxn ang="0">
                <a:pos x="199143" y="534434"/>
              </a:cxn>
              <a:cxn ang="0">
                <a:pos x="237752" y="660422"/>
              </a:cxn>
              <a:cxn ang="0">
                <a:pos x="274329" y="800635"/>
              </a:cxn>
              <a:cxn ang="0">
                <a:pos x="310906" y="942879"/>
              </a:cxn>
              <a:cxn ang="0">
                <a:pos x="341387" y="1079028"/>
              </a:cxn>
              <a:cxn ang="0">
                <a:pos x="365772" y="1196888"/>
              </a:cxn>
              <a:cxn ang="0">
                <a:pos x="373901" y="1247690"/>
              </a:cxn>
              <a:cxn ang="0">
                <a:pos x="377965" y="1288331"/>
              </a:cxn>
              <a:cxn ang="0">
                <a:pos x="377965" y="1288331"/>
              </a:cxn>
              <a:cxn ang="0">
                <a:pos x="449087" y="1272074"/>
              </a:cxn>
              <a:cxn ang="0">
                <a:pos x="611652" y="1231433"/>
              </a:cxn>
              <a:cxn ang="0">
                <a:pos x="701063" y="1211112"/>
              </a:cxn>
              <a:cxn ang="0">
                <a:pos x="786410" y="1192824"/>
              </a:cxn>
              <a:cxn ang="0">
                <a:pos x="855501" y="1180631"/>
              </a:cxn>
              <a:cxn ang="0">
                <a:pos x="881918" y="1176567"/>
              </a:cxn>
              <a:cxn ang="0">
                <a:pos x="900206" y="1174535"/>
              </a:cxn>
              <a:cxn ang="0">
                <a:pos x="900206" y="1095285"/>
              </a:cxn>
              <a:cxn ang="0">
                <a:pos x="900206" y="1095285"/>
              </a:cxn>
              <a:cxn ang="0">
                <a:pos x="914431" y="1117637"/>
              </a:cxn>
              <a:cxn ang="0">
                <a:pos x="924591" y="1139990"/>
              </a:cxn>
              <a:cxn ang="0">
                <a:pos x="934751" y="1164375"/>
              </a:cxn>
              <a:cxn ang="0">
                <a:pos x="934751" y="1164375"/>
              </a:cxn>
              <a:cxn ang="0">
                <a:pos x="1016034" y="1162343"/>
              </a:cxn>
              <a:cxn ang="0">
                <a:pos x="1083092" y="1162343"/>
              </a:cxn>
              <a:cxn ang="0">
                <a:pos x="1133894" y="1164375"/>
              </a:cxn>
              <a:cxn ang="0">
                <a:pos x="1133894" y="1164375"/>
              </a:cxn>
              <a:cxn ang="0">
                <a:pos x="1070900" y="1014002"/>
              </a:cxn>
              <a:cxn ang="0">
                <a:pos x="1003842" y="857533"/>
              </a:cxn>
              <a:cxn ang="0">
                <a:pos x="920527" y="670582"/>
              </a:cxn>
              <a:cxn ang="0">
                <a:pos x="833148" y="471440"/>
              </a:cxn>
              <a:cxn ang="0">
                <a:pos x="743737" y="280425"/>
              </a:cxn>
              <a:cxn ang="0">
                <a:pos x="703096" y="195079"/>
              </a:cxn>
              <a:cxn ang="0">
                <a:pos x="664486" y="117860"/>
              </a:cxn>
              <a:cxn ang="0">
                <a:pos x="629941" y="50802"/>
              </a:cxn>
              <a:cxn ang="0">
                <a:pos x="599460" y="0"/>
              </a:cxn>
              <a:cxn ang="0">
                <a:pos x="599460" y="0"/>
              </a:cxn>
              <a:cxn ang="0">
                <a:pos x="554755" y="0"/>
              </a:cxn>
              <a:cxn ang="0">
                <a:pos x="449087" y="2032"/>
              </a:cxn>
              <a:cxn ang="0">
                <a:pos x="386093" y="6096"/>
              </a:cxn>
              <a:cxn ang="0">
                <a:pos x="325131" y="10160"/>
              </a:cxn>
              <a:cxn ang="0">
                <a:pos x="270265" y="14224"/>
              </a:cxn>
              <a:cxn ang="0">
                <a:pos x="227592" y="22353"/>
              </a:cxn>
            </a:cxnLst>
            <a:pathLst>
              <a:path w="1116" h="1268">
                <a:moveTo>
                  <a:pt x="224" y="22"/>
                </a:moveTo>
                <a:lnTo>
                  <a:pt x="224" y="22"/>
                </a:lnTo>
                <a:lnTo>
                  <a:pt x="130" y="42"/>
                </a:lnTo>
                <a:lnTo>
                  <a:pt x="58" y="58"/>
                </a:lnTo>
                <a:lnTo>
                  <a:pt x="8" y="70"/>
                </a:lnTo>
                <a:lnTo>
                  <a:pt x="8" y="70"/>
                </a:lnTo>
                <a:lnTo>
                  <a:pt x="2" y="74"/>
                </a:lnTo>
                <a:lnTo>
                  <a:pt x="0" y="82"/>
                </a:lnTo>
                <a:lnTo>
                  <a:pt x="0" y="90"/>
                </a:lnTo>
                <a:lnTo>
                  <a:pt x="4" y="102"/>
                </a:lnTo>
                <a:lnTo>
                  <a:pt x="18" y="132"/>
                </a:lnTo>
                <a:lnTo>
                  <a:pt x="38" y="170"/>
                </a:lnTo>
                <a:lnTo>
                  <a:pt x="90" y="260"/>
                </a:lnTo>
                <a:lnTo>
                  <a:pt x="116" y="308"/>
                </a:lnTo>
                <a:lnTo>
                  <a:pt x="140" y="356"/>
                </a:lnTo>
                <a:lnTo>
                  <a:pt x="140" y="356"/>
                </a:lnTo>
                <a:lnTo>
                  <a:pt x="150" y="386"/>
                </a:lnTo>
                <a:lnTo>
                  <a:pt x="164" y="424"/>
                </a:lnTo>
                <a:lnTo>
                  <a:pt x="196" y="526"/>
                </a:lnTo>
                <a:lnTo>
                  <a:pt x="234" y="650"/>
                </a:lnTo>
                <a:lnTo>
                  <a:pt x="270" y="788"/>
                </a:lnTo>
                <a:lnTo>
                  <a:pt x="306" y="928"/>
                </a:lnTo>
                <a:lnTo>
                  <a:pt x="336" y="1062"/>
                </a:lnTo>
                <a:lnTo>
                  <a:pt x="360" y="1178"/>
                </a:lnTo>
                <a:lnTo>
                  <a:pt x="368" y="1228"/>
                </a:lnTo>
                <a:lnTo>
                  <a:pt x="372" y="1268"/>
                </a:lnTo>
                <a:lnTo>
                  <a:pt x="372" y="1268"/>
                </a:lnTo>
                <a:lnTo>
                  <a:pt x="442" y="1252"/>
                </a:lnTo>
                <a:lnTo>
                  <a:pt x="602" y="1212"/>
                </a:lnTo>
                <a:lnTo>
                  <a:pt x="690" y="1192"/>
                </a:lnTo>
                <a:lnTo>
                  <a:pt x="774" y="1174"/>
                </a:lnTo>
                <a:lnTo>
                  <a:pt x="842" y="1162"/>
                </a:lnTo>
                <a:lnTo>
                  <a:pt x="868" y="1158"/>
                </a:lnTo>
                <a:lnTo>
                  <a:pt x="886" y="1156"/>
                </a:lnTo>
                <a:lnTo>
                  <a:pt x="886" y="1078"/>
                </a:lnTo>
                <a:lnTo>
                  <a:pt x="886" y="1078"/>
                </a:lnTo>
                <a:lnTo>
                  <a:pt x="900" y="1100"/>
                </a:lnTo>
                <a:lnTo>
                  <a:pt x="910" y="1122"/>
                </a:lnTo>
                <a:lnTo>
                  <a:pt x="920" y="1146"/>
                </a:lnTo>
                <a:lnTo>
                  <a:pt x="920" y="1146"/>
                </a:lnTo>
                <a:lnTo>
                  <a:pt x="1000" y="1144"/>
                </a:lnTo>
                <a:lnTo>
                  <a:pt x="1066" y="1144"/>
                </a:lnTo>
                <a:lnTo>
                  <a:pt x="1116" y="1146"/>
                </a:lnTo>
                <a:lnTo>
                  <a:pt x="1116" y="1146"/>
                </a:lnTo>
                <a:lnTo>
                  <a:pt x="1054" y="998"/>
                </a:lnTo>
                <a:lnTo>
                  <a:pt x="988" y="844"/>
                </a:lnTo>
                <a:lnTo>
                  <a:pt x="906" y="660"/>
                </a:lnTo>
                <a:lnTo>
                  <a:pt x="820" y="464"/>
                </a:lnTo>
                <a:lnTo>
                  <a:pt x="732" y="276"/>
                </a:lnTo>
                <a:lnTo>
                  <a:pt x="692" y="192"/>
                </a:lnTo>
                <a:lnTo>
                  <a:pt x="654" y="116"/>
                </a:lnTo>
                <a:lnTo>
                  <a:pt x="620" y="50"/>
                </a:lnTo>
                <a:lnTo>
                  <a:pt x="590" y="0"/>
                </a:lnTo>
                <a:lnTo>
                  <a:pt x="590" y="0"/>
                </a:lnTo>
                <a:lnTo>
                  <a:pt x="546" y="0"/>
                </a:lnTo>
                <a:lnTo>
                  <a:pt x="442" y="2"/>
                </a:lnTo>
                <a:lnTo>
                  <a:pt x="380" y="6"/>
                </a:lnTo>
                <a:lnTo>
                  <a:pt x="320" y="10"/>
                </a:lnTo>
                <a:lnTo>
                  <a:pt x="266" y="14"/>
                </a:lnTo>
                <a:lnTo>
                  <a:pt x="224" y="22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61" name="任意多边形 138"/>
          <p:cNvSpPr/>
          <p:nvPr>
            <p:custDataLst>
              <p:tags r:id="rId45"/>
            </p:custDataLst>
          </p:nvPr>
        </p:nvSpPr>
        <p:spPr>
          <a:xfrm>
            <a:off x="1963738" y="2705100"/>
            <a:ext cx="192087" cy="290513"/>
          </a:xfrm>
          <a:custGeom>
            <a:avLst/>
            <a:gdLst/>
            <a:ahLst/>
            <a:cxnLst>
              <a:cxn ang="0">
                <a:pos x="99571" y="26417"/>
              </a:cxn>
              <a:cxn ang="0">
                <a:pos x="99571" y="26417"/>
              </a:cxn>
              <a:cxn ang="0">
                <a:pos x="136148" y="91443"/>
              </a:cxn>
              <a:cxn ang="0">
                <a:pos x="166629" y="140212"/>
              </a:cxn>
              <a:cxn ang="0">
                <a:pos x="178822" y="158501"/>
              </a:cxn>
              <a:cxn ang="0">
                <a:pos x="191014" y="170693"/>
              </a:cxn>
              <a:cxn ang="0">
                <a:pos x="191014" y="170693"/>
              </a:cxn>
              <a:cxn ang="0">
                <a:pos x="193046" y="213367"/>
              </a:cxn>
              <a:cxn ang="0">
                <a:pos x="191014" y="243848"/>
              </a:cxn>
              <a:cxn ang="0">
                <a:pos x="184918" y="266200"/>
              </a:cxn>
              <a:cxn ang="0">
                <a:pos x="182886" y="274328"/>
              </a:cxn>
              <a:cxn ang="0">
                <a:pos x="176789" y="280425"/>
              </a:cxn>
              <a:cxn ang="0">
                <a:pos x="172725" y="286521"/>
              </a:cxn>
              <a:cxn ang="0">
                <a:pos x="168661" y="288553"/>
              </a:cxn>
              <a:cxn ang="0">
                <a:pos x="162565" y="290585"/>
              </a:cxn>
              <a:cxn ang="0">
                <a:pos x="156469" y="290585"/>
              </a:cxn>
              <a:cxn ang="0">
                <a:pos x="142244" y="286521"/>
              </a:cxn>
              <a:cxn ang="0">
                <a:pos x="130052" y="280425"/>
              </a:cxn>
              <a:cxn ang="0">
                <a:pos x="115828" y="270264"/>
              </a:cxn>
              <a:cxn ang="0">
                <a:pos x="101603" y="258072"/>
              </a:cxn>
              <a:cxn ang="0">
                <a:pos x="77218" y="231655"/>
              </a:cxn>
              <a:cxn ang="0">
                <a:pos x="60962" y="211335"/>
              </a:cxn>
              <a:cxn ang="0">
                <a:pos x="52834" y="201174"/>
              </a:cxn>
              <a:cxn ang="0">
                <a:pos x="52834" y="201174"/>
              </a:cxn>
              <a:cxn ang="0">
                <a:pos x="30481" y="136148"/>
              </a:cxn>
              <a:cxn ang="0">
                <a:pos x="12192" y="77218"/>
              </a:cxn>
              <a:cxn ang="0">
                <a:pos x="0" y="26417"/>
              </a:cxn>
              <a:cxn ang="0">
                <a:pos x="0" y="26417"/>
              </a:cxn>
              <a:cxn ang="0">
                <a:pos x="0" y="16257"/>
              </a:cxn>
              <a:cxn ang="0">
                <a:pos x="0" y="10160"/>
              </a:cxn>
              <a:cxn ang="0">
                <a:pos x="4064" y="4064"/>
              </a:cxn>
              <a:cxn ang="0">
                <a:pos x="10160" y="2032"/>
              </a:cxn>
              <a:cxn ang="0">
                <a:pos x="18289" y="0"/>
              </a:cxn>
              <a:cxn ang="0">
                <a:pos x="26417" y="0"/>
              </a:cxn>
              <a:cxn ang="0">
                <a:pos x="44705" y="4064"/>
              </a:cxn>
              <a:cxn ang="0">
                <a:pos x="65026" y="10160"/>
              </a:cxn>
              <a:cxn ang="0">
                <a:pos x="81283" y="18289"/>
              </a:cxn>
              <a:cxn ang="0">
                <a:pos x="99571" y="26417"/>
              </a:cxn>
            </a:cxnLst>
            <a:pathLst>
              <a:path w="190" h="286">
                <a:moveTo>
                  <a:pt x="98" y="26"/>
                </a:moveTo>
                <a:lnTo>
                  <a:pt x="98" y="26"/>
                </a:lnTo>
                <a:lnTo>
                  <a:pt x="134" y="90"/>
                </a:lnTo>
                <a:lnTo>
                  <a:pt x="164" y="138"/>
                </a:lnTo>
                <a:lnTo>
                  <a:pt x="176" y="156"/>
                </a:lnTo>
                <a:lnTo>
                  <a:pt x="188" y="168"/>
                </a:lnTo>
                <a:lnTo>
                  <a:pt x="188" y="168"/>
                </a:lnTo>
                <a:lnTo>
                  <a:pt x="190" y="210"/>
                </a:lnTo>
                <a:lnTo>
                  <a:pt x="188" y="240"/>
                </a:lnTo>
                <a:lnTo>
                  <a:pt x="182" y="262"/>
                </a:lnTo>
                <a:lnTo>
                  <a:pt x="180" y="270"/>
                </a:lnTo>
                <a:lnTo>
                  <a:pt x="174" y="276"/>
                </a:lnTo>
                <a:lnTo>
                  <a:pt x="170" y="282"/>
                </a:lnTo>
                <a:lnTo>
                  <a:pt x="166" y="284"/>
                </a:lnTo>
                <a:lnTo>
                  <a:pt x="160" y="286"/>
                </a:lnTo>
                <a:lnTo>
                  <a:pt x="154" y="286"/>
                </a:lnTo>
                <a:lnTo>
                  <a:pt x="140" y="282"/>
                </a:lnTo>
                <a:lnTo>
                  <a:pt x="128" y="276"/>
                </a:lnTo>
                <a:lnTo>
                  <a:pt x="114" y="266"/>
                </a:lnTo>
                <a:lnTo>
                  <a:pt x="100" y="254"/>
                </a:lnTo>
                <a:lnTo>
                  <a:pt x="76" y="228"/>
                </a:lnTo>
                <a:lnTo>
                  <a:pt x="60" y="208"/>
                </a:lnTo>
                <a:lnTo>
                  <a:pt x="52" y="198"/>
                </a:lnTo>
                <a:lnTo>
                  <a:pt x="52" y="198"/>
                </a:lnTo>
                <a:lnTo>
                  <a:pt x="30" y="134"/>
                </a:lnTo>
                <a:lnTo>
                  <a:pt x="12" y="76"/>
                </a:lnTo>
                <a:lnTo>
                  <a:pt x="0" y="26"/>
                </a:lnTo>
                <a:lnTo>
                  <a:pt x="0" y="26"/>
                </a:lnTo>
                <a:lnTo>
                  <a:pt x="0" y="16"/>
                </a:lnTo>
                <a:lnTo>
                  <a:pt x="0" y="10"/>
                </a:lnTo>
                <a:lnTo>
                  <a:pt x="4" y="4"/>
                </a:lnTo>
                <a:lnTo>
                  <a:pt x="10" y="2"/>
                </a:lnTo>
                <a:lnTo>
                  <a:pt x="18" y="0"/>
                </a:lnTo>
                <a:lnTo>
                  <a:pt x="26" y="0"/>
                </a:lnTo>
                <a:lnTo>
                  <a:pt x="44" y="4"/>
                </a:lnTo>
                <a:lnTo>
                  <a:pt x="64" y="10"/>
                </a:lnTo>
                <a:lnTo>
                  <a:pt x="80" y="18"/>
                </a:lnTo>
                <a:lnTo>
                  <a:pt x="98" y="26"/>
                </a:lnTo>
                <a:close/>
              </a:path>
            </a:pathLst>
          </a:custGeom>
          <a:solidFill>
            <a:srgbClr val="FEDCB8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62" name="任意多边形 139"/>
          <p:cNvSpPr/>
          <p:nvPr>
            <p:custDataLst>
              <p:tags r:id="rId46"/>
            </p:custDataLst>
          </p:nvPr>
        </p:nvSpPr>
        <p:spPr>
          <a:xfrm>
            <a:off x="1963738" y="2705100"/>
            <a:ext cx="192087" cy="290513"/>
          </a:xfrm>
          <a:custGeom>
            <a:avLst/>
            <a:gdLst/>
            <a:ahLst/>
            <a:cxnLst>
              <a:cxn ang="0">
                <a:pos x="99571" y="26417"/>
              </a:cxn>
              <a:cxn ang="0">
                <a:pos x="99571" y="26417"/>
              </a:cxn>
              <a:cxn ang="0">
                <a:pos x="136148" y="91443"/>
              </a:cxn>
              <a:cxn ang="0">
                <a:pos x="166629" y="140212"/>
              </a:cxn>
              <a:cxn ang="0">
                <a:pos x="178822" y="158501"/>
              </a:cxn>
              <a:cxn ang="0">
                <a:pos x="191014" y="170693"/>
              </a:cxn>
              <a:cxn ang="0">
                <a:pos x="191014" y="170693"/>
              </a:cxn>
              <a:cxn ang="0">
                <a:pos x="193046" y="213367"/>
              </a:cxn>
              <a:cxn ang="0">
                <a:pos x="191014" y="243848"/>
              </a:cxn>
              <a:cxn ang="0">
                <a:pos x="184918" y="266200"/>
              </a:cxn>
              <a:cxn ang="0">
                <a:pos x="182886" y="274328"/>
              </a:cxn>
              <a:cxn ang="0">
                <a:pos x="176789" y="280425"/>
              </a:cxn>
              <a:cxn ang="0">
                <a:pos x="172725" y="286521"/>
              </a:cxn>
              <a:cxn ang="0">
                <a:pos x="168661" y="288553"/>
              </a:cxn>
              <a:cxn ang="0">
                <a:pos x="162565" y="290585"/>
              </a:cxn>
              <a:cxn ang="0">
                <a:pos x="156469" y="290585"/>
              </a:cxn>
              <a:cxn ang="0">
                <a:pos x="142244" y="286521"/>
              </a:cxn>
              <a:cxn ang="0">
                <a:pos x="130052" y="280425"/>
              </a:cxn>
              <a:cxn ang="0">
                <a:pos x="115828" y="270264"/>
              </a:cxn>
              <a:cxn ang="0">
                <a:pos x="101603" y="258072"/>
              </a:cxn>
              <a:cxn ang="0">
                <a:pos x="77218" y="231655"/>
              </a:cxn>
              <a:cxn ang="0">
                <a:pos x="60962" y="211335"/>
              </a:cxn>
              <a:cxn ang="0">
                <a:pos x="52834" y="201174"/>
              </a:cxn>
              <a:cxn ang="0">
                <a:pos x="52834" y="201174"/>
              </a:cxn>
              <a:cxn ang="0">
                <a:pos x="30481" y="136148"/>
              </a:cxn>
              <a:cxn ang="0">
                <a:pos x="12192" y="77218"/>
              </a:cxn>
              <a:cxn ang="0">
                <a:pos x="0" y="26417"/>
              </a:cxn>
              <a:cxn ang="0">
                <a:pos x="0" y="26417"/>
              </a:cxn>
              <a:cxn ang="0">
                <a:pos x="0" y="16257"/>
              </a:cxn>
              <a:cxn ang="0">
                <a:pos x="0" y="10160"/>
              </a:cxn>
              <a:cxn ang="0">
                <a:pos x="4064" y="4064"/>
              </a:cxn>
              <a:cxn ang="0">
                <a:pos x="10160" y="2032"/>
              </a:cxn>
              <a:cxn ang="0">
                <a:pos x="18289" y="0"/>
              </a:cxn>
              <a:cxn ang="0">
                <a:pos x="26417" y="0"/>
              </a:cxn>
              <a:cxn ang="0">
                <a:pos x="44705" y="4064"/>
              </a:cxn>
              <a:cxn ang="0">
                <a:pos x="65026" y="10160"/>
              </a:cxn>
              <a:cxn ang="0">
                <a:pos x="81283" y="18289"/>
              </a:cxn>
              <a:cxn ang="0">
                <a:pos x="99571" y="26417"/>
              </a:cxn>
            </a:cxnLst>
            <a:pathLst>
              <a:path w="190" h="286">
                <a:moveTo>
                  <a:pt x="98" y="26"/>
                </a:moveTo>
                <a:lnTo>
                  <a:pt x="98" y="26"/>
                </a:lnTo>
                <a:lnTo>
                  <a:pt x="134" y="90"/>
                </a:lnTo>
                <a:lnTo>
                  <a:pt x="164" y="138"/>
                </a:lnTo>
                <a:lnTo>
                  <a:pt x="176" y="156"/>
                </a:lnTo>
                <a:lnTo>
                  <a:pt x="188" y="168"/>
                </a:lnTo>
                <a:lnTo>
                  <a:pt x="188" y="168"/>
                </a:lnTo>
                <a:lnTo>
                  <a:pt x="190" y="210"/>
                </a:lnTo>
                <a:lnTo>
                  <a:pt x="188" y="240"/>
                </a:lnTo>
                <a:lnTo>
                  <a:pt x="182" y="262"/>
                </a:lnTo>
                <a:lnTo>
                  <a:pt x="180" y="270"/>
                </a:lnTo>
                <a:lnTo>
                  <a:pt x="174" y="276"/>
                </a:lnTo>
                <a:lnTo>
                  <a:pt x="170" y="282"/>
                </a:lnTo>
                <a:lnTo>
                  <a:pt x="166" y="284"/>
                </a:lnTo>
                <a:lnTo>
                  <a:pt x="160" y="286"/>
                </a:lnTo>
                <a:lnTo>
                  <a:pt x="154" y="286"/>
                </a:lnTo>
                <a:lnTo>
                  <a:pt x="140" y="282"/>
                </a:lnTo>
                <a:lnTo>
                  <a:pt x="128" y="276"/>
                </a:lnTo>
                <a:lnTo>
                  <a:pt x="114" y="266"/>
                </a:lnTo>
                <a:lnTo>
                  <a:pt x="100" y="254"/>
                </a:lnTo>
                <a:lnTo>
                  <a:pt x="76" y="228"/>
                </a:lnTo>
                <a:lnTo>
                  <a:pt x="60" y="208"/>
                </a:lnTo>
                <a:lnTo>
                  <a:pt x="52" y="198"/>
                </a:lnTo>
                <a:lnTo>
                  <a:pt x="52" y="198"/>
                </a:lnTo>
                <a:lnTo>
                  <a:pt x="30" y="134"/>
                </a:lnTo>
                <a:lnTo>
                  <a:pt x="12" y="76"/>
                </a:lnTo>
                <a:lnTo>
                  <a:pt x="0" y="26"/>
                </a:lnTo>
                <a:lnTo>
                  <a:pt x="0" y="26"/>
                </a:lnTo>
                <a:lnTo>
                  <a:pt x="0" y="16"/>
                </a:lnTo>
                <a:lnTo>
                  <a:pt x="0" y="10"/>
                </a:lnTo>
                <a:lnTo>
                  <a:pt x="4" y="4"/>
                </a:lnTo>
                <a:lnTo>
                  <a:pt x="10" y="2"/>
                </a:lnTo>
                <a:lnTo>
                  <a:pt x="18" y="0"/>
                </a:lnTo>
                <a:lnTo>
                  <a:pt x="26" y="0"/>
                </a:lnTo>
                <a:lnTo>
                  <a:pt x="44" y="4"/>
                </a:lnTo>
                <a:lnTo>
                  <a:pt x="64" y="10"/>
                </a:lnTo>
                <a:lnTo>
                  <a:pt x="80" y="18"/>
                </a:lnTo>
                <a:lnTo>
                  <a:pt x="98" y="26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63" name="任意多边形 140"/>
          <p:cNvSpPr/>
          <p:nvPr>
            <p:custDataLst>
              <p:tags r:id="rId47"/>
            </p:custDataLst>
          </p:nvPr>
        </p:nvSpPr>
        <p:spPr>
          <a:xfrm>
            <a:off x="1908175" y="2857500"/>
            <a:ext cx="468313" cy="584200"/>
          </a:xfrm>
          <a:custGeom>
            <a:avLst/>
            <a:gdLst/>
            <a:ahLst/>
            <a:cxnLst>
              <a:cxn ang="0">
                <a:pos x="150373" y="0"/>
              </a:cxn>
              <a:cxn ang="0">
                <a:pos x="227592" y="125988"/>
              </a:cxn>
              <a:cxn ang="0">
                <a:pos x="195079" y="0"/>
              </a:cxn>
              <a:cxn ang="0">
                <a:pos x="292618" y="0"/>
              </a:cxn>
              <a:cxn ang="0">
                <a:pos x="292618" y="0"/>
              </a:cxn>
              <a:cxn ang="0">
                <a:pos x="317003" y="65026"/>
              </a:cxn>
              <a:cxn ang="0">
                <a:pos x="343420" y="136148"/>
              </a:cxn>
              <a:cxn ang="0">
                <a:pos x="371869" y="223527"/>
              </a:cxn>
              <a:cxn ang="0">
                <a:pos x="404382" y="319034"/>
              </a:cxn>
              <a:cxn ang="0">
                <a:pos x="432831" y="414542"/>
              </a:cxn>
              <a:cxn ang="0">
                <a:pos x="442991" y="461279"/>
              </a:cxn>
              <a:cxn ang="0">
                <a:pos x="453152" y="505984"/>
              </a:cxn>
              <a:cxn ang="0">
                <a:pos x="461280" y="546626"/>
              </a:cxn>
              <a:cxn ang="0">
                <a:pos x="467376" y="583203"/>
              </a:cxn>
              <a:cxn ang="0">
                <a:pos x="467376" y="583203"/>
              </a:cxn>
              <a:cxn ang="0">
                <a:pos x="406414" y="514113"/>
              </a:cxn>
              <a:cxn ang="0">
                <a:pos x="268233" y="355612"/>
              </a:cxn>
              <a:cxn ang="0">
                <a:pos x="188982" y="268233"/>
              </a:cxn>
              <a:cxn ang="0">
                <a:pos x="111764" y="184918"/>
              </a:cxn>
              <a:cxn ang="0">
                <a:pos x="46738" y="117860"/>
              </a:cxn>
              <a:cxn ang="0">
                <a:pos x="20321" y="93475"/>
              </a:cxn>
              <a:cxn ang="0">
                <a:pos x="0" y="77219"/>
              </a:cxn>
              <a:cxn ang="0">
                <a:pos x="150373" y="0"/>
              </a:cxn>
            </a:cxnLst>
            <a:pathLst>
              <a:path w="460" h="574">
                <a:moveTo>
                  <a:pt x="148" y="0"/>
                </a:moveTo>
                <a:lnTo>
                  <a:pt x="224" y="124"/>
                </a:lnTo>
                <a:lnTo>
                  <a:pt x="192" y="0"/>
                </a:lnTo>
                <a:lnTo>
                  <a:pt x="288" y="0"/>
                </a:lnTo>
                <a:lnTo>
                  <a:pt x="288" y="0"/>
                </a:lnTo>
                <a:lnTo>
                  <a:pt x="312" y="64"/>
                </a:lnTo>
                <a:lnTo>
                  <a:pt x="338" y="134"/>
                </a:lnTo>
                <a:lnTo>
                  <a:pt x="366" y="220"/>
                </a:lnTo>
                <a:lnTo>
                  <a:pt x="398" y="314"/>
                </a:lnTo>
                <a:lnTo>
                  <a:pt x="426" y="408"/>
                </a:lnTo>
                <a:lnTo>
                  <a:pt x="436" y="454"/>
                </a:lnTo>
                <a:lnTo>
                  <a:pt x="446" y="498"/>
                </a:lnTo>
                <a:lnTo>
                  <a:pt x="454" y="538"/>
                </a:lnTo>
                <a:lnTo>
                  <a:pt x="460" y="574"/>
                </a:lnTo>
                <a:lnTo>
                  <a:pt x="460" y="574"/>
                </a:lnTo>
                <a:lnTo>
                  <a:pt x="400" y="506"/>
                </a:lnTo>
                <a:lnTo>
                  <a:pt x="264" y="350"/>
                </a:lnTo>
                <a:lnTo>
                  <a:pt x="186" y="264"/>
                </a:lnTo>
                <a:lnTo>
                  <a:pt x="110" y="182"/>
                </a:lnTo>
                <a:lnTo>
                  <a:pt x="46" y="116"/>
                </a:lnTo>
                <a:lnTo>
                  <a:pt x="20" y="92"/>
                </a:lnTo>
                <a:lnTo>
                  <a:pt x="0" y="76"/>
                </a:lnTo>
                <a:lnTo>
                  <a:pt x="148" y="0"/>
                </a:lnTo>
                <a:close/>
              </a:path>
            </a:pathLst>
          </a:custGeom>
          <a:solidFill>
            <a:srgbClr val="E5E5E5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64" name="任意多边形 141"/>
          <p:cNvSpPr/>
          <p:nvPr>
            <p:custDataLst>
              <p:tags r:id="rId48"/>
            </p:custDataLst>
          </p:nvPr>
        </p:nvSpPr>
        <p:spPr>
          <a:xfrm>
            <a:off x="1892300" y="2832100"/>
            <a:ext cx="166688" cy="152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6629" y="26417"/>
              </a:cxn>
              <a:cxn ang="0">
                <a:pos x="166629" y="152406"/>
              </a:cxn>
              <a:cxn ang="0">
                <a:pos x="166629" y="152406"/>
              </a:cxn>
              <a:cxn ang="0">
                <a:pos x="85347" y="128021"/>
              </a:cxn>
              <a:cxn ang="0">
                <a:pos x="28449" y="107700"/>
              </a:cxn>
              <a:cxn ang="0">
                <a:pos x="8128" y="99572"/>
              </a:cxn>
              <a:cxn ang="0">
                <a:pos x="0" y="95508"/>
              </a:cxn>
              <a:cxn ang="0">
                <a:pos x="0" y="0"/>
              </a:cxn>
            </a:cxnLst>
            <a:pathLst>
              <a:path w="164" h="150">
                <a:moveTo>
                  <a:pt x="0" y="0"/>
                </a:moveTo>
                <a:lnTo>
                  <a:pt x="164" y="26"/>
                </a:lnTo>
                <a:lnTo>
                  <a:pt x="164" y="150"/>
                </a:lnTo>
                <a:lnTo>
                  <a:pt x="164" y="150"/>
                </a:lnTo>
                <a:lnTo>
                  <a:pt x="84" y="126"/>
                </a:lnTo>
                <a:lnTo>
                  <a:pt x="28" y="106"/>
                </a:lnTo>
                <a:lnTo>
                  <a:pt x="8" y="98"/>
                </a:lnTo>
                <a:lnTo>
                  <a:pt x="0" y="94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65" name="任意多边形 142"/>
          <p:cNvSpPr/>
          <p:nvPr>
            <p:custDataLst>
              <p:tags r:id="rId49"/>
            </p:custDataLst>
          </p:nvPr>
        </p:nvSpPr>
        <p:spPr>
          <a:xfrm>
            <a:off x="2085975" y="2965450"/>
            <a:ext cx="133350" cy="93663"/>
          </a:xfrm>
          <a:custGeom>
            <a:avLst/>
            <a:gdLst/>
            <a:ahLst/>
            <a:cxnLst>
              <a:cxn ang="0">
                <a:pos x="0" y="36578"/>
              </a:cxn>
              <a:cxn ang="0">
                <a:pos x="0" y="36578"/>
              </a:cxn>
              <a:cxn ang="0">
                <a:pos x="10160" y="30481"/>
              </a:cxn>
              <a:cxn ang="0">
                <a:pos x="36577" y="16257"/>
              </a:cxn>
              <a:cxn ang="0">
                <a:pos x="52834" y="8128"/>
              </a:cxn>
              <a:cxn ang="0">
                <a:pos x="71122" y="4064"/>
              </a:cxn>
              <a:cxn ang="0">
                <a:pos x="91443" y="0"/>
              </a:cxn>
              <a:cxn ang="0">
                <a:pos x="109731" y="2032"/>
              </a:cxn>
              <a:cxn ang="0">
                <a:pos x="134116" y="67059"/>
              </a:cxn>
              <a:cxn ang="0">
                <a:pos x="79250" y="93476"/>
              </a:cxn>
              <a:cxn ang="0">
                <a:pos x="0" y="36578"/>
              </a:cxn>
            </a:cxnLst>
            <a:pathLst>
              <a:path w="132" h="92">
                <a:moveTo>
                  <a:pt x="0" y="36"/>
                </a:moveTo>
                <a:lnTo>
                  <a:pt x="0" y="36"/>
                </a:lnTo>
                <a:lnTo>
                  <a:pt x="10" y="30"/>
                </a:lnTo>
                <a:lnTo>
                  <a:pt x="36" y="16"/>
                </a:lnTo>
                <a:lnTo>
                  <a:pt x="52" y="8"/>
                </a:lnTo>
                <a:lnTo>
                  <a:pt x="70" y="4"/>
                </a:lnTo>
                <a:lnTo>
                  <a:pt x="90" y="0"/>
                </a:lnTo>
                <a:lnTo>
                  <a:pt x="108" y="2"/>
                </a:lnTo>
                <a:lnTo>
                  <a:pt x="132" y="66"/>
                </a:lnTo>
                <a:lnTo>
                  <a:pt x="78" y="92"/>
                </a:lnTo>
                <a:lnTo>
                  <a:pt x="0" y="36"/>
                </a:lnTo>
                <a:close/>
              </a:path>
            </a:pathLst>
          </a:custGeom>
          <a:solidFill>
            <a:srgbClr val="161616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66" name="任意多边形 143"/>
          <p:cNvSpPr/>
          <p:nvPr>
            <p:custDataLst>
              <p:tags r:id="rId50"/>
            </p:custDataLst>
          </p:nvPr>
        </p:nvSpPr>
        <p:spPr>
          <a:xfrm>
            <a:off x="2165350" y="3032125"/>
            <a:ext cx="228600" cy="431800"/>
          </a:xfrm>
          <a:custGeom>
            <a:avLst/>
            <a:gdLst/>
            <a:ahLst/>
            <a:cxnLst>
              <a:cxn ang="0">
                <a:pos x="22353" y="193047"/>
              </a:cxn>
              <a:cxn ang="0">
                <a:pos x="0" y="26417"/>
              </a:cxn>
              <a:cxn ang="0">
                <a:pos x="54866" y="0"/>
              </a:cxn>
              <a:cxn ang="0">
                <a:pos x="54866" y="0"/>
              </a:cxn>
              <a:cxn ang="0">
                <a:pos x="111764" y="93475"/>
              </a:cxn>
              <a:cxn ang="0">
                <a:pos x="158502" y="168662"/>
              </a:cxn>
              <a:cxn ang="0">
                <a:pos x="191015" y="221496"/>
              </a:cxn>
              <a:cxn ang="0">
                <a:pos x="229624" y="430799"/>
              </a:cxn>
              <a:cxn ang="0">
                <a:pos x="22353" y="193047"/>
              </a:cxn>
            </a:cxnLst>
            <a:pathLst>
              <a:path w="226" h="424">
                <a:moveTo>
                  <a:pt x="22" y="190"/>
                </a:moveTo>
                <a:lnTo>
                  <a:pt x="0" y="26"/>
                </a:lnTo>
                <a:lnTo>
                  <a:pt x="54" y="0"/>
                </a:lnTo>
                <a:lnTo>
                  <a:pt x="54" y="0"/>
                </a:lnTo>
                <a:lnTo>
                  <a:pt x="110" y="92"/>
                </a:lnTo>
                <a:lnTo>
                  <a:pt x="156" y="166"/>
                </a:lnTo>
                <a:lnTo>
                  <a:pt x="188" y="218"/>
                </a:lnTo>
                <a:lnTo>
                  <a:pt x="226" y="424"/>
                </a:lnTo>
                <a:lnTo>
                  <a:pt x="22" y="190"/>
                </a:lnTo>
                <a:close/>
              </a:path>
            </a:pathLst>
          </a:custGeom>
          <a:solidFill>
            <a:srgbClr val="161616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67" name="任意多边形 144"/>
          <p:cNvSpPr/>
          <p:nvPr>
            <p:custDataLst>
              <p:tags r:id="rId51"/>
            </p:custDataLst>
          </p:nvPr>
        </p:nvSpPr>
        <p:spPr>
          <a:xfrm>
            <a:off x="1824038" y="2857500"/>
            <a:ext cx="569912" cy="606425"/>
          </a:xfrm>
          <a:custGeom>
            <a:avLst/>
            <a:gdLst/>
            <a:ahLst/>
            <a:cxnLst>
              <a:cxn ang="0">
                <a:pos x="69090" y="0"/>
              </a:cxn>
              <a:cxn ang="0">
                <a:pos x="69090" y="0"/>
              </a:cxn>
              <a:cxn ang="0">
                <a:pos x="42673" y="71122"/>
              </a:cxn>
              <a:cxn ang="0">
                <a:pos x="20321" y="136148"/>
              </a:cxn>
              <a:cxn ang="0">
                <a:pos x="0" y="201175"/>
              </a:cxn>
              <a:cxn ang="0">
                <a:pos x="0" y="201175"/>
              </a:cxn>
              <a:cxn ang="0">
                <a:pos x="16257" y="207271"/>
              </a:cxn>
              <a:cxn ang="0">
                <a:pos x="60962" y="219463"/>
              </a:cxn>
              <a:cxn ang="0">
                <a:pos x="91443" y="227592"/>
              </a:cxn>
              <a:cxn ang="0">
                <a:pos x="128020" y="235720"/>
              </a:cxn>
              <a:cxn ang="0">
                <a:pos x="166630" y="241816"/>
              </a:cxn>
              <a:cxn ang="0">
                <a:pos x="207271" y="247912"/>
              </a:cxn>
              <a:cxn ang="0">
                <a:pos x="207271" y="247912"/>
              </a:cxn>
              <a:cxn ang="0">
                <a:pos x="186951" y="343419"/>
              </a:cxn>
              <a:cxn ang="0">
                <a:pos x="172726" y="412510"/>
              </a:cxn>
              <a:cxn ang="0">
                <a:pos x="170694" y="436894"/>
              </a:cxn>
              <a:cxn ang="0">
                <a:pos x="170694" y="449087"/>
              </a:cxn>
              <a:cxn ang="0">
                <a:pos x="170694" y="449087"/>
              </a:cxn>
              <a:cxn ang="0">
                <a:pos x="215400" y="465343"/>
              </a:cxn>
              <a:cxn ang="0">
                <a:pos x="325131" y="501921"/>
              </a:cxn>
              <a:cxn ang="0">
                <a:pos x="390158" y="526305"/>
              </a:cxn>
              <a:cxn ang="0">
                <a:pos x="457216" y="552722"/>
              </a:cxn>
              <a:cxn ang="0">
                <a:pos x="518178" y="579139"/>
              </a:cxn>
              <a:cxn ang="0">
                <a:pos x="571012" y="605556"/>
              </a:cxn>
              <a:cxn ang="0">
                <a:pos x="571012" y="605556"/>
              </a:cxn>
              <a:cxn ang="0">
                <a:pos x="471441" y="493792"/>
              </a:cxn>
              <a:cxn ang="0">
                <a:pos x="327163" y="331227"/>
              </a:cxn>
              <a:cxn ang="0">
                <a:pos x="182886" y="174758"/>
              </a:cxn>
              <a:cxn ang="0">
                <a:pos x="125988" y="113796"/>
              </a:cxn>
              <a:cxn ang="0">
                <a:pos x="85347" y="71122"/>
              </a:cxn>
              <a:cxn ang="0">
                <a:pos x="69090" y="0"/>
              </a:cxn>
            </a:cxnLst>
            <a:pathLst>
              <a:path w="562" h="596">
                <a:moveTo>
                  <a:pt x="68" y="0"/>
                </a:moveTo>
                <a:lnTo>
                  <a:pt x="68" y="0"/>
                </a:lnTo>
                <a:lnTo>
                  <a:pt x="42" y="70"/>
                </a:lnTo>
                <a:lnTo>
                  <a:pt x="20" y="134"/>
                </a:lnTo>
                <a:lnTo>
                  <a:pt x="0" y="198"/>
                </a:lnTo>
                <a:lnTo>
                  <a:pt x="0" y="198"/>
                </a:lnTo>
                <a:lnTo>
                  <a:pt x="16" y="204"/>
                </a:lnTo>
                <a:lnTo>
                  <a:pt x="60" y="216"/>
                </a:lnTo>
                <a:lnTo>
                  <a:pt x="90" y="224"/>
                </a:lnTo>
                <a:lnTo>
                  <a:pt x="126" y="232"/>
                </a:lnTo>
                <a:lnTo>
                  <a:pt x="164" y="238"/>
                </a:lnTo>
                <a:lnTo>
                  <a:pt x="204" y="244"/>
                </a:lnTo>
                <a:lnTo>
                  <a:pt x="204" y="244"/>
                </a:lnTo>
                <a:lnTo>
                  <a:pt x="184" y="338"/>
                </a:lnTo>
                <a:lnTo>
                  <a:pt x="170" y="406"/>
                </a:lnTo>
                <a:lnTo>
                  <a:pt x="168" y="430"/>
                </a:lnTo>
                <a:lnTo>
                  <a:pt x="168" y="442"/>
                </a:lnTo>
                <a:lnTo>
                  <a:pt x="168" y="442"/>
                </a:lnTo>
                <a:lnTo>
                  <a:pt x="212" y="458"/>
                </a:lnTo>
                <a:lnTo>
                  <a:pt x="320" y="494"/>
                </a:lnTo>
                <a:lnTo>
                  <a:pt x="384" y="518"/>
                </a:lnTo>
                <a:lnTo>
                  <a:pt x="450" y="544"/>
                </a:lnTo>
                <a:lnTo>
                  <a:pt x="510" y="570"/>
                </a:lnTo>
                <a:lnTo>
                  <a:pt x="562" y="596"/>
                </a:lnTo>
                <a:lnTo>
                  <a:pt x="562" y="596"/>
                </a:lnTo>
                <a:lnTo>
                  <a:pt x="464" y="486"/>
                </a:lnTo>
                <a:lnTo>
                  <a:pt x="322" y="326"/>
                </a:lnTo>
                <a:lnTo>
                  <a:pt x="180" y="172"/>
                </a:lnTo>
                <a:lnTo>
                  <a:pt x="124" y="112"/>
                </a:lnTo>
                <a:lnTo>
                  <a:pt x="84" y="70"/>
                </a:lnTo>
                <a:lnTo>
                  <a:pt x="68" y="0"/>
                </a:lnTo>
                <a:close/>
              </a:path>
            </a:pathLst>
          </a:custGeom>
          <a:solidFill>
            <a:srgbClr val="676C6B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68" name="任意多边形 145"/>
          <p:cNvSpPr/>
          <p:nvPr>
            <p:custDataLst>
              <p:tags r:id="rId52"/>
            </p:custDataLst>
          </p:nvPr>
        </p:nvSpPr>
        <p:spPr>
          <a:xfrm>
            <a:off x="2187575" y="2825750"/>
            <a:ext cx="263525" cy="638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14224" y="12192"/>
              </a:cxn>
              <a:cxn ang="0">
                <a:pos x="48770" y="40641"/>
              </a:cxn>
              <a:cxn ang="0">
                <a:pos x="71122" y="58930"/>
              </a:cxn>
              <a:cxn ang="0">
                <a:pos x="95507" y="77218"/>
              </a:cxn>
              <a:cxn ang="0">
                <a:pos x="121924" y="93475"/>
              </a:cxn>
              <a:cxn ang="0">
                <a:pos x="148341" y="107699"/>
              </a:cxn>
              <a:cxn ang="0">
                <a:pos x="148341" y="107699"/>
              </a:cxn>
              <a:cxn ang="0">
                <a:pos x="138181" y="144277"/>
              </a:cxn>
              <a:cxn ang="0">
                <a:pos x="125988" y="176790"/>
              </a:cxn>
              <a:cxn ang="0">
                <a:pos x="119892" y="193046"/>
              </a:cxn>
              <a:cxn ang="0">
                <a:pos x="111764" y="207270"/>
              </a:cxn>
              <a:cxn ang="0">
                <a:pos x="111764" y="207270"/>
              </a:cxn>
              <a:cxn ang="0">
                <a:pos x="170694" y="249944"/>
              </a:cxn>
              <a:cxn ang="0">
                <a:pos x="221496" y="286521"/>
              </a:cxn>
              <a:cxn ang="0">
                <a:pos x="245880" y="306842"/>
              </a:cxn>
              <a:cxn ang="0">
                <a:pos x="264169" y="323098"/>
              </a:cxn>
              <a:cxn ang="0">
                <a:pos x="264169" y="323098"/>
              </a:cxn>
              <a:cxn ang="0">
                <a:pos x="256041" y="351547"/>
              </a:cxn>
              <a:cxn ang="0">
                <a:pos x="245880" y="384060"/>
              </a:cxn>
              <a:cxn ang="0">
                <a:pos x="235720" y="424701"/>
              </a:cxn>
              <a:cxn ang="0">
                <a:pos x="225560" y="471439"/>
              </a:cxn>
              <a:cxn ang="0">
                <a:pos x="217431" y="524272"/>
              </a:cxn>
              <a:cxn ang="0">
                <a:pos x="209303" y="581170"/>
              </a:cxn>
              <a:cxn ang="0">
                <a:pos x="207271" y="609619"/>
              </a:cxn>
              <a:cxn ang="0">
                <a:pos x="207271" y="638068"/>
              </a:cxn>
              <a:cxn ang="0">
                <a:pos x="207271" y="638068"/>
              </a:cxn>
              <a:cxn ang="0">
                <a:pos x="180854" y="546625"/>
              </a:cxn>
              <a:cxn ang="0">
                <a:pos x="119892" y="341387"/>
              </a:cxn>
              <a:cxn ang="0">
                <a:pos x="83315" y="227591"/>
              </a:cxn>
              <a:cxn ang="0">
                <a:pos x="50802" y="125988"/>
              </a:cxn>
              <a:cxn ang="0">
                <a:pos x="20321" y="44705"/>
              </a:cxn>
              <a:cxn ang="0">
                <a:pos x="10160" y="16257"/>
              </a:cxn>
              <a:cxn ang="0">
                <a:pos x="0" y="0"/>
              </a:cxn>
            </a:cxnLst>
            <a:pathLst>
              <a:path w="260" h="628">
                <a:moveTo>
                  <a:pt x="0" y="0"/>
                </a:moveTo>
                <a:lnTo>
                  <a:pt x="0" y="0"/>
                </a:lnTo>
                <a:lnTo>
                  <a:pt x="14" y="12"/>
                </a:lnTo>
                <a:lnTo>
                  <a:pt x="48" y="40"/>
                </a:lnTo>
                <a:lnTo>
                  <a:pt x="70" y="58"/>
                </a:lnTo>
                <a:lnTo>
                  <a:pt x="94" y="76"/>
                </a:lnTo>
                <a:lnTo>
                  <a:pt x="120" y="92"/>
                </a:lnTo>
                <a:lnTo>
                  <a:pt x="146" y="106"/>
                </a:lnTo>
                <a:lnTo>
                  <a:pt x="146" y="106"/>
                </a:lnTo>
                <a:lnTo>
                  <a:pt x="136" y="142"/>
                </a:lnTo>
                <a:lnTo>
                  <a:pt x="124" y="174"/>
                </a:lnTo>
                <a:lnTo>
                  <a:pt x="118" y="190"/>
                </a:lnTo>
                <a:lnTo>
                  <a:pt x="110" y="204"/>
                </a:lnTo>
                <a:lnTo>
                  <a:pt x="110" y="204"/>
                </a:lnTo>
                <a:lnTo>
                  <a:pt x="168" y="246"/>
                </a:lnTo>
                <a:lnTo>
                  <a:pt x="218" y="282"/>
                </a:lnTo>
                <a:lnTo>
                  <a:pt x="242" y="302"/>
                </a:lnTo>
                <a:lnTo>
                  <a:pt x="260" y="318"/>
                </a:lnTo>
                <a:lnTo>
                  <a:pt x="260" y="318"/>
                </a:lnTo>
                <a:lnTo>
                  <a:pt x="252" y="346"/>
                </a:lnTo>
                <a:lnTo>
                  <a:pt x="242" y="378"/>
                </a:lnTo>
                <a:lnTo>
                  <a:pt x="232" y="418"/>
                </a:lnTo>
                <a:lnTo>
                  <a:pt x="222" y="464"/>
                </a:lnTo>
                <a:lnTo>
                  <a:pt x="214" y="516"/>
                </a:lnTo>
                <a:lnTo>
                  <a:pt x="206" y="572"/>
                </a:lnTo>
                <a:lnTo>
                  <a:pt x="204" y="600"/>
                </a:lnTo>
                <a:lnTo>
                  <a:pt x="204" y="628"/>
                </a:lnTo>
                <a:lnTo>
                  <a:pt x="204" y="628"/>
                </a:lnTo>
                <a:lnTo>
                  <a:pt x="178" y="538"/>
                </a:lnTo>
                <a:lnTo>
                  <a:pt x="118" y="336"/>
                </a:lnTo>
                <a:lnTo>
                  <a:pt x="82" y="224"/>
                </a:lnTo>
                <a:lnTo>
                  <a:pt x="50" y="124"/>
                </a:lnTo>
                <a:lnTo>
                  <a:pt x="20" y="44"/>
                </a:lnTo>
                <a:lnTo>
                  <a:pt x="10" y="16"/>
                </a:lnTo>
                <a:lnTo>
                  <a:pt x="0" y="0"/>
                </a:lnTo>
                <a:close/>
              </a:path>
            </a:pathLst>
          </a:custGeom>
          <a:solidFill>
            <a:srgbClr val="676C6B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69" name="任意多边形 146"/>
          <p:cNvSpPr/>
          <p:nvPr>
            <p:custDataLst>
              <p:tags r:id="rId53"/>
            </p:custDataLst>
          </p:nvPr>
        </p:nvSpPr>
        <p:spPr>
          <a:xfrm>
            <a:off x="2187575" y="2825750"/>
            <a:ext cx="263525" cy="638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14224" y="12192"/>
              </a:cxn>
              <a:cxn ang="0">
                <a:pos x="48770" y="40641"/>
              </a:cxn>
              <a:cxn ang="0">
                <a:pos x="71122" y="58930"/>
              </a:cxn>
              <a:cxn ang="0">
                <a:pos x="95507" y="77218"/>
              </a:cxn>
              <a:cxn ang="0">
                <a:pos x="121924" y="93475"/>
              </a:cxn>
              <a:cxn ang="0">
                <a:pos x="148341" y="107699"/>
              </a:cxn>
              <a:cxn ang="0">
                <a:pos x="148341" y="107699"/>
              </a:cxn>
              <a:cxn ang="0">
                <a:pos x="138181" y="144277"/>
              </a:cxn>
              <a:cxn ang="0">
                <a:pos x="125988" y="176790"/>
              </a:cxn>
              <a:cxn ang="0">
                <a:pos x="119892" y="193046"/>
              </a:cxn>
              <a:cxn ang="0">
                <a:pos x="111764" y="207270"/>
              </a:cxn>
              <a:cxn ang="0">
                <a:pos x="111764" y="207270"/>
              </a:cxn>
              <a:cxn ang="0">
                <a:pos x="170694" y="249944"/>
              </a:cxn>
              <a:cxn ang="0">
                <a:pos x="221496" y="286521"/>
              </a:cxn>
              <a:cxn ang="0">
                <a:pos x="245880" y="306842"/>
              </a:cxn>
              <a:cxn ang="0">
                <a:pos x="264169" y="323098"/>
              </a:cxn>
              <a:cxn ang="0">
                <a:pos x="264169" y="323098"/>
              </a:cxn>
              <a:cxn ang="0">
                <a:pos x="256041" y="351547"/>
              </a:cxn>
              <a:cxn ang="0">
                <a:pos x="245880" y="384060"/>
              </a:cxn>
              <a:cxn ang="0">
                <a:pos x="235720" y="424701"/>
              </a:cxn>
              <a:cxn ang="0">
                <a:pos x="225560" y="471439"/>
              </a:cxn>
              <a:cxn ang="0">
                <a:pos x="217431" y="524272"/>
              </a:cxn>
              <a:cxn ang="0">
                <a:pos x="209303" y="581170"/>
              </a:cxn>
              <a:cxn ang="0">
                <a:pos x="207271" y="609619"/>
              </a:cxn>
              <a:cxn ang="0">
                <a:pos x="207271" y="638068"/>
              </a:cxn>
              <a:cxn ang="0">
                <a:pos x="207271" y="638068"/>
              </a:cxn>
              <a:cxn ang="0">
                <a:pos x="180854" y="546625"/>
              </a:cxn>
              <a:cxn ang="0">
                <a:pos x="119892" y="341387"/>
              </a:cxn>
              <a:cxn ang="0">
                <a:pos x="83315" y="227591"/>
              </a:cxn>
              <a:cxn ang="0">
                <a:pos x="50802" y="125988"/>
              </a:cxn>
              <a:cxn ang="0">
                <a:pos x="20321" y="44705"/>
              </a:cxn>
              <a:cxn ang="0">
                <a:pos x="10160" y="16257"/>
              </a:cxn>
              <a:cxn ang="0">
                <a:pos x="0" y="0"/>
              </a:cxn>
            </a:cxnLst>
            <a:pathLst>
              <a:path w="260" h="628">
                <a:moveTo>
                  <a:pt x="0" y="0"/>
                </a:moveTo>
                <a:lnTo>
                  <a:pt x="0" y="0"/>
                </a:lnTo>
                <a:lnTo>
                  <a:pt x="14" y="12"/>
                </a:lnTo>
                <a:lnTo>
                  <a:pt x="48" y="40"/>
                </a:lnTo>
                <a:lnTo>
                  <a:pt x="70" y="58"/>
                </a:lnTo>
                <a:lnTo>
                  <a:pt x="94" y="76"/>
                </a:lnTo>
                <a:lnTo>
                  <a:pt x="120" y="92"/>
                </a:lnTo>
                <a:lnTo>
                  <a:pt x="146" y="106"/>
                </a:lnTo>
                <a:lnTo>
                  <a:pt x="146" y="106"/>
                </a:lnTo>
                <a:lnTo>
                  <a:pt x="136" y="142"/>
                </a:lnTo>
                <a:lnTo>
                  <a:pt x="124" y="174"/>
                </a:lnTo>
                <a:lnTo>
                  <a:pt x="118" y="190"/>
                </a:lnTo>
                <a:lnTo>
                  <a:pt x="110" y="204"/>
                </a:lnTo>
                <a:lnTo>
                  <a:pt x="110" y="204"/>
                </a:lnTo>
                <a:lnTo>
                  <a:pt x="168" y="246"/>
                </a:lnTo>
                <a:lnTo>
                  <a:pt x="218" y="282"/>
                </a:lnTo>
                <a:lnTo>
                  <a:pt x="242" y="302"/>
                </a:lnTo>
                <a:lnTo>
                  <a:pt x="260" y="318"/>
                </a:lnTo>
                <a:lnTo>
                  <a:pt x="260" y="318"/>
                </a:lnTo>
                <a:lnTo>
                  <a:pt x="252" y="346"/>
                </a:lnTo>
                <a:lnTo>
                  <a:pt x="242" y="378"/>
                </a:lnTo>
                <a:lnTo>
                  <a:pt x="232" y="418"/>
                </a:lnTo>
                <a:lnTo>
                  <a:pt x="222" y="464"/>
                </a:lnTo>
                <a:lnTo>
                  <a:pt x="214" y="516"/>
                </a:lnTo>
                <a:lnTo>
                  <a:pt x="206" y="572"/>
                </a:lnTo>
                <a:lnTo>
                  <a:pt x="204" y="600"/>
                </a:lnTo>
                <a:lnTo>
                  <a:pt x="204" y="628"/>
                </a:lnTo>
                <a:lnTo>
                  <a:pt x="204" y="628"/>
                </a:lnTo>
                <a:lnTo>
                  <a:pt x="178" y="538"/>
                </a:lnTo>
                <a:lnTo>
                  <a:pt x="118" y="336"/>
                </a:lnTo>
                <a:lnTo>
                  <a:pt x="82" y="224"/>
                </a:lnTo>
                <a:lnTo>
                  <a:pt x="50" y="124"/>
                </a:lnTo>
                <a:lnTo>
                  <a:pt x="20" y="44"/>
                </a:lnTo>
                <a:lnTo>
                  <a:pt x="10" y="16"/>
                </a:lnTo>
                <a:lnTo>
                  <a:pt x="0" y="0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70" name="任意多边形 147"/>
          <p:cNvSpPr/>
          <p:nvPr>
            <p:custDataLst>
              <p:tags r:id="rId54"/>
            </p:custDataLst>
          </p:nvPr>
        </p:nvSpPr>
        <p:spPr>
          <a:xfrm>
            <a:off x="2401888" y="3487738"/>
            <a:ext cx="174625" cy="434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24385" y="50802"/>
              </a:cxn>
              <a:cxn ang="0">
                <a:pos x="79251" y="170693"/>
              </a:cxn>
              <a:cxn ang="0">
                <a:pos x="109732" y="243848"/>
              </a:cxn>
              <a:cxn ang="0">
                <a:pos x="138181" y="314970"/>
              </a:cxn>
              <a:cxn ang="0">
                <a:pos x="160534" y="379996"/>
              </a:cxn>
              <a:cxn ang="0">
                <a:pos x="168662" y="408445"/>
              </a:cxn>
              <a:cxn ang="0">
                <a:pos x="174758" y="434862"/>
              </a:cxn>
              <a:cxn ang="0">
                <a:pos x="174758" y="434862"/>
              </a:cxn>
              <a:cxn ang="0">
                <a:pos x="95507" y="243848"/>
              </a:cxn>
              <a:cxn ang="0">
                <a:pos x="34545" y="97539"/>
              </a:cxn>
              <a:cxn ang="0">
                <a:pos x="12192" y="38609"/>
              </a:cxn>
              <a:cxn ang="0">
                <a:pos x="0" y="0"/>
              </a:cxn>
            </a:cxnLst>
            <a:pathLst>
              <a:path w="172" h="428">
                <a:moveTo>
                  <a:pt x="0" y="0"/>
                </a:moveTo>
                <a:lnTo>
                  <a:pt x="0" y="0"/>
                </a:lnTo>
                <a:lnTo>
                  <a:pt x="24" y="50"/>
                </a:lnTo>
                <a:lnTo>
                  <a:pt x="78" y="168"/>
                </a:lnTo>
                <a:lnTo>
                  <a:pt x="108" y="240"/>
                </a:lnTo>
                <a:lnTo>
                  <a:pt x="136" y="310"/>
                </a:lnTo>
                <a:lnTo>
                  <a:pt x="158" y="374"/>
                </a:lnTo>
                <a:lnTo>
                  <a:pt x="166" y="402"/>
                </a:lnTo>
                <a:lnTo>
                  <a:pt x="172" y="428"/>
                </a:lnTo>
                <a:lnTo>
                  <a:pt x="172" y="428"/>
                </a:lnTo>
                <a:lnTo>
                  <a:pt x="94" y="240"/>
                </a:lnTo>
                <a:lnTo>
                  <a:pt x="34" y="96"/>
                </a:lnTo>
                <a:lnTo>
                  <a:pt x="12" y="38"/>
                </a:lnTo>
                <a:lnTo>
                  <a:pt x="0" y="0"/>
                </a:lnTo>
                <a:close/>
              </a:path>
            </a:pathLst>
          </a:custGeom>
          <a:solidFill>
            <a:srgbClr val="242728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71" name="任意多边形 148"/>
          <p:cNvSpPr/>
          <p:nvPr>
            <p:custDataLst>
              <p:tags r:id="rId55"/>
            </p:custDataLst>
          </p:nvPr>
        </p:nvSpPr>
        <p:spPr>
          <a:xfrm>
            <a:off x="2401888" y="3487738"/>
            <a:ext cx="174625" cy="434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24385" y="50802"/>
              </a:cxn>
              <a:cxn ang="0">
                <a:pos x="79251" y="170693"/>
              </a:cxn>
              <a:cxn ang="0">
                <a:pos x="109732" y="243848"/>
              </a:cxn>
              <a:cxn ang="0">
                <a:pos x="138181" y="314970"/>
              </a:cxn>
              <a:cxn ang="0">
                <a:pos x="160534" y="379996"/>
              </a:cxn>
              <a:cxn ang="0">
                <a:pos x="168662" y="408445"/>
              </a:cxn>
              <a:cxn ang="0">
                <a:pos x="174758" y="434862"/>
              </a:cxn>
              <a:cxn ang="0">
                <a:pos x="174758" y="434862"/>
              </a:cxn>
              <a:cxn ang="0">
                <a:pos x="95507" y="243848"/>
              </a:cxn>
              <a:cxn ang="0">
                <a:pos x="34545" y="97539"/>
              </a:cxn>
              <a:cxn ang="0">
                <a:pos x="12192" y="38609"/>
              </a:cxn>
              <a:cxn ang="0">
                <a:pos x="0" y="0"/>
              </a:cxn>
            </a:cxnLst>
            <a:pathLst>
              <a:path w="172" h="428">
                <a:moveTo>
                  <a:pt x="0" y="0"/>
                </a:moveTo>
                <a:lnTo>
                  <a:pt x="0" y="0"/>
                </a:lnTo>
                <a:lnTo>
                  <a:pt x="24" y="50"/>
                </a:lnTo>
                <a:lnTo>
                  <a:pt x="78" y="168"/>
                </a:lnTo>
                <a:lnTo>
                  <a:pt x="108" y="240"/>
                </a:lnTo>
                <a:lnTo>
                  <a:pt x="136" y="310"/>
                </a:lnTo>
                <a:lnTo>
                  <a:pt x="158" y="374"/>
                </a:lnTo>
                <a:lnTo>
                  <a:pt x="166" y="402"/>
                </a:lnTo>
                <a:lnTo>
                  <a:pt x="172" y="428"/>
                </a:lnTo>
                <a:lnTo>
                  <a:pt x="172" y="428"/>
                </a:lnTo>
                <a:lnTo>
                  <a:pt x="94" y="240"/>
                </a:lnTo>
                <a:lnTo>
                  <a:pt x="34" y="96"/>
                </a:lnTo>
                <a:lnTo>
                  <a:pt x="12" y="38"/>
                </a:lnTo>
                <a:lnTo>
                  <a:pt x="0" y="0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72" name="任意多边形 149"/>
          <p:cNvSpPr/>
          <p:nvPr>
            <p:custDataLst>
              <p:tags r:id="rId56"/>
            </p:custDataLst>
          </p:nvPr>
        </p:nvSpPr>
        <p:spPr>
          <a:xfrm>
            <a:off x="2436813" y="3798888"/>
            <a:ext cx="52387" cy="58737"/>
          </a:xfrm>
          <a:custGeom>
            <a:avLst/>
            <a:gdLst/>
            <a:ahLst/>
            <a:cxnLst>
              <a:cxn ang="0">
                <a:pos x="50801" y="18289"/>
              </a:cxn>
              <a:cxn ang="0">
                <a:pos x="50801" y="18289"/>
              </a:cxn>
              <a:cxn ang="0">
                <a:pos x="52833" y="30481"/>
              </a:cxn>
              <a:cxn ang="0">
                <a:pos x="52833" y="40641"/>
              </a:cxn>
              <a:cxn ang="0">
                <a:pos x="46737" y="50802"/>
              </a:cxn>
              <a:cxn ang="0">
                <a:pos x="38609" y="56898"/>
              </a:cxn>
              <a:cxn ang="0">
                <a:pos x="38609" y="56898"/>
              </a:cxn>
              <a:cxn ang="0">
                <a:pos x="26417" y="58930"/>
              </a:cxn>
              <a:cxn ang="0">
                <a:pos x="16256" y="54866"/>
              </a:cxn>
              <a:cxn ang="0">
                <a:pos x="8128" y="48770"/>
              </a:cxn>
              <a:cxn ang="0">
                <a:pos x="2032" y="38609"/>
              </a:cxn>
              <a:cxn ang="0">
                <a:pos x="2032" y="38609"/>
              </a:cxn>
              <a:cxn ang="0">
                <a:pos x="0" y="26417"/>
              </a:cxn>
              <a:cxn ang="0">
                <a:pos x="0" y="16257"/>
              </a:cxn>
              <a:cxn ang="0">
                <a:pos x="6096" y="6096"/>
              </a:cxn>
              <a:cxn ang="0">
                <a:pos x="14224" y="0"/>
              </a:cxn>
              <a:cxn ang="0">
                <a:pos x="14224" y="0"/>
              </a:cxn>
              <a:cxn ang="0">
                <a:pos x="26417" y="0"/>
              </a:cxn>
              <a:cxn ang="0">
                <a:pos x="36577" y="2032"/>
              </a:cxn>
              <a:cxn ang="0">
                <a:pos x="44705" y="8128"/>
              </a:cxn>
              <a:cxn ang="0">
                <a:pos x="50801" y="18289"/>
              </a:cxn>
            </a:cxnLst>
            <a:pathLst>
              <a:path w="52" h="58">
                <a:moveTo>
                  <a:pt x="50" y="18"/>
                </a:moveTo>
                <a:lnTo>
                  <a:pt x="50" y="18"/>
                </a:lnTo>
                <a:lnTo>
                  <a:pt x="52" y="30"/>
                </a:lnTo>
                <a:lnTo>
                  <a:pt x="52" y="40"/>
                </a:lnTo>
                <a:lnTo>
                  <a:pt x="46" y="50"/>
                </a:lnTo>
                <a:lnTo>
                  <a:pt x="38" y="56"/>
                </a:lnTo>
                <a:lnTo>
                  <a:pt x="38" y="56"/>
                </a:lnTo>
                <a:lnTo>
                  <a:pt x="26" y="58"/>
                </a:lnTo>
                <a:lnTo>
                  <a:pt x="16" y="54"/>
                </a:lnTo>
                <a:lnTo>
                  <a:pt x="8" y="48"/>
                </a:lnTo>
                <a:lnTo>
                  <a:pt x="2" y="38"/>
                </a:lnTo>
                <a:lnTo>
                  <a:pt x="2" y="38"/>
                </a:lnTo>
                <a:lnTo>
                  <a:pt x="0" y="26"/>
                </a:lnTo>
                <a:lnTo>
                  <a:pt x="0" y="16"/>
                </a:lnTo>
                <a:lnTo>
                  <a:pt x="6" y="6"/>
                </a:lnTo>
                <a:lnTo>
                  <a:pt x="14" y="0"/>
                </a:lnTo>
                <a:lnTo>
                  <a:pt x="14" y="0"/>
                </a:lnTo>
                <a:lnTo>
                  <a:pt x="26" y="0"/>
                </a:lnTo>
                <a:lnTo>
                  <a:pt x="36" y="2"/>
                </a:lnTo>
                <a:lnTo>
                  <a:pt x="44" y="8"/>
                </a:lnTo>
                <a:lnTo>
                  <a:pt x="50" y="18"/>
                </a:lnTo>
                <a:close/>
              </a:path>
            </a:pathLst>
          </a:custGeom>
          <a:solidFill>
            <a:srgbClr val="242728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73" name="任意多边形 150"/>
          <p:cNvSpPr/>
          <p:nvPr>
            <p:custDataLst>
              <p:tags r:id="rId57"/>
            </p:custDataLst>
          </p:nvPr>
        </p:nvSpPr>
        <p:spPr>
          <a:xfrm>
            <a:off x="2436813" y="3798888"/>
            <a:ext cx="52387" cy="58737"/>
          </a:xfrm>
          <a:custGeom>
            <a:avLst/>
            <a:gdLst/>
            <a:ahLst/>
            <a:cxnLst>
              <a:cxn ang="0">
                <a:pos x="50801" y="18289"/>
              </a:cxn>
              <a:cxn ang="0">
                <a:pos x="50801" y="18289"/>
              </a:cxn>
              <a:cxn ang="0">
                <a:pos x="52833" y="30481"/>
              </a:cxn>
              <a:cxn ang="0">
                <a:pos x="52833" y="40641"/>
              </a:cxn>
              <a:cxn ang="0">
                <a:pos x="46737" y="50802"/>
              </a:cxn>
              <a:cxn ang="0">
                <a:pos x="38609" y="56898"/>
              </a:cxn>
              <a:cxn ang="0">
                <a:pos x="38609" y="56898"/>
              </a:cxn>
              <a:cxn ang="0">
                <a:pos x="26417" y="58930"/>
              </a:cxn>
              <a:cxn ang="0">
                <a:pos x="16256" y="54866"/>
              </a:cxn>
              <a:cxn ang="0">
                <a:pos x="8128" y="48770"/>
              </a:cxn>
              <a:cxn ang="0">
                <a:pos x="2032" y="38609"/>
              </a:cxn>
              <a:cxn ang="0">
                <a:pos x="2032" y="38609"/>
              </a:cxn>
              <a:cxn ang="0">
                <a:pos x="0" y="26417"/>
              </a:cxn>
              <a:cxn ang="0">
                <a:pos x="0" y="16257"/>
              </a:cxn>
              <a:cxn ang="0">
                <a:pos x="6096" y="6096"/>
              </a:cxn>
              <a:cxn ang="0">
                <a:pos x="14224" y="0"/>
              </a:cxn>
              <a:cxn ang="0">
                <a:pos x="14224" y="0"/>
              </a:cxn>
              <a:cxn ang="0">
                <a:pos x="26417" y="0"/>
              </a:cxn>
              <a:cxn ang="0">
                <a:pos x="36577" y="2032"/>
              </a:cxn>
              <a:cxn ang="0">
                <a:pos x="44705" y="8128"/>
              </a:cxn>
              <a:cxn ang="0">
                <a:pos x="50801" y="18289"/>
              </a:cxn>
            </a:cxnLst>
            <a:pathLst>
              <a:path w="52" h="58">
                <a:moveTo>
                  <a:pt x="50" y="18"/>
                </a:moveTo>
                <a:lnTo>
                  <a:pt x="50" y="18"/>
                </a:lnTo>
                <a:lnTo>
                  <a:pt x="52" y="30"/>
                </a:lnTo>
                <a:lnTo>
                  <a:pt x="52" y="40"/>
                </a:lnTo>
                <a:lnTo>
                  <a:pt x="46" y="50"/>
                </a:lnTo>
                <a:lnTo>
                  <a:pt x="38" y="56"/>
                </a:lnTo>
                <a:lnTo>
                  <a:pt x="38" y="56"/>
                </a:lnTo>
                <a:lnTo>
                  <a:pt x="26" y="58"/>
                </a:lnTo>
                <a:lnTo>
                  <a:pt x="16" y="54"/>
                </a:lnTo>
                <a:lnTo>
                  <a:pt x="8" y="48"/>
                </a:lnTo>
                <a:lnTo>
                  <a:pt x="2" y="38"/>
                </a:lnTo>
                <a:lnTo>
                  <a:pt x="2" y="38"/>
                </a:lnTo>
                <a:lnTo>
                  <a:pt x="0" y="26"/>
                </a:lnTo>
                <a:lnTo>
                  <a:pt x="0" y="16"/>
                </a:lnTo>
                <a:lnTo>
                  <a:pt x="6" y="6"/>
                </a:lnTo>
                <a:lnTo>
                  <a:pt x="14" y="0"/>
                </a:lnTo>
                <a:lnTo>
                  <a:pt x="14" y="0"/>
                </a:lnTo>
                <a:lnTo>
                  <a:pt x="26" y="0"/>
                </a:lnTo>
                <a:lnTo>
                  <a:pt x="36" y="2"/>
                </a:lnTo>
                <a:lnTo>
                  <a:pt x="44" y="8"/>
                </a:lnTo>
                <a:lnTo>
                  <a:pt x="50" y="18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74" name="任意多边形 151"/>
          <p:cNvSpPr/>
          <p:nvPr>
            <p:custDataLst>
              <p:tags r:id="rId58"/>
            </p:custDataLst>
          </p:nvPr>
        </p:nvSpPr>
        <p:spPr>
          <a:xfrm>
            <a:off x="2368550" y="3590925"/>
            <a:ext cx="53975" cy="60325"/>
          </a:xfrm>
          <a:custGeom>
            <a:avLst/>
            <a:gdLst/>
            <a:ahLst/>
            <a:cxnLst>
              <a:cxn ang="0">
                <a:pos x="50801" y="18289"/>
              </a:cxn>
              <a:cxn ang="0">
                <a:pos x="50801" y="18289"/>
              </a:cxn>
              <a:cxn ang="0">
                <a:pos x="54865" y="30481"/>
              </a:cxn>
              <a:cxn ang="0">
                <a:pos x="52833" y="40641"/>
              </a:cxn>
              <a:cxn ang="0">
                <a:pos x="46737" y="50802"/>
              </a:cxn>
              <a:cxn ang="0">
                <a:pos x="38609" y="56898"/>
              </a:cxn>
              <a:cxn ang="0">
                <a:pos x="38609" y="56898"/>
              </a:cxn>
              <a:cxn ang="0">
                <a:pos x="28449" y="58930"/>
              </a:cxn>
              <a:cxn ang="0">
                <a:pos x="18288" y="56898"/>
              </a:cxn>
              <a:cxn ang="0">
                <a:pos x="8128" y="48770"/>
              </a:cxn>
              <a:cxn ang="0">
                <a:pos x="2032" y="38609"/>
              </a:cxn>
              <a:cxn ang="0">
                <a:pos x="2032" y="38609"/>
              </a:cxn>
              <a:cxn ang="0">
                <a:pos x="0" y="28449"/>
              </a:cxn>
              <a:cxn ang="0">
                <a:pos x="2032" y="16257"/>
              </a:cxn>
              <a:cxn ang="0">
                <a:pos x="6096" y="8128"/>
              </a:cxn>
              <a:cxn ang="0">
                <a:pos x="10160" y="4064"/>
              </a:cxn>
              <a:cxn ang="0">
                <a:pos x="16256" y="2032"/>
              </a:cxn>
              <a:cxn ang="0">
                <a:pos x="16256" y="2032"/>
              </a:cxn>
              <a:cxn ang="0">
                <a:pos x="26416" y="0"/>
              </a:cxn>
              <a:cxn ang="0">
                <a:pos x="36577" y="2032"/>
              </a:cxn>
              <a:cxn ang="0">
                <a:pos x="44705" y="8128"/>
              </a:cxn>
              <a:cxn ang="0">
                <a:pos x="50801" y="18289"/>
              </a:cxn>
            </a:cxnLst>
            <a:pathLst>
              <a:path w="54" h="58">
                <a:moveTo>
                  <a:pt x="50" y="18"/>
                </a:moveTo>
                <a:lnTo>
                  <a:pt x="50" y="18"/>
                </a:lnTo>
                <a:lnTo>
                  <a:pt x="54" y="30"/>
                </a:lnTo>
                <a:lnTo>
                  <a:pt x="52" y="40"/>
                </a:lnTo>
                <a:lnTo>
                  <a:pt x="46" y="50"/>
                </a:lnTo>
                <a:lnTo>
                  <a:pt x="38" y="56"/>
                </a:lnTo>
                <a:lnTo>
                  <a:pt x="38" y="56"/>
                </a:lnTo>
                <a:lnTo>
                  <a:pt x="28" y="58"/>
                </a:lnTo>
                <a:lnTo>
                  <a:pt x="18" y="56"/>
                </a:lnTo>
                <a:lnTo>
                  <a:pt x="8" y="48"/>
                </a:lnTo>
                <a:lnTo>
                  <a:pt x="2" y="38"/>
                </a:lnTo>
                <a:lnTo>
                  <a:pt x="2" y="38"/>
                </a:lnTo>
                <a:lnTo>
                  <a:pt x="0" y="28"/>
                </a:lnTo>
                <a:lnTo>
                  <a:pt x="2" y="16"/>
                </a:lnTo>
                <a:lnTo>
                  <a:pt x="6" y="8"/>
                </a:lnTo>
                <a:lnTo>
                  <a:pt x="10" y="4"/>
                </a:lnTo>
                <a:lnTo>
                  <a:pt x="16" y="2"/>
                </a:lnTo>
                <a:lnTo>
                  <a:pt x="16" y="2"/>
                </a:lnTo>
                <a:lnTo>
                  <a:pt x="26" y="0"/>
                </a:lnTo>
                <a:lnTo>
                  <a:pt x="36" y="2"/>
                </a:lnTo>
                <a:lnTo>
                  <a:pt x="44" y="8"/>
                </a:lnTo>
                <a:lnTo>
                  <a:pt x="50" y="18"/>
                </a:lnTo>
                <a:close/>
              </a:path>
            </a:pathLst>
          </a:custGeom>
          <a:solidFill>
            <a:srgbClr val="242728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75" name="任意多边形 152"/>
          <p:cNvSpPr/>
          <p:nvPr>
            <p:custDataLst>
              <p:tags r:id="rId59"/>
            </p:custDataLst>
          </p:nvPr>
        </p:nvSpPr>
        <p:spPr>
          <a:xfrm>
            <a:off x="2368550" y="3590925"/>
            <a:ext cx="53975" cy="60325"/>
          </a:xfrm>
          <a:custGeom>
            <a:avLst/>
            <a:gdLst/>
            <a:ahLst/>
            <a:cxnLst>
              <a:cxn ang="0">
                <a:pos x="50801" y="18289"/>
              </a:cxn>
              <a:cxn ang="0">
                <a:pos x="50801" y="18289"/>
              </a:cxn>
              <a:cxn ang="0">
                <a:pos x="54865" y="30481"/>
              </a:cxn>
              <a:cxn ang="0">
                <a:pos x="52833" y="40641"/>
              </a:cxn>
              <a:cxn ang="0">
                <a:pos x="46737" y="50802"/>
              </a:cxn>
              <a:cxn ang="0">
                <a:pos x="38609" y="56898"/>
              </a:cxn>
              <a:cxn ang="0">
                <a:pos x="38609" y="56898"/>
              </a:cxn>
              <a:cxn ang="0">
                <a:pos x="28449" y="58930"/>
              </a:cxn>
              <a:cxn ang="0">
                <a:pos x="18288" y="56898"/>
              </a:cxn>
              <a:cxn ang="0">
                <a:pos x="8128" y="48770"/>
              </a:cxn>
              <a:cxn ang="0">
                <a:pos x="2032" y="38609"/>
              </a:cxn>
              <a:cxn ang="0">
                <a:pos x="2032" y="38609"/>
              </a:cxn>
              <a:cxn ang="0">
                <a:pos x="0" y="28449"/>
              </a:cxn>
              <a:cxn ang="0">
                <a:pos x="2032" y="16257"/>
              </a:cxn>
              <a:cxn ang="0">
                <a:pos x="6096" y="8128"/>
              </a:cxn>
              <a:cxn ang="0">
                <a:pos x="10160" y="4064"/>
              </a:cxn>
              <a:cxn ang="0">
                <a:pos x="16256" y="2032"/>
              </a:cxn>
              <a:cxn ang="0">
                <a:pos x="16256" y="2032"/>
              </a:cxn>
              <a:cxn ang="0">
                <a:pos x="26416" y="0"/>
              </a:cxn>
              <a:cxn ang="0">
                <a:pos x="36577" y="2032"/>
              </a:cxn>
              <a:cxn ang="0">
                <a:pos x="44705" y="8128"/>
              </a:cxn>
              <a:cxn ang="0">
                <a:pos x="50801" y="18289"/>
              </a:cxn>
            </a:cxnLst>
            <a:pathLst>
              <a:path w="54" h="58">
                <a:moveTo>
                  <a:pt x="50" y="18"/>
                </a:moveTo>
                <a:lnTo>
                  <a:pt x="50" y="18"/>
                </a:lnTo>
                <a:lnTo>
                  <a:pt x="54" y="30"/>
                </a:lnTo>
                <a:lnTo>
                  <a:pt x="52" y="40"/>
                </a:lnTo>
                <a:lnTo>
                  <a:pt x="46" y="50"/>
                </a:lnTo>
                <a:lnTo>
                  <a:pt x="38" y="56"/>
                </a:lnTo>
                <a:lnTo>
                  <a:pt x="38" y="56"/>
                </a:lnTo>
                <a:lnTo>
                  <a:pt x="28" y="58"/>
                </a:lnTo>
                <a:lnTo>
                  <a:pt x="18" y="56"/>
                </a:lnTo>
                <a:lnTo>
                  <a:pt x="8" y="48"/>
                </a:lnTo>
                <a:lnTo>
                  <a:pt x="2" y="38"/>
                </a:lnTo>
                <a:lnTo>
                  <a:pt x="2" y="38"/>
                </a:lnTo>
                <a:lnTo>
                  <a:pt x="0" y="28"/>
                </a:lnTo>
                <a:lnTo>
                  <a:pt x="2" y="16"/>
                </a:lnTo>
                <a:lnTo>
                  <a:pt x="6" y="8"/>
                </a:lnTo>
                <a:lnTo>
                  <a:pt x="10" y="4"/>
                </a:lnTo>
                <a:lnTo>
                  <a:pt x="16" y="2"/>
                </a:lnTo>
                <a:lnTo>
                  <a:pt x="16" y="2"/>
                </a:lnTo>
                <a:lnTo>
                  <a:pt x="26" y="0"/>
                </a:lnTo>
                <a:lnTo>
                  <a:pt x="36" y="2"/>
                </a:lnTo>
                <a:lnTo>
                  <a:pt x="44" y="8"/>
                </a:lnTo>
                <a:lnTo>
                  <a:pt x="50" y="18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76" name="任意多边形 153"/>
          <p:cNvSpPr/>
          <p:nvPr>
            <p:custDataLst>
              <p:tags r:id="rId60"/>
            </p:custDataLst>
          </p:nvPr>
        </p:nvSpPr>
        <p:spPr>
          <a:xfrm>
            <a:off x="2103438" y="2795588"/>
            <a:ext cx="100012" cy="158750"/>
          </a:xfrm>
          <a:custGeom>
            <a:avLst/>
            <a:gdLst/>
            <a:ahLst/>
            <a:cxnLst>
              <a:cxn ang="0">
                <a:pos x="0" y="62994"/>
              </a:cxn>
              <a:cxn ang="0">
                <a:pos x="91443" y="158501"/>
              </a:cxn>
              <a:cxn ang="0">
                <a:pos x="91443" y="158501"/>
              </a:cxn>
              <a:cxn ang="0">
                <a:pos x="97539" y="107699"/>
              </a:cxn>
              <a:cxn ang="0">
                <a:pos x="99571" y="67058"/>
              </a:cxn>
              <a:cxn ang="0">
                <a:pos x="99571" y="48770"/>
              </a:cxn>
              <a:cxn ang="0">
                <a:pos x="97539" y="36577"/>
              </a:cxn>
              <a:cxn ang="0">
                <a:pos x="50802" y="0"/>
              </a:cxn>
              <a:cxn ang="0">
                <a:pos x="0" y="62994"/>
              </a:cxn>
            </a:cxnLst>
            <a:pathLst>
              <a:path w="98" h="156">
                <a:moveTo>
                  <a:pt x="0" y="62"/>
                </a:moveTo>
                <a:lnTo>
                  <a:pt x="90" y="156"/>
                </a:lnTo>
                <a:lnTo>
                  <a:pt x="90" y="156"/>
                </a:lnTo>
                <a:lnTo>
                  <a:pt x="96" y="106"/>
                </a:lnTo>
                <a:lnTo>
                  <a:pt x="98" y="66"/>
                </a:lnTo>
                <a:lnTo>
                  <a:pt x="98" y="48"/>
                </a:lnTo>
                <a:lnTo>
                  <a:pt x="96" y="36"/>
                </a:lnTo>
                <a:lnTo>
                  <a:pt x="50" y="0"/>
                </a:lnTo>
                <a:lnTo>
                  <a:pt x="0" y="62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77" name="任意多边形 154"/>
          <p:cNvSpPr/>
          <p:nvPr>
            <p:custDataLst>
              <p:tags r:id="rId61"/>
            </p:custDataLst>
          </p:nvPr>
        </p:nvSpPr>
        <p:spPr>
          <a:xfrm>
            <a:off x="2187575" y="3938588"/>
            <a:ext cx="611188" cy="177800"/>
          </a:xfrm>
          <a:custGeom>
            <a:avLst/>
            <a:gdLst/>
            <a:ahLst/>
            <a:cxnLst>
              <a:cxn ang="0">
                <a:pos x="0" y="176789"/>
              </a:cxn>
              <a:cxn ang="0">
                <a:pos x="0" y="176789"/>
              </a:cxn>
              <a:cxn ang="0">
                <a:pos x="30481" y="166629"/>
              </a:cxn>
              <a:cxn ang="0">
                <a:pos x="111764" y="144276"/>
              </a:cxn>
              <a:cxn ang="0">
                <a:pos x="168662" y="130052"/>
              </a:cxn>
              <a:cxn ang="0">
                <a:pos x="233688" y="113795"/>
              </a:cxn>
              <a:cxn ang="0">
                <a:pos x="304810" y="99571"/>
              </a:cxn>
              <a:cxn ang="0">
                <a:pos x="382028" y="87378"/>
              </a:cxn>
              <a:cxn ang="0">
                <a:pos x="394221" y="0"/>
              </a:cxn>
              <a:cxn ang="0">
                <a:pos x="394221" y="0"/>
              </a:cxn>
              <a:cxn ang="0">
                <a:pos x="428766" y="83314"/>
              </a:cxn>
              <a:cxn ang="0">
                <a:pos x="428766" y="83314"/>
              </a:cxn>
              <a:cxn ang="0">
                <a:pos x="505985" y="79250"/>
              </a:cxn>
              <a:cxn ang="0">
                <a:pos x="566947" y="79250"/>
              </a:cxn>
              <a:cxn ang="0">
                <a:pos x="611652" y="81282"/>
              </a:cxn>
              <a:cxn ang="0">
                <a:pos x="611652" y="81282"/>
              </a:cxn>
              <a:cxn ang="0">
                <a:pos x="524273" y="89411"/>
              </a:cxn>
              <a:cxn ang="0">
                <a:pos x="459247" y="95507"/>
              </a:cxn>
              <a:cxn ang="0">
                <a:pos x="420638" y="99571"/>
              </a:cxn>
              <a:cxn ang="0">
                <a:pos x="406413" y="65026"/>
              </a:cxn>
              <a:cxn ang="0">
                <a:pos x="406413" y="65026"/>
              </a:cxn>
              <a:cxn ang="0">
                <a:pos x="400317" y="105667"/>
              </a:cxn>
              <a:cxn ang="0">
                <a:pos x="400317" y="105667"/>
              </a:cxn>
              <a:cxn ang="0">
                <a:pos x="386093" y="107699"/>
              </a:cxn>
              <a:cxn ang="0">
                <a:pos x="347483" y="113795"/>
              </a:cxn>
              <a:cxn ang="0">
                <a:pos x="231656" y="128020"/>
              </a:cxn>
              <a:cxn ang="0">
                <a:pos x="164597" y="138180"/>
              </a:cxn>
              <a:cxn ang="0">
                <a:pos x="99571" y="148340"/>
              </a:cxn>
              <a:cxn ang="0">
                <a:pos x="42673" y="162565"/>
              </a:cxn>
              <a:cxn ang="0">
                <a:pos x="20321" y="168661"/>
              </a:cxn>
              <a:cxn ang="0">
                <a:pos x="0" y="176789"/>
              </a:cxn>
            </a:cxnLst>
            <a:pathLst>
              <a:path w="602" h="174">
                <a:moveTo>
                  <a:pt x="0" y="174"/>
                </a:moveTo>
                <a:lnTo>
                  <a:pt x="0" y="174"/>
                </a:lnTo>
                <a:lnTo>
                  <a:pt x="30" y="164"/>
                </a:lnTo>
                <a:lnTo>
                  <a:pt x="110" y="142"/>
                </a:lnTo>
                <a:lnTo>
                  <a:pt x="166" y="128"/>
                </a:lnTo>
                <a:lnTo>
                  <a:pt x="230" y="112"/>
                </a:lnTo>
                <a:lnTo>
                  <a:pt x="300" y="98"/>
                </a:lnTo>
                <a:lnTo>
                  <a:pt x="376" y="86"/>
                </a:lnTo>
                <a:lnTo>
                  <a:pt x="388" y="0"/>
                </a:lnTo>
                <a:lnTo>
                  <a:pt x="388" y="0"/>
                </a:lnTo>
                <a:lnTo>
                  <a:pt x="422" y="82"/>
                </a:lnTo>
                <a:lnTo>
                  <a:pt x="422" y="82"/>
                </a:lnTo>
                <a:lnTo>
                  <a:pt x="498" y="78"/>
                </a:lnTo>
                <a:lnTo>
                  <a:pt x="558" y="78"/>
                </a:lnTo>
                <a:lnTo>
                  <a:pt x="602" y="80"/>
                </a:lnTo>
                <a:lnTo>
                  <a:pt x="602" y="80"/>
                </a:lnTo>
                <a:lnTo>
                  <a:pt x="516" y="88"/>
                </a:lnTo>
                <a:lnTo>
                  <a:pt x="452" y="94"/>
                </a:lnTo>
                <a:lnTo>
                  <a:pt x="414" y="98"/>
                </a:lnTo>
                <a:lnTo>
                  <a:pt x="400" y="64"/>
                </a:lnTo>
                <a:lnTo>
                  <a:pt x="400" y="64"/>
                </a:lnTo>
                <a:lnTo>
                  <a:pt x="394" y="104"/>
                </a:lnTo>
                <a:lnTo>
                  <a:pt x="394" y="104"/>
                </a:lnTo>
                <a:lnTo>
                  <a:pt x="380" y="106"/>
                </a:lnTo>
                <a:lnTo>
                  <a:pt x="342" y="112"/>
                </a:lnTo>
                <a:lnTo>
                  <a:pt x="228" y="126"/>
                </a:lnTo>
                <a:lnTo>
                  <a:pt x="162" y="136"/>
                </a:lnTo>
                <a:lnTo>
                  <a:pt x="98" y="146"/>
                </a:lnTo>
                <a:lnTo>
                  <a:pt x="42" y="160"/>
                </a:lnTo>
                <a:lnTo>
                  <a:pt x="20" y="166"/>
                </a:lnTo>
                <a:lnTo>
                  <a:pt x="0" y="174"/>
                </a:lnTo>
                <a:close/>
              </a:path>
            </a:pathLst>
          </a:custGeom>
          <a:solidFill>
            <a:srgbClr val="242728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78" name="任意多边形 155"/>
          <p:cNvSpPr/>
          <p:nvPr>
            <p:custDataLst>
              <p:tags r:id="rId62"/>
            </p:custDataLst>
          </p:nvPr>
        </p:nvSpPr>
        <p:spPr>
          <a:xfrm>
            <a:off x="2187575" y="3938588"/>
            <a:ext cx="611188" cy="177800"/>
          </a:xfrm>
          <a:custGeom>
            <a:avLst/>
            <a:gdLst/>
            <a:ahLst/>
            <a:cxnLst>
              <a:cxn ang="0">
                <a:pos x="0" y="176789"/>
              </a:cxn>
              <a:cxn ang="0">
                <a:pos x="0" y="176789"/>
              </a:cxn>
              <a:cxn ang="0">
                <a:pos x="30481" y="166629"/>
              </a:cxn>
              <a:cxn ang="0">
                <a:pos x="111764" y="144276"/>
              </a:cxn>
              <a:cxn ang="0">
                <a:pos x="168662" y="130052"/>
              </a:cxn>
              <a:cxn ang="0">
                <a:pos x="233688" y="113795"/>
              </a:cxn>
              <a:cxn ang="0">
                <a:pos x="304810" y="99571"/>
              </a:cxn>
              <a:cxn ang="0">
                <a:pos x="382028" y="87378"/>
              </a:cxn>
              <a:cxn ang="0">
                <a:pos x="394221" y="0"/>
              </a:cxn>
              <a:cxn ang="0">
                <a:pos x="394221" y="0"/>
              </a:cxn>
              <a:cxn ang="0">
                <a:pos x="428766" y="83314"/>
              </a:cxn>
              <a:cxn ang="0">
                <a:pos x="428766" y="83314"/>
              </a:cxn>
              <a:cxn ang="0">
                <a:pos x="505985" y="79250"/>
              </a:cxn>
              <a:cxn ang="0">
                <a:pos x="566947" y="79250"/>
              </a:cxn>
              <a:cxn ang="0">
                <a:pos x="611652" y="81282"/>
              </a:cxn>
              <a:cxn ang="0">
                <a:pos x="611652" y="81282"/>
              </a:cxn>
              <a:cxn ang="0">
                <a:pos x="524273" y="89411"/>
              </a:cxn>
              <a:cxn ang="0">
                <a:pos x="459247" y="95507"/>
              </a:cxn>
              <a:cxn ang="0">
                <a:pos x="420638" y="99571"/>
              </a:cxn>
              <a:cxn ang="0">
                <a:pos x="406413" y="65026"/>
              </a:cxn>
              <a:cxn ang="0">
                <a:pos x="406413" y="65026"/>
              </a:cxn>
              <a:cxn ang="0">
                <a:pos x="400317" y="105667"/>
              </a:cxn>
              <a:cxn ang="0">
                <a:pos x="400317" y="105667"/>
              </a:cxn>
              <a:cxn ang="0">
                <a:pos x="386093" y="107699"/>
              </a:cxn>
              <a:cxn ang="0">
                <a:pos x="347483" y="113795"/>
              </a:cxn>
              <a:cxn ang="0">
                <a:pos x="231656" y="128020"/>
              </a:cxn>
              <a:cxn ang="0">
                <a:pos x="164597" y="138180"/>
              </a:cxn>
              <a:cxn ang="0">
                <a:pos x="99571" y="148340"/>
              </a:cxn>
              <a:cxn ang="0">
                <a:pos x="42673" y="162565"/>
              </a:cxn>
              <a:cxn ang="0">
                <a:pos x="20321" y="168661"/>
              </a:cxn>
              <a:cxn ang="0">
                <a:pos x="0" y="176789"/>
              </a:cxn>
            </a:cxnLst>
            <a:pathLst>
              <a:path w="602" h="174">
                <a:moveTo>
                  <a:pt x="0" y="174"/>
                </a:moveTo>
                <a:lnTo>
                  <a:pt x="0" y="174"/>
                </a:lnTo>
                <a:lnTo>
                  <a:pt x="30" y="164"/>
                </a:lnTo>
                <a:lnTo>
                  <a:pt x="110" y="142"/>
                </a:lnTo>
                <a:lnTo>
                  <a:pt x="166" y="128"/>
                </a:lnTo>
                <a:lnTo>
                  <a:pt x="230" y="112"/>
                </a:lnTo>
                <a:lnTo>
                  <a:pt x="300" y="98"/>
                </a:lnTo>
                <a:lnTo>
                  <a:pt x="376" y="86"/>
                </a:lnTo>
                <a:lnTo>
                  <a:pt x="388" y="0"/>
                </a:lnTo>
                <a:lnTo>
                  <a:pt x="388" y="0"/>
                </a:lnTo>
                <a:lnTo>
                  <a:pt x="422" y="82"/>
                </a:lnTo>
                <a:lnTo>
                  <a:pt x="422" y="82"/>
                </a:lnTo>
                <a:lnTo>
                  <a:pt x="498" y="78"/>
                </a:lnTo>
                <a:lnTo>
                  <a:pt x="558" y="78"/>
                </a:lnTo>
                <a:lnTo>
                  <a:pt x="602" y="80"/>
                </a:lnTo>
                <a:lnTo>
                  <a:pt x="602" y="80"/>
                </a:lnTo>
                <a:lnTo>
                  <a:pt x="516" y="88"/>
                </a:lnTo>
                <a:lnTo>
                  <a:pt x="452" y="94"/>
                </a:lnTo>
                <a:lnTo>
                  <a:pt x="414" y="98"/>
                </a:lnTo>
                <a:lnTo>
                  <a:pt x="400" y="64"/>
                </a:lnTo>
                <a:lnTo>
                  <a:pt x="400" y="64"/>
                </a:lnTo>
                <a:lnTo>
                  <a:pt x="394" y="104"/>
                </a:lnTo>
                <a:lnTo>
                  <a:pt x="394" y="104"/>
                </a:lnTo>
                <a:lnTo>
                  <a:pt x="380" y="106"/>
                </a:lnTo>
                <a:lnTo>
                  <a:pt x="342" y="112"/>
                </a:lnTo>
                <a:lnTo>
                  <a:pt x="228" y="126"/>
                </a:lnTo>
                <a:lnTo>
                  <a:pt x="162" y="136"/>
                </a:lnTo>
                <a:lnTo>
                  <a:pt x="98" y="146"/>
                </a:lnTo>
                <a:lnTo>
                  <a:pt x="42" y="160"/>
                </a:lnTo>
                <a:lnTo>
                  <a:pt x="20" y="166"/>
                </a:lnTo>
                <a:lnTo>
                  <a:pt x="0" y="174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79" name="任意多边形 156"/>
          <p:cNvSpPr/>
          <p:nvPr>
            <p:custDataLst>
              <p:tags r:id="rId63"/>
            </p:custDataLst>
          </p:nvPr>
        </p:nvSpPr>
        <p:spPr>
          <a:xfrm>
            <a:off x="1274763" y="2925763"/>
            <a:ext cx="617537" cy="954087"/>
          </a:xfrm>
          <a:custGeom>
            <a:avLst/>
            <a:gdLst/>
            <a:ahLst/>
            <a:cxnLst>
              <a:cxn ang="0">
                <a:pos x="414541" y="4064"/>
              </a:cxn>
              <a:cxn ang="0">
                <a:pos x="294650" y="162565"/>
              </a:cxn>
              <a:cxn ang="0">
                <a:pos x="188982" y="319034"/>
              </a:cxn>
              <a:cxn ang="0">
                <a:pos x="117860" y="432830"/>
              </a:cxn>
              <a:cxn ang="0">
                <a:pos x="58930" y="546626"/>
              </a:cxn>
              <a:cxn ang="0">
                <a:pos x="16257" y="648229"/>
              </a:cxn>
              <a:cxn ang="0">
                <a:pos x="6096" y="692934"/>
              </a:cxn>
              <a:cxn ang="0">
                <a:pos x="0" y="733576"/>
              </a:cxn>
              <a:cxn ang="0">
                <a:pos x="0" y="788442"/>
              </a:cxn>
              <a:cxn ang="0">
                <a:pos x="6096" y="822987"/>
              </a:cxn>
              <a:cxn ang="0">
                <a:pos x="18289" y="853468"/>
              </a:cxn>
              <a:cxn ang="0">
                <a:pos x="32513" y="879885"/>
              </a:cxn>
              <a:cxn ang="0">
                <a:pos x="54866" y="902237"/>
              </a:cxn>
              <a:cxn ang="0">
                <a:pos x="81283" y="922558"/>
              </a:cxn>
              <a:cxn ang="0">
                <a:pos x="113796" y="936782"/>
              </a:cxn>
              <a:cxn ang="0">
                <a:pos x="150373" y="946943"/>
              </a:cxn>
              <a:cxn ang="0">
                <a:pos x="195078" y="953039"/>
              </a:cxn>
              <a:cxn ang="0">
                <a:pos x="245880" y="955071"/>
              </a:cxn>
              <a:cxn ang="0">
                <a:pos x="333259" y="946943"/>
              </a:cxn>
              <a:cxn ang="0">
                <a:pos x="473471" y="918494"/>
              </a:cxn>
              <a:cxn ang="0">
                <a:pos x="552722" y="896141"/>
              </a:cxn>
              <a:cxn ang="0">
                <a:pos x="587267" y="845339"/>
              </a:cxn>
              <a:cxn ang="0">
                <a:pos x="609620" y="798602"/>
              </a:cxn>
              <a:cxn ang="0">
                <a:pos x="617748" y="764057"/>
              </a:cxn>
              <a:cxn ang="0">
                <a:pos x="615716" y="731544"/>
              </a:cxn>
              <a:cxn ang="0">
                <a:pos x="601491" y="703095"/>
              </a:cxn>
              <a:cxn ang="0">
                <a:pos x="587267" y="692934"/>
              </a:cxn>
              <a:cxn ang="0">
                <a:pos x="536465" y="719351"/>
              </a:cxn>
              <a:cxn ang="0">
                <a:pos x="455183" y="757961"/>
              </a:cxn>
              <a:cxn ang="0">
                <a:pos x="390157" y="778281"/>
              </a:cxn>
              <a:cxn ang="0">
                <a:pos x="323098" y="792506"/>
              </a:cxn>
              <a:cxn ang="0">
                <a:pos x="278393" y="792506"/>
              </a:cxn>
              <a:cxn ang="0">
                <a:pos x="251976" y="784377"/>
              </a:cxn>
              <a:cxn ang="0">
                <a:pos x="227591" y="772185"/>
              </a:cxn>
              <a:cxn ang="0">
                <a:pos x="207271" y="753896"/>
              </a:cxn>
              <a:cxn ang="0">
                <a:pos x="201175" y="741704"/>
              </a:cxn>
              <a:cxn ang="0">
                <a:pos x="188982" y="715287"/>
              </a:cxn>
              <a:cxn ang="0">
                <a:pos x="184918" y="688870"/>
              </a:cxn>
              <a:cxn ang="0">
                <a:pos x="186950" y="658389"/>
              </a:cxn>
              <a:cxn ang="0">
                <a:pos x="203207" y="597427"/>
              </a:cxn>
              <a:cxn ang="0">
                <a:pos x="239784" y="530369"/>
              </a:cxn>
              <a:cxn ang="0">
                <a:pos x="286521" y="459247"/>
              </a:cxn>
              <a:cxn ang="0">
                <a:pos x="371868" y="343419"/>
              </a:cxn>
              <a:cxn ang="0">
                <a:pos x="459247" y="221495"/>
              </a:cxn>
              <a:cxn ang="0">
                <a:pos x="487696" y="180854"/>
              </a:cxn>
              <a:cxn ang="0">
                <a:pos x="497856" y="148341"/>
              </a:cxn>
              <a:cxn ang="0">
                <a:pos x="508016" y="97539"/>
              </a:cxn>
              <a:cxn ang="0">
                <a:pos x="508016" y="60962"/>
              </a:cxn>
              <a:cxn ang="0">
                <a:pos x="497856" y="30481"/>
              </a:cxn>
              <a:cxn ang="0">
                <a:pos x="483632" y="12192"/>
              </a:cxn>
              <a:cxn ang="0">
                <a:pos x="469407" y="4064"/>
              </a:cxn>
              <a:cxn ang="0">
                <a:pos x="451119" y="0"/>
              </a:cxn>
              <a:cxn ang="0">
                <a:pos x="414541" y="4064"/>
              </a:cxn>
            </a:cxnLst>
            <a:pathLst>
              <a:path w="608" h="940">
                <a:moveTo>
                  <a:pt x="408" y="4"/>
                </a:moveTo>
                <a:lnTo>
                  <a:pt x="408" y="4"/>
                </a:lnTo>
                <a:lnTo>
                  <a:pt x="350" y="80"/>
                </a:lnTo>
                <a:lnTo>
                  <a:pt x="290" y="160"/>
                </a:lnTo>
                <a:lnTo>
                  <a:pt x="222" y="260"/>
                </a:lnTo>
                <a:lnTo>
                  <a:pt x="186" y="314"/>
                </a:lnTo>
                <a:lnTo>
                  <a:pt x="150" y="370"/>
                </a:lnTo>
                <a:lnTo>
                  <a:pt x="116" y="426"/>
                </a:lnTo>
                <a:lnTo>
                  <a:pt x="84" y="482"/>
                </a:lnTo>
                <a:lnTo>
                  <a:pt x="58" y="538"/>
                </a:lnTo>
                <a:lnTo>
                  <a:pt x="34" y="590"/>
                </a:lnTo>
                <a:lnTo>
                  <a:pt x="16" y="638"/>
                </a:lnTo>
                <a:lnTo>
                  <a:pt x="10" y="660"/>
                </a:lnTo>
                <a:lnTo>
                  <a:pt x="6" y="682"/>
                </a:lnTo>
                <a:lnTo>
                  <a:pt x="6" y="682"/>
                </a:lnTo>
                <a:lnTo>
                  <a:pt x="0" y="722"/>
                </a:lnTo>
                <a:lnTo>
                  <a:pt x="0" y="758"/>
                </a:lnTo>
                <a:lnTo>
                  <a:pt x="0" y="776"/>
                </a:lnTo>
                <a:lnTo>
                  <a:pt x="2" y="794"/>
                </a:lnTo>
                <a:lnTo>
                  <a:pt x="6" y="810"/>
                </a:lnTo>
                <a:lnTo>
                  <a:pt x="12" y="824"/>
                </a:lnTo>
                <a:lnTo>
                  <a:pt x="18" y="840"/>
                </a:lnTo>
                <a:lnTo>
                  <a:pt x="24" y="852"/>
                </a:lnTo>
                <a:lnTo>
                  <a:pt x="32" y="866"/>
                </a:lnTo>
                <a:lnTo>
                  <a:pt x="42" y="878"/>
                </a:lnTo>
                <a:lnTo>
                  <a:pt x="54" y="888"/>
                </a:lnTo>
                <a:lnTo>
                  <a:pt x="66" y="898"/>
                </a:lnTo>
                <a:lnTo>
                  <a:pt x="80" y="908"/>
                </a:lnTo>
                <a:lnTo>
                  <a:pt x="94" y="916"/>
                </a:lnTo>
                <a:lnTo>
                  <a:pt x="112" y="922"/>
                </a:lnTo>
                <a:lnTo>
                  <a:pt x="130" y="928"/>
                </a:lnTo>
                <a:lnTo>
                  <a:pt x="148" y="932"/>
                </a:lnTo>
                <a:lnTo>
                  <a:pt x="170" y="936"/>
                </a:lnTo>
                <a:lnTo>
                  <a:pt x="192" y="938"/>
                </a:lnTo>
                <a:lnTo>
                  <a:pt x="216" y="940"/>
                </a:lnTo>
                <a:lnTo>
                  <a:pt x="242" y="940"/>
                </a:lnTo>
                <a:lnTo>
                  <a:pt x="268" y="938"/>
                </a:lnTo>
                <a:lnTo>
                  <a:pt x="328" y="932"/>
                </a:lnTo>
                <a:lnTo>
                  <a:pt x="392" y="920"/>
                </a:lnTo>
                <a:lnTo>
                  <a:pt x="466" y="904"/>
                </a:lnTo>
                <a:lnTo>
                  <a:pt x="544" y="882"/>
                </a:lnTo>
                <a:lnTo>
                  <a:pt x="544" y="882"/>
                </a:lnTo>
                <a:lnTo>
                  <a:pt x="562" y="858"/>
                </a:lnTo>
                <a:lnTo>
                  <a:pt x="578" y="832"/>
                </a:lnTo>
                <a:lnTo>
                  <a:pt x="594" y="802"/>
                </a:lnTo>
                <a:lnTo>
                  <a:pt x="600" y="786"/>
                </a:lnTo>
                <a:lnTo>
                  <a:pt x="604" y="768"/>
                </a:lnTo>
                <a:lnTo>
                  <a:pt x="608" y="752"/>
                </a:lnTo>
                <a:lnTo>
                  <a:pt x="608" y="736"/>
                </a:lnTo>
                <a:lnTo>
                  <a:pt x="606" y="720"/>
                </a:lnTo>
                <a:lnTo>
                  <a:pt x="600" y="706"/>
                </a:lnTo>
                <a:lnTo>
                  <a:pt x="592" y="692"/>
                </a:lnTo>
                <a:lnTo>
                  <a:pt x="578" y="682"/>
                </a:lnTo>
                <a:lnTo>
                  <a:pt x="578" y="682"/>
                </a:lnTo>
                <a:lnTo>
                  <a:pt x="564" y="688"/>
                </a:lnTo>
                <a:lnTo>
                  <a:pt x="528" y="708"/>
                </a:lnTo>
                <a:lnTo>
                  <a:pt x="478" y="732"/>
                </a:lnTo>
                <a:lnTo>
                  <a:pt x="448" y="746"/>
                </a:lnTo>
                <a:lnTo>
                  <a:pt x="416" y="756"/>
                </a:lnTo>
                <a:lnTo>
                  <a:pt x="384" y="766"/>
                </a:lnTo>
                <a:lnTo>
                  <a:pt x="350" y="774"/>
                </a:lnTo>
                <a:lnTo>
                  <a:pt x="318" y="780"/>
                </a:lnTo>
                <a:lnTo>
                  <a:pt x="288" y="780"/>
                </a:lnTo>
                <a:lnTo>
                  <a:pt x="274" y="780"/>
                </a:lnTo>
                <a:lnTo>
                  <a:pt x="260" y="776"/>
                </a:lnTo>
                <a:lnTo>
                  <a:pt x="248" y="772"/>
                </a:lnTo>
                <a:lnTo>
                  <a:pt x="236" y="768"/>
                </a:lnTo>
                <a:lnTo>
                  <a:pt x="224" y="760"/>
                </a:lnTo>
                <a:lnTo>
                  <a:pt x="214" y="752"/>
                </a:lnTo>
                <a:lnTo>
                  <a:pt x="204" y="742"/>
                </a:lnTo>
                <a:lnTo>
                  <a:pt x="198" y="730"/>
                </a:lnTo>
                <a:lnTo>
                  <a:pt x="198" y="730"/>
                </a:lnTo>
                <a:lnTo>
                  <a:pt x="190" y="718"/>
                </a:lnTo>
                <a:lnTo>
                  <a:pt x="186" y="704"/>
                </a:lnTo>
                <a:lnTo>
                  <a:pt x="184" y="692"/>
                </a:lnTo>
                <a:lnTo>
                  <a:pt x="182" y="678"/>
                </a:lnTo>
                <a:lnTo>
                  <a:pt x="182" y="664"/>
                </a:lnTo>
                <a:lnTo>
                  <a:pt x="184" y="648"/>
                </a:lnTo>
                <a:lnTo>
                  <a:pt x="190" y="618"/>
                </a:lnTo>
                <a:lnTo>
                  <a:pt x="200" y="588"/>
                </a:lnTo>
                <a:lnTo>
                  <a:pt x="216" y="556"/>
                </a:lnTo>
                <a:lnTo>
                  <a:pt x="236" y="522"/>
                </a:lnTo>
                <a:lnTo>
                  <a:pt x="258" y="486"/>
                </a:lnTo>
                <a:lnTo>
                  <a:pt x="282" y="452"/>
                </a:lnTo>
                <a:lnTo>
                  <a:pt x="308" y="414"/>
                </a:lnTo>
                <a:lnTo>
                  <a:pt x="366" y="338"/>
                </a:lnTo>
                <a:lnTo>
                  <a:pt x="424" y="260"/>
                </a:lnTo>
                <a:lnTo>
                  <a:pt x="452" y="218"/>
                </a:lnTo>
                <a:lnTo>
                  <a:pt x="480" y="178"/>
                </a:lnTo>
                <a:lnTo>
                  <a:pt x="480" y="178"/>
                </a:lnTo>
                <a:lnTo>
                  <a:pt x="484" y="168"/>
                </a:lnTo>
                <a:lnTo>
                  <a:pt x="490" y="146"/>
                </a:lnTo>
                <a:lnTo>
                  <a:pt x="498" y="114"/>
                </a:lnTo>
                <a:lnTo>
                  <a:pt x="500" y="96"/>
                </a:lnTo>
                <a:lnTo>
                  <a:pt x="500" y="78"/>
                </a:lnTo>
                <a:lnTo>
                  <a:pt x="500" y="60"/>
                </a:lnTo>
                <a:lnTo>
                  <a:pt x="496" y="44"/>
                </a:lnTo>
                <a:lnTo>
                  <a:pt x="490" y="30"/>
                </a:lnTo>
                <a:lnTo>
                  <a:pt x="482" y="18"/>
                </a:lnTo>
                <a:lnTo>
                  <a:pt x="476" y="12"/>
                </a:lnTo>
                <a:lnTo>
                  <a:pt x="470" y="8"/>
                </a:lnTo>
                <a:lnTo>
                  <a:pt x="462" y="4"/>
                </a:lnTo>
                <a:lnTo>
                  <a:pt x="454" y="2"/>
                </a:lnTo>
                <a:lnTo>
                  <a:pt x="444" y="0"/>
                </a:lnTo>
                <a:lnTo>
                  <a:pt x="434" y="0"/>
                </a:lnTo>
                <a:lnTo>
                  <a:pt x="408" y="4"/>
                </a:lnTo>
                <a:close/>
              </a:path>
            </a:pathLst>
          </a:custGeom>
          <a:solidFill>
            <a:srgbClr val="474C4D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80" name="任意多边形 157"/>
          <p:cNvSpPr/>
          <p:nvPr>
            <p:custDataLst>
              <p:tags r:id="rId64"/>
            </p:custDataLst>
          </p:nvPr>
        </p:nvSpPr>
        <p:spPr>
          <a:xfrm>
            <a:off x="1274763" y="2925763"/>
            <a:ext cx="617537" cy="954087"/>
          </a:xfrm>
          <a:custGeom>
            <a:avLst/>
            <a:gdLst/>
            <a:ahLst/>
            <a:cxnLst>
              <a:cxn ang="0">
                <a:pos x="414541" y="4064"/>
              </a:cxn>
              <a:cxn ang="0">
                <a:pos x="294650" y="162565"/>
              </a:cxn>
              <a:cxn ang="0">
                <a:pos x="188982" y="319034"/>
              </a:cxn>
              <a:cxn ang="0">
                <a:pos x="117860" y="432830"/>
              </a:cxn>
              <a:cxn ang="0">
                <a:pos x="58930" y="546626"/>
              </a:cxn>
              <a:cxn ang="0">
                <a:pos x="16257" y="648229"/>
              </a:cxn>
              <a:cxn ang="0">
                <a:pos x="6096" y="692934"/>
              </a:cxn>
              <a:cxn ang="0">
                <a:pos x="0" y="733576"/>
              </a:cxn>
              <a:cxn ang="0">
                <a:pos x="0" y="788442"/>
              </a:cxn>
              <a:cxn ang="0">
                <a:pos x="6096" y="822987"/>
              </a:cxn>
              <a:cxn ang="0">
                <a:pos x="18289" y="853468"/>
              </a:cxn>
              <a:cxn ang="0">
                <a:pos x="32513" y="879885"/>
              </a:cxn>
              <a:cxn ang="0">
                <a:pos x="54866" y="902237"/>
              </a:cxn>
              <a:cxn ang="0">
                <a:pos x="81283" y="922558"/>
              </a:cxn>
              <a:cxn ang="0">
                <a:pos x="113796" y="936782"/>
              </a:cxn>
              <a:cxn ang="0">
                <a:pos x="150373" y="946943"/>
              </a:cxn>
              <a:cxn ang="0">
                <a:pos x="195078" y="953039"/>
              </a:cxn>
              <a:cxn ang="0">
                <a:pos x="245880" y="955071"/>
              </a:cxn>
              <a:cxn ang="0">
                <a:pos x="333259" y="946943"/>
              </a:cxn>
              <a:cxn ang="0">
                <a:pos x="473471" y="918494"/>
              </a:cxn>
              <a:cxn ang="0">
                <a:pos x="552722" y="896141"/>
              </a:cxn>
              <a:cxn ang="0">
                <a:pos x="587267" y="845339"/>
              </a:cxn>
              <a:cxn ang="0">
                <a:pos x="609620" y="798602"/>
              </a:cxn>
              <a:cxn ang="0">
                <a:pos x="617748" y="764057"/>
              </a:cxn>
              <a:cxn ang="0">
                <a:pos x="615716" y="731544"/>
              </a:cxn>
              <a:cxn ang="0">
                <a:pos x="601491" y="703095"/>
              </a:cxn>
              <a:cxn ang="0">
                <a:pos x="587267" y="692934"/>
              </a:cxn>
              <a:cxn ang="0">
                <a:pos x="536465" y="719351"/>
              </a:cxn>
              <a:cxn ang="0">
                <a:pos x="455183" y="757961"/>
              </a:cxn>
              <a:cxn ang="0">
                <a:pos x="390157" y="778281"/>
              </a:cxn>
              <a:cxn ang="0">
                <a:pos x="323098" y="792506"/>
              </a:cxn>
              <a:cxn ang="0">
                <a:pos x="278393" y="792506"/>
              </a:cxn>
              <a:cxn ang="0">
                <a:pos x="251976" y="784377"/>
              </a:cxn>
              <a:cxn ang="0">
                <a:pos x="227591" y="772185"/>
              </a:cxn>
              <a:cxn ang="0">
                <a:pos x="207271" y="753896"/>
              </a:cxn>
              <a:cxn ang="0">
                <a:pos x="201175" y="741704"/>
              </a:cxn>
              <a:cxn ang="0">
                <a:pos x="188982" y="715287"/>
              </a:cxn>
              <a:cxn ang="0">
                <a:pos x="184918" y="688870"/>
              </a:cxn>
              <a:cxn ang="0">
                <a:pos x="186950" y="658389"/>
              </a:cxn>
              <a:cxn ang="0">
                <a:pos x="203207" y="597427"/>
              </a:cxn>
              <a:cxn ang="0">
                <a:pos x="239784" y="530369"/>
              </a:cxn>
              <a:cxn ang="0">
                <a:pos x="286521" y="459247"/>
              </a:cxn>
              <a:cxn ang="0">
                <a:pos x="371868" y="343419"/>
              </a:cxn>
              <a:cxn ang="0">
                <a:pos x="459247" y="221495"/>
              </a:cxn>
              <a:cxn ang="0">
                <a:pos x="487696" y="180854"/>
              </a:cxn>
              <a:cxn ang="0">
                <a:pos x="497856" y="148341"/>
              </a:cxn>
              <a:cxn ang="0">
                <a:pos x="508016" y="97539"/>
              </a:cxn>
              <a:cxn ang="0">
                <a:pos x="508016" y="60962"/>
              </a:cxn>
              <a:cxn ang="0">
                <a:pos x="497856" y="30481"/>
              </a:cxn>
              <a:cxn ang="0">
                <a:pos x="483632" y="12192"/>
              </a:cxn>
              <a:cxn ang="0">
                <a:pos x="469407" y="4064"/>
              </a:cxn>
              <a:cxn ang="0">
                <a:pos x="451119" y="0"/>
              </a:cxn>
              <a:cxn ang="0">
                <a:pos x="414541" y="4064"/>
              </a:cxn>
            </a:cxnLst>
            <a:pathLst>
              <a:path w="608" h="940">
                <a:moveTo>
                  <a:pt x="408" y="4"/>
                </a:moveTo>
                <a:lnTo>
                  <a:pt x="408" y="4"/>
                </a:lnTo>
                <a:lnTo>
                  <a:pt x="350" y="80"/>
                </a:lnTo>
                <a:lnTo>
                  <a:pt x="290" y="160"/>
                </a:lnTo>
                <a:lnTo>
                  <a:pt x="222" y="260"/>
                </a:lnTo>
                <a:lnTo>
                  <a:pt x="186" y="314"/>
                </a:lnTo>
                <a:lnTo>
                  <a:pt x="150" y="370"/>
                </a:lnTo>
                <a:lnTo>
                  <a:pt x="116" y="426"/>
                </a:lnTo>
                <a:lnTo>
                  <a:pt x="84" y="482"/>
                </a:lnTo>
                <a:lnTo>
                  <a:pt x="58" y="538"/>
                </a:lnTo>
                <a:lnTo>
                  <a:pt x="34" y="590"/>
                </a:lnTo>
                <a:lnTo>
                  <a:pt x="16" y="638"/>
                </a:lnTo>
                <a:lnTo>
                  <a:pt x="10" y="660"/>
                </a:lnTo>
                <a:lnTo>
                  <a:pt x="6" y="682"/>
                </a:lnTo>
                <a:lnTo>
                  <a:pt x="6" y="682"/>
                </a:lnTo>
                <a:lnTo>
                  <a:pt x="0" y="722"/>
                </a:lnTo>
                <a:lnTo>
                  <a:pt x="0" y="758"/>
                </a:lnTo>
                <a:lnTo>
                  <a:pt x="0" y="776"/>
                </a:lnTo>
                <a:lnTo>
                  <a:pt x="2" y="794"/>
                </a:lnTo>
                <a:lnTo>
                  <a:pt x="6" y="810"/>
                </a:lnTo>
                <a:lnTo>
                  <a:pt x="12" y="824"/>
                </a:lnTo>
                <a:lnTo>
                  <a:pt x="18" y="840"/>
                </a:lnTo>
                <a:lnTo>
                  <a:pt x="24" y="852"/>
                </a:lnTo>
                <a:lnTo>
                  <a:pt x="32" y="866"/>
                </a:lnTo>
                <a:lnTo>
                  <a:pt x="42" y="878"/>
                </a:lnTo>
                <a:lnTo>
                  <a:pt x="54" y="888"/>
                </a:lnTo>
                <a:lnTo>
                  <a:pt x="66" y="898"/>
                </a:lnTo>
                <a:lnTo>
                  <a:pt x="80" y="908"/>
                </a:lnTo>
                <a:lnTo>
                  <a:pt x="94" y="916"/>
                </a:lnTo>
                <a:lnTo>
                  <a:pt x="112" y="922"/>
                </a:lnTo>
                <a:lnTo>
                  <a:pt x="130" y="928"/>
                </a:lnTo>
                <a:lnTo>
                  <a:pt x="148" y="932"/>
                </a:lnTo>
                <a:lnTo>
                  <a:pt x="170" y="936"/>
                </a:lnTo>
                <a:lnTo>
                  <a:pt x="192" y="938"/>
                </a:lnTo>
                <a:lnTo>
                  <a:pt x="216" y="940"/>
                </a:lnTo>
                <a:lnTo>
                  <a:pt x="242" y="940"/>
                </a:lnTo>
                <a:lnTo>
                  <a:pt x="268" y="938"/>
                </a:lnTo>
                <a:lnTo>
                  <a:pt x="328" y="932"/>
                </a:lnTo>
                <a:lnTo>
                  <a:pt x="392" y="920"/>
                </a:lnTo>
                <a:lnTo>
                  <a:pt x="466" y="904"/>
                </a:lnTo>
                <a:lnTo>
                  <a:pt x="544" y="882"/>
                </a:lnTo>
                <a:lnTo>
                  <a:pt x="544" y="882"/>
                </a:lnTo>
                <a:lnTo>
                  <a:pt x="562" y="858"/>
                </a:lnTo>
                <a:lnTo>
                  <a:pt x="578" y="832"/>
                </a:lnTo>
                <a:lnTo>
                  <a:pt x="594" y="802"/>
                </a:lnTo>
                <a:lnTo>
                  <a:pt x="600" y="786"/>
                </a:lnTo>
                <a:lnTo>
                  <a:pt x="604" y="768"/>
                </a:lnTo>
                <a:lnTo>
                  <a:pt x="608" y="752"/>
                </a:lnTo>
                <a:lnTo>
                  <a:pt x="608" y="736"/>
                </a:lnTo>
                <a:lnTo>
                  <a:pt x="606" y="720"/>
                </a:lnTo>
                <a:lnTo>
                  <a:pt x="600" y="706"/>
                </a:lnTo>
                <a:lnTo>
                  <a:pt x="592" y="692"/>
                </a:lnTo>
                <a:lnTo>
                  <a:pt x="578" y="682"/>
                </a:lnTo>
                <a:lnTo>
                  <a:pt x="578" y="682"/>
                </a:lnTo>
                <a:lnTo>
                  <a:pt x="564" y="688"/>
                </a:lnTo>
                <a:lnTo>
                  <a:pt x="528" y="708"/>
                </a:lnTo>
                <a:lnTo>
                  <a:pt x="478" y="732"/>
                </a:lnTo>
                <a:lnTo>
                  <a:pt x="448" y="746"/>
                </a:lnTo>
                <a:lnTo>
                  <a:pt x="416" y="756"/>
                </a:lnTo>
                <a:lnTo>
                  <a:pt x="384" y="766"/>
                </a:lnTo>
                <a:lnTo>
                  <a:pt x="350" y="774"/>
                </a:lnTo>
                <a:lnTo>
                  <a:pt x="318" y="780"/>
                </a:lnTo>
                <a:lnTo>
                  <a:pt x="288" y="780"/>
                </a:lnTo>
                <a:lnTo>
                  <a:pt x="274" y="780"/>
                </a:lnTo>
                <a:lnTo>
                  <a:pt x="260" y="776"/>
                </a:lnTo>
                <a:lnTo>
                  <a:pt x="248" y="772"/>
                </a:lnTo>
                <a:lnTo>
                  <a:pt x="236" y="768"/>
                </a:lnTo>
                <a:lnTo>
                  <a:pt x="224" y="760"/>
                </a:lnTo>
                <a:lnTo>
                  <a:pt x="214" y="752"/>
                </a:lnTo>
                <a:lnTo>
                  <a:pt x="204" y="742"/>
                </a:lnTo>
                <a:lnTo>
                  <a:pt x="198" y="730"/>
                </a:lnTo>
                <a:lnTo>
                  <a:pt x="198" y="730"/>
                </a:lnTo>
                <a:lnTo>
                  <a:pt x="190" y="718"/>
                </a:lnTo>
                <a:lnTo>
                  <a:pt x="186" y="704"/>
                </a:lnTo>
                <a:lnTo>
                  <a:pt x="184" y="692"/>
                </a:lnTo>
                <a:lnTo>
                  <a:pt x="182" y="678"/>
                </a:lnTo>
                <a:lnTo>
                  <a:pt x="182" y="664"/>
                </a:lnTo>
                <a:lnTo>
                  <a:pt x="184" y="648"/>
                </a:lnTo>
                <a:lnTo>
                  <a:pt x="190" y="618"/>
                </a:lnTo>
                <a:lnTo>
                  <a:pt x="200" y="588"/>
                </a:lnTo>
                <a:lnTo>
                  <a:pt x="216" y="556"/>
                </a:lnTo>
                <a:lnTo>
                  <a:pt x="236" y="522"/>
                </a:lnTo>
                <a:lnTo>
                  <a:pt x="258" y="486"/>
                </a:lnTo>
                <a:lnTo>
                  <a:pt x="282" y="452"/>
                </a:lnTo>
                <a:lnTo>
                  <a:pt x="308" y="414"/>
                </a:lnTo>
                <a:lnTo>
                  <a:pt x="366" y="338"/>
                </a:lnTo>
                <a:lnTo>
                  <a:pt x="424" y="260"/>
                </a:lnTo>
                <a:lnTo>
                  <a:pt x="452" y="218"/>
                </a:lnTo>
                <a:lnTo>
                  <a:pt x="480" y="178"/>
                </a:lnTo>
                <a:lnTo>
                  <a:pt x="480" y="178"/>
                </a:lnTo>
                <a:lnTo>
                  <a:pt x="484" y="168"/>
                </a:lnTo>
                <a:lnTo>
                  <a:pt x="490" y="146"/>
                </a:lnTo>
                <a:lnTo>
                  <a:pt x="498" y="114"/>
                </a:lnTo>
                <a:lnTo>
                  <a:pt x="500" y="96"/>
                </a:lnTo>
                <a:lnTo>
                  <a:pt x="500" y="78"/>
                </a:lnTo>
                <a:lnTo>
                  <a:pt x="500" y="60"/>
                </a:lnTo>
                <a:lnTo>
                  <a:pt x="496" y="44"/>
                </a:lnTo>
                <a:lnTo>
                  <a:pt x="490" y="30"/>
                </a:lnTo>
                <a:lnTo>
                  <a:pt x="482" y="18"/>
                </a:lnTo>
                <a:lnTo>
                  <a:pt x="476" y="12"/>
                </a:lnTo>
                <a:lnTo>
                  <a:pt x="470" y="8"/>
                </a:lnTo>
                <a:lnTo>
                  <a:pt x="462" y="4"/>
                </a:lnTo>
                <a:lnTo>
                  <a:pt x="454" y="2"/>
                </a:lnTo>
                <a:lnTo>
                  <a:pt x="444" y="0"/>
                </a:lnTo>
                <a:lnTo>
                  <a:pt x="434" y="0"/>
                </a:lnTo>
                <a:lnTo>
                  <a:pt x="408" y="4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81" name="任意多边形 158"/>
          <p:cNvSpPr/>
          <p:nvPr>
            <p:custDataLst>
              <p:tags r:id="rId65"/>
            </p:custDataLst>
          </p:nvPr>
        </p:nvSpPr>
        <p:spPr>
          <a:xfrm>
            <a:off x="1668463" y="3430588"/>
            <a:ext cx="479425" cy="377825"/>
          </a:xfrm>
          <a:custGeom>
            <a:avLst/>
            <a:gdLst/>
            <a:ahLst/>
            <a:cxnLst>
              <a:cxn ang="0">
                <a:pos x="235720" y="369836"/>
              </a:cxn>
              <a:cxn ang="0">
                <a:pos x="164597" y="377964"/>
              </a:cxn>
              <a:cxn ang="0">
                <a:pos x="123956" y="365772"/>
              </a:cxn>
              <a:cxn ang="0">
                <a:pos x="83315" y="339355"/>
              </a:cxn>
              <a:cxn ang="0">
                <a:pos x="56898" y="310906"/>
              </a:cxn>
              <a:cxn ang="0">
                <a:pos x="24385" y="260104"/>
              </a:cxn>
              <a:cxn ang="0">
                <a:pos x="4064" y="205239"/>
              </a:cxn>
              <a:cxn ang="0">
                <a:pos x="0" y="154437"/>
              </a:cxn>
              <a:cxn ang="0">
                <a:pos x="6096" y="111764"/>
              </a:cxn>
              <a:cxn ang="0">
                <a:pos x="26417" y="81283"/>
              </a:cxn>
              <a:cxn ang="0">
                <a:pos x="48770" y="71122"/>
              </a:cxn>
              <a:cxn ang="0">
                <a:pos x="71122" y="81283"/>
              </a:cxn>
              <a:cxn ang="0">
                <a:pos x="79251" y="123956"/>
              </a:cxn>
              <a:cxn ang="0">
                <a:pos x="83315" y="162565"/>
              </a:cxn>
              <a:cxn ang="0">
                <a:pos x="99571" y="195078"/>
              </a:cxn>
              <a:cxn ang="0">
                <a:pos x="115828" y="203206"/>
              </a:cxn>
              <a:cxn ang="0">
                <a:pos x="109732" y="158501"/>
              </a:cxn>
              <a:cxn ang="0">
                <a:pos x="111764" y="73154"/>
              </a:cxn>
              <a:cxn ang="0">
                <a:pos x="123956" y="34545"/>
              </a:cxn>
              <a:cxn ang="0">
                <a:pos x="138181" y="16257"/>
              </a:cxn>
              <a:cxn ang="0">
                <a:pos x="160533" y="4064"/>
              </a:cxn>
              <a:cxn ang="0">
                <a:pos x="197111" y="8128"/>
              </a:cxn>
              <a:cxn ang="0">
                <a:pos x="205239" y="22353"/>
              </a:cxn>
              <a:cxn ang="0">
                <a:pos x="201175" y="42673"/>
              </a:cxn>
              <a:cxn ang="0">
                <a:pos x="197111" y="58930"/>
              </a:cxn>
              <a:cxn ang="0">
                <a:pos x="199143" y="123956"/>
              </a:cxn>
              <a:cxn ang="0">
                <a:pos x="213367" y="191014"/>
              </a:cxn>
              <a:cxn ang="0">
                <a:pos x="221495" y="128020"/>
              </a:cxn>
              <a:cxn ang="0">
                <a:pos x="241816" y="71122"/>
              </a:cxn>
              <a:cxn ang="0">
                <a:pos x="264169" y="50802"/>
              </a:cxn>
              <a:cxn ang="0">
                <a:pos x="290586" y="46737"/>
              </a:cxn>
              <a:cxn ang="0">
                <a:pos x="310906" y="62994"/>
              </a:cxn>
              <a:cxn ang="0">
                <a:pos x="317003" y="87379"/>
              </a:cxn>
              <a:cxn ang="0">
                <a:pos x="310906" y="101603"/>
              </a:cxn>
              <a:cxn ang="0">
                <a:pos x="294650" y="146309"/>
              </a:cxn>
              <a:cxn ang="0">
                <a:pos x="286522" y="191014"/>
              </a:cxn>
              <a:cxn ang="0">
                <a:pos x="294650" y="237752"/>
              </a:cxn>
              <a:cxn ang="0">
                <a:pos x="314971" y="249944"/>
              </a:cxn>
              <a:cxn ang="0">
                <a:pos x="333259" y="243848"/>
              </a:cxn>
              <a:cxn ang="0">
                <a:pos x="351548" y="231655"/>
              </a:cxn>
              <a:cxn ang="0">
                <a:pos x="402349" y="209303"/>
              </a:cxn>
              <a:cxn ang="0">
                <a:pos x="440959" y="205239"/>
              </a:cxn>
              <a:cxn ang="0">
                <a:pos x="455183" y="213367"/>
              </a:cxn>
              <a:cxn ang="0">
                <a:pos x="471440" y="241816"/>
              </a:cxn>
              <a:cxn ang="0">
                <a:pos x="479568" y="264168"/>
              </a:cxn>
              <a:cxn ang="0">
                <a:pos x="363740" y="319034"/>
              </a:cxn>
              <a:cxn ang="0">
                <a:pos x="256041" y="363740"/>
              </a:cxn>
            </a:cxnLst>
            <a:pathLst>
              <a:path w="472" h="372">
                <a:moveTo>
                  <a:pt x="252" y="358"/>
                </a:moveTo>
                <a:lnTo>
                  <a:pt x="252" y="358"/>
                </a:lnTo>
                <a:lnTo>
                  <a:pt x="232" y="364"/>
                </a:lnTo>
                <a:lnTo>
                  <a:pt x="210" y="370"/>
                </a:lnTo>
                <a:lnTo>
                  <a:pt x="186" y="372"/>
                </a:lnTo>
                <a:lnTo>
                  <a:pt x="162" y="372"/>
                </a:lnTo>
                <a:lnTo>
                  <a:pt x="148" y="370"/>
                </a:lnTo>
                <a:lnTo>
                  <a:pt x="136" y="366"/>
                </a:lnTo>
                <a:lnTo>
                  <a:pt x="122" y="360"/>
                </a:lnTo>
                <a:lnTo>
                  <a:pt x="110" y="354"/>
                </a:lnTo>
                <a:lnTo>
                  <a:pt x="96" y="346"/>
                </a:lnTo>
                <a:lnTo>
                  <a:pt x="82" y="334"/>
                </a:lnTo>
                <a:lnTo>
                  <a:pt x="70" y="322"/>
                </a:lnTo>
                <a:lnTo>
                  <a:pt x="56" y="306"/>
                </a:lnTo>
                <a:lnTo>
                  <a:pt x="56" y="306"/>
                </a:lnTo>
                <a:lnTo>
                  <a:pt x="44" y="290"/>
                </a:lnTo>
                <a:lnTo>
                  <a:pt x="32" y="272"/>
                </a:lnTo>
                <a:lnTo>
                  <a:pt x="24" y="256"/>
                </a:lnTo>
                <a:lnTo>
                  <a:pt x="16" y="238"/>
                </a:lnTo>
                <a:lnTo>
                  <a:pt x="10" y="220"/>
                </a:lnTo>
                <a:lnTo>
                  <a:pt x="4" y="202"/>
                </a:lnTo>
                <a:lnTo>
                  <a:pt x="2" y="184"/>
                </a:lnTo>
                <a:lnTo>
                  <a:pt x="0" y="168"/>
                </a:lnTo>
                <a:lnTo>
                  <a:pt x="0" y="152"/>
                </a:lnTo>
                <a:lnTo>
                  <a:pt x="0" y="136"/>
                </a:lnTo>
                <a:lnTo>
                  <a:pt x="2" y="122"/>
                </a:lnTo>
                <a:lnTo>
                  <a:pt x="6" y="110"/>
                </a:lnTo>
                <a:lnTo>
                  <a:pt x="12" y="98"/>
                </a:lnTo>
                <a:lnTo>
                  <a:pt x="18" y="88"/>
                </a:lnTo>
                <a:lnTo>
                  <a:pt x="26" y="80"/>
                </a:lnTo>
                <a:lnTo>
                  <a:pt x="36" y="74"/>
                </a:lnTo>
                <a:lnTo>
                  <a:pt x="36" y="74"/>
                </a:lnTo>
                <a:lnTo>
                  <a:pt x="48" y="70"/>
                </a:lnTo>
                <a:lnTo>
                  <a:pt x="56" y="68"/>
                </a:lnTo>
                <a:lnTo>
                  <a:pt x="64" y="72"/>
                </a:lnTo>
                <a:lnTo>
                  <a:pt x="70" y="80"/>
                </a:lnTo>
                <a:lnTo>
                  <a:pt x="74" y="90"/>
                </a:lnTo>
                <a:lnTo>
                  <a:pt x="78" y="104"/>
                </a:lnTo>
                <a:lnTo>
                  <a:pt x="78" y="122"/>
                </a:lnTo>
                <a:lnTo>
                  <a:pt x="80" y="142"/>
                </a:lnTo>
                <a:lnTo>
                  <a:pt x="80" y="142"/>
                </a:lnTo>
                <a:lnTo>
                  <a:pt x="82" y="160"/>
                </a:lnTo>
                <a:lnTo>
                  <a:pt x="86" y="174"/>
                </a:lnTo>
                <a:lnTo>
                  <a:pt x="92" y="186"/>
                </a:lnTo>
                <a:lnTo>
                  <a:pt x="98" y="192"/>
                </a:lnTo>
                <a:lnTo>
                  <a:pt x="104" y="196"/>
                </a:lnTo>
                <a:lnTo>
                  <a:pt x="110" y="198"/>
                </a:lnTo>
                <a:lnTo>
                  <a:pt x="114" y="200"/>
                </a:lnTo>
                <a:lnTo>
                  <a:pt x="114" y="200"/>
                </a:lnTo>
                <a:lnTo>
                  <a:pt x="112" y="180"/>
                </a:lnTo>
                <a:lnTo>
                  <a:pt x="108" y="156"/>
                </a:lnTo>
                <a:lnTo>
                  <a:pt x="108" y="130"/>
                </a:lnTo>
                <a:lnTo>
                  <a:pt x="108" y="100"/>
                </a:lnTo>
                <a:lnTo>
                  <a:pt x="110" y="72"/>
                </a:lnTo>
                <a:lnTo>
                  <a:pt x="114" y="58"/>
                </a:lnTo>
                <a:lnTo>
                  <a:pt x="118" y="46"/>
                </a:lnTo>
                <a:lnTo>
                  <a:pt x="122" y="34"/>
                </a:lnTo>
                <a:lnTo>
                  <a:pt x="130" y="24"/>
                </a:lnTo>
                <a:lnTo>
                  <a:pt x="130" y="24"/>
                </a:lnTo>
                <a:lnTo>
                  <a:pt x="136" y="16"/>
                </a:lnTo>
                <a:lnTo>
                  <a:pt x="144" y="10"/>
                </a:lnTo>
                <a:lnTo>
                  <a:pt x="150" y="6"/>
                </a:lnTo>
                <a:lnTo>
                  <a:pt x="158" y="4"/>
                </a:lnTo>
                <a:lnTo>
                  <a:pt x="172" y="0"/>
                </a:lnTo>
                <a:lnTo>
                  <a:pt x="184" y="2"/>
                </a:lnTo>
                <a:lnTo>
                  <a:pt x="194" y="8"/>
                </a:lnTo>
                <a:lnTo>
                  <a:pt x="198" y="12"/>
                </a:lnTo>
                <a:lnTo>
                  <a:pt x="200" y="16"/>
                </a:lnTo>
                <a:lnTo>
                  <a:pt x="202" y="22"/>
                </a:lnTo>
                <a:lnTo>
                  <a:pt x="202" y="28"/>
                </a:lnTo>
                <a:lnTo>
                  <a:pt x="202" y="34"/>
                </a:lnTo>
                <a:lnTo>
                  <a:pt x="198" y="42"/>
                </a:lnTo>
                <a:lnTo>
                  <a:pt x="198" y="42"/>
                </a:lnTo>
                <a:lnTo>
                  <a:pt x="196" y="48"/>
                </a:lnTo>
                <a:lnTo>
                  <a:pt x="194" y="58"/>
                </a:lnTo>
                <a:lnTo>
                  <a:pt x="192" y="78"/>
                </a:lnTo>
                <a:lnTo>
                  <a:pt x="192" y="98"/>
                </a:lnTo>
                <a:lnTo>
                  <a:pt x="196" y="122"/>
                </a:lnTo>
                <a:lnTo>
                  <a:pt x="202" y="162"/>
                </a:lnTo>
                <a:lnTo>
                  <a:pt x="210" y="188"/>
                </a:lnTo>
                <a:lnTo>
                  <a:pt x="210" y="188"/>
                </a:lnTo>
                <a:lnTo>
                  <a:pt x="212" y="170"/>
                </a:lnTo>
                <a:lnTo>
                  <a:pt x="214" y="150"/>
                </a:lnTo>
                <a:lnTo>
                  <a:pt x="218" y="126"/>
                </a:lnTo>
                <a:lnTo>
                  <a:pt x="224" y="102"/>
                </a:lnTo>
                <a:lnTo>
                  <a:pt x="232" y="80"/>
                </a:lnTo>
                <a:lnTo>
                  <a:pt x="238" y="70"/>
                </a:lnTo>
                <a:lnTo>
                  <a:pt x="244" y="62"/>
                </a:lnTo>
                <a:lnTo>
                  <a:pt x="252" y="54"/>
                </a:lnTo>
                <a:lnTo>
                  <a:pt x="260" y="50"/>
                </a:lnTo>
                <a:lnTo>
                  <a:pt x="260" y="50"/>
                </a:lnTo>
                <a:lnTo>
                  <a:pt x="274" y="46"/>
                </a:lnTo>
                <a:lnTo>
                  <a:pt x="286" y="46"/>
                </a:lnTo>
                <a:lnTo>
                  <a:pt x="294" y="50"/>
                </a:lnTo>
                <a:lnTo>
                  <a:pt x="302" y="54"/>
                </a:lnTo>
                <a:lnTo>
                  <a:pt x="306" y="62"/>
                </a:lnTo>
                <a:lnTo>
                  <a:pt x="310" y="68"/>
                </a:lnTo>
                <a:lnTo>
                  <a:pt x="312" y="78"/>
                </a:lnTo>
                <a:lnTo>
                  <a:pt x="312" y="86"/>
                </a:lnTo>
                <a:lnTo>
                  <a:pt x="312" y="86"/>
                </a:lnTo>
                <a:lnTo>
                  <a:pt x="310" y="92"/>
                </a:lnTo>
                <a:lnTo>
                  <a:pt x="306" y="100"/>
                </a:lnTo>
                <a:lnTo>
                  <a:pt x="298" y="118"/>
                </a:lnTo>
                <a:lnTo>
                  <a:pt x="294" y="130"/>
                </a:lnTo>
                <a:lnTo>
                  <a:pt x="290" y="144"/>
                </a:lnTo>
                <a:lnTo>
                  <a:pt x="286" y="164"/>
                </a:lnTo>
                <a:lnTo>
                  <a:pt x="282" y="188"/>
                </a:lnTo>
                <a:lnTo>
                  <a:pt x="282" y="188"/>
                </a:lnTo>
                <a:lnTo>
                  <a:pt x="282" y="212"/>
                </a:lnTo>
                <a:lnTo>
                  <a:pt x="286" y="228"/>
                </a:lnTo>
                <a:lnTo>
                  <a:pt x="290" y="234"/>
                </a:lnTo>
                <a:lnTo>
                  <a:pt x="292" y="240"/>
                </a:lnTo>
                <a:lnTo>
                  <a:pt x="300" y="244"/>
                </a:lnTo>
                <a:lnTo>
                  <a:pt x="310" y="246"/>
                </a:lnTo>
                <a:lnTo>
                  <a:pt x="318" y="246"/>
                </a:lnTo>
                <a:lnTo>
                  <a:pt x="324" y="242"/>
                </a:lnTo>
                <a:lnTo>
                  <a:pt x="328" y="240"/>
                </a:lnTo>
                <a:lnTo>
                  <a:pt x="328" y="240"/>
                </a:lnTo>
                <a:lnTo>
                  <a:pt x="334" y="234"/>
                </a:lnTo>
                <a:lnTo>
                  <a:pt x="346" y="228"/>
                </a:lnTo>
                <a:lnTo>
                  <a:pt x="360" y="220"/>
                </a:lnTo>
                <a:lnTo>
                  <a:pt x="378" y="212"/>
                </a:lnTo>
                <a:lnTo>
                  <a:pt x="396" y="206"/>
                </a:lnTo>
                <a:lnTo>
                  <a:pt x="412" y="202"/>
                </a:lnTo>
                <a:lnTo>
                  <a:pt x="428" y="200"/>
                </a:lnTo>
                <a:lnTo>
                  <a:pt x="434" y="202"/>
                </a:lnTo>
                <a:lnTo>
                  <a:pt x="440" y="204"/>
                </a:lnTo>
                <a:lnTo>
                  <a:pt x="440" y="204"/>
                </a:lnTo>
                <a:lnTo>
                  <a:pt x="448" y="210"/>
                </a:lnTo>
                <a:lnTo>
                  <a:pt x="454" y="218"/>
                </a:lnTo>
                <a:lnTo>
                  <a:pt x="460" y="228"/>
                </a:lnTo>
                <a:lnTo>
                  <a:pt x="464" y="238"/>
                </a:lnTo>
                <a:lnTo>
                  <a:pt x="470" y="252"/>
                </a:lnTo>
                <a:lnTo>
                  <a:pt x="472" y="260"/>
                </a:lnTo>
                <a:lnTo>
                  <a:pt x="472" y="260"/>
                </a:lnTo>
                <a:lnTo>
                  <a:pt x="430" y="280"/>
                </a:lnTo>
                <a:lnTo>
                  <a:pt x="358" y="314"/>
                </a:lnTo>
                <a:lnTo>
                  <a:pt x="358" y="314"/>
                </a:lnTo>
                <a:lnTo>
                  <a:pt x="330" y="328"/>
                </a:lnTo>
                <a:lnTo>
                  <a:pt x="304" y="338"/>
                </a:lnTo>
                <a:lnTo>
                  <a:pt x="252" y="358"/>
                </a:lnTo>
                <a:close/>
              </a:path>
            </a:pathLst>
          </a:custGeom>
          <a:solidFill>
            <a:srgbClr val="FEDCB8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82" name="任意多边形 159"/>
          <p:cNvSpPr/>
          <p:nvPr>
            <p:custDataLst>
              <p:tags r:id="rId66"/>
            </p:custDataLst>
          </p:nvPr>
        </p:nvSpPr>
        <p:spPr>
          <a:xfrm>
            <a:off x="1668463" y="3430588"/>
            <a:ext cx="479425" cy="377825"/>
          </a:xfrm>
          <a:custGeom>
            <a:avLst/>
            <a:gdLst/>
            <a:ahLst/>
            <a:cxnLst>
              <a:cxn ang="0">
                <a:pos x="235720" y="369836"/>
              </a:cxn>
              <a:cxn ang="0">
                <a:pos x="164597" y="377964"/>
              </a:cxn>
              <a:cxn ang="0">
                <a:pos x="123956" y="365772"/>
              </a:cxn>
              <a:cxn ang="0">
                <a:pos x="83315" y="339355"/>
              </a:cxn>
              <a:cxn ang="0">
                <a:pos x="56898" y="310906"/>
              </a:cxn>
              <a:cxn ang="0">
                <a:pos x="24385" y="260104"/>
              </a:cxn>
              <a:cxn ang="0">
                <a:pos x="4064" y="205239"/>
              </a:cxn>
              <a:cxn ang="0">
                <a:pos x="0" y="154437"/>
              </a:cxn>
              <a:cxn ang="0">
                <a:pos x="6096" y="111764"/>
              </a:cxn>
              <a:cxn ang="0">
                <a:pos x="26417" y="81283"/>
              </a:cxn>
              <a:cxn ang="0">
                <a:pos x="48770" y="71122"/>
              </a:cxn>
              <a:cxn ang="0">
                <a:pos x="71122" y="81283"/>
              </a:cxn>
              <a:cxn ang="0">
                <a:pos x="79251" y="123956"/>
              </a:cxn>
              <a:cxn ang="0">
                <a:pos x="83315" y="162565"/>
              </a:cxn>
              <a:cxn ang="0">
                <a:pos x="99571" y="195078"/>
              </a:cxn>
              <a:cxn ang="0">
                <a:pos x="115828" y="203206"/>
              </a:cxn>
              <a:cxn ang="0">
                <a:pos x="109732" y="158501"/>
              </a:cxn>
              <a:cxn ang="0">
                <a:pos x="111764" y="73154"/>
              </a:cxn>
              <a:cxn ang="0">
                <a:pos x="123956" y="34545"/>
              </a:cxn>
              <a:cxn ang="0">
                <a:pos x="138181" y="16257"/>
              </a:cxn>
              <a:cxn ang="0">
                <a:pos x="160533" y="4064"/>
              </a:cxn>
              <a:cxn ang="0">
                <a:pos x="197111" y="8128"/>
              </a:cxn>
              <a:cxn ang="0">
                <a:pos x="205239" y="22353"/>
              </a:cxn>
              <a:cxn ang="0">
                <a:pos x="201175" y="42673"/>
              </a:cxn>
              <a:cxn ang="0">
                <a:pos x="197111" y="58930"/>
              </a:cxn>
              <a:cxn ang="0">
                <a:pos x="199143" y="123956"/>
              </a:cxn>
              <a:cxn ang="0">
                <a:pos x="213367" y="191014"/>
              </a:cxn>
              <a:cxn ang="0">
                <a:pos x="221495" y="128020"/>
              </a:cxn>
              <a:cxn ang="0">
                <a:pos x="241816" y="71122"/>
              </a:cxn>
              <a:cxn ang="0">
                <a:pos x="264169" y="50802"/>
              </a:cxn>
              <a:cxn ang="0">
                <a:pos x="290586" y="46737"/>
              </a:cxn>
              <a:cxn ang="0">
                <a:pos x="310906" y="62994"/>
              </a:cxn>
              <a:cxn ang="0">
                <a:pos x="317003" y="87379"/>
              </a:cxn>
              <a:cxn ang="0">
                <a:pos x="310906" y="101603"/>
              </a:cxn>
              <a:cxn ang="0">
                <a:pos x="294650" y="146309"/>
              </a:cxn>
              <a:cxn ang="0">
                <a:pos x="286522" y="191014"/>
              </a:cxn>
              <a:cxn ang="0">
                <a:pos x="294650" y="237752"/>
              </a:cxn>
              <a:cxn ang="0">
                <a:pos x="314971" y="249944"/>
              </a:cxn>
              <a:cxn ang="0">
                <a:pos x="333259" y="243848"/>
              </a:cxn>
              <a:cxn ang="0">
                <a:pos x="351548" y="231655"/>
              </a:cxn>
              <a:cxn ang="0">
                <a:pos x="402349" y="209303"/>
              </a:cxn>
              <a:cxn ang="0">
                <a:pos x="440959" y="205239"/>
              </a:cxn>
              <a:cxn ang="0">
                <a:pos x="455183" y="213367"/>
              </a:cxn>
              <a:cxn ang="0">
                <a:pos x="471440" y="241816"/>
              </a:cxn>
              <a:cxn ang="0">
                <a:pos x="479568" y="264168"/>
              </a:cxn>
              <a:cxn ang="0">
                <a:pos x="363740" y="319034"/>
              </a:cxn>
              <a:cxn ang="0">
                <a:pos x="256041" y="363740"/>
              </a:cxn>
            </a:cxnLst>
            <a:pathLst>
              <a:path w="472" h="372">
                <a:moveTo>
                  <a:pt x="252" y="358"/>
                </a:moveTo>
                <a:lnTo>
                  <a:pt x="252" y="358"/>
                </a:lnTo>
                <a:lnTo>
                  <a:pt x="232" y="364"/>
                </a:lnTo>
                <a:lnTo>
                  <a:pt x="210" y="370"/>
                </a:lnTo>
                <a:lnTo>
                  <a:pt x="186" y="372"/>
                </a:lnTo>
                <a:lnTo>
                  <a:pt x="162" y="372"/>
                </a:lnTo>
                <a:lnTo>
                  <a:pt x="148" y="370"/>
                </a:lnTo>
                <a:lnTo>
                  <a:pt x="136" y="366"/>
                </a:lnTo>
                <a:lnTo>
                  <a:pt x="122" y="360"/>
                </a:lnTo>
                <a:lnTo>
                  <a:pt x="110" y="354"/>
                </a:lnTo>
                <a:lnTo>
                  <a:pt x="96" y="346"/>
                </a:lnTo>
                <a:lnTo>
                  <a:pt x="82" y="334"/>
                </a:lnTo>
                <a:lnTo>
                  <a:pt x="70" y="322"/>
                </a:lnTo>
                <a:lnTo>
                  <a:pt x="56" y="306"/>
                </a:lnTo>
                <a:lnTo>
                  <a:pt x="56" y="306"/>
                </a:lnTo>
                <a:lnTo>
                  <a:pt x="44" y="290"/>
                </a:lnTo>
                <a:lnTo>
                  <a:pt x="32" y="272"/>
                </a:lnTo>
                <a:lnTo>
                  <a:pt x="24" y="256"/>
                </a:lnTo>
                <a:lnTo>
                  <a:pt x="16" y="238"/>
                </a:lnTo>
                <a:lnTo>
                  <a:pt x="10" y="220"/>
                </a:lnTo>
                <a:lnTo>
                  <a:pt x="4" y="202"/>
                </a:lnTo>
                <a:lnTo>
                  <a:pt x="2" y="184"/>
                </a:lnTo>
                <a:lnTo>
                  <a:pt x="0" y="168"/>
                </a:lnTo>
                <a:lnTo>
                  <a:pt x="0" y="152"/>
                </a:lnTo>
                <a:lnTo>
                  <a:pt x="0" y="136"/>
                </a:lnTo>
                <a:lnTo>
                  <a:pt x="2" y="122"/>
                </a:lnTo>
                <a:lnTo>
                  <a:pt x="6" y="110"/>
                </a:lnTo>
                <a:lnTo>
                  <a:pt x="12" y="98"/>
                </a:lnTo>
                <a:lnTo>
                  <a:pt x="18" y="88"/>
                </a:lnTo>
                <a:lnTo>
                  <a:pt x="26" y="80"/>
                </a:lnTo>
                <a:lnTo>
                  <a:pt x="36" y="74"/>
                </a:lnTo>
                <a:lnTo>
                  <a:pt x="36" y="74"/>
                </a:lnTo>
                <a:lnTo>
                  <a:pt x="48" y="70"/>
                </a:lnTo>
                <a:lnTo>
                  <a:pt x="56" y="68"/>
                </a:lnTo>
                <a:lnTo>
                  <a:pt x="64" y="72"/>
                </a:lnTo>
                <a:lnTo>
                  <a:pt x="70" y="80"/>
                </a:lnTo>
                <a:lnTo>
                  <a:pt x="74" y="90"/>
                </a:lnTo>
                <a:lnTo>
                  <a:pt x="78" y="104"/>
                </a:lnTo>
                <a:lnTo>
                  <a:pt x="78" y="122"/>
                </a:lnTo>
                <a:lnTo>
                  <a:pt x="80" y="142"/>
                </a:lnTo>
                <a:lnTo>
                  <a:pt x="80" y="142"/>
                </a:lnTo>
                <a:lnTo>
                  <a:pt x="82" y="160"/>
                </a:lnTo>
                <a:lnTo>
                  <a:pt x="86" y="174"/>
                </a:lnTo>
                <a:lnTo>
                  <a:pt x="92" y="186"/>
                </a:lnTo>
                <a:lnTo>
                  <a:pt x="98" y="192"/>
                </a:lnTo>
                <a:lnTo>
                  <a:pt x="104" y="196"/>
                </a:lnTo>
                <a:lnTo>
                  <a:pt x="110" y="198"/>
                </a:lnTo>
                <a:lnTo>
                  <a:pt x="114" y="200"/>
                </a:lnTo>
                <a:lnTo>
                  <a:pt x="114" y="200"/>
                </a:lnTo>
                <a:lnTo>
                  <a:pt x="112" y="180"/>
                </a:lnTo>
                <a:lnTo>
                  <a:pt x="108" y="156"/>
                </a:lnTo>
                <a:lnTo>
                  <a:pt x="108" y="130"/>
                </a:lnTo>
                <a:lnTo>
                  <a:pt x="108" y="100"/>
                </a:lnTo>
                <a:lnTo>
                  <a:pt x="110" y="72"/>
                </a:lnTo>
                <a:lnTo>
                  <a:pt x="114" y="58"/>
                </a:lnTo>
                <a:lnTo>
                  <a:pt x="118" y="46"/>
                </a:lnTo>
                <a:lnTo>
                  <a:pt x="122" y="34"/>
                </a:lnTo>
                <a:lnTo>
                  <a:pt x="130" y="24"/>
                </a:lnTo>
                <a:lnTo>
                  <a:pt x="130" y="24"/>
                </a:lnTo>
                <a:lnTo>
                  <a:pt x="136" y="16"/>
                </a:lnTo>
                <a:lnTo>
                  <a:pt x="144" y="10"/>
                </a:lnTo>
                <a:lnTo>
                  <a:pt x="150" y="6"/>
                </a:lnTo>
                <a:lnTo>
                  <a:pt x="158" y="4"/>
                </a:lnTo>
                <a:lnTo>
                  <a:pt x="172" y="0"/>
                </a:lnTo>
                <a:lnTo>
                  <a:pt x="184" y="2"/>
                </a:lnTo>
                <a:lnTo>
                  <a:pt x="194" y="8"/>
                </a:lnTo>
                <a:lnTo>
                  <a:pt x="198" y="12"/>
                </a:lnTo>
                <a:lnTo>
                  <a:pt x="200" y="16"/>
                </a:lnTo>
                <a:lnTo>
                  <a:pt x="202" y="22"/>
                </a:lnTo>
                <a:lnTo>
                  <a:pt x="202" y="28"/>
                </a:lnTo>
                <a:lnTo>
                  <a:pt x="202" y="34"/>
                </a:lnTo>
                <a:lnTo>
                  <a:pt x="198" y="42"/>
                </a:lnTo>
                <a:lnTo>
                  <a:pt x="198" y="42"/>
                </a:lnTo>
                <a:lnTo>
                  <a:pt x="196" y="48"/>
                </a:lnTo>
                <a:lnTo>
                  <a:pt x="194" y="58"/>
                </a:lnTo>
                <a:lnTo>
                  <a:pt x="192" y="78"/>
                </a:lnTo>
                <a:lnTo>
                  <a:pt x="192" y="98"/>
                </a:lnTo>
                <a:lnTo>
                  <a:pt x="196" y="122"/>
                </a:lnTo>
                <a:lnTo>
                  <a:pt x="202" y="162"/>
                </a:lnTo>
                <a:lnTo>
                  <a:pt x="210" y="188"/>
                </a:lnTo>
                <a:lnTo>
                  <a:pt x="210" y="188"/>
                </a:lnTo>
                <a:lnTo>
                  <a:pt x="212" y="170"/>
                </a:lnTo>
                <a:lnTo>
                  <a:pt x="214" y="150"/>
                </a:lnTo>
                <a:lnTo>
                  <a:pt x="218" y="126"/>
                </a:lnTo>
                <a:lnTo>
                  <a:pt x="224" y="102"/>
                </a:lnTo>
                <a:lnTo>
                  <a:pt x="232" y="80"/>
                </a:lnTo>
                <a:lnTo>
                  <a:pt x="238" y="70"/>
                </a:lnTo>
                <a:lnTo>
                  <a:pt x="244" y="62"/>
                </a:lnTo>
                <a:lnTo>
                  <a:pt x="252" y="54"/>
                </a:lnTo>
                <a:lnTo>
                  <a:pt x="260" y="50"/>
                </a:lnTo>
                <a:lnTo>
                  <a:pt x="260" y="50"/>
                </a:lnTo>
                <a:lnTo>
                  <a:pt x="274" y="46"/>
                </a:lnTo>
                <a:lnTo>
                  <a:pt x="286" y="46"/>
                </a:lnTo>
                <a:lnTo>
                  <a:pt x="294" y="50"/>
                </a:lnTo>
                <a:lnTo>
                  <a:pt x="302" y="54"/>
                </a:lnTo>
                <a:lnTo>
                  <a:pt x="306" y="62"/>
                </a:lnTo>
                <a:lnTo>
                  <a:pt x="310" y="68"/>
                </a:lnTo>
                <a:lnTo>
                  <a:pt x="312" y="78"/>
                </a:lnTo>
                <a:lnTo>
                  <a:pt x="312" y="86"/>
                </a:lnTo>
                <a:lnTo>
                  <a:pt x="312" y="86"/>
                </a:lnTo>
                <a:lnTo>
                  <a:pt x="310" y="92"/>
                </a:lnTo>
                <a:lnTo>
                  <a:pt x="306" y="100"/>
                </a:lnTo>
                <a:lnTo>
                  <a:pt x="298" y="118"/>
                </a:lnTo>
                <a:lnTo>
                  <a:pt x="294" y="130"/>
                </a:lnTo>
                <a:lnTo>
                  <a:pt x="290" y="144"/>
                </a:lnTo>
                <a:lnTo>
                  <a:pt x="286" y="164"/>
                </a:lnTo>
                <a:lnTo>
                  <a:pt x="282" y="188"/>
                </a:lnTo>
                <a:lnTo>
                  <a:pt x="282" y="188"/>
                </a:lnTo>
                <a:lnTo>
                  <a:pt x="282" y="212"/>
                </a:lnTo>
                <a:lnTo>
                  <a:pt x="286" y="228"/>
                </a:lnTo>
                <a:lnTo>
                  <a:pt x="290" y="234"/>
                </a:lnTo>
                <a:lnTo>
                  <a:pt x="292" y="240"/>
                </a:lnTo>
                <a:lnTo>
                  <a:pt x="300" y="244"/>
                </a:lnTo>
                <a:lnTo>
                  <a:pt x="310" y="246"/>
                </a:lnTo>
                <a:lnTo>
                  <a:pt x="318" y="246"/>
                </a:lnTo>
                <a:lnTo>
                  <a:pt x="324" y="242"/>
                </a:lnTo>
                <a:lnTo>
                  <a:pt x="328" y="240"/>
                </a:lnTo>
                <a:lnTo>
                  <a:pt x="328" y="240"/>
                </a:lnTo>
                <a:lnTo>
                  <a:pt x="334" y="234"/>
                </a:lnTo>
                <a:lnTo>
                  <a:pt x="346" y="228"/>
                </a:lnTo>
                <a:lnTo>
                  <a:pt x="360" y="220"/>
                </a:lnTo>
                <a:lnTo>
                  <a:pt x="378" y="212"/>
                </a:lnTo>
                <a:lnTo>
                  <a:pt x="396" y="206"/>
                </a:lnTo>
                <a:lnTo>
                  <a:pt x="412" y="202"/>
                </a:lnTo>
                <a:lnTo>
                  <a:pt x="428" y="200"/>
                </a:lnTo>
                <a:lnTo>
                  <a:pt x="434" y="202"/>
                </a:lnTo>
                <a:lnTo>
                  <a:pt x="440" y="204"/>
                </a:lnTo>
                <a:lnTo>
                  <a:pt x="440" y="204"/>
                </a:lnTo>
                <a:lnTo>
                  <a:pt x="448" y="210"/>
                </a:lnTo>
                <a:lnTo>
                  <a:pt x="454" y="218"/>
                </a:lnTo>
                <a:lnTo>
                  <a:pt x="460" y="228"/>
                </a:lnTo>
                <a:lnTo>
                  <a:pt x="464" y="238"/>
                </a:lnTo>
                <a:lnTo>
                  <a:pt x="470" y="252"/>
                </a:lnTo>
                <a:lnTo>
                  <a:pt x="472" y="260"/>
                </a:lnTo>
                <a:lnTo>
                  <a:pt x="472" y="260"/>
                </a:lnTo>
                <a:lnTo>
                  <a:pt x="430" y="280"/>
                </a:lnTo>
                <a:lnTo>
                  <a:pt x="358" y="314"/>
                </a:lnTo>
                <a:lnTo>
                  <a:pt x="358" y="314"/>
                </a:lnTo>
                <a:lnTo>
                  <a:pt x="330" y="328"/>
                </a:lnTo>
                <a:lnTo>
                  <a:pt x="304" y="338"/>
                </a:lnTo>
                <a:lnTo>
                  <a:pt x="252" y="358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83" name="任意多边形 160"/>
          <p:cNvSpPr/>
          <p:nvPr>
            <p:custDataLst>
              <p:tags r:id="rId67"/>
            </p:custDataLst>
          </p:nvPr>
        </p:nvSpPr>
        <p:spPr>
          <a:xfrm>
            <a:off x="1820863" y="3683000"/>
            <a:ext cx="92075" cy="85725"/>
          </a:xfrm>
          <a:custGeom>
            <a:avLst/>
            <a:gdLst/>
            <a:ahLst/>
            <a:cxnLst>
              <a:cxn ang="0">
                <a:pos x="0" y="12192"/>
              </a:cxn>
              <a:cxn ang="0">
                <a:pos x="0" y="12192"/>
              </a:cxn>
              <a:cxn ang="0">
                <a:pos x="12192" y="10160"/>
              </a:cxn>
              <a:cxn ang="0">
                <a:pos x="26417" y="8128"/>
              </a:cxn>
              <a:cxn ang="0">
                <a:pos x="40641" y="12192"/>
              </a:cxn>
              <a:cxn ang="0">
                <a:pos x="48770" y="14225"/>
              </a:cxn>
              <a:cxn ang="0">
                <a:pos x="56898" y="18289"/>
              </a:cxn>
              <a:cxn ang="0">
                <a:pos x="65026" y="24385"/>
              </a:cxn>
              <a:cxn ang="0">
                <a:pos x="73154" y="32513"/>
              </a:cxn>
              <a:cxn ang="0">
                <a:pos x="79251" y="42674"/>
              </a:cxn>
              <a:cxn ang="0">
                <a:pos x="83315" y="54866"/>
              </a:cxn>
              <a:cxn ang="0">
                <a:pos x="87379" y="69090"/>
              </a:cxn>
              <a:cxn ang="0">
                <a:pos x="91443" y="85347"/>
              </a:cxn>
              <a:cxn ang="0">
                <a:pos x="91443" y="85347"/>
              </a:cxn>
              <a:cxn ang="0">
                <a:pos x="89411" y="67058"/>
              </a:cxn>
              <a:cxn ang="0">
                <a:pos x="87379" y="48770"/>
              </a:cxn>
              <a:cxn ang="0">
                <a:pos x="81283" y="30481"/>
              </a:cxn>
              <a:cxn ang="0">
                <a:pos x="75186" y="20321"/>
              </a:cxn>
              <a:cxn ang="0">
                <a:pos x="69090" y="14225"/>
              </a:cxn>
              <a:cxn ang="0">
                <a:pos x="62994" y="6096"/>
              </a:cxn>
              <a:cxn ang="0">
                <a:pos x="52834" y="2032"/>
              </a:cxn>
              <a:cxn ang="0">
                <a:pos x="42673" y="0"/>
              </a:cxn>
              <a:cxn ang="0">
                <a:pos x="30481" y="0"/>
              </a:cxn>
              <a:cxn ang="0">
                <a:pos x="16257" y="4064"/>
              </a:cxn>
              <a:cxn ang="0">
                <a:pos x="0" y="12192"/>
              </a:cxn>
            </a:cxnLst>
            <a:pathLst>
              <a:path w="90" h="84">
                <a:moveTo>
                  <a:pt x="0" y="12"/>
                </a:moveTo>
                <a:lnTo>
                  <a:pt x="0" y="12"/>
                </a:lnTo>
                <a:lnTo>
                  <a:pt x="12" y="10"/>
                </a:lnTo>
                <a:lnTo>
                  <a:pt x="26" y="8"/>
                </a:lnTo>
                <a:lnTo>
                  <a:pt x="40" y="12"/>
                </a:lnTo>
                <a:lnTo>
                  <a:pt x="48" y="14"/>
                </a:lnTo>
                <a:lnTo>
                  <a:pt x="56" y="18"/>
                </a:lnTo>
                <a:lnTo>
                  <a:pt x="64" y="24"/>
                </a:lnTo>
                <a:lnTo>
                  <a:pt x="72" y="32"/>
                </a:lnTo>
                <a:lnTo>
                  <a:pt x="78" y="42"/>
                </a:lnTo>
                <a:lnTo>
                  <a:pt x="82" y="54"/>
                </a:lnTo>
                <a:lnTo>
                  <a:pt x="86" y="68"/>
                </a:lnTo>
                <a:lnTo>
                  <a:pt x="90" y="84"/>
                </a:lnTo>
                <a:lnTo>
                  <a:pt x="90" y="84"/>
                </a:lnTo>
                <a:lnTo>
                  <a:pt x="88" y="66"/>
                </a:lnTo>
                <a:lnTo>
                  <a:pt x="86" y="48"/>
                </a:lnTo>
                <a:lnTo>
                  <a:pt x="80" y="30"/>
                </a:lnTo>
                <a:lnTo>
                  <a:pt x="74" y="20"/>
                </a:lnTo>
                <a:lnTo>
                  <a:pt x="68" y="14"/>
                </a:lnTo>
                <a:lnTo>
                  <a:pt x="62" y="6"/>
                </a:lnTo>
                <a:lnTo>
                  <a:pt x="52" y="2"/>
                </a:lnTo>
                <a:lnTo>
                  <a:pt x="42" y="0"/>
                </a:lnTo>
                <a:lnTo>
                  <a:pt x="30" y="0"/>
                </a:lnTo>
                <a:lnTo>
                  <a:pt x="16" y="4"/>
                </a:lnTo>
                <a:lnTo>
                  <a:pt x="0" y="12"/>
                </a:lnTo>
                <a:close/>
              </a:path>
            </a:pathLst>
          </a:custGeom>
          <a:solidFill>
            <a:srgbClr val="CB8F5E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84" name="任意多边形 161"/>
          <p:cNvSpPr/>
          <p:nvPr>
            <p:custDataLst>
              <p:tags r:id="rId68"/>
            </p:custDataLst>
          </p:nvPr>
        </p:nvSpPr>
        <p:spPr>
          <a:xfrm>
            <a:off x="1820863" y="3683000"/>
            <a:ext cx="92075" cy="85725"/>
          </a:xfrm>
          <a:custGeom>
            <a:avLst/>
            <a:gdLst/>
            <a:ahLst/>
            <a:cxnLst>
              <a:cxn ang="0">
                <a:pos x="0" y="12192"/>
              </a:cxn>
              <a:cxn ang="0">
                <a:pos x="0" y="12192"/>
              </a:cxn>
              <a:cxn ang="0">
                <a:pos x="12192" y="10160"/>
              </a:cxn>
              <a:cxn ang="0">
                <a:pos x="26417" y="8128"/>
              </a:cxn>
              <a:cxn ang="0">
                <a:pos x="40641" y="12192"/>
              </a:cxn>
              <a:cxn ang="0">
                <a:pos x="48770" y="14225"/>
              </a:cxn>
              <a:cxn ang="0">
                <a:pos x="56898" y="18289"/>
              </a:cxn>
              <a:cxn ang="0">
                <a:pos x="65026" y="24385"/>
              </a:cxn>
              <a:cxn ang="0">
                <a:pos x="73154" y="32513"/>
              </a:cxn>
              <a:cxn ang="0">
                <a:pos x="79251" y="42674"/>
              </a:cxn>
              <a:cxn ang="0">
                <a:pos x="83315" y="54866"/>
              </a:cxn>
              <a:cxn ang="0">
                <a:pos x="87379" y="69090"/>
              </a:cxn>
              <a:cxn ang="0">
                <a:pos x="91443" y="85347"/>
              </a:cxn>
              <a:cxn ang="0">
                <a:pos x="91443" y="85347"/>
              </a:cxn>
              <a:cxn ang="0">
                <a:pos x="89411" y="67058"/>
              </a:cxn>
              <a:cxn ang="0">
                <a:pos x="87379" y="48770"/>
              </a:cxn>
              <a:cxn ang="0">
                <a:pos x="81283" y="30481"/>
              </a:cxn>
              <a:cxn ang="0">
                <a:pos x="75186" y="20321"/>
              </a:cxn>
              <a:cxn ang="0">
                <a:pos x="69090" y="14225"/>
              </a:cxn>
              <a:cxn ang="0">
                <a:pos x="62994" y="6096"/>
              </a:cxn>
              <a:cxn ang="0">
                <a:pos x="52834" y="2032"/>
              </a:cxn>
              <a:cxn ang="0">
                <a:pos x="42673" y="0"/>
              </a:cxn>
              <a:cxn ang="0">
                <a:pos x="30481" y="0"/>
              </a:cxn>
              <a:cxn ang="0">
                <a:pos x="16257" y="4064"/>
              </a:cxn>
              <a:cxn ang="0">
                <a:pos x="0" y="12192"/>
              </a:cxn>
            </a:cxnLst>
            <a:pathLst>
              <a:path w="90" h="84">
                <a:moveTo>
                  <a:pt x="0" y="12"/>
                </a:moveTo>
                <a:lnTo>
                  <a:pt x="0" y="12"/>
                </a:lnTo>
                <a:lnTo>
                  <a:pt x="12" y="10"/>
                </a:lnTo>
                <a:lnTo>
                  <a:pt x="26" y="8"/>
                </a:lnTo>
                <a:lnTo>
                  <a:pt x="40" y="12"/>
                </a:lnTo>
                <a:lnTo>
                  <a:pt x="48" y="14"/>
                </a:lnTo>
                <a:lnTo>
                  <a:pt x="56" y="18"/>
                </a:lnTo>
                <a:lnTo>
                  <a:pt x="64" y="24"/>
                </a:lnTo>
                <a:lnTo>
                  <a:pt x="72" y="32"/>
                </a:lnTo>
                <a:lnTo>
                  <a:pt x="78" y="42"/>
                </a:lnTo>
                <a:lnTo>
                  <a:pt x="82" y="54"/>
                </a:lnTo>
                <a:lnTo>
                  <a:pt x="86" y="68"/>
                </a:lnTo>
                <a:lnTo>
                  <a:pt x="90" y="84"/>
                </a:lnTo>
                <a:lnTo>
                  <a:pt x="90" y="84"/>
                </a:lnTo>
                <a:lnTo>
                  <a:pt x="88" y="66"/>
                </a:lnTo>
                <a:lnTo>
                  <a:pt x="86" y="48"/>
                </a:lnTo>
                <a:lnTo>
                  <a:pt x="80" y="30"/>
                </a:lnTo>
                <a:lnTo>
                  <a:pt x="74" y="20"/>
                </a:lnTo>
                <a:lnTo>
                  <a:pt x="68" y="14"/>
                </a:lnTo>
                <a:lnTo>
                  <a:pt x="62" y="6"/>
                </a:lnTo>
                <a:lnTo>
                  <a:pt x="52" y="2"/>
                </a:lnTo>
                <a:lnTo>
                  <a:pt x="42" y="0"/>
                </a:lnTo>
                <a:lnTo>
                  <a:pt x="30" y="0"/>
                </a:lnTo>
                <a:lnTo>
                  <a:pt x="16" y="4"/>
                </a:lnTo>
                <a:lnTo>
                  <a:pt x="0" y="12"/>
                </a:ln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85" name="任意多边形 162"/>
          <p:cNvSpPr/>
          <p:nvPr>
            <p:custDataLst>
              <p:tags r:id="rId69"/>
            </p:custDataLst>
          </p:nvPr>
        </p:nvSpPr>
        <p:spPr>
          <a:xfrm flipH="1">
            <a:off x="1954213" y="2173288"/>
            <a:ext cx="85725" cy="84137"/>
          </a:xfrm>
          <a:custGeom>
            <a:avLst/>
            <a:gdLst/>
            <a:ahLst/>
            <a:cxnLst>
              <a:cxn ang="0">
                <a:pos x="85448" y="40508"/>
              </a:cxn>
              <a:cxn ang="0">
                <a:pos x="41142" y="0"/>
              </a:cxn>
              <a:cxn ang="0">
                <a:pos x="0" y="40508"/>
              </a:cxn>
              <a:cxn ang="0">
                <a:pos x="41142" y="81017"/>
              </a:cxn>
              <a:cxn ang="0">
                <a:pos x="85448" y="40508"/>
              </a:cxn>
            </a:cxnLst>
            <a:pathLst>
              <a:path w="27" h="27">
                <a:moveTo>
                  <a:pt x="27" y="13"/>
                </a:moveTo>
                <a:cubicBezTo>
                  <a:pt x="27" y="6"/>
                  <a:pt x="21" y="0"/>
                  <a:pt x="13" y="0"/>
                </a:cubicBezTo>
                <a:cubicBezTo>
                  <a:pt x="6" y="0"/>
                  <a:pt x="0" y="6"/>
                  <a:pt x="0" y="13"/>
                </a:cubicBezTo>
                <a:cubicBezTo>
                  <a:pt x="0" y="20"/>
                  <a:pt x="6" y="26"/>
                  <a:pt x="13" y="26"/>
                </a:cubicBezTo>
                <a:cubicBezTo>
                  <a:pt x="20" y="27"/>
                  <a:pt x="26" y="21"/>
                  <a:pt x="27" y="13"/>
                </a:cubicBezTo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86" name="任意多边形 163"/>
          <p:cNvSpPr/>
          <p:nvPr>
            <p:custDataLst>
              <p:tags r:id="rId70"/>
            </p:custDataLst>
          </p:nvPr>
        </p:nvSpPr>
        <p:spPr>
          <a:xfrm flipH="1">
            <a:off x="1995488" y="2187575"/>
            <a:ext cx="31750" cy="30163"/>
          </a:xfrm>
          <a:custGeom>
            <a:avLst/>
            <a:gdLst/>
            <a:ahLst/>
            <a:cxnLst>
              <a:cxn ang="0">
                <a:pos x="15775" y="0"/>
              </a:cxn>
              <a:cxn ang="0">
                <a:pos x="0" y="15118"/>
              </a:cxn>
              <a:cxn ang="0">
                <a:pos x="15775" y="30236"/>
              </a:cxn>
              <a:cxn ang="0">
                <a:pos x="15775" y="30236"/>
              </a:cxn>
              <a:cxn ang="0">
                <a:pos x="31550" y="15118"/>
              </a:cxn>
              <a:cxn ang="0">
                <a:pos x="15775" y="0"/>
              </a:cxn>
              <a:cxn ang="0">
                <a:pos x="15775" y="0"/>
              </a:cxn>
            </a:cxnLst>
            <a:pathLst>
              <a:path w="10" h="1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cubicBezTo>
                  <a:pt x="0" y="7"/>
                  <a:pt x="2" y="10"/>
                  <a:pt x="5" y="10"/>
                </a:cubicBezTo>
                <a:cubicBezTo>
                  <a:pt x="5" y="10"/>
                  <a:pt x="5" y="10"/>
                  <a:pt x="5" y="10"/>
                </a:cubicBezTo>
                <a:cubicBezTo>
                  <a:pt x="8" y="10"/>
                  <a:pt x="10" y="8"/>
                  <a:pt x="10" y="5"/>
                </a:cubicBezTo>
                <a:cubicBezTo>
                  <a:pt x="10" y="2"/>
                  <a:pt x="8" y="0"/>
                  <a:pt x="5" y="0"/>
                </a:cubicBezTo>
                <a:cubicBezTo>
                  <a:pt x="5" y="0"/>
                  <a:pt x="5" y="0"/>
                  <a:pt x="5" y="0"/>
                </a:cubicBezTo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87" name="任意多边形 165"/>
          <p:cNvSpPr/>
          <p:nvPr>
            <p:custDataLst>
              <p:tags r:id="rId71"/>
            </p:custDataLst>
          </p:nvPr>
        </p:nvSpPr>
        <p:spPr>
          <a:xfrm flipH="1">
            <a:off x="2182813" y="2127250"/>
            <a:ext cx="84137" cy="84138"/>
          </a:xfrm>
          <a:custGeom>
            <a:avLst/>
            <a:gdLst/>
            <a:ahLst/>
            <a:cxnLst>
              <a:cxn ang="0">
                <a:pos x="84133" y="40508"/>
              </a:cxn>
              <a:cxn ang="0">
                <a:pos x="43625" y="0"/>
              </a:cxn>
              <a:cxn ang="0">
                <a:pos x="0" y="40508"/>
              </a:cxn>
              <a:cxn ang="0">
                <a:pos x="40508" y="84133"/>
              </a:cxn>
              <a:cxn ang="0">
                <a:pos x="84133" y="40508"/>
              </a:cxn>
            </a:cxnLst>
            <a:pathLst>
              <a:path w="27" h="27">
                <a:moveTo>
                  <a:pt x="27" y="13"/>
                </a:moveTo>
                <a:cubicBezTo>
                  <a:pt x="27" y="6"/>
                  <a:pt x="21" y="0"/>
                  <a:pt x="14" y="0"/>
                </a:cubicBezTo>
                <a:cubicBezTo>
                  <a:pt x="6" y="0"/>
                  <a:pt x="0" y="6"/>
                  <a:pt x="0" y="13"/>
                </a:cubicBezTo>
                <a:cubicBezTo>
                  <a:pt x="0" y="20"/>
                  <a:pt x="6" y="26"/>
                  <a:pt x="13" y="27"/>
                </a:cubicBezTo>
                <a:cubicBezTo>
                  <a:pt x="21" y="27"/>
                  <a:pt x="27" y="21"/>
                  <a:pt x="27" y="13"/>
                </a:cubicBezTo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88" name="任意多边形 166"/>
          <p:cNvSpPr/>
          <p:nvPr>
            <p:custDataLst>
              <p:tags r:id="rId72"/>
            </p:custDataLst>
          </p:nvPr>
        </p:nvSpPr>
        <p:spPr>
          <a:xfrm flipH="1">
            <a:off x="2222500" y="2141538"/>
            <a:ext cx="31750" cy="30162"/>
          </a:xfrm>
          <a:custGeom>
            <a:avLst/>
            <a:gdLst/>
            <a:ahLst/>
            <a:cxnLst>
              <a:cxn ang="0">
                <a:pos x="15775" y="0"/>
              </a:cxn>
              <a:cxn ang="0">
                <a:pos x="0" y="15118"/>
              </a:cxn>
              <a:cxn ang="0">
                <a:pos x="15775" y="30236"/>
              </a:cxn>
              <a:cxn ang="0">
                <a:pos x="15775" y="30236"/>
              </a:cxn>
              <a:cxn ang="0">
                <a:pos x="31550" y="15118"/>
              </a:cxn>
              <a:cxn ang="0">
                <a:pos x="15775" y="0"/>
              </a:cxn>
              <a:cxn ang="0">
                <a:pos x="15775" y="0"/>
              </a:cxn>
            </a:cxnLst>
            <a:pathLst>
              <a:path w="10" h="1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cubicBezTo>
                  <a:pt x="0" y="8"/>
                  <a:pt x="2" y="10"/>
                  <a:pt x="5" y="10"/>
                </a:cubicBezTo>
                <a:cubicBezTo>
                  <a:pt x="5" y="10"/>
                  <a:pt x="5" y="10"/>
                  <a:pt x="5" y="10"/>
                </a:cubicBezTo>
                <a:cubicBezTo>
                  <a:pt x="8" y="10"/>
                  <a:pt x="10" y="8"/>
                  <a:pt x="10" y="5"/>
                </a:cubicBezTo>
                <a:cubicBezTo>
                  <a:pt x="10" y="2"/>
                  <a:pt x="8" y="0"/>
                  <a:pt x="5" y="0"/>
                </a:cubicBezTo>
                <a:cubicBezTo>
                  <a:pt x="5" y="0"/>
                  <a:pt x="5" y="0"/>
                  <a:pt x="5" y="0"/>
                </a:cubicBezTo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89" name="任意多边形 167"/>
          <p:cNvSpPr/>
          <p:nvPr>
            <p:custDataLst>
              <p:tags r:id="rId73"/>
            </p:custDataLst>
          </p:nvPr>
        </p:nvSpPr>
        <p:spPr>
          <a:xfrm rot="-1796193">
            <a:off x="1538288" y="1906588"/>
            <a:ext cx="750887" cy="366712"/>
          </a:xfrm>
          <a:custGeom>
            <a:avLst/>
            <a:gdLst/>
            <a:ahLst/>
            <a:cxnLst/>
            <a:pathLst>
              <a:path w="21339" h="19952">
                <a:moveTo>
                  <a:pt x="16213" y="4995"/>
                </a:moveTo>
                <a:cubicBezTo>
                  <a:pt x="14681" y="6345"/>
                  <a:pt x="9351" y="13230"/>
                  <a:pt x="7153" y="13365"/>
                </a:cubicBezTo>
                <a:cubicBezTo>
                  <a:pt x="4954" y="13500"/>
                  <a:pt x="7553" y="12555"/>
                  <a:pt x="8152" y="11205"/>
                </a:cubicBezTo>
                <a:cubicBezTo>
                  <a:pt x="8752" y="9855"/>
                  <a:pt x="3955" y="14310"/>
                  <a:pt x="2822" y="14445"/>
                </a:cubicBezTo>
                <a:cubicBezTo>
                  <a:pt x="1689" y="14580"/>
                  <a:pt x="2822" y="14175"/>
                  <a:pt x="3355" y="12689"/>
                </a:cubicBezTo>
                <a:cubicBezTo>
                  <a:pt x="3888" y="11204"/>
                  <a:pt x="1423" y="13499"/>
                  <a:pt x="1822" y="17549"/>
                </a:cubicBezTo>
                <a:cubicBezTo>
                  <a:pt x="2222" y="21600"/>
                  <a:pt x="173" y="20083"/>
                  <a:pt x="40" y="16304"/>
                </a:cubicBezTo>
                <a:cubicBezTo>
                  <a:pt x="-93" y="12524"/>
                  <a:pt x="90" y="11880"/>
                  <a:pt x="823" y="8370"/>
                </a:cubicBezTo>
                <a:cubicBezTo>
                  <a:pt x="1556" y="4860"/>
                  <a:pt x="11216" y="0"/>
                  <a:pt x="14281" y="0"/>
                </a:cubicBezTo>
                <a:cubicBezTo>
                  <a:pt x="17346" y="0"/>
                  <a:pt x="19878" y="6210"/>
                  <a:pt x="20611" y="8910"/>
                </a:cubicBezTo>
                <a:cubicBezTo>
                  <a:pt x="21344" y="11610"/>
                  <a:pt x="21507" y="14536"/>
                  <a:pt x="21174" y="16965"/>
                </a:cubicBezTo>
                <a:cubicBezTo>
                  <a:pt x="20840" y="19395"/>
                  <a:pt x="19811" y="20520"/>
                  <a:pt x="19811" y="17415"/>
                </a:cubicBezTo>
                <a:cubicBezTo>
                  <a:pt x="19811" y="14310"/>
                  <a:pt x="17346" y="10665"/>
                  <a:pt x="16213" y="4995"/>
                </a:cubicBezTo>
                <a:close/>
                <a:moveTo>
                  <a:pt x="16213" y="4995"/>
                </a:moveTo>
              </a:path>
            </a:pathLst>
          </a:custGeom>
          <a:solidFill>
            <a:srgbClr val="755243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90" name="任意多边形 169"/>
          <p:cNvSpPr/>
          <p:nvPr>
            <p:custDataLst>
              <p:tags r:id="rId74"/>
            </p:custDataLst>
          </p:nvPr>
        </p:nvSpPr>
        <p:spPr>
          <a:xfrm rot="-2028653">
            <a:off x="1365250" y="1700213"/>
            <a:ext cx="884238" cy="581025"/>
          </a:xfrm>
          <a:custGeom>
            <a:avLst/>
            <a:gdLst/>
            <a:ahLst/>
            <a:cxnLst>
              <a:cxn ang="0">
                <a:pos x="0" y="580797"/>
              </a:cxn>
              <a:cxn ang="0">
                <a:pos x="743520" y="163031"/>
              </a:cxn>
              <a:cxn ang="0">
                <a:pos x="880390" y="553845"/>
              </a:cxn>
              <a:cxn ang="0">
                <a:pos x="726747" y="323486"/>
              </a:cxn>
              <a:cxn ang="0">
                <a:pos x="478760" y="407053"/>
              </a:cxn>
              <a:cxn ang="0">
                <a:pos x="0" y="580797"/>
              </a:cxn>
              <a:cxn ang="0">
                <a:pos x="0" y="580797"/>
              </a:cxn>
            </a:cxnLst>
            <a:pathLst>
              <a:path w="20118" h="17132">
                <a:moveTo>
                  <a:pt x="0" y="17132"/>
                </a:moveTo>
                <a:cubicBezTo>
                  <a:pt x="1001" y="-763"/>
                  <a:pt x="13216" y="-4221"/>
                  <a:pt x="16889" y="4809"/>
                </a:cubicBezTo>
                <a:cubicBezTo>
                  <a:pt x="21291" y="6500"/>
                  <a:pt x="19870" y="14748"/>
                  <a:pt x="19998" y="16337"/>
                </a:cubicBezTo>
                <a:cubicBezTo>
                  <a:pt x="19931" y="16103"/>
                  <a:pt x="17377" y="11337"/>
                  <a:pt x="16508" y="9542"/>
                </a:cubicBezTo>
                <a:lnTo>
                  <a:pt x="10875" y="12007"/>
                </a:lnTo>
                <a:cubicBezTo>
                  <a:pt x="10875" y="12008"/>
                  <a:pt x="4427" y="14786"/>
                  <a:pt x="0" y="17132"/>
                </a:cubicBezTo>
                <a:close/>
                <a:moveTo>
                  <a:pt x="0" y="17132"/>
                </a:moveTo>
              </a:path>
            </a:pathLst>
          </a:custGeom>
          <a:solidFill>
            <a:srgbClr val="755243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91" name="任意多边形 170"/>
          <p:cNvSpPr/>
          <p:nvPr>
            <p:custDataLst>
              <p:tags r:id="rId75"/>
            </p:custDataLst>
          </p:nvPr>
        </p:nvSpPr>
        <p:spPr>
          <a:xfrm>
            <a:off x="1544638" y="2382838"/>
            <a:ext cx="233362" cy="242887"/>
          </a:xfrm>
          <a:custGeom>
            <a:avLst/>
            <a:gdLst/>
            <a:ahLst/>
            <a:cxnLst>
              <a:cxn ang="0">
                <a:pos x="174758" y="50802"/>
              </a:cxn>
              <a:cxn ang="0">
                <a:pos x="174758" y="50802"/>
              </a:cxn>
              <a:cxn ang="0">
                <a:pos x="162566" y="38609"/>
              </a:cxn>
              <a:cxn ang="0">
                <a:pos x="146309" y="28449"/>
              </a:cxn>
              <a:cxn ang="0">
                <a:pos x="128020" y="16257"/>
              </a:cxn>
              <a:cxn ang="0">
                <a:pos x="103636" y="6096"/>
              </a:cxn>
              <a:cxn ang="0">
                <a:pos x="91443" y="4064"/>
              </a:cxn>
              <a:cxn ang="0">
                <a:pos x="79251" y="2032"/>
              </a:cxn>
              <a:cxn ang="0">
                <a:pos x="67058" y="0"/>
              </a:cxn>
              <a:cxn ang="0">
                <a:pos x="52834" y="2032"/>
              </a:cxn>
              <a:cxn ang="0">
                <a:pos x="38609" y="6096"/>
              </a:cxn>
              <a:cxn ang="0">
                <a:pos x="26417" y="12192"/>
              </a:cxn>
              <a:cxn ang="0">
                <a:pos x="26417" y="12192"/>
              </a:cxn>
              <a:cxn ang="0">
                <a:pos x="18289" y="18289"/>
              </a:cxn>
              <a:cxn ang="0">
                <a:pos x="14224" y="24385"/>
              </a:cxn>
              <a:cxn ang="0">
                <a:pos x="10160" y="30481"/>
              </a:cxn>
              <a:cxn ang="0">
                <a:pos x="6096" y="38609"/>
              </a:cxn>
              <a:cxn ang="0">
                <a:pos x="2032" y="56898"/>
              </a:cxn>
              <a:cxn ang="0">
                <a:pos x="0" y="77219"/>
              </a:cxn>
              <a:cxn ang="0">
                <a:pos x="4064" y="99571"/>
              </a:cxn>
              <a:cxn ang="0">
                <a:pos x="10160" y="123956"/>
              </a:cxn>
              <a:cxn ang="0">
                <a:pos x="18289" y="146309"/>
              </a:cxn>
              <a:cxn ang="0">
                <a:pos x="30481" y="168662"/>
              </a:cxn>
              <a:cxn ang="0">
                <a:pos x="44706" y="191014"/>
              </a:cxn>
              <a:cxn ang="0">
                <a:pos x="60962" y="209303"/>
              </a:cxn>
              <a:cxn ang="0">
                <a:pos x="81283" y="225559"/>
              </a:cxn>
              <a:cxn ang="0">
                <a:pos x="91443" y="231656"/>
              </a:cxn>
              <a:cxn ang="0">
                <a:pos x="101603" y="237752"/>
              </a:cxn>
              <a:cxn ang="0">
                <a:pos x="113796" y="239784"/>
              </a:cxn>
              <a:cxn ang="0">
                <a:pos x="125988" y="243848"/>
              </a:cxn>
              <a:cxn ang="0">
                <a:pos x="138181" y="243848"/>
              </a:cxn>
              <a:cxn ang="0">
                <a:pos x="152405" y="243848"/>
              </a:cxn>
              <a:cxn ang="0">
                <a:pos x="166630" y="241816"/>
              </a:cxn>
              <a:cxn ang="0">
                <a:pos x="180854" y="237752"/>
              </a:cxn>
              <a:cxn ang="0">
                <a:pos x="195079" y="231656"/>
              </a:cxn>
              <a:cxn ang="0">
                <a:pos x="209303" y="223527"/>
              </a:cxn>
              <a:cxn ang="0">
                <a:pos x="209303" y="223527"/>
              </a:cxn>
              <a:cxn ang="0">
                <a:pos x="219464" y="215399"/>
              </a:cxn>
              <a:cxn ang="0">
                <a:pos x="227592" y="205239"/>
              </a:cxn>
              <a:cxn ang="0">
                <a:pos x="231656" y="193046"/>
              </a:cxn>
              <a:cxn ang="0">
                <a:pos x="233688" y="180854"/>
              </a:cxn>
              <a:cxn ang="0">
                <a:pos x="231656" y="166629"/>
              </a:cxn>
              <a:cxn ang="0">
                <a:pos x="227592" y="152405"/>
              </a:cxn>
              <a:cxn ang="0">
                <a:pos x="223528" y="136148"/>
              </a:cxn>
              <a:cxn ang="0">
                <a:pos x="217431" y="121924"/>
              </a:cxn>
              <a:cxn ang="0">
                <a:pos x="203207" y="95507"/>
              </a:cxn>
              <a:cxn ang="0">
                <a:pos x="188982" y="71122"/>
              </a:cxn>
              <a:cxn ang="0">
                <a:pos x="174758" y="50802"/>
              </a:cxn>
            </a:cxnLst>
            <a:pathLst>
              <a:path w="230" h="240">
                <a:moveTo>
                  <a:pt x="172" y="50"/>
                </a:moveTo>
                <a:lnTo>
                  <a:pt x="172" y="50"/>
                </a:lnTo>
                <a:lnTo>
                  <a:pt x="160" y="38"/>
                </a:lnTo>
                <a:lnTo>
                  <a:pt x="144" y="28"/>
                </a:lnTo>
                <a:lnTo>
                  <a:pt x="126" y="16"/>
                </a:lnTo>
                <a:lnTo>
                  <a:pt x="102" y="6"/>
                </a:lnTo>
                <a:lnTo>
                  <a:pt x="90" y="4"/>
                </a:lnTo>
                <a:lnTo>
                  <a:pt x="78" y="2"/>
                </a:lnTo>
                <a:lnTo>
                  <a:pt x="66" y="0"/>
                </a:lnTo>
                <a:lnTo>
                  <a:pt x="52" y="2"/>
                </a:lnTo>
                <a:lnTo>
                  <a:pt x="38" y="6"/>
                </a:lnTo>
                <a:lnTo>
                  <a:pt x="26" y="12"/>
                </a:lnTo>
                <a:lnTo>
                  <a:pt x="26" y="12"/>
                </a:lnTo>
                <a:lnTo>
                  <a:pt x="18" y="18"/>
                </a:lnTo>
                <a:lnTo>
                  <a:pt x="14" y="24"/>
                </a:lnTo>
                <a:lnTo>
                  <a:pt x="10" y="30"/>
                </a:lnTo>
                <a:lnTo>
                  <a:pt x="6" y="38"/>
                </a:lnTo>
                <a:lnTo>
                  <a:pt x="2" y="56"/>
                </a:lnTo>
                <a:lnTo>
                  <a:pt x="0" y="76"/>
                </a:lnTo>
                <a:lnTo>
                  <a:pt x="4" y="98"/>
                </a:lnTo>
                <a:lnTo>
                  <a:pt x="10" y="122"/>
                </a:lnTo>
                <a:lnTo>
                  <a:pt x="18" y="144"/>
                </a:lnTo>
                <a:lnTo>
                  <a:pt x="30" y="166"/>
                </a:lnTo>
                <a:lnTo>
                  <a:pt x="44" y="188"/>
                </a:lnTo>
                <a:lnTo>
                  <a:pt x="60" y="206"/>
                </a:lnTo>
                <a:lnTo>
                  <a:pt x="80" y="222"/>
                </a:lnTo>
                <a:lnTo>
                  <a:pt x="90" y="228"/>
                </a:lnTo>
                <a:lnTo>
                  <a:pt x="100" y="234"/>
                </a:lnTo>
                <a:lnTo>
                  <a:pt x="112" y="236"/>
                </a:lnTo>
                <a:lnTo>
                  <a:pt x="124" y="240"/>
                </a:lnTo>
                <a:lnTo>
                  <a:pt x="136" y="240"/>
                </a:lnTo>
                <a:lnTo>
                  <a:pt x="150" y="240"/>
                </a:lnTo>
                <a:lnTo>
                  <a:pt x="164" y="238"/>
                </a:lnTo>
                <a:lnTo>
                  <a:pt x="178" y="234"/>
                </a:lnTo>
                <a:lnTo>
                  <a:pt x="192" y="228"/>
                </a:lnTo>
                <a:lnTo>
                  <a:pt x="206" y="220"/>
                </a:lnTo>
                <a:lnTo>
                  <a:pt x="206" y="220"/>
                </a:lnTo>
                <a:lnTo>
                  <a:pt x="216" y="212"/>
                </a:lnTo>
                <a:lnTo>
                  <a:pt x="224" y="202"/>
                </a:lnTo>
                <a:lnTo>
                  <a:pt x="228" y="190"/>
                </a:lnTo>
                <a:lnTo>
                  <a:pt x="230" y="178"/>
                </a:lnTo>
                <a:lnTo>
                  <a:pt x="228" y="164"/>
                </a:lnTo>
                <a:lnTo>
                  <a:pt x="224" y="150"/>
                </a:lnTo>
                <a:lnTo>
                  <a:pt x="220" y="134"/>
                </a:lnTo>
                <a:lnTo>
                  <a:pt x="214" y="120"/>
                </a:lnTo>
                <a:lnTo>
                  <a:pt x="200" y="94"/>
                </a:lnTo>
                <a:lnTo>
                  <a:pt x="186" y="70"/>
                </a:lnTo>
                <a:lnTo>
                  <a:pt x="172" y="50"/>
                </a:lnTo>
                <a:close/>
              </a:path>
            </a:pathLst>
          </a:custGeom>
          <a:solidFill>
            <a:srgbClr val="FEDCB8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92" name="任意多边形 172"/>
          <p:cNvSpPr/>
          <p:nvPr>
            <p:custDataLst>
              <p:tags r:id="rId76"/>
            </p:custDataLst>
          </p:nvPr>
        </p:nvSpPr>
        <p:spPr>
          <a:xfrm>
            <a:off x="1217613" y="3857625"/>
            <a:ext cx="141287" cy="82550"/>
          </a:xfrm>
          <a:custGeom>
            <a:avLst/>
            <a:gdLst/>
            <a:ahLst/>
            <a:cxnLst>
              <a:cxn ang="0">
                <a:pos x="8457" y="33828"/>
              </a:cxn>
              <a:cxn ang="0">
                <a:pos x="8457" y="33828"/>
              </a:cxn>
              <a:cxn ang="0">
                <a:pos x="60890" y="62582"/>
              </a:cxn>
              <a:cxn ang="0">
                <a:pos x="89644" y="74422"/>
              </a:cxn>
              <a:cxn ang="0">
                <a:pos x="118398" y="82879"/>
              </a:cxn>
              <a:cxn ang="0">
                <a:pos x="118398" y="82879"/>
              </a:cxn>
              <a:cxn ang="0">
                <a:pos x="125163" y="82879"/>
              </a:cxn>
              <a:cxn ang="0">
                <a:pos x="131929" y="81188"/>
              </a:cxn>
              <a:cxn ang="0">
                <a:pos x="137003" y="76113"/>
              </a:cxn>
              <a:cxn ang="0">
                <a:pos x="140386" y="71039"/>
              </a:cxn>
              <a:cxn ang="0">
                <a:pos x="140386" y="64274"/>
              </a:cxn>
              <a:cxn ang="0">
                <a:pos x="140386" y="57508"/>
              </a:cxn>
              <a:cxn ang="0">
                <a:pos x="135312" y="52434"/>
              </a:cxn>
              <a:cxn ang="0">
                <a:pos x="128546" y="50742"/>
              </a:cxn>
              <a:cxn ang="0">
                <a:pos x="128546" y="50742"/>
              </a:cxn>
              <a:cxn ang="0">
                <a:pos x="101484" y="40594"/>
              </a:cxn>
              <a:cxn ang="0">
                <a:pos x="74421" y="28754"/>
              </a:cxn>
              <a:cxn ang="0">
                <a:pos x="27062" y="1691"/>
              </a:cxn>
              <a:cxn ang="0">
                <a:pos x="27062" y="1691"/>
              </a:cxn>
              <a:cxn ang="0">
                <a:pos x="20297" y="0"/>
              </a:cxn>
              <a:cxn ang="0">
                <a:pos x="13531" y="1691"/>
              </a:cxn>
              <a:cxn ang="0">
                <a:pos x="5074" y="5074"/>
              </a:cxn>
              <a:cxn ang="0">
                <a:pos x="3383" y="8457"/>
              </a:cxn>
              <a:cxn ang="0">
                <a:pos x="0" y="16914"/>
              </a:cxn>
              <a:cxn ang="0">
                <a:pos x="0" y="23680"/>
              </a:cxn>
              <a:cxn ang="0">
                <a:pos x="3383" y="28754"/>
              </a:cxn>
              <a:cxn ang="0">
                <a:pos x="8457" y="33828"/>
              </a:cxn>
            </a:cxnLst>
            <a:pathLst>
              <a:path w="83" h="49">
                <a:moveTo>
                  <a:pt x="5" y="20"/>
                </a:moveTo>
                <a:lnTo>
                  <a:pt x="5" y="20"/>
                </a:lnTo>
                <a:lnTo>
                  <a:pt x="36" y="37"/>
                </a:lnTo>
                <a:lnTo>
                  <a:pt x="53" y="44"/>
                </a:lnTo>
                <a:lnTo>
                  <a:pt x="70" y="49"/>
                </a:lnTo>
                <a:lnTo>
                  <a:pt x="70" y="49"/>
                </a:lnTo>
                <a:lnTo>
                  <a:pt x="74" y="49"/>
                </a:lnTo>
                <a:lnTo>
                  <a:pt x="78" y="48"/>
                </a:lnTo>
                <a:lnTo>
                  <a:pt x="81" y="45"/>
                </a:lnTo>
                <a:lnTo>
                  <a:pt x="83" y="42"/>
                </a:lnTo>
                <a:lnTo>
                  <a:pt x="83" y="38"/>
                </a:lnTo>
                <a:lnTo>
                  <a:pt x="83" y="34"/>
                </a:lnTo>
                <a:lnTo>
                  <a:pt x="80" y="31"/>
                </a:lnTo>
                <a:lnTo>
                  <a:pt x="76" y="30"/>
                </a:lnTo>
                <a:lnTo>
                  <a:pt x="76" y="30"/>
                </a:lnTo>
                <a:lnTo>
                  <a:pt x="60" y="24"/>
                </a:lnTo>
                <a:lnTo>
                  <a:pt x="44" y="17"/>
                </a:lnTo>
                <a:lnTo>
                  <a:pt x="16" y="1"/>
                </a:lnTo>
                <a:lnTo>
                  <a:pt x="16" y="1"/>
                </a:lnTo>
                <a:lnTo>
                  <a:pt x="12" y="0"/>
                </a:lnTo>
                <a:lnTo>
                  <a:pt x="8" y="1"/>
                </a:lnTo>
                <a:lnTo>
                  <a:pt x="3" y="3"/>
                </a:lnTo>
                <a:lnTo>
                  <a:pt x="2" y="5"/>
                </a:lnTo>
                <a:lnTo>
                  <a:pt x="0" y="10"/>
                </a:lnTo>
                <a:lnTo>
                  <a:pt x="0" y="14"/>
                </a:lnTo>
                <a:lnTo>
                  <a:pt x="2" y="17"/>
                </a:lnTo>
                <a:lnTo>
                  <a:pt x="5" y="20"/>
                </a:lnTo>
                <a:close/>
              </a:path>
            </a:pathLst>
          </a:custGeom>
          <a:solidFill>
            <a:srgbClr val="2B5E61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93" name="任意多边形 174"/>
          <p:cNvSpPr/>
          <p:nvPr>
            <p:custDataLst>
              <p:tags r:id="rId77"/>
            </p:custDataLst>
          </p:nvPr>
        </p:nvSpPr>
        <p:spPr>
          <a:xfrm>
            <a:off x="1200150" y="3938588"/>
            <a:ext cx="109538" cy="60325"/>
          </a:xfrm>
          <a:custGeom>
            <a:avLst/>
            <a:gdLst/>
            <a:ahLst/>
            <a:cxnLst>
              <a:cxn ang="0">
                <a:pos x="6766" y="33828"/>
              </a:cxn>
              <a:cxn ang="0">
                <a:pos x="6766" y="33828"/>
              </a:cxn>
              <a:cxn ang="0">
                <a:pos x="27062" y="42285"/>
              </a:cxn>
              <a:cxn ang="0">
                <a:pos x="47359" y="50742"/>
              </a:cxn>
              <a:cxn ang="0">
                <a:pos x="89644" y="59199"/>
              </a:cxn>
              <a:cxn ang="0">
                <a:pos x="89644" y="59199"/>
              </a:cxn>
              <a:cxn ang="0">
                <a:pos x="96410" y="59199"/>
              </a:cxn>
              <a:cxn ang="0">
                <a:pos x="103175" y="57508"/>
              </a:cxn>
              <a:cxn ang="0">
                <a:pos x="108250" y="52433"/>
              </a:cxn>
              <a:cxn ang="0">
                <a:pos x="109941" y="45668"/>
              </a:cxn>
              <a:cxn ang="0">
                <a:pos x="109941" y="40594"/>
              </a:cxn>
              <a:cxn ang="0">
                <a:pos x="109941" y="33828"/>
              </a:cxn>
              <a:cxn ang="0">
                <a:pos x="104867" y="28754"/>
              </a:cxn>
              <a:cxn ang="0">
                <a:pos x="98101" y="27062"/>
              </a:cxn>
              <a:cxn ang="0">
                <a:pos x="98101" y="27062"/>
              </a:cxn>
              <a:cxn ang="0">
                <a:pos x="60890" y="16914"/>
              </a:cxn>
              <a:cxn ang="0">
                <a:pos x="43976" y="11840"/>
              </a:cxn>
              <a:cxn ang="0">
                <a:pos x="27062" y="1691"/>
              </a:cxn>
              <a:cxn ang="0">
                <a:pos x="27062" y="1691"/>
              </a:cxn>
              <a:cxn ang="0">
                <a:pos x="18605" y="0"/>
              </a:cxn>
              <a:cxn ang="0">
                <a:pos x="11840" y="1691"/>
              </a:cxn>
              <a:cxn ang="0">
                <a:pos x="5074" y="5074"/>
              </a:cxn>
              <a:cxn ang="0">
                <a:pos x="3383" y="10148"/>
              </a:cxn>
              <a:cxn ang="0">
                <a:pos x="0" y="16914"/>
              </a:cxn>
              <a:cxn ang="0">
                <a:pos x="0" y="23680"/>
              </a:cxn>
              <a:cxn ang="0">
                <a:pos x="3383" y="28754"/>
              </a:cxn>
              <a:cxn ang="0">
                <a:pos x="6766" y="33828"/>
              </a:cxn>
            </a:cxnLst>
            <a:pathLst>
              <a:path w="65" h="35">
                <a:moveTo>
                  <a:pt x="4" y="20"/>
                </a:moveTo>
                <a:lnTo>
                  <a:pt x="4" y="20"/>
                </a:lnTo>
                <a:lnTo>
                  <a:pt x="16" y="25"/>
                </a:lnTo>
                <a:lnTo>
                  <a:pt x="28" y="30"/>
                </a:lnTo>
                <a:lnTo>
                  <a:pt x="53" y="35"/>
                </a:lnTo>
                <a:lnTo>
                  <a:pt x="53" y="35"/>
                </a:lnTo>
                <a:lnTo>
                  <a:pt x="57" y="35"/>
                </a:lnTo>
                <a:lnTo>
                  <a:pt x="61" y="34"/>
                </a:lnTo>
                <a:lnTo>
                  <a:pt x="64" y="31"/>
                </a:lnTo>
                <a:lnTo>
                  <a:pt x="65" y="27"/>
                </a:lnTo>
                <a:lnTo>
                  <a:pt x="65" y="24"/>
                </a:lnTo>
                <a:lnTo>
                  <a:pt x="65" y="20"/>
                </a:lnTo>
                <a:lnTo>
                  <a:pt x="62" y="17"/>
                </a:lnTo>
                <a:lnTo>
                  <a:pt x="58" y="16"/>
                </a:lnTo>
                <a:lnTo>
                  <a:pt x="58" y="16"/>
                </a:lnTo>
                <a:lnTo>
                  <a:pt x="36" y="10"/>
                </a:lnTo>
                <a:lnTo>
                  <a:pt x="26" y="7"/>
                </a:lnTo>
                <a:lnTo>
                  <a:pt x="16" y="1"/>
                </a:lnTo>
                <a:lnTo>
                  <a:pt x="16" y="1"/>
                </a:lnTo>
                <a:lnTo>
                  <a:pt x="11" y="0"/>
                </a:lnTo>
                <a:lnTo>
                  <a:pt x="7" y="1"/>
                </a:lnTo>
                <a:lnTo>
                  <a:pt x="3" y="3"/>
                </a:lnTo>
                <a:lnTo>
                  <a:pt x="2" y="6"/>
                </a:lnTo>
                <a:lnTo>
                  <a:pt x="0" y="10"/>
                </a:lnTo>
                <a:lnTo>
                  <a:pt x="0" y="14"/>
                </a:lnTo>
                <a:lnTo>
                  <a:pt x="2" y="17"/>
                </a:lnTo>
                <a:lnTo>
                  <a:pt x="4" y="20"/>
                </a:lnTo>
                <a:close/>
              </a:path>
            </a:pathLst>
          </a:custGeom>
          <a:solidFill>
            <a:srgbClr val="2B5E61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94" name="任意多边形 176"/>
          <p:cNvSpPr/>
          <p:nvPr>
            <p:custDataLst>
              <p:tags r:id="rId78"/>
            </p:custDataLst>
          </p:nvPr>
        </p:nvSpPr>
        <p:spPr>
          <a:xfrm>
            <a:off x="4946650" y="1787525"/>
            <a:ext cx="60325" cy="155575"/>
          </a:xfrm>
          <a:custGeom>
            <a:avLst/>
            <a:gdLst/>
            <a:ahLst/>
            <a:cxnLst>
              <a:cxn ang="0">
                <a:pos x="3383" y="28754"/>
              </a:cxn>
              <a:cxn ang="0">
                <a:pos x="3383" y="28754"/>
              </a:cxn>
              <a:cxn ang="0">
                <a:pos x="13531" y="55816"/>
              </a:cxn>
              <a:cxn ang="0">
                <a:pos x="20297" y="81187"/>
              </a:cxn>
              <a:cxn ang="0">
                <a:pos x="21988" y="109940"/>
              </a:cxn>
              <a:cxn ang="0">
                <a:pos x="25371" y="138694"/>
              </a:cxn>
              <a:cxn ang="0">
                <a:pos x="25371" y="138694"/>
              </a:cxn>
              <a:cxn ang="0">
                <a:pos x="25371" y="145460"/>
              </a:cxn>
              <a:cxn ang="0">
                <a:pos x="28754" y="150534"/>
              </a:cxn>
              <a:cxn ang="0">
                <a:pos x="33828" y="155608"/>
              </a:cxn>
              <a:cxn ang="0">
                <a:pos x="42285" y="155608"/>
              </a:cxn>
              <a:cxn ang="0">
                <a:pos x="49050" y="155608"/>
              </a:cxn>
              <a:cxn ang="0">
                <a:pos x="54124" y="150534"/>
              </a:cxn>
              <a:cxn ang="0">
                <a:pos x="57507" y="145460"/>
              </a:cxn>
              <a:cxn ang="0">
                <a:pos x="60890" y="138694"/>
              </a:cxn>
              <a:cxn ang="0">
                <a:pos x="60890" y="138694"/>
              </a:cxn>
              <a:cxn ang="0">
                <a:pos x="57507" y="104866"/>
              </a:cxn>
              <a:cxn ang="0">
                <a:pos x="54124" y="72730"/>
              </a:cxn>
              <a:cxn ang="0">
                <a:pos x="45668" y="40593"/>
              </a:cxn>
              <a:cxn ang="0">
                <a:pos x="38902" y="23679"/>
              </a:cxn>
              <a:cxn ang="0">
                <a:pos x="32136" y="10148"/>
              </a:cxn>
              <a:cxn ang="0">
                <a:pos x="32136" y="10148"/>
              </a:cxn>
              <a:cxn ang="0">
                <a:pos x="27062" y="5074"/>
              </a:cxn>
              <a:cxn ang="0">
                <a:pos x="21988" y="0"/>
              </a:cxn>
              <a:cxn ang="0">
                <a:pos x="15223" y="0"/>
              </a:cxn>
              <a:cxn ang="0">
                <a:pos x="10148" y="1691"/>
              </a:cxn>
              <a:cxn ang="0">
                <a:pos x="3383" y="6766"/>
              </a:cxn>
              <a:cxn ang="0">
                <a:pos x="0" y="13531"/>
              </a:cxn>
              <a:cxn ang="0">
                <a:pos x="0" y="21988"/>
              </a:cxn>
              <a:cxn ang="0">
                <a:pos x="3383" y="28754"/>
              </a:cxn>
            </a:cxnLst>
            <a:pathLst>
              <a:path w="36" h="92">
                <a:moveTo>
                  <a:pt x="2" y="17"/>
                </a:moveTo>
                <a:lnTo>
                  <a:pt x="2" y="17"/>
                </a:lnTo>
                <a:lnTo>
                  <a:pt x="8" y="33"/>
                </a:lnTo>
                <a:lnTo>
                  <a:pt x="12" y="48"/>
                </a:lnTo>
                <a:lnTo>
                  <a:pt x="13" y="65"/>
                </a:lnTo>
                <a:lnTo>
                  <a:pt x="15" y="82"/>
                </a:lnTo>
                <a:lnTo>
                  <a:pt x="15" y="82"/>
                </a:lnTo>
                <a:lnTo>
                  <a:pt x="15" y="86"/>
                </a:lnTo>
                <a:lnTo>
                  <a:pt x="17" y="89"/>
                </a:lnTo>
                <a:lnTo>
                  <a:pt x="20" y="92"/>
                </a:lnTo>
                <a:lnTo>
                  <a:pt x="25" y="92"/>
                </a:lnTo>
                <a:lnTo>
                  <a:pt x="29" y="92"/>
                </a:lnTo>
                <a:lnTo>
                  <a:pt x="32" y="89"/>
                </a:lnTo>
                <a:lnTo>
                  <a:pt x="34" y="86"/>
                </a:lnTo>
                <a:lnTo>
                  <a:pt x="36" y="82"/>
                </a:lnTo>
                <a:lnTo>
                  <a:pt x="36" y="82"/>
                </a:lnTo>
                <a:lnTo>
                  <a:pt x="34" y="62"/>
                </a:lnTo>
                <a:lnTo>
                  <a:pt x="32" y="43"/>
                </a:lnTo>
                <a:lnTo>
                  <a:pt x="27" y="24"/>
                </a:lnTo>
                <a:lnTo>
                  <a:pt x="23" y="14"/>
                </a:lnTo>
                <a:lnTo>
                  <a:pt x="19" y="6"/>
                </a:lnTo>
                <a:lnTo>
                  <a:pt x="19" y="6"/>
                </a:lnTo>
                <a:lnTo>
                  <a:pt x="16" y="3"/>
                </a:lnTo>
                <a:lnTo>
                  <a:pt x="13" y="0"/>
                </a:lnTo>
                <a:lnTo>
                  <a:pt x="9" y="0"/>
                </a:lnTo>
                <a:lnTo>
                  <a:pt x="6" y="1"/>
                </a:lnTo>
                <a:lnTo>
                  <a:pt x="2" y="4"/>
                </a:lnTo>
                <a:lnTo>
                  <a:pt x="0" y="8"/>
                </a:lnTo>
                <a:lnTo>
                  <a:pt x="0" y="13"/>
                </a:lnTo>
                <a:lnTo>
                  <a:pt x="2" y="17"/>
                </a:lnTo>
                <a:close/>
              </a:path>
            </a:pathLst>
          </a:custGeom>
          <a:solidFill>
            <a:srgbClr val="2B5E61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9295" name="任意多边形 177"/>
          <p:cNvSpPr/>
          <p:nvPr>
            <p:custDataLst>
              <p:tags r:id="rId79"/>
            </p:custDataLst>
          </p:nvPr>
        </p:nvSpPr>
        <p:spPr>
          <a:xfrm>
            <a:off x="5026025" y="1766888"/>
            <a:ext cx="57150" cy="142875"/>
          </a:xfrm>
          <a:custGeom>
            <a:avLst/>
            <a:gdLst/>
            <a:ahLst/>
            <a:cxnLst>
              <a:cxn ang="0">
                <a:pos x="3383" y="21988"/>
              </a:cxn>
              <a:cxn ang="0">
                <a:pos x="3383" y="21988"/>
              </a:cxn>
              <a:cxn ang="0">
                <a:pos x="10148" y="49051"/>
              </a:cxn>
              <a:cxn ang="0">
                <a:pos x="16914" y="72730"/>
              </a:cxn>
              <a:cxn ang="0">
                <a:pos x="20297" y="101484"/>
              </a:cxn>
              <a:cxn ang="0">
                <a:pos x="21988" y="126855"/>
              </a:cxn>
              <a:cxn ang="0">
                <a:pos x="21988" y="126855"/>
              </a:cxn>
              <a:cxn ang="0">
                <a:pos x="21988" y="135312"/>
              </a:cxn>
              <a:cxn ang="0">
                <a:pos x="27062" y="138695"/>
              </a:cxn>
              <a:cxn ang="0">
                <a:pos x="32136" y="143769"/>
              </a:cxn>
              <a:cxn ang="0">
                <a:pos x="38902" y="143769"/>
              </a:cxn>
              <a:cxn ang="0">
                <a:pos x="45667" y="143769"/>
              </a:cxn>
              <a:cxn ang="0">
                <a:pos x="50741" y="138695"/>
              </a:cxn>
              <a:cxn ang="0">
                <a:pos x="55816" y="135312"/>
              </a:cxn>
              <a:cxn ang="0">
                <a:pos x="57507" y="126855"/>
              </a:cxn>
              <a:cxn ang="0">
                <a:pos x="57507" y="126855"/>
              </a:cxn>
              <a:cxn ang="0">
                <a:pos x="55816" y="98101"/>
              </a:cxn>
              <a:cxn ang="0">
                <a:pos x="52433" y="67656"/>
              </a:cxn>
              <a:cxn ang="0">
                <a:pos x="45667" y="40594"/>
              </a:cxn>
              <a:cxn ang="0">
                <a:pos x="35519" y="11840"/>
              </a:cxn>
              <a:cxn ang="0">
                <a:pos x="35519" y="11840"/>
              </a:cxn>
              <a:cxn ang="0">
                <a:pos x="32136" y="5074"/>
              </a:cxn>
              <a:cxn ang="0">
                <a:pos x="27062" y="0"/>
              </a:cxn>
              <a:cxn ang="0">
                <a:pos x="20297" y="0"/>
              </a:cxn>
              <a:cxn ang="0">
                <a:pos x="11840" y="0"/>
              </a:cxn>
              <a:cxn ang="0">
                <a:pos x="6766" y="3383"/>
              </a:cxn>
              <a:cxn ang="0">
                <a:pos x="3383" y="6766"/>
              </a:cxn>
              <a:cxn ang="0">
                <a:pos x="0" y="15223"/>
              </a:cxn>
              <a:cxn ang="0">
                <a:pos x="3383" y="21988"/>
              </a:cxn>
            </a:cxnLst>
            <a:pathLst>
              <a:path w="34" h="85">
                <a:moveTo>
                  <a:pt x="2" y="13"/>
                </a:moveTo>
                <a:lnTo>
                  <a:pt x="2" y="13"/>
                </a:lnTo>
                <a:lnTo>
                  <a:pt x="6" y="29"/>
                </a:lnTo>
                <a:lnTo>
                  <a:pt x="10" y="43"/>
                </a:lnTo>
                <a:lnTo>
                  <a:pt x="12" y="60"/>
                </a:lnTo>
                <a:lnTo>
                  <a:pt x="13" y="75"/>
                </a:lnTo>
                <a:lnTo>
                  <a:pt x="13" y="75"/>
                </a:lnTo>
                <a:lnTo>
                  <a:pt x="13" y="80"/>
                </a:lnTo>
                <a:lnTo>
                  <a:pt x="16" y="82"/>
                </a:lnTo>
                <a:lnTo>
                  <a:pt x="19" y="85"/>
                </a:lnTo>
                <a:lnTo>
                  <a:pt x="23" y="85"/>
                </a:lnTo>
                <a:lnTo>
                  <a:pt x="27" y="85"/>
                </a:lnTo>
                <a:lnTo>
                  <a:pt x="30" y="82"/>
                </a:lnTo>
                <a:lnTo>
                  <a:pt x="33" y="80"/>
                </a:lnTo>
                <a:lnTo>
                  <a:pt x="34" y="75"/>
                </a:lnTo>
                <a:lnTo>
                  <a:pt x="34" y="75"/>
                </a:lnTo>
                <a:lnTo>
                  <a:pt x="33" y="58"/>
                </a:lnTo>
                <a:lnTo>
                  <a:pt x="31" y="40"/>
                </a:lnTo>
                <a:lnTo>
                  <a:pt x="27" y="24"/>
                </a:lnTo>
                <a:lnTo>
                  <a:pt x="21" y="7"/>
                </a:lnTo>
                <a:lnTo>
                  <a:pt x="21" y="7"/>
                </a:lnTo>
                <a:lnTo>
                  <a:pt x="19" y="3"/>
                </a:lnTo>
                <a:lnTo>
                  <a:pt x="16" y="0"/>
                </a:lnTo>
                <a:lnTo>
                  <a:pt x="12" y="0"/>
                </a:lnTo>
                <a:lnTo>
                  <a:pt x="7" y="0"/>
                </a:lnTo>
                <a:lnTo>
                  <a:pt x="4" y="2"/>
                </a:lnTo>
                <a:lnTo>
                  <a:pt x="2" y="4"/>
                </a:lnTo>
                <a:lnTo>
                  <a:pt x="0" y="9"/>
                </a:lnTo>
                <a:lnTo>
                  <a:pt x="2" y="13"/>
                </a:lnTo>
                <a:close/>
              </a:path>
            </a:pathLst>
          </a:custGeom>
          <a:solidFill>
            <a:srgbClr val="2B5E61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79" name="圆角矩形 178"/>
          <p:cNvSpPr/>
          <p:nvPr>
            <p:custDataLst>
              <p:tags r:id="rId80"/>
            </p:custDataLst>
          </p:nvPr>
        </p:nvSpPr>
        <p:spPr>
          <a:xfrm rot="2700000">
            <a:off x="4862513" y="3552825"/>
            <a:ext cx="492125" cy="492125"/>
          </a:xfrm>
          <a:prstGeom prst="roundRect">
            <a:avLst>
              <a:gd name="adj" fmla="val 25355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1800" b="0" i="0" u="none" strike="noStrike" kern="1200" cap="none" spc="15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80" name="任意多边形 179"/>
          <p:cNvSpPr/>
          <p:nvPr>
            <p:custDataLst>
              <p:tags r:id="rId81"/>
            </p:custDataLst>
          </p:nvPr>
        </p:nvSpPr>
        <p:spPr bwMode="auto">
          <a:xfrm>
            <a:off x="4953000" y="3641725"/>
            <a:ext cx="312738" cy="314325"/>
          </a:xfrm>
          <a:custGeom>
            <a:avLst/>
            <a:gdLst>
              <a:gd name="connsiteX0" fmla="*/ 102175 w 313546"/>
              <a:gd name="connsiteY0" fmla="*/ 189630 h 313664"/>
              <a:gd name="connsiteX1" fmla="*/ 89557 w 313546"/>
              <a:gd name="connsiteY1" fmla="*/ 251595 h 313664"/>
              <a:gd name="connsiteX2" fmla="*/ 98734 w 313546"/>
              <a:gd name="connsiteY2" fmla="*/ 300938 h 313664"/>
              <a:gd name="connsiteX3" fmla="*/ 134296 w 313546"/>
              <a:gd name="connsiteY3" fmla="*/ 277988 h 313664"/>
              <a:gd name="connsiteX4" fmla="*/ 133149 w 313546"/>
              <a:gd name="connsiteY4" fmla="*/ 274546 h 313664"/>
              <a:gd name="connsiteX5" fmla="*/ 145768 w 313546"/>
              <a:gd name="connsiteY5" fmla="*/ 241268 h 313664"/>
              <a:gd name="connsiteX6" fmla="*/ 160681 w 313546"/>
              <a:gd name="connsiteY6" fmla="*/ 240120 h 313664"/>
              <a:gd name="connsiteX7" fmla="*/ 173300 w 313546"/>
              <a:gd name="connsiteY7" fmla="*/ 218318 h 313664"/>
              <a:gd name="connsiteX8" fmla="*/ 137738 w 313546"/>
              <a:gd name="connsiteY8" fmla="*/ 204548 h 313664"/>
              <a:gd name="connsiteX9" fmla="*/ 102175 w 313546"/>
              <a:gd name="connsiteY9" fmla="*/ 189630 h 313664"/>
              <a:gd name="connsiteX10" fmla="*/ 218040 w 313546"/>
              <a:gd name="connsiteY10" fmla="*/ 140288 h 313664"/>
              <a:gd name="connsiteX11" fmla="*/ 205421 w 313546"/>
              <a:gd name="connsiteY11" fmla="*/ 175860 h 313664"/>
              <a:gd name="connsiteX12" fmla="*/ 189360 w 313546"/>
              <a:gd name="connsiteY12" fmla="*/ 211433 h 313664"/>
              <a:gd name="connsiteX13" fmla="*/ 301783 w 313546"/>
              <a:gd name="connsiteY13" fmla="*/ 216023 h 313664"/>
              <a:gd name="connsiteX14" fmla="*/ 271956 w 313546"/>
              <a:gd name="connsiteY14" fmla="*/ 173565 h 313664"/>
              <a:gd name="connsiteX15" fmla="*/ 218040 w 313546"/>
              <a:gd name="connsiteY15" fmla="*/ 140288 h 313664"/>
              <a:gd name="connsiteX16" fmla="*/ 143288 w 313546"/>
              <a:gd name="connsiteY16" fmla="*/ 125704 h 313664"/>
              <a:gd name="connsiteX17" fmla="*/ 188266 w 313546"/>
              <a:gd name="connsiteY17" fmla="*/ 143996 h 313664"/>
              <a:gd name="connsiteX18" fmla="*/ 169813 w 313546"/>
              <a:gd name="connsiteY18" fmla="*/ 187441 h 313664"/>
              <a:gd name="connsiteX19" fmla="*/ 125989 w 313546"/>
              <a:gd name="connsiteY19" fmla="*/ 170292 h 313664"/>
              <a:gd name="connsiteX20" fmla="*/ 143288 w 313546"/>
              <a:gd name="connsiteY20" fmla="*/ 125704 h 313664"/>
              <a:gd name="connsiteX21" fmla="*/ 135443 w 313546"/>
              <a:gd name="connsiteY21" fmla="*/ 105862 h 313664"/>
              <a:gd name="connsiteX22" fmla="*/ 119383 w 313546"/>
              <a:gd name="connsiteY22" fmla="*/ 141435 h 313664"/>
              <a:gd name="connsiteX23" fmla="*/ 105617 w 313546"/>
              <a:gd name="connsiteY23" fmla="*/ 178155 h 313664"/>
              <a:gd name="connsiteX24" fmla="*/ 142326 w 313546"/>
              <a:gd name="connsiteY24" fmla="*/ 194220 h 313664"/>
              <a:gd name="connsiteX25" fmla="*/ 179036 w 313546"/>
              <a:gd name="connsiteY25" fmla="*/ 207990 h 313664"/>
              <a:gd name="connsiteX26" fmla="*/ 195096 w 313546"/>
              <a:gd name="connsiteY26" fmla="*/ 172418 h 313664"/>
              <a:gd name="connsiteX27" fmla="*/ 207715 w 313546"/>
              <a:gd name="connsiteY27" fmla="*/ 135698 h 313664"/>
              <a:gd name="connsiteX28" fmla="*/ 172153 w 313546"/>
              <a:gd name="connsiteY28" fmla="*/ 119633 h 313664"/>
              <a:gd name="connsiteX29" fmla="*/ 135443 w 313546"/>
              <a:gd name="connsiteY29" fmla="*/ 105862 h 313664"/>
              <a:gd name="connsiteX30" fmla="*/ 32772 w 313546"/>
              <a:gd name="connsiteY30" fmla="*/ 88506 h 313664"/>
              <a:gd name="connsiteX31" fmla="*/ 19579 w 313546"/>
              <a:gd name="connsiteY31" fmla="*/ 90945 h 313664"/>
              <a:gd name="connsiteX32" fmla="*/ 12696 w 313546"/>
              <a:gd name="connsiteY32" fmla="*/ 97830 h 313664"/>
              <a:gd name="connsiteX33" fmla="*/ 95292 w 313546"/>
              <a:gd name="connsiteY33" fmla="*/ 172418 h 313664"/>
              <a:gd name="connsiteX34" fmla="*/ 109058 w 313546"/>
              <a:gd name="connsiteY34" fmla="*/ 136845 h 313664"/>
              <a:gd name="connsiteX35" fmla="*/ 123972 w 313546"/>
              <a:gd name="connsiteY35" fmla="*/ 102420 h 313664"/>
              <a:gd name="connsiteX36" fmla="*/ 101028 w 313546"/>
              <a:gd name="connsiteY36" fmla="*/ 95535 h 313664"/>
              <a:gd name="connsiteX37" fmla="*/ 86115 w 313546"/>
              <a:gd name="connsiteY37" fmla="*/ 112747 h 313664"/>
              <a:gd name="connsiteX38" fmla="*/ 53994 w 313546"/>
              <a:gd name="connsiteY38" fmla="*/ 98977 h 313664"/>
              <a:gd name="connsiteX39" fmla="*/ 52847 w 313546"/>
              <a:gd name="connsiteY39" fmla="*/ 88650 h 313664"/>
              <a:gd name="connsiteX40" fmla="*/ 32772 w 313546"/>
              <a:gd name="connsiteY40" fmla="*/ 88506 h 313664"/>
              <a:gd name="connsiteX41" fmla="*/ 215745 w 313546"/>
              <a:gd name="connsiteY41" fmla="*/ 11767 h 313664"/>
              <a:gd name="connsiteX42" fmla="*/ 206568 w 313546"/>
              <a:gd name="connsiteY42" fmla="*/ 12915 h 313664"/>
              <a:gd name="connsiteX43" fmla="*/ 174447 w 313546"/>
              <a:gd name="connsiteY43" fmla="*/ 41602 h 313664"/>
              <a:gd name="connsiteX44" fmla="*/ 141179 w 313546"/>
              <a:gd name="connsiteY44" fmla="*/ 95535 h 313664"/>
              <a:gd name="connsiteX45" fmla="*/ 176741 w 313546"/>
              <a:gd name="connsiteY45" fmla="*/ 108157 h 313664"/>
              <a:gd name="connsiteX46" fmla="*/ 211157 w 313546"/>
              <a:gd name="connsiteY46" fmla="*/ 124223 h 313664"/>
              <a:gd name="connsiteX47" fmla="*/ 215745 w 313546"/>
              <a:gd name="connsiteY47" fmla="*/ 11767 h 313664"/>
              <a:gd name="connsiteX48" fmla="*/ 220334 w 313546"/>
              <a:gd name="connsiteY48" fmla="*/ 1440 h 313664"/>
              <a:gd name="connsiteX49" fmla="*/ 221481 w 313546"/>
              <a:gd name="connsiteY49" fmla="*/ 128813 h 313664"/>
              <a:gd name="connsiteX50" fmla="*/ 278839 w 313546"/>
              <a:gd name="connsiteY50" fmla="*/ 165533 h 313664"/>
              <a:gd name="connsiteX51" fmla="*/ 312107 w 313546"/>
              <a:gd name="connsiteY51" fmla="*/ 219465 h 313664"/>
              <a:gd name="connsiteX52" fmla="*/ 298341 w 313546"/>
              <a:gd name="connsiteY52" fmla="*/ 232088 h 313664"/>
              <a:gd name="connsiteX53" fmla="*/ 250160 w 313546"/>
              <a:gd name="connsiteY53" fmla="*/ 235530 h 313664"/>
              <a:gd name="connsiteX54" fmla="*/ 184772 w 313546"/>
              <a:gd name="connsiteY54" fmla="*/ 221760 h 313664"/>
              <a:gd name="connsiteX55" fmla="*/ 171006 w 313546"/>
              <a:gd name="connsiteY55" fmla="*/ 245858 h 313664"/>
              <a:gd name="connsiteX56" fmla="*/ 177889 w 313546"/>
              <a:gd name="connsiteY56" fmla="*/ 255038 h 313664"/>
              <a:gd name="connsiteX57" fmla="*/ 165270 w 313546"/>
              <a:gd name="connsiteY57" fmla="*/ 287168 h 313664"/>
              <a:gd name="connsiteX58" fmla="*/ 143474 w 313546"/>
              <a:gd name="connsiteY58" fmla="*/ 286021 h 313664"/>
              <a:gd name="connsiteX59" fmla="*/ 112500 w 313546"/>
              <a:gd name="connsiteY59" fmla="*/ 311266 h 313664"/>
              <a:gd name="connsiteX60" fmla="*/ 94145 w 313546"/>
              <a:gd name="connsiteY60" fmla="*/ 312413 h 313664"/>
              <a:gd name="connsiteX61" fmla="*/ 78085 w 313546"/>
              <a:gd name="connsiteY61" fmla="*/ 249300 h 313664"/>
              <a:gd name="connsiteX62" fmla="*/ 91851 w 313546"/>
              <a:gd name="connsiteY62" fmla="*/ 183893 h 313664"/>
              <a:gd name="connsiteX63" fmla="*/ 1225 w 313546"/>
              <a:gd name="connsiteY63" fmla="*/ 93240 h 313664"/>
              <a:gd name="connsiteX64" fmla="*/ 56289 w 313546"/>
              <a:gd name="connsiteY64" fmla="*/ 77175 h 313664"/>
              <a:gd name="connsiteX65" fmla="*/ 67760 w 313546"/>
              <a:gd name="connsiteY65" fmla="*/ 66847 h 313664"/>
              <a:gd name="connsiteX66" fmla="*/ 99881 w 313546"/>
              <a:gd name="connsiteY66" fmla="*/ 80617 h 313664"/>
              <a:gd name="connsiteX67" fmla="*/ 101028 w 313546"/>
              <a:gd name="connsiteY67" fmla="*/ 84060 h 313664"/>
              <a:gd name="connsiteX68" fmla="*/ 129708 w 313546"/>
              <a:gd name="connsiteY68" fmla="*/ 92092 h 313664"/>
              <a:gd name="connsiteX69" fmla="*/ 165270 w 313546"/>
              <a:gd name="connsiteY69" fmla="*/ 34717 h 313664"/>
              <a:gd name="connsiteX70" fmla="*/ 220334 w 313546"/>
              <a:gd name="connsiteY70" fmla="*/ 1440 h 313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313546" h="313664">
                <a:moveTo>
                  <a:pt x="102175" y="189630"/>
                </a:moveTo>
                <a:cubicBezTo>
                  <a:pt x="96440" y="211433"/>
                  <a:pt x="91851" y="233235"/>
                  <a:pt x="89557" y="251595"/>
                </a:cubicBezTo>
                <a:cubicBezTo>
                  <a:pt x="86115" y="283726"/>
                  <a:pt x="91851" y="298643"/>
                  <a:pt x="98734" y="300938"/>
                </a:cubicBezTo>
                <a:cubicBezTo>
                  <a:pt x="105617" y="304381"/>
                  <a:pt x="119383" y="295201"/>
                  <a:pt x="134296" y="277988"/>
                </a:cubicBezTo>
                <a:cubicBezTo>
                  <a:pt x="134296" y="276841"/>
                  <a:pt x="133149" y="275693"/>
                  <a:pt x="133149" y="274546"/>
                </a:cubicBezTo>
                <a:cubicBezTo>
                  <a:pt x="127413" y="261923"/>
                  <a:pt x="133149" y="247005"/>
                  <a:pt x="145768" y="241268"/>
                </a:cubicBezTo>
                <a:cubicBezTo>
                  <a:pt x="150357" y="240120"/>
                  <a:pt x="156092" y="238973"/>
                  <a:pt x="160681" y="240120"/>
                </a:cubicBezTo>
                <a:cubicBezTo>
                  <a:pt x="165270" y="233235"/>
                  <a:pt x="168711" y="226350"/>
                  <a:pt x="173300" y="218318"/>
                </a:cubicBezTo>
                <a:cubicBezTo>
                  <a:pt x="161828" y="213728"/>
                  <a:pt x="149209" y="210285"/>
                  <a:pt x="137738" y="204548"/>
                </a:cubicBezTo>
                <a:cubicBezTo>
                  <a:pt x="125119" y="199958"/>
                  <a:pt x="113647" y="195368"/>
                  <a:pt x="102175" y="189630"/>
                </a:cubicBezTo>
                <a:close/>
                <a:moveTo>
                  <a:pt x="218040" y="140288"/>
                </a:moveTo>
                <a:cubicBezTo>
                  <a:pt x="214598" y="152910"/>
                  <a:pt x="210009" y="164385"/>
                  <a:pt x="205421" y="175860"/>
                </a:cubicBezTo>
                <a:cubicBezTo>
                  <a:pt x="200832" y="188483"/>
                  <a:pt x="195096" y="199958"/>
                  <a:pt x="189360" y="211433"/>
                </a:cubicBezTo>
                <a:cubicBezTo>
                  <a:pt x="250160" y="228645"/>
                  <a:pt x="296047" y="229793"/>
                  <a:pt x="301783" y="216023"/>
                </a:cubicBezTo>
                <a:cubicBezTo>
                  <a:pt x="304077" y="209138"/>
                  <a:pt x="298341" y="194220"/>
                  <a:pt x="271956" y="173565"/>
                </a:cubicBezTo>
                <a:cubicBezTo>
                  <a:pt x="257043" y="163238"/>
                  <a:pt x="238689" y="151763"/>
                  <a:pt x="218040" y="140288"/>
                </a:cubicBezTo>
                <a:close/>
                <a:moveTo>
                  <a:pt x="143288" y="125704"/>
                </a:moveTo>
                <a:cubicBezTo>
                  <a:pt x="160587" y="118844"/>
                  <a:pt x="181346" y="126847"/>
                  <a:pt x="188266" y="143996"/>
                </a:cubicBezTo>
                <a:cubicBezTo>
                  <a:pt x="195185" y="161146"/>
                  <a:pt x="187112" y="180581"/>
                  <a:pt x="169813" y="187441"/>
                </a:cubicBezTo>
                <a:cubicBezTo>
                  <a:pt x="152514" y="195444"/>
                  <a:pt x="132909" y="187441"/>
                  <a:pt x="125989" y="170292"/>
                </a:cubicBezTo>
                <a:cubicBezTo>
                  <a:pt x="119069" y="153143"/>
                  <a:pt x="127142" y="133707"/>
                  <a:pt x="143288" y="125704"/>
                </a:cubicBezTo>
                <a:close/>
                <a:moveTo>
                  <a:pt x="135443" y="105862"/>
                </a:moveTo>
                <a:cubicBezTo>
                  <a:pt x="129708" y="117338"/>
                  <a:pt x="125119" y="128813"/>
                  <a:pt x="119383" y="141435"/>
                </a:cubicBezTo>
                <a:cubicBezTo>
                  <a:pt x="114794" y="154058"/>
                  <a:pt x="110206" y="166680"/>
                  <a:pt x="105617" y="178155"/>
                </a:cubicBezTo>
                <a:cubicBezTo>
                  <a:pt x="117089" y="183893"/>
                  <a:pt x="129708" y="189630"/>
                  <a:pt x="142326" y="194220"/>
                </a:cubicBezTo>
                <a:cubicBezTo>
                  <a:pt x="154945" y="198810"/>
                  <a:pt x="166417" y="203400"/>
                  <a:pt x="179036" y="207990"/>
                </a:cubicBezTo>
                <a:cubicBezTo>
                  <a:pt x="183624" y="196515"/>
                  <a:pt x="189360" y="185040"/>
                  <a:pt x="195096" y="172418"/>
                </a:cubicBezTo>
                <a:cubicBezTo>
                  <a:pt x="199685" y="159795"/>
                  <a:pt x="204274" y="147173"/>
                  <a:pt x="207715" y="135698"/>
                </a:cubicBezTo>
                <a:cubicBezTo>
                  <a:pt x="196243" y="129960"/>
                  <a:pt x="184772" y="124223"/>
                  <a:pt x="172153" y="119633"/>
                </a:cubicBezTo>
                <a:cubicBezTo>
                  <a:pt x="159534" y="113895"/>
                  <a:pt x="148062" y="109305"/>
                  <a:pt x="135443" y="105862"/>
                </a:cubicBezTo>
                <a:close/>
                <a:moveTo>
                  <a:pt x="32772" y="88506"/>
                </a:moveTo>
                <a:cubicBezTo>
                  <a:pt x="27323" y="88937"/>
                  <a:pt x="23021" y="89797"/>
                  <a:pt x="19579" y="90945"/>
                </a:cubicBezTo>
                <a:cubicBezTo>
                  <a:pt x="16138" y="93240"/>
                  <a:pt x="13843" y="95535"/>
                  <a:pt x="12696" y="97830"/>
                </a:cubicBezTo>
                <a:cubicBezTo>
                  <a:pt x="6960" y="111600"/>
                  <a:pt x="40228" y="143730"/>
                  <a:pt x="95292" y="172418"/>
                </a:cubicBezTo>
                <a:cubicBezTo>
                  <a:pt x="99881" y="160943"/>
                  <a:pt x="104470" y="149468"/>
                  <a:pt x="109058" y="136845"/>
                </a:cubicBezTo>
                <a:cubicBezTo>
                  <a:pt x="113647" y="125370"/>
                  <a:pt x="119383" y="113895"/>
                  <a:pt x="123972" y="102420"/>
                </a:cubicBezTo>
                <a:cubicBezTo>
                  <a:pt x="115941" y="100125"/>
                  <a:pt x="109058" y="97830"/>
                  <a:pt x="101028" y="95535"/>
                </a:cubicBezTo>
                <a:cubicBezTo>
                  <a:pt x="98734" y="103567"/>
                  <a:pt x="94145" y="109305"/>
                  <a:pt x="86115" y="112747"/>
                </a:cubicBezTo>
                <a:cubicBezTo>
                  <a:pt x="73496" y="118485"/>
                  <a:pt x="59730" y="111600"/>
                  <a:pt x="53994" y="98977"/>
                </a:cubicBezTo>
                <a:cubicBezTo>
                  <a:pt x="52847" y="95535"/>
                  <a:pt x="51700" y="92092"/>
                  <a:pt x="52847" y="88650"/>
                </a:cubicBezTo>
                <a:cubicBezTo>
                  <a:pt x="44817" y="88076"/>
                  <a:pt x="38221" y="88076"/>
                  <a:pt x="32772" y="88506"/>
                </a:cubicBezTo>
                <a:close/>
                <a:moveTo>
                  <a:pt x="215745" y="11767"/>
                </a:moveTo>
                <a:cubicBezTo>
                  <a:pt x="213451" y="10620"/>
                  <a:pt x="210009" y="11767"/>
                  <a:pt x="206568" y="12915"/>
                </a:cubicBezTo>
                <a:cubicBezTo>
                  <a:pt x="198538" y="16357"/>
                  <a:pt x="188213" y="24390"/>
                  <a:pt x="174447" y="41602"/>
                </a:cubicBezTo>
                <a:cubicBezTo>
                  <a:pt x="162975" y="56520"/>
                  <a:pt x="151504" y="74880"/>
                  <a:pt x="141179" y="95535"/>
                </a:cubicBezTo>
                <a:cubicBezTo>
                  <a:pt x="152651" y="98977"/>
                  <a:pt x="164123" y="103567"/>
                  <a:pt x="176741" y="108157"/>
                </a:cubicBezTo>
                <a:cubicBezTo>
                  <a:pt x="188213" y="113895"/>
                  <a:pt x="200832" y="118485"/>
                  <a:pt x="211157" y="124223"/>
                </a:cubicBezTo>
                <a:cubicBezTo>
                  <a:pt x="229511" y="63405"/>
                  <a:pt x="230658" y="17505"/>
                  <a:pt x="215745" y="11767"/>
                </a:cubicBezTo>
                <a:close/>
                <a:moveTo>
                  <a:pt x="220334" y="1440"/>
                </a:moveTo>
                <a:cubicBezTo>
                  <a:pt x="245572" y="11767"/>
                  <a:pt x="239836" y="67995"/>
                  <a:pt x="221481" y="128813"/>
                </a:cubicBezTo>
                <a:cubicBezTo>
                  <a:pt x="244424" y="140288"/>
                  <a:pt x="263926" y="152910"/>
                  <a:pt x="278839" y="165533"/>
                </a:cubicBezTo>
                <a:cubicBezTo>
                  <a:pt x="306372" y="186188"/>
                  <a:pt x="317843" y="205695"/>
                  <a:pt x="312107" y="219465"/>
                </a:cubicBezTo>
                <a:cubicBezTo>
                  <a:pt x="309813" y="225203"/>
                  <a:pt x="305224" y="229793"/>
                  <a:pt x="298341" y="232088"/>
                </a:cubicBezTo>
                <a:cubicBezTo>
                  <a:pt x="288017" y="236678"/>
                  <a:pt x="271956" y="237825"/>
                  <a:pt x="250160" y="235530"/>
                </a:cubicBezTo>
                <a:cubicBezTo>
                  <a:pt x="230658" y="234383"/>
                  <a:pt x="207715" y="228645"/>
                  <a:pt x="184772" y="221760"/>
                </a:cubicBezTo>
                <a:cubicBezTo>
                  <a:pt x="180183" y="229793"/>
                  <a:pt x="175594" y="237825"/>
                  <a:pt x="171006" y="245858"/>
                </a:cubicBezTo>
                <a:cubicBezTo>
                  <a:pt x="174447" y="248153"/>
                  <a:pt x="176741" y="251595"/>
                  <a:pt x="177889" y="255038"/>
                </a:cubicBezTo>
                <a:cubicBezTo>
                  <a:pt x="183624" y="267660"/>
                  <a:pt x="177889" y="281431"/>
                  <a:pt x="165270" y="287168"/>
                </a:cubicBezTo>
                <a:cubicBezTo>
                  <a:pt x="157240" y="290611"/>
                  <a:pt x="149209" y="289463"/>
                  <a:pt x="143474" y="286021"/>
                </a:cubicBezTo>
                <a:cubicBezTo>
                  <a:pt x="132002" y="298643"/>
                  <a:pt x="121677" y="307823"/>
                  <a:pt x="112500" y="311266"/>
                </a:cubicBezTo>
                <a:cubicBezTo>
                  <a:pt x="105617" y="313561"/>
                  <a:pt x="99881" y="314708"/>
                  <a:pt x="94145" y="312413"/>
                </a:cubicBezTo>
                <a:cubicBezTo>
                  <a:pt x="79232" y="306676"/>
                  <a:pt x="73496" y="284873"/>
                  <a:pt x="78085" y="249300"/>
                </a:cubicBezTo>
                <a:cubicBezTo>
                  <a:pt x="80379" y="229793"/>
                  <a:pt x="84968" y="207990"/>
                  <a:pt x="91851" y="183893"/>
                </a:cubicBezTo>
                <a:cubicBezTo>
                  <a:pt x="35640" y="155205"/>
                  <a:pt x="-7953" y="118485"/>
                  <a:pt x="1225" y="93240"/>
                </a:cubicBezTo>
                <a:cubicBezTo>
                  <a:pt x="6960" y="80617"/>
                  <a:pt x="25315" y="74880"/>
                  <a:pt x="56289" y="77175"/>
                </a:cubicBezTo>
                <a:cubicBezTo>
                  <a:pt x="58583" y="72585"/>
                  <a:pt x="63172" y="69142"/>
                  <a:pt x="67760" y="66847"/>
                </a:cubicBezTo>
                <a:cubicBezTo>
                  <a:pt x="80379" y="62257"/>
                  <a:pt x="94145" y="67995"/>
                  <a:pt x="99881" y="80617"/>
                </a:cubicBezTo>
                <a:cubicBezTo>
                  <a:pt x="99881" y="81765"/>
                  <a:pt x="101028" y="82912"/>
                  <a:pt x="101028" y="84060"/>
                </a:cubicBezTo>
                <a:cubicBezTo>
                  <a:pt x="110206" y="86355"/>
                  <a:pt x="119383" y="88650"/>
                  <a:pt x="129708" y="92092"/>
                </a:cubicBezTo>
                <a:cubicBezTo>
                  <a:pt x="141179" y="69142"/>
                  <a:pt x="153798" y="49635"/>
                  <a:pt x="165270" y="34717"/>
                </a:cubicBezTo>
                <a:cubicBezTo>
                  <a:pt x="187066" y="7177"/>
                  <a:pt x="206568" y="-4298"/>
                  <a:pt x="220334" y="144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square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1800" b="0" i="0" u="none" strike="noStrike" kern="1200" cap="none" spc="15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81" name="矩形 180"/>
          <p:cNvSpPr/>
          <p:nvPr>
            <p:custDataLst>
              <p:tags r:id="rId82"/>
            </p:custDataLst>
          </p:nvPr>
        </p:nvSpPr>
        <p:spPr bwMode="auto">
          <a:xfrm>
            <a:off x="5314950" y="3527425"/>
            <a:ext cx="5962650" cy="569913"/>
          </a:xfrm>
          <a:prstGeom prst="rect">
            <a:avLst/>
          </a:prstGeom>
          <a:solidFill>
            <a:schemeClr val="bg1"/>
          </a:solidFill>
          <a:ln w="19050">
            <a:noFill/>
            <a:round/>
          </a:ln>
        </p:spPr>
        <p:txBody>
          <a:bodyPr rot="0" spcFirstLastPara="0" vert="horz" wrap="square" lIns="91440" tIns="45720" rIns="91440" bIns="45720" anchor="ctr" anchorCtr="1" forceAA="0" compatLnSpc="1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150" normalizeH="0" baseline="0" noProof="0" dirty="0" err="1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Norms of Audiovisual Translation</a:t>
            </a:r>
            <a:endParaRPr kumimoji="0" lang="en-US" altLang="zh-CN" sz="2400" b="1" i="0" u="none" strike="noStrike" kern="1200" cap="none" spc="150" normalizeH="0" baseline="0" noProof="0" dirty="0" err="1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185" name="直接连接符 184"/>
          <p:cNvCxnSpPr/>
          <p:nvPr>
            <p:custDataLst>
              <p:tags r:id="rId83"/>
            </p:custDataLst>
          </p:nvPr>
        </p:nvCxnSpPr>
        <p:spPr>
          <a:xfrm>
            <a:off x="5718175" y="2568575"/>
            <a:ext cx="4932363" cy="0"/>
          </a:xfrm>
          <a:prstGeom prst="line">
            <a:avLst/>
          </a:prstGeom>
          <a:ln w="3175" cap="rnd">
            <a:solidFill>
              <a:schemeClr val="bg1">
                <a:lumMod val="75000"/>
              </a:schemeClr>
            </a:solidFill>
            <a:round/>
            <a:headEnd type="none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直接连接符 185"/>
          <p:cNvCxnSpPr/>
          <p:nvPr>
            <p:custDataLst>
              <p:tags r:id="rId84"/>
            </p:custDataLst>
          </p:nvPr>
        </p:nvCxnSpPr>
        <p:spPr>
          <a:xfrm>
            <a:off x="5718175" y="3389313"/>
            <a:ext cx="4932363" cy="0"/>
          </a:xfrm>
          <a:prstGeom prst="line">
            <a:avLst/>
          </a:prstGeom>
          <a:ln w="3175" cap="rnd">
            <a:solidFill>
              <a:schemeClr val="bg1">
                <a:lumMod val="75000"/>
              </a:schemeClr>
            </a:solidFill>
            <a:round/>
            <a:headEnd type="none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直接连接符 186"/>
          <p:cNvCxnSpPr/>
          <p:nvPr>
            <p:custDataLst>
              <p:tags r:id="rId85"/>
            </p:custDataLst>
          </p:nvPr>
        </p:nvCxnSpPr>
        <p:spPr>
          <a:xfrm>
            <a:off x="5718175" y="4208463"/>
            <a:ext cx="4932363" cy="0"/>
          </a:xfrm>
          <a:prstGeom prst="line">
            <a:avLst/>
          </a:prstGeom>
          <a:ln w="3175" cap="rnd">
            <a:solidFill>
              <a:schemeClr val="bg1">
                <a:lumMod val="75000"/>
              </a:schemeClr>
            </a:solidFill>
            <a:round/>
            <a:headEnd type="none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直接连接符 187"/>
          <p:cNvCxnSpPr/>
          <p:nvPr>
            <p:custDataLst>
              <p:tags r:id="rId86"/>
            </p:custDataLst>
          </p:nvPr>
        </p:nvCxnSpPr>
        <p:spPr>
          <a:xfrm>
            <a:off x="5718175" y="5027613"/>
            <a:ext cx="4932363" cy="0"/>
          </a:xfrm>
          <a:prstGeom prst="line">
            <a:avLst/>
          </a:prstGeom>
          <a:ln w="3175" cap="rnd">
            <a:solidFill>
              <a:schemeClr val="bg1">
                <a:lumMod val="75000"/>
              </a:schemeClr>
            </a:solidFill>
            <a:round/>
            <a:headEnd type="none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矩形 188"/>
          <p:cNvSpPr/>
          <p:nvPr>
            <p:custDataLst>
              <p:tags r:id="rId87"/>
            </p:custDataLst>
          </p:nvPr>
        </p:nvSpPr>
        <p:spPr bwMode="auto">
          <a:xfrm>
            <a:off x="5518150" y="2701925"/>
            <a:ext cx="6673850" cy="596900"/>
          </a:xfrm>
          <a:prstGeom prst="rect">
            <a:avLst/>
          </a:prstGeom>
          <a:solidFill>
            <a:schemeClr val="bg1"/>
          </a:solidFill>
          <a:ln w="19050">
            <a:noFill/>
            <a:round/>
          </a:ln>
        </p:spPr>
        <p:txBody>
          <a:bodyPr rot="0" spcFirstLastPara="0" vert="horz" wrap="square" lIns="91440" tIns="45720" rIns="91440" bIns="45720" anchor="ctr" anchorCtr="1" forceAA="0" compatLnSpc="1"/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15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Different Types of Audiovisual Translation</a:t>
            </a:r>
            <a:endParaRPr kumimoji="0" lang="en-US" altLang="zh-CN" sz="2400" b="1" i="0" u="none" strike="noStrike" kern="1200" cap="none" spc="15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90" name="圆角矩形 189"/>
          <p:cNvSpPr/>
          <p:nvPr>
            <p:custDataLst>
              <p:tags r:id="rId88"/>
            </p:custDataLst>
          </p:nvPr>
        </p:nvSpPr>
        <p:spPr>
          <a:xfrm rot="2700000">
            <a:off x="4862513" y="2733675"/>
            <a:ext cx="492125" cy="492125"/>
          </a:xfrm>
          <a:prstGeom prst="roundRect">
            <a:avLst>
              <a:gd name="adj" fmla="val 2535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1800" b="0" i="0" u="none" strike="noStrike" kern="1200" cap="none" spc="15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1" name="任意多边形 190"/>
          <p:cNvSpPr/>
          <p:nvPr>
            <p:custDataLst>
              <p:tags r:id="rId89"/>
            </p:custDataLst>
          </p:nvPr>
        </p:nvSpPr>
        <p:spPr bwMode="auto">
          <a:xfrm>
            <a:off x="4945063" y="2814638"/>
            <a:ext cx="328613" cy="328613"/>
          </a:xfrm>
          <a:custGeom>
            <a:avLst/>
            <a:gdLst>
              <a:gd name="connsiteX0" fmla="*/ 164612 w 327875"/>
              <a:gd name="connsiteY0" fmla="*/ 105028 h 327875"/>
              <a:gd name="connsiteX1" fmla="*/ 222849 w 327875"/>
              <a:gd name="connsiteY1" fmla="*/ 163938 h 327875"/>
              <a:gd name="connsiteX2" fmla="*/ 164612 w 327875"/>
              <a:gd name="connsiteY2" fmla="*/ 222848 h 327875"/>
              <a:gd name="connsiteX3" fmla="*/ 106375 w 327875"/>
              <a:gd name="connsiteY3" fmla="*/ 163938 h 327875"/>
              <a:gd name="connsiteX4" fmla="*/ 164612 w 327875"/>
              <a:gd name="connsiteY4" fmla="*/ 105028 h 327875"/>
              <a:gd name="connsiteX5" fmla="*/ 163938 w 327875"/>
              <a:gd name="connsiteY5" fmla="*/ 66848 h 327875"/>
              <a:gd name="connsiteX6" fmla="*/ 66848 w 327875"/>
              <a:gd name="connsiteY6" fmla="*/ 163938 h 327875"/>
              <a:gd name="connsiteX7" fmla="*/ 163938 w 327875"/>
              <a:gd name="connsiteY7" fmla="*/ 261027 h 327875"/>
              <a:gd name="connsiteX8" fmla="*/ 261027 w 327875"/>
              <a:gd name="connsiteY8" fmla="*/ 163938 h 327875"/>
              <a:gd name="connsiteX9" fmla="*/ 163938 w 327875"/>
              <a:gd name="connsiteY9" fmla="*/ 66848 h 327875"/>
              <a:gd name="connsiteX10" fmla="*/ 141655 w 327875"/>
              <a:gd name="connsiteY10" fmla="*/ 0 h 327875"/>
              <a:gd name="connsiteX11" fmla="*/ 186221 w 327875"/>
              <a:gd name="connsiteY11" fmla="*/ 0 h 327875"/>
              <a:gd name="connsiteX12" fmla="*/ 186221 w 327875"/>
              <a:gd name="connsiteY12" fmla="*/ 36607 h 327875"/>
              <a:gd name="connsiteX13" fmla="*/ 238744 w 327875"/>
              <a:gd name="connsiteY13" fmla="*/ 58890 h 327875"/>
              <a:gd name="connsiteX14" fmla="*/ 264210 w 327875"/>
              <a:gd name="connsiteY14" fmla="*/ 31832 h 327875"/>
              <a:gd name="connsiteX15" fmla="*/ 296043 w 327875"/>
              <a:gd name="connsiteY15" fmla="*/ 63665 h 327875"/>
              <a:gd name="connsiteX16" fmla="*/ 270577 w 327875"/>
              <a:gd name="connsiteY16" fmla="*/ 89131 h 327875"/>
              <a:gd name="connsiteX17" fmla="*/ 291268 w 327875"/>
              <a:gd name="connsiteY17" fmla="*/ 141655 h 327875"/>
              <a:gd name="connsiteX18" fmla="*/ 327875 w 327875"/>
              <a:gd name="connsiteY18" fmla="*/ 141655 h 327875"/>
              <a:gd name="connsiteX19" fmla="*/ 327875 w 327875"/>
              <a:gd name="connsiteY19" fmla="*/ 186220 h 327875"/>
              <a:gd name="connsiteX20" fmla="*/ 291268 w 327875"/>
              <a:gd name="connsiteY20" fmla="*/ 186220 h 327875"/>
              <a:gd name="connsiteX21" fmla="*/ 270577 w 327875"/>
              <a:gd name="connsiteY21" fmla="*/ 238744 h 327875"/>
              <a:gd name="connsiteX22" fmla="*/ 296043 w 327875"/>
              <a:gd name="connsiteY22" fmla="*/ 264210 h 327875"/>
              <a:gd name="connsiteX23" fmla="*/ 264210 w 327875"/>
              <a:gd name="connsiteY23" fmla="*/ 296043 h 327875"/>
              <a:gd name="connsiteX24" fmla="*/ 238744 w 327875"/>
              <a:gd name="connsiteY24" fmla="*/ 268985 h 327875"/>
              <a:gd name="connsiteX25" fmla="*/ 186221 w 327875"/>
              <a:gd name="connsiteY25" fmla="*/ 291268 h 327875"/>
              <a:gd name="connsiteX26" fmla="*/ 186221 w 327875"/>
              <a:gd name="connsiteY26" fmla="*/ 327875 h 327875"/>
              <a:gd name="connsiteX27" fmla="*/ 141655 w 327875"/>
              <a:gd name="connsiteY27" fmla="*/ 327875 h 327875"/>
              <a:gd name="connsiteX28" fmla="*/ 141655 w 327875"/>
              <a:gd name="connsiteY28" fmla="*/ 291268 h 327875"/>
              <a:gd name="connsiteX29" fmla="*/ 90722 w 327875"/>
              <a:gd name="connsiteY29" fmla="*/ 268985 h 327875"/>
              <a:gd name="connsiteX30" fmla="*/ 63665 w 327875"/>
              <a:gd name="connsiteY30" fmla="*/ 296043 h 327875"/>
              <a:gd name="connsiteX31" fmla="*/ 31832 w 327875"/>
              <a:gd name="connsiteY31" fmla="*/ 264210 h 327875"/>
              <a:gd name="connsiteX32" fmla="*/ 58890 w 327875"/>
              <a:gd name="connsiteY32" fmla="*/ 238744 h 327875"/>
              <a:gd name="connsiteX33" fmla="*/ 36607 w 327875"/>
              <a:gd name="connsiteY33" fmla="*/ 186220 h 327875"/>
              <a:gd name="connsiteX34" fmla="*/ 0 w 327875"/>
              <a:gd name="connsiteY34" fmla="*/ 186220 h 327875"/>
              <a:gd name="connsiteX35" fmla="*/ 0 w 327875"/>
              <a:gd name="connsiteY35" fmla="*/ 141655 h 327875"/>
              <a:gd name="connsiteX36" fmla="*/ 36607 w 327875"/>
              <a:gd name="connsiteY36" fmla="*/ 141655 h 327875"/>
              <a:gd name="connsiteX37" fmla="*/ 58890 w 327875"/>
              <a:gd name="connsiteY37" fmla="*/ 89131 h 327875"/>
              <a:gd name="connsiteX38" fmla="*/ 31832 w 327875"/>
              <a:gd name="connsiteY38" fmla="*/ 63665 h 327875"/>
              <a:gd name="connsiteX39" fmla="*/ 63665 w 327875"/>
              <a:gd name="connsiteY39" fmla="*/ 31832 h 327875"/>
              <a:gd name="connsiteX40" fmla="*/ 90722 w 327875"/>
              <a:gd name="connsiteY40" fmla="*/ 58890 h 327875"/>
              <a:gd name="connsiteX41" fmla="*/ 141655 w 327875"/>
              <a:gd name="connsiteY41" fmla="*/ 36607 h 327875"/>
              <a:gd name="connsiteX42" fmla="*/ 141655 w 327875"/>
              <a:gd name="connsiteY42" fmla="*/ 0 h 327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327875" h="327875">
                <a:moveTo>
                  <a:pt x="164612" y="105028"/>
                </a:moveTo>
                <a:cubicBezTo>
                  <a:pt x="196775" y="105028"/>
                  <a:pt x="222849" y="131403"/>
                  <a:pt x="222849" y="163938"/>
                </a:cubicBezTo>
                <a:cubicBezTo>
                  <a:pt x="222849" y="196473"/>
                  <a:pt x="196775" y="222848"/>
                  <a:pt x="164612" y="222848"/>
                </a:cubicBezTo>
                <a:cubicBezTo>
                  <a:pt x="132449" y="222848"/>
                  <a:pt x="106375" y="196473"/>
                  <a:pt x="106375" y="163938"/>
                </a:cubicBezTo>
                <a:cubicBezTo>
                  <a:pt x="106375" y="131403"/>
                  <a:pt x="132449" y="105028"/>
                  <a:pt x="164612" y="105028"/>
                </a:cubicBezTo>
                <a:close/>
                <a:moveTo>
                  <a:pt x="163938" y="66848"/>
                </a:moveTo>
                <a:cubicBezTo>
                  <a:pt x="111414" y="66848"/>
                  <a:pt x="66848" y="109822"/>
                  <a:pt x="66848" y="163938"/>
                </a:cubicBezTo>
                <a:cubicBezTo>
                  <a:pt x="66848" y="218053"/>
                  <a:pt x="111414" y="261027"/>
                  <a:pt x="163938" y="261027"/>
                </a:cubicBezTo>
                <a:cubicBezTo>
                  <a:pt x="218053" y="261027"/>
                  <a:pt x="261027" y="218053"/>
                  <a:pt x="261027" y="163938"/>
                </a:cubicBezTo>
                <a:cubicBezTo>
                  <a:pt x="261027" y="109822"/>
                  <a:pt x="218053" y="66848"/>
                  <a:pt x="163938" y="66848"/>
                </a:cubicBezTo>
                <a:close/>
                <a:moveTo>
                  <a:pt x="141655" y="0"/>
                </a:moveTo>
                <a:cubicBezTo>
                  <a:pt x="141655" y="0"/>
                  <a:pt x="141655" y="0"/>
                  <a:pt x="186221" y="0"/>
                </a:cubicBezTo>
                <a:cubicBezTo>
                  <a:pt x="186221" y="0"/>
                  <a:pt x="186221" y="0"/>
                  <a:pt x="186221" y="36607"/>
                </a:cubicBezTo>
                <a:cubicBezTo>
                  <a:pt x="205320" y="39791"/>
                  <a:pt x="222828" y="47749"/>
                  <a:pt x="238744" y="58890"/>
                </a:cubicBezTo>
                <a:cubicBezTo>
                  <a:pt x="238744" y="58890"/>
                  <a:pt x="238744" y="58890"/>
                  <a:pt x="264210" y="31832"/>
                </a:cubicBezTo>
                <a:cubicBezTo>
                  <a:pt x="264210" y="31832"/>
                  <a:pt x="264210" y="31832"/>
                  <a:pt x="296043" y="63665"/>
                </a:cubicBezTo>
                <a:cubicBezTo>
                  <a:pt x="296043" y="63665"/>
                  <a:pt x="296043" y="63665"/>
                  <a:pt x="270577" y="89131"/>
                </a:cubicBezTo>
                <a:cubicBezTo>
                  <a:pt x="280126" y="105047"/>
                  <a:pt x="288085" y="122555"/>
                  <a:pt x="291268" y="141655"/>
                </a:cubicBezTo>
                <a:cubicBezTo>
                  <a:pt x="291268" y="141655"/>
                  <a:pt x="291268" y="141655"/>
                  <a:pt x="327875" y="141655"/>
                </a:cubicBezTo>
                <a:cubicBezTo>
                  <a:pt x="327875" y="141655"/>
                  <a:pt x="327875" y="141655"/>
                  <a:pt x="327875" y="186220"/>
                </a:cubicBezTo>
                <a:lnTo>
                  <a:pt x="291268" y="186220"/>
                </a:lnTo>
                <a:cubicBezTo>
                  <a:pt x="288085" y="205320"/>
                  <a:pt x="280126" y="222828"/>
                  <a:pt x="270577" y="238744"/>
                </a:cubicBezTo>
                <a:cubicBezTo>
                  <a:pt x="270577" y="238744"/>
                  <a:pt x="270577" y="238744"/>
                  <a:pt x="296043" y="264210"/>
                </a:cubicBezTo>
                <a:cubicBezTo>
                  <a:pt x="296043" y="264210"/>
                  <a:pt x="296043" y="264210"/>
                  <a:pt x="264210" y="296043"/>
                </a:cubicBezTo>
                <a:cubicBezTo>
                  <a:pt x="264210" y="296043"/>
                  <a:pt x="264210" y="296043"/>
                  <a:pt x="238744" y="268985"/>
                </a:cubicBezTo>
                <a:cubicBezTo>
                  <a:pt x="222828" y="280126"/>
                  <a:pt x="205320" y="288084"/>
                  <a:pt x="186221" y="291268"/>
                </a:cubicBezTo>
                <a:cubicBezTo>
                  <a:pt x="186221" y="291268"/>
                  <a:pt x="186221" y="291268"/>
                  <a:pt x="186221" y="327875"/>
                </a:cubicBezTo>
                <a:cubicBezTo>
                  <a:pt x="186221" y="327875"/>
                  <a:pt x="186221" y="327875"/>
                  <a:pt x="141655" y="327875"/>
                </a:cubicBezTo>
                <a:cubicBezTo>
                  <a:pt x="141655" y="327875"/>
                  <a:pt x="141655" y="327875"/>
                  <a:pt x="141655" y="291268"/>
                </a:cubicBezTo>
                <a:cubicBezTo>
                  <a:pt x="122555" y="288084"/>
                  <a:pt x="105047" y="280126"/>
                  <a:pt x="90722" y="268985"/>
                </a:cubicBezTo>
                <a:cubicBezTo>
                  <a:pt x="90722" y="268985"/>
                  <a:pt x="90722" y="268985"/>
                  <a:pt x="63665" y="296043"/>
                </a:cubicBezTo>
                <a:cubicBezTo>
                  <a:pt x="63665" y="296043"/>
                  <a:pt x="63665" y="296043"/>
                  <a:pt x="31832" y="264210"/>
                </a:cubicBezTo>
                <a:cubicBezTo>
                  <a:pt x="31832" y="264210"/>
                  <a:pt x="31832" y="264210"/>
                  <a:pt x="58890" y="238744"/>
                </a:cubicBezTo>
                <a:cubicBezTo>
                  <a:pt x="47749" y="222828"/>
                  <a:pt x="39790" y="205320"/>
                  <a:pt x="36607" y="186220"/>
                </a:cubicBezTo>
                <a:cubicBezTo>
                  <a:pt x="36607" y="186220"/>
                  <a:pt x="36607" y="186220"/>
                  <a:pt x="0" y="186220"/>
                </a:cubicBezTo>
                <a:cubicBezTo>
                  <a:pt x="0" y="186220"/>
                  <a:pt x="0" y="186220"/>
                  <a:pt x="0" y="141655"/>
                </a:cubicBezTo>
                <a:cubicBezTo>
                  <a:pt x="0" y="141655"/>
                  <a:pt x="0" y="141655"/>
                  <a:pt x="36607" y="141655"/>
                </a:cubicBezTo>
                <a:cubicBezTo>
                  <a:pt x="39790" y="122555"/>
                  <a:pt x="47749" y="105047"/>
                  <a:pt x="58890" y="89131"/>
                </a:cubicBezTo>
                <a:cubicBezTo>
                  <a:pt x="58890" y="89131"/>
                  <a:pt x="58890" y="89131"/>
                  <a:pt x="31832" y="63665"/>
                </a:cubicBezTo>
                <a:cubicBezTo>
                  <a:pt x="31832" y="63665"/>
                  <a:pt x="31832" y="63665"/>
                  <a:pt x="63665" y="31832"/>
                </a:cubicBezTo>
                <a:cubicBezTo>
                  <a:pt x="63665" y="31832"/>
                  <a:pt x="63665" y="31832"/>
                  <a:pt x="90722" y="58890"/>
                </a:cubicBezTo>
                <a:cubicBezTo>
                  <a:pt x="105047" y="47749"/>
                  <a:pt x="122555" y="39791"/>
                  <a:pt x="141655" y="36607"/>
                </a:cubicBezTo>
                <a:cubicBezTo>
                  <a:pt x="141655" y="36607"/>
                  <a:pt x="141655" y="36607"/>
                  <a:pt x="14165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square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1800" b="0" i="0" u="none" strike="noStrike" kern="1200" cap="none" spc="15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3" name="圆角矩形 192"/>
          <p:cNvSpPr/>
          <p:nvPr>
            <p:custDataLst>
              <p:tags r:id="rId90"/>
            </p:custDataLst>
          </p:nvPr>
        </p:nvSpPr>
        <p:spPr>
          <a:xfrm rot="2700000">
            <a:off x="4862513" y="4371975"/>
            <a:ext cx="492125" cy="492125"/>
          </a:xfrm>
          <a:prstGeom prst="roundRect">
            <a:avLst>
              <a:gd name="adj" fmla="val 25355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1800" b="0" i="0" u="none" strike="noStrike" kern="1200" cap="none" spc="15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4" name="任意多边形 193"/>
          <p:cNvSpPr/>
          <p:nvPr>
            <p:custDataLst>
              <p:tags r:id="rId91"/>
            </p:custDataLst>
          </p:nvPr>
        </p:nvSpPr>
        <p:spPr bwMode="auto">
          <a:xfrm>
            <a:off x="4978400" y="4454525"/>
            <a:ext cx="260350" cy="327025"/>
          </a:xfrm>
          <a:custGeom>
            <a:avLst/>
            <a:gdLst>
              <a:gd name="T0" fmla="*/ 2824 w 4327"/>
              <a:gd name="T1" fmla="*/ 2848 h 5461"/>
              <a:gd name="T2" fmla="*/ 3243 w 4327"/>
              <a:gd name="T3" fmla="*/ 1789 h 5461"/>
              <a:gd name="T4" fmla="*/ 4066 w 4327"/>
              <a:gd name="T5" fmla="*/ 752 h 5461"/>
              <a:gd name="T6" fmla="*/ 2993 w 4327"/>
              <a:gd name="T7" fmla="*/ 1510 h 5461"/>
              <a:gd name="T8" fmla="*/ 1769 w 4327"/>
              <a:gd name="T9" fmla="*/ 1847 h 5461"/>
              <a:gd name="T10" fmla="*/ 1171 w 4327"/>
              <a:gd name="T11" fmla="*/ 253 h 5461"/>
              <a:gd name="T12" fmla="*/ 254 w 4327"/>
              <a:gd name="T13" fmla="*/ 1171 h 5461"/>
              <a:gd name="T14" fmla="*/ 1467 w 4327"/>
              <a:gd name="T15" fmla="*/ 2068 h 5461"/>
              <a:gd name="T16" fmla="*/ 1527 w 4327"/>
              <a:gd name="T17" fmla="*/ 3163 h 5461"/>
              <a:gd name="T18" fmla="*/ 379 w 4327"/>
              <a:gd name="T19" fmla="*/ 4258 h 5461"/>
              <a:gd name="T20" fmla="*/ 1321 w 4327"/>
              <a:gd name="T21" fmla="*/ 5201 h 5461"/>
              <a:gd name="T22" fmla="*/ 1852 w 4327"/>
              <a:gd name="T23" fmla="*/ 3349 h 5461"/>
              <a:gd name="T24" fmla="*/ 3191 w 4327"/>
              <a:gd name="T25" fmla="*/ 3532 h 5461"/>
              <a:gd name="T26" fmla="*/ 4081 w 4327"/>
              <a:gd name="T27" fmla="*/ 4017 h 5461"/>
              <a:gd name="T28" fmla="*/ 3395 w 4327"/>
              <a:gd name="T29" fmla="*/ 3218 h 5461"/>
              <a:gd name="T30" fmla="*/ 568 w 4327"/>
              <a:gd name="T31" fmla="*/ 4621 h 5461"/>
              <a:gd name="T32" fmla="*/ 422 w 4327"/>
              <a:gd name="T33" fmla="*/ 4638 h 5461"/>
              <a:gd name="T34" fmla="*/ 758 w 4327"/>
              <a:gd name="T35" fmla="*/ 4302 h 5461"/>
              <a:gd name="T36" fmla="*/ 741 w 4327"/>
              <a:gd name="T37" fmla="*/ 4448 h 5461"/>
              <a:gd name="T38" fmla="*/ 651 w 4327"/>
              <a:gd name="T39" fmla="*/ 4531 h 5461"/>
              <a:gd name="T40" fmla="*/ 3223 w 4327"/>
              <a:gd name="T41" fmla="*/ 852 h 5461"/>
              <a:gd name="T42" fmla="*/ 3527 w 4327"/>
              <a:gd name="T43" fmla="*/ 882 h 5461"/>
              <a:gd name="T44" fmla="*/ 3447 w 4327"/>
              <a:gd name="T45" fmla="*/ 978 h 5461"/>
              <a:gd name="T46" fmla="*/ 3349 w 4327"/>
              <a:gd name="T47" fmla="*/ 1075 h 5461"/>
              <a:gd name="T48" fmla="*/ 3254 w 4327"/>
              <a:gd name="T49" fmla="*/ 1155 h 5461"/>
              <a:gd name="T50" fmla="*/ 3223 w 4327"/>
              <a:gd name="T51" fmla="*/ 852 h 5461"/>
              <a:gd name="T52" fmla="*/ 438 w 4327"/>
              <a:gd name="T53" fmla="*/ 606 h 5461"/>
              <a:gd name="T54" fmla="*/ 296 w 4327"/>
              <a:gd name="T55" fmla="*/ 623 h 5461"/>
              <a:gd name="T56" fmla="*/ 623 w 4327"/>
              <a:gd name="T57" fmla="*/ 295 h 5461"/>
              <a:gd name="T58" fmla="*/ 607 w 4327"/>
              <a:gd name="T59" fmla="*/ 438 h 5461"/>
              <a:gd name="T60" fmla="*/ 519 w 4327"/>
              <a:gd name="T61" fmla="*/ 518 h 5461"/>
              <a:gd name="T62" fmla="*/ 1629 w 4327"/>
              <a:gd name="T63" fmla="*/ 2140 h 5461"/>
              <a:gd name="T64" fmla="*/ 1991 w 4327"/>
              <a:gd name="T65" fmla="*/ 2176 h 5461"/>
              <a:gd name="T66" fmla="*/ 1896 w 4327"/>
              <a:gd name="T67" fmla="*/ 2290 h 5461"/>
              <a:gd name="T68" fmla="*/ 1779 w 4327"/>
              <a:gd name="T69" fmla="*/ 2407 h 5461"/>
              <a:gd name="T70" fmla="*/ 1665 w 4327"/>
              <a:gd name="T71" fmla="*/ 2502 h 5461"/>
              <a:gd name="T72" fmla="*/ 1629 w 4327"/>
              <a:gd name="T73" fmla="*/ 2140 h 5461"/>
              <a:gd name="T74" fmla="*/ 3437 w 4327"/>
              <a:gd name="T75" fmla="*/ 3589 h 5461"/>
              <a:gd name="T76" fmla="*/ 3413 w 4327"/>
              <a:gd name="T77" fmla="*/ 3349 h 5461"/>
              <a:gd name="T78" fmla="*/ 3653 w 4327"/>
              <a:gd name="T79" fmla="*/ 3373 h 5461"/>
              <a:gd name="T80" fmla="*/ 3590 w 4327"/>
              <a:gd name="T81" fmla="*/ 3449 h 5461"/>
              <a:gd name="T82" fmla="*/ 3513 w 4327"/>
              <a:gd name="T83" fmla="*/ 3526 h 54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327" h="5461">
                <a:moveTo>
                  <a:pt x="3395" y="3218"/>
                </a:moveTo>
                <a:lnTo>
                  <a:pt x="2824" y="2848"/>
                </a:lnTo>
                <a:cubicBezTo>
                  <a:pt x="2897" y="2639"/>
                  <a:pt x="2881" y="2405"/>
                  <a:pt x="2775" y="2207"/>
                </a:cubicBezTo>
                <a:lnTo>
                  <a:pt x="3243" y="1789"/>
                </a:lnTo>
                <a:cubicBezTo>
                  <a:pt x="3500" y="1950"/>
                  <a:pt x="3843" y="1918"/>
                  <a:pt x="4066" y="1695"/>
                </a:cubicBezTo>
                <a:cubicBezTo>
                  <a:pt x="4327" y="1434"/>
                  <a:pt x="4327" y="1012"/>
                  <a:pt x="4066" y="752"/>
                </a:cubicBezTo>
                <a:cubicBezTo>
                  <a:pt x="3806" y="492"/>
                  <a:pt x="3384" y="492"/>
                  <a:pt x="3124" y="752"/>
                </a:cubicBezTo>
                <a:cubicBezTo>
                  <a:pt x="2919" y="957"/>
                  <a:pt x="2875" y="1262"/>
                  <a:pt x="2993" y="1510"/>
                </a:cubicBezTo>
                <a:lnTo>
                  <a:pt x="2525" y="1929"/>
                </a:lnTo>
                <a:cubicBezTo>
                  <a:pt x="2301" y="1773"/>
                  <a:pt x="2015" y="1746"/>
                  <a:pt x="1769" y="1847"/>
                </a:cubicBezTo>
                <a:lnTo>
                  <a:pt x="1229" y="1104"/>
                </a:lnTo>
                <a:cubicBezTo>
                  <a:pt x="1423" y="850"/>
                  <a:pt x="1404" y="485"/>
                  <a:pt x="1171" y="253"/>
                </a:cubicBezTo>
                <a:cubicBezTo>
                  <a:pt x="918" y="0"/>
                  <a:pt x="507" y="0"/>
                  <a:pt x="254" y="253"/>
                </a:cubicBezTo>
                <a:cubicBezTo>
                  <a:pt x="0" y="506"/>
                  <a:pt x="0" y="917"/>
                  <a:pt x="254" y="1171"/>
                </a:cubicBezTo>
                <a:cubicBezTo>
                  <a:pt x="436" y="1353"/>
                  <a:pt x="699" y="1404"/>
                  <a:pt x="926" y="1325"/>
                </a:cubicBezTo>
                <a:lnTo>
                  <a:pt x="1467" y="2068"/>
                </a:lnTo>
                <a:cubicBezTo>
                  <a:pt x="1200" y="2381"/>
                  <a:pt x="1214" y="2851"/>
                  <a:pt x="1510" y="3147"/>
                </a:cubicBezTo>
                <a:cubicBezTo>
                  <a:pt x="1515" y="3152"/>
                  <a:pt x="1521" y="3158"/>
                  <a:pt x="1527" y="3163"/>
                </a:cubicBezTo>
                <a:lnTo>
                  <a:pt x="1004" y="4081"/>
                </a:lnTo>
                <a:cubicBezTo>
                  <a:pt x="786" y="4030"/>
                  <a:pt x="548" y="4089"/>
                  <a:pt x="379" y="4258"/>
                </a:cubicBezTo>
                <a:cubicBezTo>
                  <a:pt x="118" y="4519"/>
                  <a:pt x="118" y="4941"/>
                  <a:pt x="379" y="5201"/>
                </a:cubicBezTo>
                <a:cubicBezTo>
                  <a:pt x="639" y="5461"/>
                  <a:pt x="1061" y="5461"/>
                  <a:pt x="1321" y="5201"/>
                </a:cubicBezTo>
                <a:cubicBezTo>
                  <a:pt x="1579" y="4944"/>
                  <a:pt x="1581" y="4528"/>
                  <a:pt x="1329" y="4267"/>
                </a:cubicBezTo>
                <a:lnTo>
                  <a:pt x="1852" y="3349"/>
                </a:lnTo>
                <a:cubicBezTo>
                  <a:pt x="2115" y="3424"/>
                  <a:pt x="2409" y="3362"/>
                  <a:pt x="2620" y="3161"/>
                </a:cubicBezTo>
                <a:lnTo>
                  <a:pt x="3191" y="3532"/>
                </a:lnTo>
                <a:cubicBezTo>
                  <a:pt x="3155" y="3701"/>
                  <a:pt x="3202" y="3885"/>
                  <a:pt x="3334" y="4017"/>
                </a:cubicBezTo>
                <a:cubicBezTo>
                  <a:pt x="3540" y="4223"/>
                  <a:pt x="3874" y="4223"/>
                  <a:pt x="4081" y="4017"/>
                </a:cubicBezTo>
                <a:cubicBezTo>
                  <a:pt x="4287" y="3811"/>
                  <a:pt x="4287" y="3476"/>
                  <a:pt x="4081" y="3270"/>
                </a:cubicBezTo>
                <a:cubicBezTo>
                  <a:pt x="3894" y="3083"/>
                  <a:pt x="3601" y="3066"/>
                  <a:pt x="3395" y="3218"/>
                </a:cubicBezTo>
                <a:close/>
                <a:moveTo>
                  <a:pt x="604" y="4582"/>
                </a:moveTo>
                <a:cubicBezTo>
                  <a:pt x="592" y="4596"/>
                  <a:pt x="580" y="4610"/>
                  <a:pt x="568" y="4621"/>
                </a:cubicBezTo>
                <a:cubicBezTo>
                  <a:pt x="553" y="4636"/>
                  <a:pt x="534" y="4654"/>
                  <a:pt x="509" y="4661"/>
                </a:cubicBezTo>
                <a:cubicBezTo>
                  <a:pt x="478" y="4671"/>
                  <a:pt x="446" y="4663"/>
                  <a:pt x="422" y="4638"/>
                </a:cubicBezTo>
                <a:cubicBezTo>
                  <a:pt x="358" y="4575"/>
                  <a:pt x="382" y="4454"/>
                  <a:pt x="478" y="4358"/>
                </a:cubicBezTo>
                <a:cubicBezTo>
                  <a:pt x="574" y="4262"/>
                  <a:pt x="695" y="4238"/>
                  <a:pt x="758" y="4302"/>
                </a:cubicBezTo>
                <a:cubicBezTo>
                  <a:pt x="783" y="4326"/>
                  <a:pt x="791" y="4358"/>
                  <a:pt x="781" y="4389"/>
                </a:cubicBezTo>
                <a:cubicBezTo>
                  <a:pt x="774" y="4414"/>
                  <a:pt x="756" y="4434"/>
                  <a:pt x="741" y="4448"/>
                </a:cubicBezTo>
                <a:cubicBezTo>
                  <a:pt x="730" y="4460"/>
                  <a:pt x="716" y="4472"/>
                  <a:pt x="702" y="4484"/>
                </a:cubicBezTo>
                <a:cubicBezTo>
                  <a:pt x="685" y="4499"/>
                  <a:pt x="668" y="4514"/>
                  <a:pt x="651" y="4531"/>
                </a:cubicBezTo>
                <a:cubicBezTo>
                  <a:pt x="634" y="4548"/>
                  <a:pt x="619" y="4565"/>
                  <a:pt x="604" y="4582"/>
                </a:cubicBezTo>
                <a:close/>
                <a:moveTo>
                  <a:pt x="3223" y="852"/>
                </a:moveTo>
                <a:cubicBezTo>
                  <a:pt x="3319" y="756"/>
                  <a:pt x="3440" y="732"/>
                  <a:pt x="3503" y="795"/>
                </a:cubicBezTo>
                <a:cubicBezTo>
                  <a:pt x="3528" y="820"/>
                  <a:pt x="3536" y="851"/>
                  <a:pt x="3527" y="882"/>
                </a:cubicBezTo>
                <a:cubicBezTo>
                  <a:pt x="3519" y="907"/>
                  <a:pt x="3501" y="927"/>
                  <a:pt x="3487" y="942"/>
                </a:cubicBezTo>
                <a:cubicBezTo>
                  <a:pt x="3475" y="953"/>
                  <a:pt x="3461" y="965"/>
                  <a:pt x="3447" y="978"/>
                </a:cubicBezTo>
                <a:cubicBezTo>
                  <a:pt x="3430" y="993"/>
                  <a:pt x="3413" y="1008"/>
                  <a:pt x="3396" y="1025"/>
                </a:cubicBezTo>
                <a:cubicBezTo>
                  <a:pt x="3379" y="1042"/>
                  <a:pt x="3364" y="1059"/>
                  <a:pt x="3349" y="1075"/>
                </a:cubicBezTo>
                <a:cubicBezTo>
                  <a:pt x="3337" y="1090"/>
                  <a:pt x="3325" y="1103"/>
                  <a:pt x="3313" y="1115"/>
                </a:cubicBezTo>
                <a:cubicBezTo>
                  <a:pt x="3299" y="1130"/>
                  <a:pt x="3279" y="1147"/>
                  <a:pt x="3254" y="1155"/>
                </a:cubicBezTo>
                <a:cubicBezTo>
                  <a:pt x="3223" y="1165"/>
                  <a:pt x="3191" y="1156"/>
                  <a:pt x="3167" y="1132"/>
                </a:cubicBezTo>
                <a:cubicBezTo>
                  <a:pt x="3103" y="1068"/>
                  <a:pt x="3128" y="948"/>
                  <a:pt x="3223" y="852"/>
                </a:cubicBezTo>
                <a:close/>
                <a:moveTo>
                  <a:pt x="474" y="568"/>
                </a:moveTo>
                <a:cubicBezTo>
                  <a:pt x="461" y="582"/>
                  <a:pt x="450" y="595"/>
                  <a:pt x="438" y="606"/>
                </a:cubicBezTo>
                <a:cubicBezTo>
                  <a:pt x="424" y="620"/>
                  <a:pt x="405" y="638"/>
                  <a:pt x="381" y="645"/>
                </a:cubicBezTo>
                <a:cubicBezTo>
                  <a:pt x="350" y="655"/>
                  <a:pt x="319" y="646"/>
                  <a:pt x="296" y="623"/>
                </a:cubicBezTo>
                <a:cubicBezTo>
                  <a:pt x="234" y="561"/>
                  <a:pt x="258" y="444"/>
                  <a:pt x="351" y="350"/>
                </a:cubicBezTo>
                <a:cubicBezTo>
                  <a:pt x="444" y="257"/>
                  <a:pt x="561" y="233"/>
                  <a:pt x="623" y="295"/>
                </a:cubicBezTo>
                <a:cubicBezTo>
                  <a:pt x="647" y="319"/>
                  <a:pt x="655" y="350"/>
                  <a:pt x="646" y="380"/>
                </a:cubicBezTo>
                <a:cubicBezTo>
                  <a:pt x="638" y="404"/>
                  <a:pt x="621" y="423"/>
                  <a:pt x="607" y="438"/>
                </a:cubicBezTo>
                <a:cubicBezTo>
                  <a:pt x="596" y="449"/>
                  <a:pt x="582" y="461"/>
                  <a:pt x="568" y="473"/>
                </a:cubicBezTo>
                <a:cubicBezTo>
                  <a:pt x="552" y="487"/>
                  <a:pt x="536" y="502"/>
                  <a:pt x="519" y="518"/>
                </a:cubicBezTo>
                <a:cubicBezTo>
                  <a:pt x="503" y="535"/>
                  <a:pt x="488" y="552"/>
                  <a:pt x="474" y="568"/>
                </a:cubicBezTo>
                <a:close/>
                <a:moveTo>
                  <a:pt x="1629" y="2140"/>
                </a:moveTo>
                <a:cubicBezTo>
                  <a:pt x="1743" y="2025"/>
                  <a:pt x="1887" y="1996"/>
                  <a:pt x="1963" y="2072"/>
                </a:cubicBezTo>
                <a:cubicBezTo>
                  <a:pt x="1992" y="2101"/>
                  <a:pt x="2002" y="2139"/>
                  <a:pt x="1991" y="2176"/>
                </a:cubicBezTo>
                <a:cubicBezTo>
                  <a:pt x="1982" y="2206"/>
                  <a:pt x="1961" y="2230"/>
                  <a:pt x="1943" y="2247"/>
                </a:cubicBezTo>
                <a:cubicBezTo>
                  <a:pt x="1929" y="2261"/>
                  <a:pt x="1913" y="2275"/>
                  <a:pt x="1896" y="2290"/>
                </a:cubicBezTo>
                <a:cubicBezTo>
                  <a:pt x="1876" y="2308"/>
                  <a:pt x="1855" y="2326"/>
                  <a:pt x="1835" y="2346"/>
                </a:cubicBezTo>
                <a:cubicBezTo>
                  <a:pt x="1815" y="2366"/>
                  <a:pt x="1797" y="2387"/>
                  <a:pt x="1779" y="2407"/>
                </a:cubicBezTo>
                <a:cubicBezTo>
                  <a:pt x="1764" y="2424"/>
                  <a:pt x="1750" y="2440"/>
                  <a:pt x="1736" y="2454"/>
                </a:cubicBezTo>
                <a:cubicBezTo>
                  <a:pt x="1719" y="2472"/>
                  <a:pt x="1695" y="2493"/>
                  <a:pt x="1665" y="2502"/>
                </a:cubicBezTo>
                <a:cubicBezTo>
                  <a:pt x="1628" y="2513"/>
                  <a:pt x="1590" y="2503"/>
                  <a:pt x="1561" y="2474"/>
                </a:cubicBezTo>
                <a:cubicBezTo>
                  <a:pt x="1485" y="2398"/>
                  <a:pt x="1514" y="2254"/>
                  <a:pt x="1629" y="2140"/>
                </a:cubicBezTo>
                <a:close/>
                <a:moveTo>
                  <a:pt x="3484" y="3558"/>
                </a:moveTo>
                <a:cubicBezTo>
                  <a:pt x="3473" y="3569"/>
                  <a:pt x="3457" y="3583"/>
                  <a:pt x="3437" y="3589"/>
                </a:cubicBezTo>
                <a:cubicBezTo>
                  <a:pt x="3413" y="3597"/>
                  <a:pt x="3387" y="3590"/>
                  <a:pt x="3368" y="3571"/>
                </a:cubicBezTo>
                <a:cubicBezTo>
                  <a:pt x="3318" y="3521"/>
                  <a:pt x="3337" y="3425"/>
                  <a:pt x="3413" y="3349"/>
                </a:cubicBezTo>
                <a:cubicBezTo>
                  <a:pt x="3489" y="3273"/>
                  <a:pt x="3584" y="3254"/>
                  <a:pt x="3635" y="3304"/>
                </a:cubicBezTo>
                <a:cubicBezTo>
                  <a:pt x="3654" y="3324"/>
                  <a:pt x="3661" y="3349"/>
                  <a:pt x="3653" y="3373"/>
                </a:cubicBezTo>
                <a:cubicBezTo>
                  <a:pt x="3647" y="3393"/>
                  <a:pt x="3633" y="3409"/>
                  <a:pt x="3621" y="3420"/>
                </a:cubicBezTo>
                <a:cubicBezTo>
                  <a:pt x="3612" y="3430"/>
                  <a:pt x="3601" y="3439"/>
                  <a:pt x="3590" y="3449"/>
                </a:cubicBezTo>
                <a:cubicBezTo>
                  <a:pt x="3577" y="3461"/>
                  <a:pt x="3563" y="3473"/>
                  <a:pt x="3550" y="3486"/>
                </a:cubicBezTo>
                <a:cubicBezTo>
                  <a:pt x="3536" y="3500"/>
                  <a:pt x="3524" y="3513"/>
                  <a:pt x="3513" y="3526"/>
                </a:cubicBezTo>
                <a:cubicBezTo>
                  <a:pt x="3503" y="3538"/>
                  <a:pt x="3493" y="3548"/>
                  <a:pt x="3484" y="355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ctr"/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marL="0" marR="0" lvl="0" indent="0" algn="ctr" defTabSz="913765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1800" b="0" i="0" u="none" strike="noStrike" kern="1200" cap="none" spc="15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5" name="矩形 194"/>
          <p:cNvSpPr/>
          <p:nvPr>
            <p:custDataLst>
              <p:tags r:id="rId92"/>
            </p:custDataLst>
          </p:nvPr>
        </p:nvSpPr>
        <p:spPr bwMode="auto">
          <a:xfrm>
            <a:off x="5540375" y="1876425"/>
            <a:ext cx="6299200" cy="596900"/>
          </a:xfrm>
          <a:prstGeom prst="rect">
            <a:avLst/>
          </a:prstGeom>
          <a:solidFill>
            <a:schemeClr val="bg1"/>
          </a:solidFill>
          <a:ln w="19050">
            <a:noFill/>
            <a:round/>
          </a:ln>
        </p:spPr>
        <p:txBody>
          <a:bodyPr rot="0" spcFirstLastPara="0" vert="horz" wrap="square" lIns="91440" tIns="45720" rIns="91440" bIns="45720" anchor="ctr" anchorCtr="1" forceAA="0" compatLnSpc="1"/>
          <a:lstStyle/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150" normalizeH="0" baseline="0" noProof="0" dirty="0" err="1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Introduction of Audiovisual Translation</a:t>
            </a:r>
            <a:endParaRPr kumimoji="0" lang="en-US" altLang="zh-CN" sz="2400" b="1" i="0" u="none" strike="noStrike" kern="1200" cap="none" spc="150" normalizeH="0" baseline="0" noProof="0" dirty="0" err="1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96" name="圆角矩形 195"/>
          <p:cNvSpPr/>
          <p:nvPr>
            <p:custDataLst>
              <p:tags r:id="rId93"/>
            </p:custDataLst>
          </p:nvPr>
        </p:nvSpPr>
        <p:spPr>
          <a:xfrm rot="2700000">
            <a:off x="4862513" y="1912938"/>
            <a:ext cx="492125" cy="492125"/>
          </a:xfrm>
          <a:prstGeom prst="roundRect">
            <a:avLst>
              <a:gd name="adj" fmla="val 2535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1800" b="0" i="0" u="none" strike="noStrike" kern="1200" cap="none" spc="15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7" name="任意多边形 196"/>
          <p:cNvSpPr/>
          <p:nvPr>
            <p:custDataLst>
              <p:tags r:id="rId94"/>
            </p:custDataLst>
          </p:nvPr>
        </p:nvSpPr>
        <p:spPr bwMode="auto">
          <a:xfrm>
            <a:off x="4946650" y="1997075"/>
            <a:ext cx="325438" cy="323850"/>
          </a:xfrm>
          <a:custGeom>
            <a:avLst/>
            <a:gdLst>
              <a:gd name="T0" fmla="*/ 6886 w 7819"/>
              <a:gd name="T1" fmla="*/ 2638 h 7765"/>
              <a:gd name="T2" fmla="*/ 5954 w 7819"/>
              <a:gd name="T3" fmla="*/ 2100 h 7765"/>
              <a:gd name="T4" fmla="*/ 5954 w 7819"/>
              <a:gd name="T5" fmla="*/ 2818 h 7765"/>
              <a:gd name="T6" fmla="*/ 4712 w 7819"/>
              <a:gd name="T7" fmla="*/ 3231 h 7765"/>
              <a:gd name="T8" fmla="*/ 4299 w 7819"/>
              <a:gd name="T9" fmla="*/ 3613 h 7765"/>
              <a:gd name="T10" fmla="*/ 4299 w 7819"/>
              <a:gd name="T11" fmla="*/ 1865 h 7765"/>
              <a:gd name="T12" fmla="*/ 5003 w 7819"/>
              <a:gd name="T13" fmla="*/ 1865 h 7765"/>
              <a:gd name="T14" fmla="*/ 4464 w 7819"/>
              <a:gd name="T15" fmla="*/ 932 h 7765"/>
              <a:gd name="T16" fmla="*/ 3926 w 7819"/>
              <a:gd name="T17" fmla="*/ 0 h 7765"/>
              <a:gd name="T18" fmla="*/ 3388 w 7819"/>
              <a:gd name="T19" fmla="*/ 932 h 7765"/>
              <a:gd name="T20" fmla="*/ 2850 w 7819"/>
              <a:gd name="T21" fmla="*/ 1865 h 7765"/>
              <a:gd name="T22" fmla="*/ 3553 w 7819"/>
              <a:gd name="T23" fmla="*/ 1865 h 7765"/>
              <a:gd name="T24" fmla="*/ 3553 w 7819"/>
              <a:gd name="T25" fmla="*/ 3613 h 7765"/>
              <a:gd name="T26" fmla="*/ 3141 w 7819"/>
              <a:gd name="T27" fmla="*/ 3231 h 7765"/>
              <a:gd name="T28" fmla="*/ 1865 w 7819"/>
              <a:gd name="T29" fmla="*/ 2815 h 7765"/>
              <a:gd name="T30" fmla="*/ 1865 w 7819"/>
              <a:gd name="T31" fmla="*/ 2100 h 7765"/>
              <a:gd name="T32" fmla="*/ 932 w 7819"/>
              <a:gd name="T33" fmla="*/ 2638 h 7765"/>
              <a:gd name="T34" fmla="*/ 0 w 7819"/>
              <a:gd name="T35" fmla="*/ 3177 h 7765"/>
              <a:gd name="T36" fmla="*/ 932 w 7819"/>
              <a:gd name="T37" fmla="*/ 3715 h 7765"/>
              <a:gd name="T38" fmla="*/ 1865 w 7819"/>
              <a:gd name="T39" fmla="*/ 4253 h 7765"/>
              <a:gd name="T40" fmla="*/ 1865 w 7819"/>
              <a:gd name="T41" fmla="*/ 3564 h 7765"/>
              <a:gd name="T42" fmla="*/ 3553 w 7819"/>
              <a:gd name="T43" fmla="*/ 7765 h 7765"/>
              <a:gd name="T44" fmla="*/ 4299 w 7819"/>
              <a:gd name="T45" fmla="*/ 7765 h 7765"/>
              <a:gd name="T46" fmla="*/ 5954 w 7819"/>
              <a:gd name="T47" fmla="*/ 3567 h 7765"/>
              <a:gd name="T48" fmla="*/ 5954 w 7819"/>
              <a:gd name="T49" fmla="*/ 4253 h 7765"/>
              <a:gd name="T50" fmla="*/ 6886 w 7819"/>
              <a:gd name="T51" fmla="*/ 3715 h 7765"/>
              <a:gd name="T52" fmla="*/ 7819 w 7819"/>
              <a:gd name="T53" fmla="*/ 3177 h 7765"/>
              <a:gd name="T54" fmla="*/ 6886 w 7819"/>
              <a:gd name="T55" fmla="*/ 2638 h 77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7819" h="7765">
                <a:moveTo>
                  <a:pt x="6886" y="2638"/>
                </a:moveTo>
                <a:lnTo>
                  <a:pt x="5954" y="2100"/>
                </a:lnTo>
                <a:lnTo>
                  <a:pt x="5954" y="2818"/>
                </a:lnTo>
                <a:cubicBezTo>
                  <a:pt x="5459" y="2859"/>
                  <a:pt x="5050" y="2995"/>
                  <a:pt x="4712" y="3231"/>
                </a:cubicBezTo>
                <a:cubicBezTo>
                  <a:pt x="4557" y="3339"/>
                  <a:pt x="4420" y="3466"/>
                  <a:pt x="4299" y="3613"/>
                </a:cubicBezTo>
                <a:lnTo>
                  <a:pt x="4299" y="1865"/>
                </a:lnTo>
                <a:lnTo>
                  <a:pt x="5003" y="1865"/>
                </a:lnTo>
                <a:lnTo>
                  <a:pt x="4464" y="932"/>
                </a:lnTo>
                <a:lnTo>
                  <a:pt x="3926" y="0"/>
                </a:lnTo>
                <a:lnTo>
                  <a:pt x="3388" y="932"/>
                </a:lnTo>
                <a:lnTo>
                  <a:pt x="2850" y="1865"/>
                </a:lnTo>
                <a:lnTo>
                  <a:pt x="3553" y="1865"/>
                </a:lnTo>
                <a:lnTo>
                  <a:pt x="3553" y="3613"/>
                </a:lnTo>
                <a:cubicBezTo>
                  <a:pt x="3433" y="3466"/>
                  <a:pt x="3296" y="3339"/>
                  <a:pt x="3141" y="3231"/>
                </a:cubicBezTo>
                <a:cubicBezTo>
                  <a:pt x="2795" y="2990"/>
                  <a:pt x="2375" y="2853"/>
                  <a:pt x="1865" y="2815"/>
                </a:cubicBezTo>
                <a:lnTo>
                  <a:pt x="1865" y="2100"/>
                </a:lnTo>
                <a:lnTo>
                  <a:pt x="932" y="2638"/>
                </a:lnTo>
                <a:lnTo>
                  <a:pt x="0" y="3177"/>
                </a:lnTo>
                <a:lnTo>
                  <a:pt x="932" y="3715"/>
                </a:lnTo>
                <a:lnTo>
                  <a:pt x="1865" y="4253"/>
                </a:lnTo>
                <a:lnTo>
                  <a:pt x="1865" y="3564"/>
                </a:lnTo>
                <a:cubicBezTo>
                  <a:pt x="3474" y="3717"/>
                  <a:pt x="3553" y="5151"/>
                  <a:pt x="3553" y="7765"/>
                </a:cubicBezTo>
                <a:lnTo>
                  <a:pt x="4299" y="7765"/>
                </a:lnTo>
                <a:cubicBezTo>
                  <a:pt x="4299" y="5170"/>
                  <a:pt x="4377" y="3737"/>
                  <a:pt x="5954" y="3567"/>
                </a:cubicBezTo>
                <a:lnTo>
                  <a:pt x="5954" y="4253"/>
                </a:lnTo>
                <a:lnTo>
                  <a:pt x="6886" y="3715"/>
                </a:lnTo>
                <a:lnTo>
                  <a:pt x="7819" y="3177"/>
                </a:lnTo>
                <a:lnTo>
                  <a:pt x="6886" y="26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ctr"/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marL="0" marR="0" lvl="0" indent="0" algn="ctr" defTabSz="913765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1800" b="0" i="0" u="none" strike="noStrike" kern="1200" cap="none" spc="15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9311" name="TextBox 9"/>
          <p:cNvSpPr txBox="1"/>
          <p:nvPr/>
        </p:nvSpPr>
        <p:spPr>
          <a:xfrm>
            <a:off x="5783263" y="4325938"/>
            <a:ext cx="2479675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" altLang="zh-CN" sz="24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custDataLst>
      <p:tags r:id="rId95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76300" y="334963"/>
            <a:ext cx="10439400" cy="933450"/>
          </a:xfrm>
        </p:spPr>
        <p:txBody>
          <a:bodyPr vert="horz" lIns="91440" tIns="45720" rIns="91440" bIns="4680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1" i="0" u="none" strike="noStrike" kern="1200" cap="none" spc="150" normalizeH="0" baseline="0" noProof="0" dirty="0" err="1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Introduction of Audiovisual Translation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1266" name="内容占位符 5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763588" y="1647825"/>
            <a:ext cx="10439400" cy="3917950"/>
          </a:xfrm>
          <a:ln/>
        </p:spPr>
        <p:txBody>
          <a:bodyPr vert="horz" wrap="square" lIns="91440" tIns="45720" rIns="91440" bIns="45720" anchor="t"/>
          <a:p>
            <a:pPr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zh-CN" altLang="en-US"/>
              <a:t>Audiovisual translation is a special kind of </a:t>
            </a:r>
            <a:r>
              <a:rPr lang="zh-CN" altLang="en-US">
                <a:solidFill>
                  <a:srgbClr val="FF0000"/>
                </a:solidFill>
              </a:rPr>
              <a:t>translation activity </a:t>
            </a:r>
            <a:r>
              <a:rPr lang="zh-CN" altLang="en-US"/>
              <a:t>developed for the translation of</a:t>
            </a:r>
            <a:r>
              <a:rPr lang="zh-CN" altLang="en-US">
                <a:solidFill>
                  <a:srgbClr val="FF0000"/>
                </a:solidFill>
              </a:rPr>
              <a:t> movies and cinema programs</a:t>
            </a:r>
            <a:r>
              <a:rPr lang="zh-CN" altLang="en-US"/>
              <a:t>, which can be traced back to the early silent films. </a:t>
            </a:r>
            <a:endParaRPr lang="zh-CN" altLang="en-US"/>
          </a:p>
          <a:p>
            <a:pPr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zh-CN" altLang="en-US">
                <a:sym typeface="+mn-ea"/>
              </a:rPr>
              <a:t>It does not simply focus on the type of program or the place where it is broadcast, but emphasizes the 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communication channel </a:t>
            </a:r>
            <a:r>
              <a:rPr lang="zh-CN" altLang="en-US">
                <a:sym typeface="+mn-ea"/>
              </a:rPr>
              <a:t>between the translation and the audience. </a:t>
            </a:r>
            <a:endParaRPr lang="zh-CN" altLang="en-US"/>
          </a:p>
          <a:p>
            <a:pPr>
              <a:buFont typeface="Wingdings" panose="05000000000000000000" pitchFamily="2" charset="2"/>
              <a:buChar char="Ø"/>
            </a:pP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76300" y="334963"/>
            <a:ext cx="10439400" cy="933450"/>
          </a:xfrm>
        </p:spPr>
        <p:txBody>
          <a:bodyPr vert="horz" lIns="91440" tIns="45720" rIns="91440" bIns="4680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1" i="0" u="none" strike="noStrike" kern="1200" cap="none" spc="150" normalizeH="0" baseline="0" noProof="0" dirty="0" err="1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Introduction of Audiovisual Translation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026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588" y="1511300"/>
            <a:ext cx="5622925" cy="31575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AutoShape 12"/>
          <p:cNvSpPr>
            <a:spLocks noChangeAspect="1"/>
          </p:cNvSpPr>
          <p:nvPr/>
        </p:nvSpPr>
        <p:spPr>
          <a:xfrm>
            <a:off x="2921000" y="1663700"/>
            <a:ext cx="6350000" cy="35306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eaLnBrk="1" hangingPunct="1"/>
            <a:endParaRPr lang="" altLang="x-none">
              <a:latin typeface="Arial" panose="020B0604020202020204" pitchFamily="34" charset="0"/>
            </a:endParaRPr>
          </a:p>
        </p:txBody>
      </p:sp>
      <p:pic>
        <p:nvPicPr>
          <p:cNvPr id="1028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8513" y="3238500"/>
            <a:ext cx="5622925" cy="3167063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4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标题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76300" y="334963"/>
            <a:ext cx="10439400" cy="933450"/>
          </a:xfrm>
          <a:ln/>
        </p:spPr>
        <p:txBody>
          <a:bodyPr vert="horz" wrap="square" lIns="91440" tIns="45720" rIns="91440" bIns="46800" anchor="b"/>
          <a:p>
            <a:pPr defTabSz="914400"/>
            <a:r>
              <a:rPr lang="zh-CN" altLang="en-US" b="1" kern="12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Different Types of Audiovisual Translation</a:t>
            </a:r>
            <a:endParaRPr lang="zh-CN" altLang="en-US" kern="12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93986" y="1576552"/>
            <a:ext cx="11929241" cy="4046373"/>
          </a:xfrm>
          <a:ln/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91440" tIns="45720" rIns="91440" bIns="45720" rtlCol="0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1200"/>
              </a:spcAft>
              <a:buClrTx/>
              <a:buSzTx/>
              <a:buFont typeface="+mj-lt"/>
              <a:buNone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According to Gambier, translation-based categories are the following: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914400" marR="0" lvl="0" indent="-45720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nterlingual subtitling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: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in various forms for the cinema and video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914400" marR="0" lvl="0" indent="-45720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ilingual subtitling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: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subtitles are provided simultaneously in two languages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914400" marR="0" lvl="0" indent="-45720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ntralingual subtitling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: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for th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hard of hearin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876300" y="334963"/>
            <a:ext cx="10439400" cy="933450"/>
          </a:xfrm>
          <a:ln/>
        </p:spPr>
        <p:txBody>
          <a:bodyPr vert="horz" wrap="square" lIns="91440" tIns="45720" rIns="91440" bIns="46800" anchor="b"/>
          <a:p>
            <a:pPr defTabSz="914400"/>
            <a:r>
              <a:rPr lang="zh-CN" altLang="en-US" b="1" kern="12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Different Types of Audiovisual Translation</a:t>
            </a:r>
            <a:endParaRPr lang="zh-CN" altLang="en-US" b="1" kern="1200">
              <a:latin typeface="Times New Roman" panose="02020603050405020304" pitchFamily="18" charset="0"/>
              <a:ea typeface="Times New Roman" panose="02020603050405020304" pitchFamily="18" charset="0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14338" name="内容占位符 2"/>
          <p:cNvSpPr>
            <a:spLocks noGrp="1"/>
          </p:cNvSpPr>
          <p:nvPr>
            <p:ph idx="1"/>
          </p:nvPr>
        </p:nvSpPr>
        <p:spPr>
          <a:xfrm>
            <a:off x="876300" y="1449388"/>
            <a:ext cx="10439400" cy="4456112"/>
          </a:xfrm>
          <a:ln/>
        </p:spPr>
        <p:txBody>
          <a:bodyPr vert="horz" wrap="square" lIns="91440" tIns="45720" rIns="91440" bIns="45720" anchor="t"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AutoNum type="arabicPeriod" startAt="4"/>
            </a:pPr>
            <a:r>
              <a:rPr lang="en-US" altLang="zh-CN" sz="2200">
                <a:solidFill>
                  <a:srgbClr val="FF0000"/>
                </a:solidFill>
                <a:sym typeface="+mn-ea"/>
              </a:rPr>
              <a:t>D</a:t>
            </a:r>
            <a:r>
              <a:rPr lang="zh-CN" altLang="en-US" sz="2200">
                <a:solidFill>
                  <a:srgbClr val="FF0000"/>
                </a:solidFill>
                <a:sym typeface="+mn-ea"/>
              </a:rPr>
              <a:t>ubbing</a:t>
            </a:r>
            <a:r>
              <a:rPr lang="en-US" altLang="zh-CN" sz="2200">
                <a:solidFill>
                  <a:srgbClr val="FF0000"/>
                </a:solidFill>
                <a:sym typeface="+mn-ea"/>
              </a:rPr>
              <a:t>(</a:t>
            </a:r>
            <a:r>
              <a:rPr lang="zh-CN" altLang="en-US" sz="2200">
                <a:solidFill>
                  <a:schemeClr val="tx1"/>
                </a:solidFill>
                <a:sym typeface="+mn-ea"/>
              </a:rPr>
              <a:t>配音</a:t>
            </a:r>
            <a:r>
              <a:rPr lang="en-US" altLang="zh-CN" sz="2200">
                <a:solidFill>
                  <a:srgbClr val="FF0000"/>
                </a:solidFill>
                <a:sym typeface="+mn-ea"/>
              </a:rPr>
              <a:t>):</a:t>
            </a:r>
            <a:r>
              <a:rPr lang="zh-CN" altLang="en-US" sz="2200">
                <a:sym typeface="+mn-ea"/>
              </a:rPr>
              <a:t> the </a:t>
            </a:r>
            <a:r>
              <a:rPr lang="en-US" altLang="zh-CN" sz="2200">
                <a:sym typeface="+mn-ea"/>
              </a:rPr>
              <a:t>source</a:t>
            </a:r>
            <a:r>
              <a:rPr lang="zh-CN" altLang="en-US" sz="2200">
                <a:sym typeface="+mn-ea"/>
              </a:rPr>
              <a:t> </a:t>
            </a:r>
            <a:r>
              <a:rPr lang="en-US" altLang="zh-CN" sz="2200">
                <a:sym typeface="+mn-ea"/>
              </a:rPr>
              <a:t>language</a:t>
            </a:r>
            <a:r>
              <a:rPr lang="zh-CN" altLang="en-US" sz="2200">
                <a:sym typeface="+mn-ea"/>
              </a:rPr>
              <a:t> voice track is replaced by a </a:t>
            </a:r>
            <a:r>
              <a:rPr lang="en-US" altLang="zh-CN" sz="2200">
                <a:sym typeface="+mn-ea"/>
              </a:rPr>
              <a:t>target</a:t>
            </a:r>
            <a:r>
              <a:rPr lang="zh-CN" altLang="en-US" sz="2200">
                <a:sym typeface="+mn-ea"/>
              </a:rPr>
              <a:t> </a:t>
            </a:r>
            <a:r>
              <a:rPr lang="en-US" altLang="zh-CN" sz="2200">
                <a:sym typeface="+mn-ea"/>
              </a:rPr>
              <a:t>language</a:t>
            </a:r>
            <a:r>
              <a:rPr lang="zh-CN" altLang="en-US" sz="2200">
                <a:sym typeface="+mn-ea"/>
              </a:rPr>
              <a:t> voice-track</a:t>
            </a:r>
            <a:r>
              <a:rPr lang="zh-CN" altLang="en-US" sz="1800">
                <a:sym typeface="+mn-ea"/>
              </a:rPr>
              <a:t> </a:t>
            </a:r>
            <a:endParaRPr lang="en-US" altLang="zh-CN" sz="2200">
              <a:solidFill>
                <a:srgbClr val="FF0000"/>
              </a:solidFill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AutoNum type="arabicPeriod" startAt="4"/>
            </a:pPr>
            <a:r>
              <a:rPr lang="en-US" altLang="zh-CN" sz="2200">
                <a:solidFill>
                  <a:srgbClr val="FF0000"/>
                </a:solidFill>
              </a:rPr>
              <a:t>V</a:t>
            </a:r>
            <a:r>
              <a:rPr lang="zh-CN" altLang="en-US" sz="2200">
                <a:solidFill>
                  <a:srgbClr val="FF0000"/>
                </a:solidFill>
              </a:rPr>
              <a:t>oice-over</a:t>
            </a:r>
            <a:r>
              <a:rPr lang="en-US" altLang="zh-CN" sz="2200">
                <a:solidFill>
                  <a:srgbClr val="FF0000"/>
                </a:solidFill>
              </a:rPr>
              <a:t>(</a:t>
            </a:r>
            <a:r>
              <a:rPr lang="zh-CN" altLang="en-US" sz="2200">
                <a:solidFill>
                  <a:schemeClr val="tx1"/>
                </a:solidFill>
              </a:rPr>
              <a:t>画外音</a:t>
            </a:r>
            <a:r>
              <a:rPr lang="en-US" altLang="zh-CN" sz="2200">
                <a:solidFill>
                  <a:srgbClr val="FF0000"/>
                </a:solidFill>
              </a:rPr>
              <a:t>):</a:t>
            </a:r>
            <a:r>
              <a:rPr lang="zh-CN" altLang="en-US" sz="2200"/>
              <a:t>used mainly for documentary or interview</a:t>
            </a:r>
            <a:endParaRPr lang="zh-CN" altLang="en-US" sz="160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AutoNum type="arabicPeriod" startAt="4"/>
            </a:pPr>
            <a:r>
              <a:rPr lang="en-US" altLang="zh-CN" sz="2200">
                <a:solidFill>
                  <a:srgbClr val="FF0000"/>
                </a:solidFill>
              </a:rPr>
              <a:t>S</a:t>
            </a:r>
            <a:r>
              <a:rPr lang="zh-CN" altLang="en-US" sz="2200">
                <a:solidFill>
                  <a:srgbClr val="FF0000"/>
                </a:solidFill>
              </a:rPr>
              <a:t>urtitling</a:t>
            </a:r>
            <a:r>
              <a:rPr lang="en-US" altLang="zh-CN" sz="2200">
                <a:solidFill>
                  <a:srgbClr val="FF0000"/>
                </a:solidFill>
              </a:rPr>
              <a:t>(</a:t>
            </a:r>
            <a:r>
              <a:rPr lang="zh-CN" altLang="en-US" sz="2200">
                <a:solidFill>
                  <a:schemeClr val="tx1"/>
                </a:solidFill>
              </a:rPr>
              <a:t>唱词字幕</a:t>
            </a:r>
            <a:r>
              <a:rPr lang="en-US" altLang="zh-CN" sz="2200">
                <a:solidFill>
                  <a:srgbClr val="FF0000"/>
                </a:solidFill>
              </a:rPr>
              <a:t>):</a:t>
            </a:r>
            <a:r>
              <a:rPr lang="zh-CN" altLang="en-US" sz="2200"/>
              <a:t>subtitles which are projected above the stage or on the seatbacks at the opera or theatre</a:t>
            </a:r>
            <a:endParaRPr lang="zh-CN" altLang="en-US" sz="220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AutoNum type="arabicPeriod" startAt="4"/>
            </a:pPr>
            <a:r>
              <a:rPr lang="en-US" altLang="zh-CN" sz="2200">
                <a:solidFill>
                  <a:srgbClr val="FF0000"/>
                </a:solidFill>
              </a:rPr>
              <a:t>A</a:t>
            </a:r>
            <a:r>
              <a:rPr lang="zh-CN" altLang="en-US" sz="2200">
                <a:solidFill>
                  <a:srgbClr val="FF0000"/>
                </a:solidFill>
              </a:rPr>
              <a:t>udio description</a:t>
            </a:r>
            <a:r>
              <a:rPr lang="en-US" altLang="zh-CN" sz="2200">
                <a:solidFill>
                  <a:srgbClr val="FF0000"/>
                </a:solidFill>
              </a:rPr>
              <a:t>(</a:t>
            </a:r>
            <a:r>
              <a:rPr lang="zh-CN" altLang="en-US" sz="2200">
                <a:solidFill>
                  <a:schemeClr val="tx1"/>
                </a:solidFill>
              </a:rPr>
              <a:t>音频描述</a:t>
            </a:r>
            <a:r>
              <a:rPr lang="en-US" altLang="zh-CN" sz="2200">
                <a:solidFill>
                  <a:srgbClr val="FF0000"/>
                </a:solidFill>
              </a:rPr>
              <a:t>):</a:t>
            </a:r>
            <a:r>
              <a:rPr lang="zh-CN" altLang="en-US" sz="2200"/>
              <a:t>a mainly intralingual audio commentary on the action on the stage or film, etc., for the visually impaired</a:t>
            </a:r>
            <a:endParaRPr lang="zh-CN" altLang="en-US" sz="1600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标题 1"/>
          <p:cNvSpPr>
            <a:spLocks noGrp="1"/>
          </p:cNvSpPr>
          <p:nvPr>
            <p:ph type="title"/>
          </p:nvPr>
        </p:nvSpPr>
        <p:spPr>
          <a:xfrm>
            <a:off x="876300" y="334963"/>
            <a:ext cx="10439400" cy="933450"/>
          </a:xfrm>
          <a:ln/>
        </p:spPr>
        <p:txBody>
          <a:bodyPr vert="horz" wrap="square" lIns="91440" tIns="45720" rIns="91440" bIns="46800" anchor="b"/>
          <a:p>
            <a:pPr defTabSz="914400"/>
            <a:r>
              <a:rPr lang="zh-CN" altLang="en-US" kern="12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Norms of Audiovisual Translation</a:t>
            </a:r>
            <a:endParaRPr lang="zh-CN" altLang="en-US" kern="12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76300" y="1619250"/>
            <a:ext cx="10439400" cy="4044950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The list of the elements considered covers: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(1) the human agents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(2) the products (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ranslation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exts)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(3) the recipients (addressees and customers)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(4) the mode (characteristics of audiovisual translation)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(5) the institution (critics, distributors, TV channels, etc.)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(6) the market (cinemas, film clubs, etc.)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标题 1"/>
          <p:cNvSpPr>
            <a:spLocks noGrp="1"/>
          </p:cNvSpPr>
          <p:nvPr>
            <p:ph type="title"/>
          </p:nvPr>
        </p:nvSpPr>
        <p:spPr>
          <a:xfrm>
            <a:off x="876300" y="334963"/>
            <a:ext cx="10439400" cy="933450"/>
          </a:xfrm>
          <a:ln/>
        </p:spPr>
        <p:txBody>
          <a:bodyPr vert="horz" wrap="square" lIns="91440" tIns="45720" rIns="91440" bIns="46800" anchor="b"/>
          <a:p>
            <a:pPr defTabSz="914400"/>
            <a:r>
              <a:rPr lang="zh-CN" altLang="en-US" kern="12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Conclusion</a:t>
            </a:r>
            <a:endParaRPr lang="zh-CN" altLang="en-US" kern="12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6386" name="内容占位符 2"/>
          <p:cNvSpPr>
            <a:spLocks noGrp="1"/>
          </p:cNvSpPr>
          <p:nvPr>
            <p:ph idx="1"/>
          </p:nvPr>
        </p:nvSpPr>
        <p:spPr>
          <a:xfrm>
            <a:off x="790575" y="1738313"/>
            <a:ext cx="10440988" cy="3043237"/>
          </a:xfrm>
          <a:ln/>
        </p:spPr>
        <p:txBody>
          <a:bodyPr vert="horz" wrap="square" lIns="91440" tIns="45720" rIns="91440" bIns="45720" anchor="t"/>
          <a:p>
            <a:pPr marL="0" indent="0">
              <a:buNone/>
            </a:pPr>
            <a:r>
              <a:rPr lang="zh-CN" altLang="en-US"/>
              <a:t>Audiovisual translation </a:t>
            </a:r>
            <a:r>
              <a:rPr lang="en-US" altLang="zh-CN"/>
              <a:t>nowadays</a:t>
            </a:r>
            <a:r>
              <a:rPr lang="zh-CN" altLang="en-US"/>
              <a:t> has developed its own theoretical perspective and methodology, which provides sufficient possibilities for the establishment of its academic research status. 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At present, scholars have reached a consensus that audiovisual translation is regarded as an independent research field in translation studies.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3916363" y="2449513"/>
            <a:ext cx="3992563" cy="1198563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7200" b="1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THANKS</a:t>
            </a:r>
            <a:endParaRPr kumimoji="0" lang="en-US" altLang="zh-CN" sz="72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70"/>
  <p:tag name="KSO_WM_UNIT_ID" val="custom20186511_2*i*70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98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71"/>
  <p:tag name="KSO_WM_UNIT_ID" val="custom20186511_2*i*71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99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72"/>
  <p:tag name="KSO_WM_UNIT_ID" val="custom20186511_2*i*72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25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73"/>
  <p:tag name="KSO_WM_UNIT_ID" val="custom20186511_2*i*73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26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74"/>
  <p:tag name="KSO_WM_UNIT_ID" val="custom20186511_2*i*74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23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75"/>
  <p:tag name="KSO_WM_UNIT_ID" val="custom20186511_2*i*75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24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l_h_i"/>
  <p:tag name="KSO_WM_UNIT_INDEX" val="1_3_2"/>
  <p:tag name="KSO_WM_UNIT_ID" val="custom20186511_2*l_h_i*1_3_2"/>
  <p:tag name="KSO_WM_TEMPLATE_CATEGORY" val="custom"/>
  <p:tag name="KSO_WM_TEMPLATE_INDEX" val="20186511"/>
  <p:tag name="KSO_WM_UNIT_LAYERLEVEL" val="1_1_1"/>
  <p:tag name="KSO_WM_TAG_VERSION" val="1.0"/>
  <p:tag name="KSO_WM_BEAUTIFY_FLAG" val="#wm#"/>
  <p:tag name="KSO_WM_UNIT_COLOR_SCHEME_SHAPE_ID" val="16"/>
  <p:tag name="KSO_WM_UNIT_COLOR_SCHEME_PARENT_PAGE" val="0_4"/>
  <p:tag name="KSO_WM_UNIT_DIAGRAM_ISNUMVISUAL" val="0"/>
  <p:tag name="KSO_WM_UNIT_DIAGRAM_ISREFERUNIT" val="0"/>
  <p:tag name="KSO_WM_UNIT_FILL_FORE_SCHEMECOLOR_INDEX" val="7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l_h_i"/>
  <p:tag name="KSO_WM_UNIT_INDEX" val="1_3_1"/>
  <p:tag name="KSO_WM_UNIT_ID" val="custom20186511_2*l_h_i*1_3_1"/>
  <p:tag name="KSO_WM_TEMPLATE_CATEGORY" val="custom"/>
  <p:tag name="KSO_WM_TEMPLATE_INDEX" val="20186511"/>
  <p:tag name="KSO_WM_UNIT_LAYERLEVEL" val="1_1_1"/>
  <p:tag name="KSO_WM_TAG_VERSION" val="1.0"/>
  <p:tag name="KSO_WM_BEAUTIFY_FLAG" val="#wm#"/>
  <p:tag name="KSO_WM_UNIT_COLOR_SCHEME_SHAPE_ID" val="169"/>
  <p:tag name="KSO_WM_UNIT_COLOR_SCHEME_PARENT_PAGE" val="0_4"/>
  <p:tag name="KSO_WM_UNIT_DIAGRAM_ISNUMVISUAL" val="0"/>
  <p:tag name="KSO_WM_UNIT_DIAGRAM_ISREFERUNIT" val="0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l_h_f"/>
  <p:tag name="KSO_WM_UNIT_INDEX" val="1_3_1"/>
  <p:tag name="KSO_WM_UNIT_ID" val="custom20186511_2*l_h_f*1_3_1"/>
  <p:tag name="KSO_WM_TEMPLATE_CATEGORY" val="custom"/>
  <p:tag name="KSO_WM_TEMPLATE_INDEX" val="20186511"/>
  <p:tag name="KSO_WM_UNIT_LAYERLEVEL" val="1_1_1"/>
  <p:tag name="KSO_WM_TAG_VERSION" val="1.0"/>
  <p:tag name="KSO_WM_BEAUTIFY_FLAG" val="#wm#"/>
  <p:tag name="KSO_WM_UNIT_PRESET_TEXT" val="点击此处添加正文。"/>
  <p:tag name="KSO_WM_UNIT_VALUE" val="52"/>
  <p:tag name="KSO_WM_UNIT_COLOR_SCHEME_SHAPE_ID" val="112"/>
  <p:tag name="KSO_WM_UNIT_COLOR_SCHEME_PARENT_PAGE" val="0_4"/>
  <p:tag name="KSO_WM_UNIT_DIAGRAM_ISNUMVISUAL" val="0"/>
  <p:tag name="KSO_WM_UNIT_DIAGRAM_ISREFERUNIT" val="0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l_z"/>
  <p:tag name="KSO_WM_UNIT_INDEX" val="1_1"/>
  <p:tag name="KSO_WM_UNIT_ID" val="custom20186511_2*l_z*1_1"/>
  <p:tag name="KSO_WM_TEMPLATE_CATEGORY" val="custom"/>
  <p:tag name="KSO_WM_TEMPLATE_INDEX" val="20186511"/>
  <p:tag name="KSO_WM_UNIT_LAYERLEVEL" val="1_1"/>
  <p:tag name="KSO_WM_TAG_VERSION" val="1.0"/>
  <p:tag name="KSO_WM_BEAUTIFY_FLAG" val="#wm#"/>
  <p:tag name="KSO_WM_UNIT_COLOR_SCHEME_SHAPE_ID" val="116"/>
  <p:tag name="KSO_WM_UNIT_COLOR_SCHEME_PARENT_PAGE" val="0_4"/>
  <p:tag name="KSO_WM_UNIT_ABSOLUTE_COLOR" val="1"/>
  <p:tag name="KSO_WM_UNIT_DIAGRAM_ISNUMVISUAL" val="0"/>
  <p:tag name="KSO_WM_UNIT_DIAGRAM_ISREFERUNIT" val="0"/>
  <p:tag name="KSO_WM_UNIT_LINE_FORE_SCHEMECOLOR_INDEX" val="14"/>
  <p:tag name="KSO_WM_UNIT_LINE_FILL_TYPE" val="2"/>
  <p:tag name="KSO_WM_UNIT_USESOURCEFORMAT_APPLY" val="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l_z"/>
  <p:tag name="KSO_WM_UNIT_INDEX" val="1_2"/>
  <p:tag name="KSO_WM_UNIT_ID" val="custom20186511_2*l_z*1_2"/>
  <p:tag name="KSO_WM_TEMPLATE_CATEGORY" val="custom"/>
  <p:tag name="KSO_WM_TEMPLATE_INDEX" val="20186511"/>
  <p:tag name="KSO_WM_UNIT_LAYERLEVEL" val="1_1"/>
  <p:tag name="KSO_WM_TAG_VERSION" val="1.0"/>
  <p:tag name="KSO_WM_BEAUTIFY_FLAG" val="#wm#"/>
  <p:tag name="KSO_WM_UNIT_COLOR_SCHEME_SHAPE_ID" val="117"/>
  <p:tag name="KSO_WM_UNIT_COLOR_SCHEME_PARENT_PAGE" val="0_4"/>
  <p:tag name="KSO_WM_UNIT_ABSOLUTE_COLOR" val="1"/>
  <p:tag name="KSO_WM_UNIT_DIAGRAM_ISNUMVISUAL" val="0"/>
  <p:tag name="KSO_WM_UNIT_DIAGRAM_ISREFERUNIT" val="0"/>
  <p:tag name="KSO_WM_UNIT_LINE_FORE_SCHEMECOLOR_INDEX" val="14"/>
  <p:tag name="KSO_WM_UNIT_LINE_FILL_TYPE" val="2"/>
  <p:tag name="KSO_WM_UNIT_USESOURCEFORMAT_APPLY" val="1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l_z"/>
  <p:tag name="KSO_WM_UNIT_INDEX" val="1_3"/>
  <p:tag name="KSO_WM_UNIT_ID" val="custom20186511_2*l_z*1_3"/>
  <p:tag name="KSO_WM_TEMPLATE_CATEGORY" val="custom"/>
  <p:tag name="KSO_WM_TEMPLATE_INDEX" val="20186511"/>
  <p:tag name="KSO_WM_UNIT_LAYERLEVEL" val="1_1"/>
  <p:tag name="KSO_WM_TAG_VERSION" val="1.0"/>
  <p:tag name="KSO_WM_BEAUTIFY_FLAG" val="#wm#"/>
  <p:tag name="KSO_WM_UNIT_COLOR_SCHEME_SHAPE_ID" val="118"/>
  <p:tag name="KSO_WM_UNIT_COLOR_SCHEME_PARENT_PAGE" val="0_4"/>
  <p:tag name="KSO_WM_UNIT_ABSOLUTE_COLOR" val="1"/>
  <p:tag name="KSO_WM_UNIT_DIAGRAM_ISNUMVISUAL" val="0"/>
  <p:tag name="KSO_WM_UNIT_DIAGRAM_ISREFERUNIT" val="0"/>
  <p:tag name="KSO_WM_UNIT_LINE_FORE_SCHEMECOLOR_INDEX" val="14"/>
  <p:tag name="KSO_WM_UNIT_LINE_FILL_TYPE" val="2"/>
  <p:tag name="KSO_WM_UNIT_USESOURCEFORMAT_APPLY" val="1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l_z"/>
  <p:tag name="KSO_WM_UNIT_INDEX" val="1_4"/>
  <p:tag name="KSO_WM_UNIT_ID" val="custom20186511_2*l_z*1_4"/>
  <p:tag name="KSO_WM_TEMPLATE_CATEGORY" val="custom"/>
  <p:tag name="KSO_WM_TEMPLATE_INDEX" val="20186511"/>
  <p:tag name="KSO_WM_UNIT_LAYERLEVEL" val="1_1"/>
  <p:tag name="KSO_WM_TAG_VERSION" val="1.0"/>
  <p:tag name="KSO_WM_BEAUTIFY_FLAG" val="#wm#"/>
  <p:tag name="KSO_WM_UNIT_COLOR_SCHEME_SHAPE_ID" val="119"/>
  <p:tag name="KSO_WM_UNIT_COLOR_SCHEME_PARENT_PAGE" val="0_4"/>
  <p:tag name="KSO_WM_UNIT_ABSOLUTE_COLOR" val="1"/>
  <p:tag name="KSO_WM_UNIT_DIAGRAM_ISNUMVISUAL" val="0"/>
  <p:tag name="KSO_WM_UNIT_DIAGRAM_ISREFERUNIT" val="0"/>
  <p:tag name="KSO_WM_UNIT_LINE_FORE_SCHEMECOLOR_INDEX" val="14"/>
  <p:tag name="KSO_WM_UNIT_LINE_FILL_TYPE" val="2"/>
  <p:tag name="KSO_WM_UNIT_USESOURCEFORMAT_APPLY" val="1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l_h_f"/>
  <p:tag name="KSO_WM_UNIT_INDEX" val="1_2_1"/>
  <p:tag name="KSO_WM_UNIT_ID" val="custom20186511_2*l_h_f*1_2_1"/>
  <p:tag name="KSO_WM_TEMPLATE_CATEGORY" val="custom"/>
  <p:tag name="KSO_WM_TEMPLATE_INDEX" val="20186511"/>
  <p:tag name="KSO_WM_UNIT_LAYERLEVEL" val="1_1_1"/>
  <p:tag name="KSO_WM_TAG_VERSION" val="1.0"/>
  <p:tag name="KSO_WM_BEAUTIFY_FLAG" val="#wm#"/>
  <p:tag name="KSO_WM_UNIT_PRESET_TEXT" val="点击此处添加正文。"/>
  <p:tag name="KSO_WM_UNIT_VALUE" val="52"/>
  <p:tag name="KSO_WM_UNIT_COLOR_SCHEME_SHAPE_ID" val="111"/>
  <p:tag name="KSO_WM_UNIT_COLOR_SCHEME_PARENT_PAGE" val="0_4"/>
  <p:tag name="KSO_WM_UNIT_DIAGRAM_ISNUMVISUAL" val="0"/>
  <p:tag name="KSO_WM_UNIT_DIAGRAM_ISREFERUNIT" val="0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l_h_i"/>
  <p:tag name="KSO_WM_UNIT_INDEX" val="1_2_2"/>
  <p:tag name="KSO_WM_UNIT_ID" val="custom20186511_2*l_h_i*1_2_2"/>
  <p:tag name="KSO_WM_TEMPLATE_CATEGORY" val="custom"/>
  <p:tag name="KSO_WM_TEMPLATE_INDEX" val="20186511"/>
  <p:tag name="KSO_WM_UNIT_LAYERLEVEL" val="1_1_1"/>
  <p:tag name="KSO_WM_TAG_VERSION" val="1.0"/>
  <p:tag name="KSO_WM_BEAUTIFY_FLAG" val="#wm#"/>
  <p:tag name="KSO_WM_UNIT_COLOR_SCHEME_SHAPE_ID" val="165"/>
  <p:tag name="KSO_WM_UNIT_COLOR_SCHEME_PARENT_PAGE" val="0_4"/>
  <p:tag name="KSO_WM_UNIT_DIAGRAM_ISNUMVISUAL" val="0"/>
  <p:tag name="KSO_WM_UNIT_DIAGRAM_ISREFERUNIT" val="0"/>
  <p:tag name="KSO_WM_UNIT_FILL_FORE_SCHEMECOLOR_INDEX" val="6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l_h_i"/>
  <p:tag name="KSO_WM_UNIT_INDEX" val="1_2_1"/>
  <p:tag name="KSO_WM_UNIT_ID" val="custom20186511_2*l_h_i*1_2_1"/>
  <p:tag name="KSO_WM_TEMPLATE_CATEGORY" val="custom"/>
  <p:tag name="KSO_WM_TEMPLATE_INDEX" val="20186511"/>
  <p:tag name="KSO_WM_UNIT_LAYERLEVEL" val="1_1_1"/>
  <p:tag name="KSO_WM_TAG_VERSION" val="1.0"/>
  <p:tag name="KSO_WM_BEAUTIFY_FLAG" val="#wm#"/>
  <p:tag name="KSO_WM_UNIT_COLOR_SCHEME_SHAPE_ID" val="172"/>
  <p:tag name="KSO_WM_UNIT_COLOR_SCHEME_PARENT_PAGE" val="0_4"/>
  <p:tag name="KSO_WM_UNIT_DIAGRAM_ISNUMVISUAL" val="0"/>
  <p:tag name="KSO_WM_UNIT_DIAGRAM_ISREFERUNIT" val="0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l_h_i"/>
  <p:tag name="KSO_WM_UNIT_INDEX" val="1_4_2"/>
  <p:tag name="KSO_WM_UNIT_ID" val="custom20186511_2*l_h_i*1_4_2"/>
  <p:tag name="KSO_WM_TEMPLATE_CATEGORY" val="custom"/>
  <p:tag name="KSO_WM_TEMPLATE_INDEX" val="20186511"/>
  <p:tag name="KSO_WM_UNIT_LAYERLEVEL" val="1_1_1"/>
  <p:tag name="KSO_WM_TAG_VERSION" val="1.0"/>
  <p:tag name="KSO_WM_BEAUTIFY_FLAG" val="#wm#"/>
  <p:tag name="KSO_WM_UNIT_COLOR_SCHEME_SHAPE_ID" val="130"/>
  <p:tag name="KSO_WM_UNIT_COLOR_SCHEME_PARENT_PAGE" val="0_4"/>
  <p:tag name="KSO_WM_UNIT_DIAGRAM_ISNUMVISUAL" val="0"/>
  <p:tag name="KSO_WM_UNIT_DIAGRAM_ISREFERUNIT" val="0"/>
  <p:tag name="KSO_WM_UNIT_FILL_FORE_SCHEMECOLOR_INDEX" val="8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l_h_i"/>
  <p:tag name="KSO_WM_UNIT_INDEX" val="1_4_1"/>
  <p:tag name="KSO_WM_UNIT_ID" val="custom20186511_2*l_h_i*1_4_1"/>
  <p:tag name="KSO_WM_TEMPLATE_CATEGORY" val="custom"/>
  <p:tag name="KSO_WM_TEMPLATE_INDEX" val="20186511"/>
  <p:tag name="KSO_WM_UNIT_LAYERLEVEL" val="1_1_1"/>
  <p:tag name="KSO_WM_TAG_VERSION" val="1.0"/>
  <p:tag name="KSO_WM_BEAUTIFY_FLAG" val="#wm#"/>
  <p:tag name="KSO_WM_UNIT_COLOR_SCHEME_SHAPE_ID" val="174"/>
  <p:tag name="KSO_WM_UNIT_COLOR_SCHEME_PARENT_PAGE" val="0_4"/>
  <p:tag name="KSO_WM_UNIT_DIAGRAM_ISNUMVISUAL" val="0"/>
  <p:tag name="KSO_WM_UNIT_DIAGRAM_ISREFERUNIT" val="0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l_h_f"/>
  <p:tag name="KSO_WM_UNIT_INDEX" val="1_1_1"/>
  <p:tag name="KSO_WM_UNIT_ID" val="custom20186511_2*l_h_f*1_1_1"/>
  <p:tag name="KSO_WM_TEMPLATE_CATEGORY" val="custom"/>
  <p:tag name="KSO_WM_TEMPLATE_INDEX" val="20186511"/>
  <p:tag name="KSO_WM_UNIT_LAYERLEVEL" val="1_1_1"/>
  <p:tag name="KSO_WM_TAG_VERSION" val="1.0"/>
  <p:tag name="KSO_WM_BEAUTIFY_FLAG" val="#wm#"/>
  <p:tag name="KSO_WM_UNIT_PRESET_TEXT" val="点击此处添加正文。"/>
  <p:tag name="KSO_WM_UNIT_VALUE" val="52"/>
  <p:tag name="KSO_WM_UNIT_COLOR_SCHEME_SHAPE_ID" val="110"/>
  <p:tag name="KSO_WM_UNIT_COLOR_SCHEME_PARENT_PAGE" val="0_4"/>
  <p:tag name="KSO_WM_UNIT_DIAGRAM_ISNUMVISUAL" val="0"/>
  <p:tag name="KSO_WM_UNIT_DIAGRAM_ISREFERUNIT" val="0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l_h_i"/>
  <p:tag name="KSO_WM_UNIT_INDEX" val="1_1_2"/>
  <p:tag name="KSO_WM_UNIT_ID" val="custom20186511_2*l_h_i*1_1_2"/>
  <p:tag name="KSO_WM_TEMPLATE_CATEGORY" val="custom"/>
  <p:tag name="KSO_WM_TEMPLATE_INDEX" val="20186511"/>
  <p:tag name="KSO_WM_UNIT_LAYERLEVEL" val="1_1_1"/>
  <p:tag name="KSO_WM_TAG_VERSION" val="1.0"/>
  <p:tag name="KSO_WM_BEAUTIFY_FLAG" val="#wm#"/>
  <p:tag name="KSO_WM_UNIT_COLOR_SCHEME_SHAPE_ID" val="135"/>
  <p:tag name="KSO_WM_UNIT_COLOR_SCHEME_PARENT_PAGE" val="0_4"/>
  <p:tag name="KSO_WM_UNIT_DIAGRAM_ISNUMVISUAL" val="0"/>
  <p:tag name="KSO_WM_UNIT_DIAGRAM_ISREFERUNIT" val="0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l_h_i"/>
  <p:tag name="KSO_WM_UNIT_INDEX" val="1_1_1"/>
  <p:tag name="KSO_WM_UNIT_ID" val="custom20186511_2*l_h_i*1_1_1"/>
  <p:tag name="KSO_WM_TEMPLATE_CATEGORY" val="custom"/>
  <p:tag name="KSO_WM_TEMPLATE_INDEX" val="20186511"/>
  <p:tag name="KSO_WM_UNIT_LAYERLEVEL" val="1_1_1"/>
  <p:tag name="KSO_WM_TAG_VERSION" val="1.0"/>
  <p:tag name="KSO_WM_BEAUTIFY_FLAG" val="#wm#"/>
  <p:tag name="KSO_WM_UNIT_COLOR_SCHEME_SHAPE_ID" val="176"/>
  <p:tag name="KSO_WM_UNIT_COLOR_SCHEME_PARENT_PAGE" val="0_4"/>
  <p:tag name="KSO_WM_UNIT_DIAGRAM_ISNUMVISUAL" val="0"/>
  <p:tag name="KSO_WM_UNIT_DIAGRAM_ISREFERUNIT" val="0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21.xml><?xml version="1.0" encoding="utf-8"?>
<p:tagLst xmlns:p="http://schemas.openxmlformats.org/presentationml/2006/main">
  <p:tag name="KSO_WM_SLIDE_ID" val="custom20186511_2"/>
  <p:tag name="KSO_WM_SLIDE_ITEM_CNT" val="5"/>
  <p:tag name="KSO_WM_SLIDE_INDEX" val="2"/>
  <p:tag name="KSO_WM_TAG_VERSION" val="1.0"/>
  <p:tag name="KSO_WM_BEAUTIFY_FLAG" val="#wm#"/>
  <p:tag name="KSO_WM_TEMPLATE_CATEGORY" val="custom"/>
  <p:tag name="KSO_WM_TEMPLATE_INDEX" val="20186511"/>
  <p:tag name="KSO_WM_DIAGRAM_GROUP_CODE" val="l1-1"/>
  <p:tag name="KSO_WM_SLIDE_LAYOUT" val="l"/>
  <p:tag name="KSO_WM_SLIDE_LAYOUT_CNT" val="1"/>
  <p:tag name="KSO_WM_SLIDE_TYPE" val="text"/>
  <p:tag name="KSO_WM_SLIDE_SUBTYPE" val="diag"/>
  <p:tag name="KSO_WM_SLIDE_SIZE" val="455.7*305.1"/>
  <p:tag name="KSO_WM_SLIDE_POSITION" val="451.3*117.45"/>
  <p:tag name="KSO_WM_SLIDE_DIAGTYPE" val="l"/>
  <p:tag name="KSO_WM_SLIDE_COLORSCHEME_VERSION" val="3.2"/>
</p:tagLst>
</file>

<file path=ppt/tags/tag122.xml><?xml version="1.0" encoding="utf-8"?>
<p:tagLst xmlns:p="http://schemas.openxmlformats.org/presentationml/2006/main">
  <p:tag name="KSO_WM_UNIT_ISCONTENTSTITLE" val="0"/>
  <p:tag name="KSO_WM_UNIT_HIGHLIGHT" val="0"/>
  <p:tag name="KSO_WM_UNIT_COMPATIBLE" val="0"/>
  <p:tag name="KSO_WM_UNIT_TYPE" val="a"/>
  <p:tag name="KSO_WM_UNIT_INDEX" val="1"/>
  <p:tag name="KSO_WM_UNIT_ID" val="custom20186511_4*a*1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PRESET_TEXT" val="单击此处添加标题"/>
  <p:tag name="KSO_WM_UNIT_VALUE" val="22"/>
  <p:tag name="KSO_WM_UNIT_DIAGRAM_ISNUMVISUAL" val="0"/>
  <p:tag name="KSO_WM_UNIT_DIAGRAM_ISREFERUNIT" val="0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TYPE" val="f"/>
  <p:tag name="KSO_WM_UNIT_INDEX" val="1"/>
  <p:tag name="KSO_WM_UNIT_ID" val="custom20186511_4*f*1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PRESET_TEXT" val="单击此处添加文本具体内容，简明扼要的阐述您的观点。根据需要可酌情增减文字，以便观者准确的理解您传达的思想。"/>
  <p:tag name="KSO_WM_UNIT_VALUE" val="462"/>
  <p:tag name="KSO_WM_UNIT_DIAGRAM_ISNUMVISUAL" val="0"/>
  <p:tag name="KSO_WM_UNIT_DIAGRAM_ISREFERUNIT" val="0"/>
</p:tagLst>
</file>

<file path=ppt/tags/tag124.xml><?xml version="1.0" encoding="utf-8"?>
<p:tagLst xmlns:p="http://schemas.openxmlformats.org/presentationml/2006/main">
  <p:tag name="KSO_WM_SLIDE_ID" val="custom20186511_4"/>
  <p:tag name="KSO_WM_SLIDE_ITEM_CNT" val="0"/>
  <p:tag name="KSO_WM_SLIDE_INDEX" val="4"/>
  <p:tag name="KSO_WM_TAG_VERSION" val="1.0"/>
  <p:tag name="KSO_WM_BEAUTIFY_FLAG" val="#wm#"/>
  <p:tag name="KSO_WM_TEMPLATE_CATEGORY" val="custom"/>
  <p:tag name="KSO_WM_TEMPLATE_INDEX" val="20186511"/>
  <p:tag name="KSO_WM_SLIDE_LAYOUT" val="a_f"/>
  <p:tag name="KSO_WM_SLIDE_LAYOUT_CNT" val="1_1"/>
  <p:tag name="KSO_WM_SLIDE_TYPE" val="text"/>
  <p:tag name="KSO_WM_SLIDE_SUBTYPE" val="pureTxt"/>
  <p:tag name="KSO_WM_SLIDE_SIZE" val="822*459"/>
  <p:tag name="KSO_WM_SLIDE_POSITION" val="68*26"/>
</p:tagLst>
</file>

<file path=ppt/tags/tag125.xml><?xml version="1.0" encoding="utf-8"?>
<p:tagLst xmlns:p="http://schemas.openxmlformats.org/presentationml/2006/main">
  <p:tag name="KSO_WM_UNIT_ISCONTENTSTITLE" val="0"/>
  <p:tag name="KSO_WM_UNIT_HIGHLIGHT" val="0"/>
  <p:tag name="KSO_WM_UNIT_COMPATIBLE" val="0"/>
  <p:tag name="KSO_WM_UNIT_TYPE" val="a"/>
  <p:tag name="KSO_WM_UNIT_INDEX" val="1"/>
  <p:tag name="KSO_WM_UNIT_ID" val="custom20186511_4*a*1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PRESET_TEXT" val="单击此处添加标题"/>
  <p:tag name="KSO_WM_UNIT_VALUE" val="22"/>
  <p:tag name="KSO_WM_UNIT_DIAGRAM_ISNUMVISUAL" val="0"/>
  <p:tag name="KSO_WM_UNIT_DIAGRAM_ISREFERUNIT" val="0"/>
</p:tagLst>
</file>

<file path=ppt/tags/tag126.xml><?xml version="1.0" encoding="utf-8"?>
<p:tagLst xmlns:p="http://schemas.openxmlformats.org/presentationml/2006/main">
  <p:tag name="KSO_WM_SLIDE_ID" val="custom20186511_4"/>
  <p:tag name="KSO_WM_SLIDE_ITEM_CNT" val="0"/>
  <p:tag name="KSO_WM_SLIDE_INDEX" val="4"/>
  <p:tag name="KSO_WM_TAG_VERSION" val="1.0"/>
  <p:tag name="KSO_WM_BEAUTIFY_FLAG" val="#wm#"/>
  <p:tag name="KSO_WM_TEMPLATE_CATEGORY" val="custom"/>
  <p:tag name="KSO_WM_TEMPLATE_INDEX" val="20186511"/>
  <p:tag name="KSO_WM_SLIDE_LAYOUT" val="a_f"/>
  <p:tag name="KSO_WM_SLIDE_LAYOUT_CNT" val="1_1"/>
  <p:tag name="KSO_WM_SLIDE_TYPE" val="text"/>
  <p:tag name="KSO_WM_SLIDE_SUBTYPE" val="pureTxt"/>
  <p:tag name="KSO_WM_SLIDE_SIZE" val="822*459"/>
  <p:tag name="KSO_WM_SLIDE_POSITION" val="68*26"/>
</p:tagLst>
</file>

<file path=ppt/tags/tag127.xml><?xml version="1.0" encoding="utf-8"?>
<p:tagLst xmlns:p="http://schemas.openxmlformats.org/presentationml/2006/main">
  <p:tag name="KSO_WM_UNIT_ISCONTENTSTITLE" val="0"/>
  <p:tag name="KSO_WM_UNIT_HIGHLIGHT" val="0"/>
  <p:tag name="KSO_WM_UNIT_COMPATIBLE" val="0"/>
  <p:tag name="KSO_WM_UNIT_TYPE" val="a"/>
  <p:tag name="KSO_WM_UNIT_INDEX" val="1"/>
  <p:tag name="KSO_WM_UNIT_ID" val="custom20186511_4*a*1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PRESET_TEXT" val="单击此处添加标题"/>
  <p:tag name="KSO_WM_UNIT_VALUE" val="22"/>
  <p:tag name="KSO_WM_UNIT_DIAGRAM_ISNUMVISUAL" val="0"/>
  <p:tag name="KSO_WM_UNIT_DIAGRAM_ISREFERUNIT" val="0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TYPE" val="f"/>
  <p:tag name="KSO_WM_UNIT_INDEX" val="1"/>
  <p:tag name="KSO_WM_UNIT_ID" val="custom20186511_4*f*1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PRESET_TEXT" val="单击此处添加文本具体内容，简明扼要的阐述您的观点。根据需要可酌情增减文字，以便观者准确的理解您传达的思想。"/>
  <p:tag name="KSO_WM_UNIT_VALUE" val="462"/>
  <p:tag name="KSO_WM_UNIT_DIAGRAM_ISNUMVISUAL" val="0"/>
  <p:tag name="KSO_WM_UNIT_DIAGRAM_ISREFERUNIT" val="0"/>
</p:tagLst>
</file>

<file path=ppt/tags/tag129.xml><?xml version="1.0" encoding="utf-8"?>
<p:tagLst xmlns:p="http://schemas.openxmlformats.org/presentationml/2006/main">
  <p:tag name="KSO_WM_SLIDE_ID" val="custom20186511_4"/>
  <p:tag name="KSO_WM_SLIDE_ITEM_CNT" val="0"/>
  <p:tag name="KSO_WM_SLIDE_INDEX" val="4"/>
  <p:tag name="KSO_WM_TAG_VERSION" val="1.0"/>
  <p:tag name="KSO_WM_BEAUTIFY_FLAG" val="#wm#"/>
  <p:tag name="KSO_WM_TEMPLATE_CATEGORY" val="custom"/>
  <p:tag name="KSO_WM_TEMPLATE_INDEX" val="20186511"/>
  <p:tag name="KSO_WM_SLIDE_LAYOUT" val="a_f"/>
  <p:tag name="KSO_WM_SLIDE_LAYOUT_CNT" val="1_1"/>
  <p:tag name="KSO_WM_SLIDE_TYPE" val="text"/>
  <p:tag name="KSO_WM_SLIDE_SUBTYPE" val="pureTxt"/>
  <p:tag name="KSO_WM_SLIDE_SIZE" val="822*459"/>
  <p:tag name="KSO_WM_SLIDE_POSITION" val="68*26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BEAUTIFY_FLAG" val="#wm#"/>
  <p:tag name="KSO_WM_TEMPLATE_CATEGORY" val="custom"/>
  <p:tag name="KSO_WM_TEMPLATE_INDEX" val="20186511"/>
</p:tagLst>
</file>

<file path=ppt/tags/tag131.xml><?xml version="1.0" encoding="utf-8"?>
<p:tagLst xmlns:p="http://schemas.openxmlformats.org/presentationml/2006/main">
  <p:tag name="KSO_WM_BEAUTIFY_FLAG" val="#wm#"/>
  <p:tag name="KSO_WM_TEMPLATE_CATEGORY" val="custom"/>
  <p:tag name="KSO_WM_TEMPLATE_INDEX" val="20186511"/>
</p:tagLst>
</file>

<file path=ppt/tags/tag132.xml><?xml version="1.0" encoding="utf-8"?>
<p:tagLst xmlns:p="http://schemas.openxmlformats.org/presentationml/2006/main">
  <p:tag name="KSO_WM_BEAUTIFY_FLAG" val="#wm#"/>
  <p:tag name="KSO_WM_TEMPLATE_CATEGORY" val="custom"/>
  <p:tag name="KSO_WM_TEMPLATE_INDEX" val="20186511"/>
</p:tagLst>
</file>

<file path=ppt/tags/tag133.xml><?xml version="1.0" encoding="utf-8"?>
<p:tagLst xmlns:p="http://schemas.openxmlformats.org/presentationml/2006/main">
  <p:tag name="KSO_WM_BEAUTIFY_FLAG" val="#wm#"/>
  <p:tag name="KSO_WM_TEMPLATE_CATEGORY" val="custom"/>
  <p:tag name="KSO_WM_TEMPLATE_INDEX" val="2018651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BEAUTIFY_FLAG" val="#wm#"/>
  <p:tag name="KSO_WM_TEMPLATE_CATEGORY" val="custom"/>
  <p:tag name="KSO_WM_TEMPLATE_INDEX" val="20186511"/>
</p:tagLst>
</file>

<file path=ppt/tags/tag21.xml><?xml version="1.0" encoding="utf-8"?>
<p:tagLst xmlns:p="http://schemas.openxmlformats.org/presentationml/2006/main"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BEAUTIFY_FLAG" val="#wm#"/>
  <p:tag name="KSO_WM_TEMPLATE_CATEGORY" val="custom"/>
  <p:tag name="KSO_WM_TEMPLATE_INDEX" val="20186511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TEMPLATE_INDEX" val="20186511"/>
  <p:tag name="KSO_WM_TEMPLATE_CATEGORY" val="custom"/>
  <p:tag name="KSO_WM_TEMPLATE_THUMBS_INDEX" val="1、2、3、4、15"/>
  <p:tag name="KSO_WM_TEMPLATE_TOPIC_ID" val="2869567"/>
  <p:tag name="KSO_WM_TEMPLATE_OUTLINE_ID" val="6"/>
  <p:tag name="KSO_WM_TEMPLATE_SCENE_ID" val="1"/>
  <p:tag name="KSO_WM_TEMPLATE_JOB_ID" val="6"/>
  <p:tag name="KSO_WM_TEMPLATE_TOPIC_DEFAULT" val="0"/>
</p:tagLst>
</file>

<file path=ppt/tags/tag26.xml><?xml version="1.0" encoding="utf-8"?>
<p:tagLst xmlns:p="http://schemas.openxmlformats.org/presentationml/2006/main">
  <p:tag name="KSO_WM_TEMPLATE_CATEGORY" val="custom"/>
  <p:tag name="KSO_WM_TEMPLATE_INDEX" val="20186511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1"/>
  <p:tag name="KSO_WM_UNIT_ID" val="custom20186511_2*i*1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27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4"/>
  <p:tag name="KSO_WM_UNIT_ID" val="custom20186511_2*i*4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28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16"/>
  <p:tag name="KSO_WM_UNIT_ID" val="custom20186511_2*i*16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29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28"/>
  <p:tag name="KSO_WM_UNIT_ID" val="custom20186511_2*i*28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30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40"/>
  <p:tag name="KSO_WM_UNIT_ID" val="custom20186511_2*i*40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31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52"/>
  <p:tag name="KSO_WM_UNIT_ID" val="custom20186511_2*i*52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32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64"/>
  <p:tag name="KSO_WM_UNIT_ID" val="custom20186511_2*i*64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33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76"/>
  <p:tag name="KSO_WM_UNIT_ID" val="custom20186511_2*i*76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34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77"/>
  <p:tag name="KSO_WM_UNIT_ID" val="custom20186511_2*i*77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35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12"/>
  <p:tag name="KSO_WM_UNIT_ID" val="custom20186511_2*i*12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36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23"/>
  <p:tag name="KSO_WM_UNIT_ID" val="custom20186511_2*i*23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37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34"/>
  <p:tag name="KSO_WM_UNIT_ID" val="custom20186511_2*i*34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38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45"/>
  <p:tag name="KSO_WM_UNIT_ID" val="custom20186511_2*i*45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39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56"/>
  <p:tag name="KSO_WM_UNIT_ID" val="custom20186511_2*i*56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40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67"/>
  <p:tag name="KSO_WM_UNIT_ID" val="custom20186511_2*i*67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41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78"/>
  <p:tag name="KSO_WM_UNIT_ID" val="custom20186511_2*i*78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42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79"/>
  <p:tag name="KSO_WM_UNIT_ID" val="custom20186511_2*i*79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43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2"/>
  <p:tag name="KSO_WM_UNIT_ID" val="custom20186511_2*i*2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44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3"/>
  <p:tag name="KSO_WM_UNIT_ID" val="custom20186511_2*i*3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45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5"/>
  <p:tag name="KSO_WM_UNIT_ID" val="custom20186511_2*i*5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46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6"/>
  <p:tag name="KSO_WM_UNIT_ID" val="custom20186511_2*i*6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47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7"/>
  <p:tag name="KSO_WM_UNIT_ID" val="custom20186511_2*i*7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48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8"/>
  <p:tag name="KSO_WM_UNIT_ID" val="custom20186511_2*i*8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49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9"/>
  <p:tag name="KSO_WM_UNIT_ID" val="custom20186511_2*i*9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50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10"/>
  <p:tag name="KSO_WM_UNIT_ID" val="custom20186511_2*i*10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51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11"/>
  <p:tag name="KSO_WM_UNIT_ID" val="custom20186511_2*i*11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52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13"/>
  <p:tag name="KSO_WM_UNIT_ID" val="custom20186511_2*i*13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53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14"/>
  <p:tag name="KSO_WM_UNIT_ID" val="custom20186511_2*i*14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54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15"/>
  <p:tag name="KSO_WM_UNIT_ID" val="custom20186511_2*i*15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55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17"/>
  <p:tag name="KSO_WM_UNIT_ID" val="custom20186511_2*i*17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56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18"/>
  <p:tag name="KSO_WM_UNIT_ID" val="custom20186511_2*i*18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57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19"/>
  <p:tag name="KSO_WM_UNIT_ID" val="custom20186511_2*i*19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58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20"/>
  <p:tag name="KSO_WM_UNIT_ID" val="custom20186511_2*i*20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59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21"/>
  <p:tag name="KSO_WM_UNIT_ID" val="custom20186511_2*i*21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60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22"/>
  <p:tag name="KSO_WM_UNIT_ID" val="custom20186511_2*i*22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61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24"/>
  <p:tag name="KSO_WM_UNIT_ID" val="custom20186511_2*i*24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62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25"/>
  <p:tag name="KSO_WM_UNIT_ID" val="custom20186511_2*i*25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63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26"/>
  <p:tag name="KSO_WM_UNIT_ID" val="custom20186511_2*i*26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64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27"/>
  <p:tag name="KSO_WM_UNIT_ID" val="custom20186511_2*i*27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65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29"/>
  <p:tag name="KSO_WM_UNIT_ID" val="custom20186511_2*i*29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66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30"/>
  <p:tag name="KSO_WM_UNIT_ID" val="custom20186511_2*i*30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67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31"/>
  <p:tag name="KSO_WM_UNIT_ID" val="custom20186511_2*i*31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68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32"/>
  <p:tag name="KSO_WM_UNIT_ID" val="custom20186511_2*i*32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69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33"/>
  <p:tag name="KSO_WM_UNIT_ID" val="custom20186511_2*i*33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70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35"/>
  <p:tag name="KSO_WM_UNIT_ID" val="custom20186511_2*i*35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71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36"/>
  <p:tag name="KSO_WM_UNIT_ID" val="custom20186511_2*i*36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72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37"/>
  <p:tag name="KSO_WM_UNIT_ID" val="custom20186511_2*i*37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73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38"/>
  <p:tag name="KSO_WM_UNIT_ID" val="custom20186511_2*i*38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74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39"/>
  <p:tag name="KSO_WM_UNIT_ID" val="custom20186511_2*i*39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75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41"/>
  <p:tag name="KSO_WM_UNIT_ID" val="custom20186511_2*i*41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76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42"/>
  <p:tag name="KSO_WM_UNIT_ID" val="custom20186511_2*i*42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77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43"/>
  <p:tag name="KSO_WM_UNIT_ID" val="custom20186511_2*i*43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78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44"/>
  <p:tag name="KSO_WM_UNIT_ID" val="custom20186511_2*i*44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79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46"/>
  <p:tag name="KSO_WM_UNIT_ID" val="custom20186511_2*i*46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80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47"/>
  <p:tag name="KSO_WM_UNIT_ID" val="custom20186511_2*i*47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81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48"/>
  <p:tag name="KSO_WM_UNIT_ID" val="custom20186511_2*i*48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82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49"/>
  <p:tag name="KSO_WM_UNIT_ID" val="custom20186511_2*i*49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83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50"/>
  <p:tag name="KSO_WM_UNIT_ID" val="custom20186511_2*i*50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84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51"/>
  <p:tag name="KSO_WM_UNIT_ID" val="custom20186511_2*i*51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85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53"/>
  <p:tag name="KSO_WM_UNIT_ID" val="custom20186511_2*i*53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86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54"/>
  <p:tag name="KSO_WM_UNIT_ID" val="custom20186511_2*i*54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87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55"/>
  <p:tag name="KSO_WM_UNIT_ID" val="custom20186511_2*i*55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88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57"/>
  <p:tag name="KSO_WM_UNIT_ID" val="custom20186511_2*i*57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89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58"/>
  <p:tag name="KSO_WM_UNIT_ID" val="custom20186511_2*i*58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90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59"/>
  <p:tag name="KSO_WM_UNIT_ID" val="custom20186511_2*i*59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91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60"/>
  <p:tag name="KSO_WM_UNIT_ID" val="custom20186511_2*i*60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92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61"/>
  <p:tag name="KSO_WM_UNIT_ID" val="custom20186511_2*i*61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93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62"/>
  <p:tag name="KSO_WM_UNIT_ID" val="custom20186511_2*i*62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94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63"/>
  <p:tag name="KSO_WM_UNIT_ID" val="custom20186511_2*i*63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102"/>
  <p:tag name="KSO_WM_UNIT_COLOR_SCHEME_PARENT_PAGE" val="0_4"/>
  <p:tag name="KSO_WM_UNIT_DIAGRAM_ISNUMVISUAL" val="0"/>
  <p:tag name="KSO_WM_UNIT_DIAGRAM_ISREFERUNIT" val="0"/>
  <p:tag name="KSO_WM_UNIT_FILL_FORE_SCHEMECOLOR_INDEX" val="13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65"/>
  <p:tag name="KSO_WM_UNIT_ID" val="custom20186511_2*i*65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103"/>
  <p:tag name="KSO_WM_UNIT_COLOR_SCHEME_PARENT_PAGE" val="0_4"/>
  <p:tag name="KSO_WM_UNIT_DIAGRAM_ISNUMVISUAL" val="0"/>
  <p:tag name="KSO_WM_UNIT_DIAGRAM_ISREFERUNIT" val="0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66"/>
  <p:tag name="KSO_WM_UNIT_ID" val="custom20186511_2*i*66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100"/>
  <p:tag name="KSO_WM_UNIT_COLOR_SCHEME_PARENT_PAGE" val="0_4"/>
  <p:tag name="KSO_WM_UNIT_DIAGRAM_ISNUMVISUAL" val="0"/>
  <p:tag name="KSO_WM_UNIT_DIAGRAM_ISREFERUNIT" val="0"/>
  <p:tag name="KSO_WM_UNIT_FILL_FORE_SCHEMECOLOR_INDEX" val="13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68"/>
  <p:tag name="KSO_WM_UNIT_ID" val="custom20186511_2*i*68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101"/>
  <p:tag name="KSO_WM_UNIT_COLOR_SCHEME_PARENT_PAGE" val="0_4"/>
  <p:tag name="KSO_WM_UNIT_DIAGRAM_ISNUMVISUAL" val="0"/>
  <p:tag name="KSO_WM_UNIT_DIAGRAM_ISREFERUNIT" val="0"/>
  <p:tag name="KSO_WM_UNIT_FILL_FORE_SCHEMECOLOR_INDEX" val="14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TYPE" val="i"/>
  <p:tag name="KSO_WM_UNIT_INDEX" val="69"/>
  <p:tag name="KSO_WM_UNIT_ID" val="custom20186511_2*i*69"/>
  <p:tag name="KSO_WM_TEMPLATE_CATEGORY" val="custom"/>
  <p:tag name="KSO_WM_TEMPLATE_INDEX" val="20186511"/>
  <p:tag name="KSO_WM_UNIT_LAYERLEVEL" val="1"/>
  <p:tag name="KSO_WM_TAG_VERSION" val="1.0"/>
  <p:tag name="KSO_WM_BEAUTIFY_FLAG" val="#wm#"/>
  <p:tag name="KSO_WM_UNIT_COLOR_SCHEME_SHAPE_ID" val="97"/>
  <p:tag name="KSO_WM_UNIT_COLOR_SCHEME_PARENT_PAGE" val="0_4"/>
  <p:tag name="KSO_WM_UNIT_DIAGRAM_ISNUMVISUAL" val="0"/>
  <p:tag name="KSO_WM_UNIT_DIAGRAM_ISREFERUNIT" val="0"/>
  <p:tag name="KSO_WM_UNIT_TEXT_FILL_FORE_SCHEMECOLOR_INDEX" val="13"/>
  <p:tag name="KSO_WM_UNIT_TEXT_FILL_TYPE" val="1"/>
  <p:tag name="KSO_WM_UNIT_USESOURCEFORMAT_APPLY" val="1"/>
</p:tagLst>
</file>

<file path=ppt/theme/theme1.xml><?xml version="1.0" encoding="utf-8"?>
<a:theme xmlns:a="http://schemas.openxmlformats.org/drawingml/2006/main" name="Office 主题​​">
  <a:themeElements>
    <a:clrScheme name="自定义 50">
      <a:dk1>
        <a:srgbClr val="000000"/>
      </a:dk1>
      <a:lt1>
        <a:srgbClr val="FFFFFF"/>
      </a:lt1>
      <a:dk2>
        <a:srgbClr val="373545"/>
      </a:dk2>
      <a:lt2>
        <a:srgbClr val="DCD8DC"/>
      </a:lt2>
      <a:accent1>
        <a:srgbClr val="5D739A"/>
      </a:accent1>
      <a:accent2>
        <a:srgbClr val="6997AF"/>
      </a:accent2>
      <a:accent3>
        <a:srgbClr val="84ACB6"/>
      </a:accent3>
      <a:accent4>
        <a:srgbClr val="455673"/>
      </a:accent4>
      <a:accent5>
        <a:srgbClr val="FFF5E1"/>
      </a:accent5>
      <a:accent6>
        <a:srgbClr val="6F8183"/>
      </a:accent6>
      <a:hlink>
        <a:srgbClr val="5D739A"/>
      </a:hlink>
      <a:folHlink>
        <a:srgbClr val="8C8C8C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2004</Words>
  <Application>WPS 演示</Application>
  <PresentationFormat/>
  <Paragraphs>53</Paragraphs>
  <Slides>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2" baseType="lpstr">
      <vt:lpstr>Arial</vt:lpstr>
      <vt:lpstr>宋体</vt:lpstr>
      <vt:lpstr>Wingdings</vt:lpstr>
      <vt:lpstr>黑体</vt:lpstr>
      <vt:lpstr>微软雅黑</vt:lpstr>
      <vt:lpstr>Calibri</vt:lpstr>
      <vt:lpstr>굴림</vt:lpstr>
      <vt:lpstr>Malgun Gothic</vt:lpstr>
      <vt:lpstr>Times New Roman</vt:lpstr>
      <vt:lpstr>+mn-ea</vt:lpstr>
      <vt:lpstr>Segoe Print</vt:lpstr>
      <vt:lpstr>Arial Unicode MS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Audiovisual Translation</dc:title>
  <dc:creator>Administrator</dc:creator>
  <cp:lastModifiedBy>Song Jianru</cp:lastModifiedBy>
  <cp:revision>13</cp:revision>
  <dcterms:created xsi:type="dcterms:W3CDTF">2020-11-19T05:09:00Z</dcterms:created>
  <dcterms:modified xsi:type="dcterms:W3CDTF">2020-11-23T00:19:49Z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2052-11.1.0.9662</vt:lpwstr>
  </property>
</Properties>
</file>