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10.fntdata" ContentType="application/x-fontdata"/>
  <Override PartName="/ppt/fonts/font11.fntdata" ContentType="application/x-fontdata"/>
  <Override PartName="/ppt/fonts/font12.fntdata" ContentType="application/x-fontdata"/>
  <Override PartName="/ppt/fonts/font13.fntdata" ContentType="application/x-fontdata"/>
  <Override PartName="/ppt/fonts/font14.fntdata" ContentType="application/x-fontdata"/>
  <Override PartName="/ppt/fonts/font15.fntdata" ContentType="application/x-fontdata"/>
  <Override PartName="/ppt/fonts/font16.fntdata" ContentType="application/x-fontdata"/>
  <Override PartName="/ppt/fonts/font17.fntdata" ContentType="application/x-fontdata"/>
  <Override PartName="/ppt/fonts/font18.fntdata" ContentType="application/x-fontdata"/>
  <Override PartName="/ppt/fonts/font19.fntdata" ContentType="application/x-fontdata"/>
  <Override PartName="/ppt/fonts/font2.fntdata" ContentType="application/x-fontdata"/>
  <Override PartName="/ppt/fonts/font20.fntdata" ContentType="application/x-fontdata"/>
  <Override PartName="/ppt/fonts/font21.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media/image11.svg" ContentType="image/svg+xml"/>
  <Override PartName="/ppt/media/image13.svg" ContentType="image/svg+xml"/>
  <Override PartName="/ppt/media/image16.svg" ContentType="image/svg+xml"/>
  <Override PartName="/ppt/media/image25.svg" ContentType="image/svg+xml"/>
  <Override PartName="/ppt/media/image27.svg" ContentType="image/svg+xml"/>
  <Override PartName="/ppt/media/image30.svg" ContentType="image/svg+xml"/>
  <Override PartName="/ppt/media/image4.svg" ContentType="image/svg+xml"/>
  <Override PartName="/ppt/media/image52.svg" ContentType="image/svg+xml"/>
  <Override PartName="/ppt/media/image58.svg" ContentType="image/svg+xml"/>
  <Override PartName="/ppt/media/image6.svg" ContentType="image/svg+xml"/>
  <Override PartName="/ppt/media/image60.svg" ContentType="image/svg+xml"/>
  <Override PartName="/ppt/media/image8.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7"/>
  </p:notesMasterIdLst>
  <p:sldIdLst>
    <p:sldId id="271" r:id="rId3"/>
    <p:sldId id="257" r:id="rId4"/>
    <p:sldId id="258" r:id="rId5"/>
    <p:sldId id="259" r:id="rId6"/>
    <p:sldId id="260" r:id="rId8"/>
    <p:sldId id="261" r:id="rId9"/>
    <p:sldId id="262" r:id="rId10"/>
    <p:sldId id="263" r:id="rId11"/>
    <p:sldId id="264" r:id="rId12"/>
    <p:sldId id="265" r:id="rId13"/>
    <p:sldId id="266" r:id="rId14"/>
    <p:sldId id="267" r:id="rId15"/>
    <p:sldId id="272" r:id="rId16"/>
    <p:sldId id="273" r:id="rId17"/>
    <p:sldId id="274" r:id="rId18"/>
    <p:sldId id="275" r:id="rId19"/>
    <p:sldId id="268" r:id="rId20"/>
    <p:sldId id="269" r:id="rId21"/>
    <p:sldId id="270" r:id="rId22"/>
  </p:sldIdLst>
  <p:sldSz cx="18288000" cy="10287000"/>
  <p:notesSz cx="6858000" cy="9144000"/>
  <p:embeddedFontLst>
    <p:embeddedFont>
      <p:font typeface="黄煜臣江西拙楷体" panose="02010600040101010101" charset="-122"/>
      <p:regular r:id="rId26"/>
    </p:embeddedFont>
    <p:embeddedFont>
      <p:font typeface="Zcool XiaoWei" panose="00000500000000000000"/>
      <p:regular r:id="rId27"/>
    </p:embeddedFont>
    <p:embeddedFont>
      <p:font typeface="可画探花郎-简" panose="00020600040101010101" charset="-122"/>
      <p:regular r:id="rId28"/>
    </p:embeddedFont>
    <p:embeddedFont>
      <p:font typeface="方正粗黑宋简体" panose="02000000000000000000" charset="-122"/>
      <p:regular r:id="rId29"/>
    </p:embeddedFont>
    <p:embeddedFont>
      <p:font typeface="Bahnschrift" panose="020B0502040204020203" charset="0"/>
      <p:regular r:id="rId30"/>
      <p:bold r:id="rId31"/>
    </p:embeddedFont>
    <p:embeddedFont>
      <p:font typeface="Liu Jian Mao Cao" panose="020B0500000000000000" charset="-122"/>
      <p:regular r:id="rId32"/>
    </p:embeddedFont>
    <p:embeddedFont>
      <p:font typeface="可画雅致黑-简" panose="020B0500000000000000" charset="-122"/>
      <p:regular r:id="rId33"/>
    </p:embeddedFont>
    <p:embeddedFont>
      <p:font typeface="仿宋" panose="02010609060101010101" charset="-122"/>
      <p:regular r:id="rId34"/>
    </p:embeddedFont>
    <p:embeddedFont>
      <p:font typeface="Arimo" panose="020B0604020202020204"/>
      <p:regular r:id="rId35"/>
    </p:embeddedFont>
    <p:embeddedFont>
      <p:font typeface="Arimo Bold" panose="020B0704020202020204"/>
      <p:bold r:id="rId36"/>
    </p:embeddedFont>
    <p:embeddedFont>
      <p:font typeface="Archivo Black" panose="020B0A03020202020B04"/>
      <p:regular r:id="rId37"/>
      <p:boldItalic r:id="rId38"/>
    </p:embeddedFont>
    <p:embeddedFont>
      <p:font typeface="Arimo Bold Italics" panose="020B0A03020202020B04"/>
      <p:regular r:id="rId39"/>
      <p:boldItalic r:id="rId40"/>
    </p:embeddedFont>
    <p:embeddedFont>
      <p:font typeface="等线" panose="02010600030101010101" pitchFamily="2" charset="-122"/>
      <p:regular r:id="rId41"/>
    </p:embeddedFont>
    <p:embeddedFont>
      <p:font typeface="MS UI Gothic" panose="020B0600070205080204" charset="-128"/>
      <p:regular r:id="rId42"/>
    </p:embeddedFont>
    <p:embeddedFont>
      <p:font typeface="Calibri" panose="020F0502020204030204" charset="0"/>
      <p:regular r:id="rId43"/>
      <p:bold r:id="rId44"/>
      <p:italic r:id="rId45"/>
      <p:boldItalic r:id="rId4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94" userDrawn="1">
          <p15:clr>
            <a:srgbClr val="A4A3A4"/>
          </p15:clr>
        </p15:guide>
        <p15:guide id="2" pos="278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13129"/>
    <a:srgbClr val="864C3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showGuides="1">
      <p:cViewPr varScale="1">
        <p:scale>
          <a:sx n="74" d="100"/>
          <a:sy n="74" d="100"/>
        </p:scale>
        <p:origin x="-1092" y="-90"/>
      </p:cViewPr>
      <p:guideLst>
        <p:guide orient="horz" pos="2094"/>
        <p:guide pos="2788"/>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notesMaster" Target="notesMasters/notesMaster1.xml"/><Relationship Id="rId6" Type="http://schemas.openxmlformats.org/officeDocument/2006/relationships/slide" Target="slides/slide4.xml"/><Relationship Id="rId5" Type="http://schemas.openxmlformats.org/officeDocument/2006/relationships/slide" Target="slides/slide3.xml"/><Relationship Id="rId46" Type="http://schemas.openxmlformats.org/officeDocument/2006/relationships/font" Target="fonts/font21.fntdata"/><Relationship Id="rId45" Type="http://schemas.openxmlformats.org/officeDocument/2006/relationships/font" Target="fonts/font20.fntdata"/><Relationship Id="rId44" Type="http://schemas.openxmlformats.org/officeDocument/2006/relationships/font" Target="fonts/font19.fntdata"/><Relationship Id="rId43" Type="http://schemas.openxmlformats.org/officeDocument/2006/relationships/font" Target="fonts/font18.fntdata"/><Relationship Id="rId42" Type="http://schemas.openxmlformats.org/officeDocument/2006/relationships/font" Target="fonts/font17.fntdata"/><Relationship Id="rId41" Type="http://schemas.openxmlformats.org/officeDocument/2006/relationships/font" Target="fonts/font16.fntdata"/><Relationship Id="rId40" Type="http://schemas.openxmlformats.org/officeDocument/2006/relationships/font" Target="fonts/font15.fntdata"/><Relationship Id="rId4" Type="http://schemas.openxmlformats.org/officeDocument/2006/relationships/slide" Target="slides/slide2.xml"/><Relationship Id="rId39" Type="http://schemas.openxmlformats.org/officeDocument/2006/relationships/font" Target="fonts/font14.fntdata"/><Relationship Id="rId38" Type="http://schemas.openxmlformats.org/officeDocument/2006/relationships/font" Target="fonts/font13.fntdata"/><Relationship Id="rId37" Type="http://schemas.openxmlformats.org/officeDocument/2006/relationships/font" Target="fonts/font12.fntdata"/><Relationship Id="rId36" Type="http://schemas.openxmlformats.org/officeDocument/2006/relationships/font" Target="fonts/font11.fntdata"/><Relationship Id="rId35" Type="http://schemas.openxmlformats.org/officeDocument/2006/relationships/font" Target="fonts/font10.fntdata"/><Relationship Id="rId34" Type="http://schemas.openxmlformats.org/officeDocument/2006/relationships/font" Target="fonts/font9.fntdata"/><Relationship Id="rId33" Type="http://schemas.openxmlformats.org/officeDocument/2006/relationships/font" Target="fonts/font8.fntdata"/><Relationship Id="rId32" Type="http://schemas.openxmlformats.org/officeDocument/2006/relationships/font" Target="fonts/font7.fntdata"/><Relationship Id="rId31" Type="http://schemas.openxmlformats.org/officeDocument/2006/relationships/font" Target="fonts/font6.fntdata"/><Relationship Id="rId30" Type="http://schemas.openxmlformats.org/officeDocument/2006/relationships/font" Target="fonts/font5.fntdata"/><Relationship Id="rId3" Type="http://schemas.openxmlformats.org/officeDocument/2006/relationships/slide" Target="slides/slide1.xml"/><Relationship Id="rId29" Type="http://schemas.openxmlformats.org/officeDocument/2006/relationships/font" Target="fonts/font4.fntdata"/><Relationship Id="rId28" Type="http://schemas.openxmlformats.org/officeDocument/2006/relationships/font" Target="fonts/font3.fntdata"/><Relationship Id="rId27" Type="http://schemas.openxmlformats.org/officeDocument/2006/relationships/font" Target="fonts/font2.fntdata"/><Relationship Id="rId26" Type="http://schemas.openxmlformats.org/officeDocument/2006/relationships/font" Target="fonts/font1.fntdata"/><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9" Type="http://schemas.openxmlformats.org/officeDocument/2006/relationships/image" Target="../media/image27.svg"/><Relationship Id="rId8" Type="http://schemas.openxmlformats.org/officeDocument/2006/relationships/image" Target="../media/image26.png"/><Relationship Id="rId7" Type="http://schemas.openxmlformats.org/officeDocument/2006/relationships/image" Target="../media/image25.svg"/><Relationship Id="rId6" Type="http://schemas.openxmlformats.org/officeDocument/2006/relationships/image" Target="../media/image24.png"/><Relationship Id="rId5" Type="http://schemas.openxmlformats.org/officeDocument/2006/relationships/image" Target="../media/image16.svg"/><Relationship Id="rId4" Type="http://schemas.openxmlformats.org/officeDocument/2006/relationships/image" Target="../media/image15.png"/><Relationship Id="rId3" Type="http://schemas.openxmlformats.org/officeDocument/2006/relationships/image" Target="../media/image4.svg"/><Relationship Id="rId2" Type="http://schemas.openxmlformats.org/officeDocument/2006/relationships/image" Target="../media/image3.png"/><Relationship Id="rId13" Type="http://schemas.openxmlformats.org/officeDocument/2006/relationships/slideLayout" Target="../slideLayouts/slideLayout7.xml"/><Relationship Id="rId12" Type="http://schemas.openxmlformats.org/officeDocument/2006/relationships/image" Target="../media/image30.svg"/><Relationship Id="rId11" Type="http://schemas.openxmlformats.org/officeDocument/2006/relationships/image" Target="../media/image29.png"/><Relationship Id="rId10" Type="http://schemas.openxmlformats.org/officeDocument/2006/relationships/image" Target="../media/image28.jpeg"/><Relationship Id="rId1" Type="http://schemas.openxmlformats.org/officeDocument/2006/relationships/image" Target="../media/image2.png"/></Relationships>
</file>

<file path=ppt/slides/_rels/slide11.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image" Target="../media/image32.jpeg"/><Relationship Id="rId6" Type="http://schemas.openxmlformats.org/officeDocument/2006/relationships/image" Target="../media/image31.jpeg"/><Relationship Id="rId5" Type="http://schemas.openxmlformats.org/officeDocument/2006/relationships/image" Target="../media/image16.svg"/><Relationship Id="rId4" Type="http://schemas.openxmlformats.org/officeDocument/2006/relationships/image" Target="../media/image15.png"/><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image" Target="../media/image2.png"/></Relationships>
</file>

<file path=ppt/slides/_rels/slide12.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33.jpeg"/><Relationship Id="rId5" Type="http://schemas.openxmlformats.org/officeDocument/2006/relationships/image" Target="../media/image16.svg"/><Relationship Id="rId4" Type="http://schemas.openxmlformats.org/officeDocument/2006/relationships/image" Target="../media/image15.png"/><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image" Target="../media/image2.png"/></Relationships>
</file>

<file path=ppt/slides/_rels/slide13.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image" Target="../media/image40.jpeg"/><Relationship Id="rId6" Type="http://schemas.openxmlformats.org/officeDocument/2006/relationships/image" Target="../media/image39.jpeg"/><Relationship Id="rId5" Type="http://schemas.openxmlformats.org/officeDocument/2006/relationships/image" Target="../media/image38.png"/><Relationship Id="rId4" Type="http://schemas.openxmlformats.org/officeDocument/2006/relationships/image" Target="../media/image37.jpeg"/><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image" Target="../media/image34.png"/></Relationships>
</file>

<file path=ppt/slides/_rels/slide14.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43.jpeg"/><Relationship Id="rId4" Type="http://schemas.openxmlformats.org/officeDocument/2006/relationships/image" Target="../media/image42.jpeg"/><Relationship Id="rId3" Type="http://schemas.openxmlformats.org/officeDocument/2006/relationships/image" Target="../media/image41.jpeg"/><Relationship Id="rId2" Type="http://schemas.openxmlformats.org/officeDocument/2006/relationships/image" Target="../media/image38.png"/><Relationship Id="rId1" Type="http://schemas.openxmlformats.org/officeDocument/2006/relationships/image" Target="../media/image34.png"/></Relationships>
</file>

<file path=ppt/slides/_rels/slide15.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46.jpeg"/><Relationship Id="rId4" Type="http://schemas.openxmlformats.org/officeDocument/2006/relationships/image" Target="../media/image45.jpeg"/><Relationship Id="rId3" Type="http://schemas.openxmlformats.org/officeDocument/2006/relationships/image" Target="../media/image44.jpeg"/><Relationship Id="rId2" Type="http://schemas.openxmlformats.org/officeDocument/2006/relationships/image" Target="../media/image38.png"/><Relationship Id="rId1" Type="http://schemas.openxmlformats.org/officeDocument/2006/relationships/image" Target="../media/image34.png"/></Relationships>
</file>

<file path=ppt/slides/_rels/slide16.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49.jpeg"/><Relationship Id="rId4" Type="http://schemas.openxmlformats.org/officeDocument/2006/relationships/image" Target="../media/image48.jpeg"/><Relationship Id="rId3" Type="http://schemas.openxmlformats.org/officeDocument/2006/relationships/image" Target="../media/image47.jpeg"/><Relationship Id="rId2" Type="http://schemas.openxmlformats.org/officeDocument/2006/relationships/image" Target="../media/image38.png"/><Relationship Id="rId1" Type="http://schemas.openxmlformats.org/officeDocument/2006/relationships/image" Target="../media/image34.png"/></Relationships>
</file>

<file path=ppt/slides/_rels/slide17.xml.rels><?xml version="1.0" encoding="UTF-8" standalone="yes"?>
<Relationships xmlns="http://schemas.openxmlformats.org/package/2006/relationships"><Relationship Id="rId9" Type="http://schemas.openxmlformats.org/officeDocument/2006/relationships/image" Target="../media/image50.png"/><Relationship Id="rId8" Type="http://schemas.openxmlformats.org/officeDocument/2006/relationships/image" Target="../media/image13.svg"/><Relationship Id="rId7" Type="http://schemas.openxmlformats.org/officeDocument/2006/relationships/image" Target="../media/image12.png"/><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11.svg"/><Relationship Id="rId3" Type="http://schemas.openxmlformats.org/officeDocument/2006/relationships/image" Target="../media/image10.png"/><Relationship Id="rId2" Type="http://schemas.openxmlformats.org/officeDocument/2006/relationships/image" Target="../media/image9.png"/><Relationship Id="rId10" Type="http://schemas.openxmlformats.org/officeDocument/2006/relationships/slideLayout" Target="../slideLayouts/slideLayout7.xml"/><Relationship Id="rId1" Type="http://schemas.openxmlformats.org/officeDocument/2006/relationships/image" Target="../media/image2.png"/></Relationships>
</file>

<file path=ppt/slides/_rels/slide18.xml.rels><?xml version="1.0" encoding="UTF-8" standalone="yes"?>
<Relationships xmlns="http://schemas.openxmlformats.org/package/2006/relationships"><Relationship Id="rId9" Type="http://schemas.openxmlformats.org/officeDocument/2006/relationships/image" Target="../media/image58.svg"/><Relationship Id="rId8" Type="http://schemas.openxmlformats.org/officeDocument/2006/relationships/image" Target="../media/image57.png"/><Relationship Id="rId7" Type="http://schemas.openxmlformats.org/officeDocument/2006/relationships/image" Target="../media/image56.jpeg"/><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 Id="rId3" Type="http://schemas.openxmlformats.org/officeDocument/2006/relationships/image" Target="../media/image52.svg"/><Relationship Id="rId2" Type="http://schemas.openxmlformats.org/officeDocument/2006/relationships/image" Target="../media/image51.png"/><Relationship Id="rId15" Type="http://schemas.openxmlformats.org/officeDocument/2006/relationships/slideLayout" Target="../slideLayouts/slideLayout7.xml"/><Relationship Id="rId14" Type="http://schemas.openxmlformats.org/officeDocument/2006/relationships/image" Target="../media/image63.png"/><Relationship Id="rId13" Type="http://schemas.openxmlformats.org/officeDocument/2006/relationships/image" Target="../media/image62.jpeg"/><Relationship Id="rId12" Type="http://schemas.openxmlformats.org/officeDocument/2006/relationships/image" Target="../media/image61.png"/><Relationship Id="rId11" Type="http://schemas.openxmlformats.org/officeDocument/2006/relationships/image" Target="../media/image60.svg"/><Relationship Id="rId10" Type="http://schemas.openxmlformats.org/officeDocument/2006/relationships/image" Target="../media/image59.png"/><Relationship Id="rId1" Type="http://schemas.openxmlformats.org/officeDocument/2006/relationships/image" Target="../media/image2.png"/></Relationships>
</file>

<file path=ppt/slides/_rels/slide19.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image" Target="../media/image64.jpeg"/><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image" Target="../media/image8.svg"/><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9" Type="http://schemas.openxmlformats.org/officeDocument/2006/relationships/image" Target="../media/image14.jpeg"/><Relationship Id="rId8" Type="http://schemas.openxmlformats.org/officeDocument/2006/relationships/image" Target="../media/image13.svg"/><Relationship Id="rId7" Type="http://schemas.openxmlformats.org/officeDocument/2006/relationships/image" Target="../media/image12.png"/><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11.svg"/><Relationship Id="rId3" Type="http://schemas.openxmlformats.org/officeDocument/2006/relationships/image" Target="../media/image10.png"/><Relationship Id="rId2" Type="http://schemas.openxmlformats.org/officeDocument/2006/relationships/image" Target="../media/image9.png"/><Relationship Id="rId10" Type="http://schemas.openxmlformats.org/officeDocument/2006/relationships/slideLayout" Target="../slideLayouts/slideLayout7.xml"/><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9" Type="http://schemas.openxmlformats.org/officeDocument/2006/relationships/notesSlide" Target="../notesSlides/notesSlide1.xml"/><Relationship Id="rId8" Type="http://schemas.openxmlformats.org/officeDocument/2006/relationships/slideLayout" Target="../slideLayouts/slideLayout7.xml"/><Relationship Id="rId7" Type="http://schemas.openxmlformats.org/officeDocument/2006/relationships/image" Target="../media/image18.jpeg"/><Relationship Id="rId6" Type="http://schemas.openxmlformats.org/officeDocument/2006/relationships/image" Target="../media/image17.jpeg"/><Relationship Id="rId5" Type="http://schemas.openxmlformats.org/officeDocument/2006/relationships/image" Target="../media/image16.svg"/><Relationship Id="rId4" Type="http://schemas.openxmlformats.org/officeDocument/2006/relationships/image" Target="../media/image15.png"/><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image" Target="../media/image2.png"/></Relationships>
</file>

<file path=ppt/slides/_rels/slide5.xml.rels><?xml version="1.0" encoding="UTF-8" standalone="yes"?>
<Relationships xmlns="http://schemas.openxmlformats.org/package/2006/relationships"><Relationship Id="rId9" Type="http://schemas.openxmlformats.org/officeDocument/2006/relationships/image" Target="../media/image19.jpeg"/><Relationship Id="rId8" Type="http://schemas.openxmlformats.org/officeDocument/2006/relationships/image" Target="../media/image13.svg"/><Relationship Id="rId7" Type="http://schemas.openxmlformats.org/officeDocument/2006/relationships/image" Target="../media/image12.png"/><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11.svg"/><Relationship Id="rId3" Type="http://schemas.openxmlformats.org/officeDocument/2006/relationships/image" Target="../media/image10.png"/><Relationship Id="rId2" Type="http://schemas.openxmlformats.org/officeDocument/2006/relationships/image" Target="../media/image9.png"/><Relationship Id="rId10" Type="http://schemas.openxmlformats.org/officeDocument/2006/relationships/slideLayout" Target="../slideLayouts/slideLayout7.xml"/><Relationship Id="rId1"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0.png"/><Relationship Id="rId1" Type="http://schemas.openxmlformats.org/officeDocument/2006/relationships/tags" Target="../tags/tag1.xml"/></Relationships>
</file>

<file path=ppt/slides/_rels/slide7.xml.rels><?xml version="1.0" encoding="UTF-8" standalone="yes"?>
<Relationships xmlns="http://schemas.openxmlformats.org/package/2006/relationships"><Relationship Id="rId9" Type="http://schemas.openxmlformats.org/officeDocument/2006/relationships/image" Target="../media/image19.jpeg"/><Relationship Id="rId8" Type="http://schemas.openxmlformats.org/officeDocument/2006/relationships/image" Target="../media/image13.svg"/><Relationship Id="rId7" Type="http://schemas.openxmlformats.org/officeDocument/2006/relationships/image" Target="../media/image12.png"/><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11.svg"/><Relationship Id="rId3" Type="http://schemas.openxmlformats.org/officeDocument/2006/relationships/image" Target="../media/image10.png"/><Relationship Id="rId2" Type="http://schemas.openxmlformats.org/officeDocument/2006/relationships/image" Target="../media/image9.png"/><Relationship Id="rId10" Type="http://schemas.openxmlformats.org/officeDocument/2006/relationships/slideLayout" Target="../slideLayouts/slideLayout7.xml"/><Relationship Id="rId1"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image" Target="../media/image22.jpeg"/><Relationship Id="rId6" Type="http://schemas.openxmlformats.org/officeDocument/2006/relationships/image" Target="../media/image21.jpeg"/><Relationship Id="rId5" Type="http://schemas.openxmlformats.org/officeDocument/2006/relationships/image" Target="../media/image16.svg"/><Relationship Id="rId4" Type="http://schemas.openxmlformats.org/officeDocument/2006/relationships/image" Target="../media/image15.png"/><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image" Target="../media/image2.png"/></Relationships>
</file>

<file path=ppt/slides/_rels/slide9.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16.svg"/><Relationship Id="rId4" Type="http://schemas.openxmlformats.org/officeDocument/2006/relationships/image" Target="../media/image15.png"/><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descr="A0755-绿色插画风木板年画宣传介绍教育课件PPT模板非遗.pptx"/>
          <p:cNvPicPr>
            <a:picLocks noChangeAspect="1"/>
          </p:cNvPicPr>
          <p:nvPr/>
        </p:nvPicPr>
        <p:blipFill>
          <a:blip r:embed="rId1"/>
          <a:stretch>
            <a:fillRect/>
          </a:stretch>
        </p:blipFill>
        <p:spPr>
          <a:xfrm>
            <a:off x="-76200" y="-81280"/>
            <a:ext cx="18364200" cy="10414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rgbClr val="8A3E34">
                <a:alpha val="100000"/>
              </a:srgbClr>
            </a:gs>
            <a:gs pos="50000">
              <a:srgbClr val="742F24">
                <a:alpha val="100000"/>
              </a:srgbClr>
            </a:gs>
            <a:gs pos="100000">
              <a:srgbClr val="81362B">
                <a:alpha val="100000"/>
              </a:srgb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Freeform 2"/>
          <p:cNvSpPr/>
          <p:nvPr/>
        </p:nvSpPr>
        <p:spPr>
          <a:xfrm rot="5400000">
            <a:off x="4115231" y="-5168701"/>
            <a:ext cx="12263260" cy="21654935"/>
          </a:xfrm>
          <a:custGeom>
            <a:avLst/>
            <a:gdLst/>
            <a:ahLst/>
            <a:cxnLst/>
            <a:rect l="l" t="t" r="r" b="b"/>
            <a:pathLst>
              <a:path w="12263260" h="21654935">
                <a:moveTo>
                  <a:pt x="0" y="0"/>
                </a:moveTo>
                <a:lnTo>
                  <a:pt x="12263260" y="0"/>
                </a:lnTo>
                <a:lnTo>
                  <a:pt x="12263260" y="21654935"/>
                </a:lnTo>
                <a:lnTo>
                  <a:pt x="0" y="21654935"/>
                </a:lnTo>
                <a:lnTo>
                  <a:pt x="0" y="0"/>
                </a:lnTo>
                <a:close/>
              </a:path>
            </a:pathLst>
          </a:custGeom>
          <a:blipFill>
            <a:blip r:embed="rId1">
              <a:alphaModFix amt="19999"/>
            </a:blip>
            <a:stretch>
              <a:fillRect r="-13013"/>
            </a:stretch>
          </a:blipFill>
        </p:spPr>
      </p:sp>
      <p:grpSp>
        <p:nvGrpSpPr>
          <p:cNvPr id="3" name="Group 3"/>
          <p:cNvGrpSpPr/>
          <p:nvPr/>
        </p:nvGrpSpPr>
        <p:grpSpPr>
          <a:xfrm rot="0">
            <a:off x="0" y="443045"/>
            <a:ext cx="18288000" cy="9314647"/>
            <a:chOff x="0" y="0"/>
            <a:chExt cx="4816593" cy="2453240"/>
          </a:xfrm>
        </p:grpSpPr>
        <p:sp>
          <p:nvSpPr>
            <p:cNvPr id="4" name="Freeform 4"/>
            <p:cNvSpPr/>
            <p:nvPr/>
          </p:nvSpPr>
          <p:spPr>
            <a:xfrm>
              <a:off x="0" y="0"/>
              <a:ext cx="4816592" cy="2453240"/>
            </a:xfrm>
            <a:custGeom>
              <a:avLst/>
              <a:gdLst/>
              <a:ahLst/>
              <a:cxnLst/>
              <a:rect l="l" t="t" r="r" b="b"/>
              <a:pathLst>
                <a:path w="4816592" h="2453240">
                  <a:moveTo>
                    <a:pt x="0" y="0"/>
                  </a:moveTo>
                  <a:lnTo>
                    <a:pt x="4816592" y="0"/>
                  </a:lnTo>
                  <a:lnTo>
                    <a:pt x="4816592" y="2453240"/>
                  </a:lnTo>
                  <a:lnTo>
                    <a:pt x="0" y="2453240"/>
                  </a:lnTo>
                  <a:close/>
                </a:path>
              </a:pathLst>
            </a:custGeom>
            <a:gradFill rotWithShape="1">
              <a:gsLst>
                <a:gs pos="0">
                  <a:srgbClr val="EBDECB">
                    <a:alpha val="100000"/>
                  </a:srgbClr>
                </a:gs>
                <a:gs pos="100000">
                  <a:srgbClr val="ECE0C8">
                    <a:alpha val="100000"/>
                  </a:srgbClr>
                </a:gs>
              </a:gsLst>
              <a:lin ang="5400000"/>
            </a:gradFill>
          </p:spPr>
        </p:sp>
        <p:sp>
          <p:nvSpPr>
            <p:cNvPr id="5" name="TextBox 5"/>
            <p:cNvSpPr txBox="1"/>
            <p:nvPr/>
          </p:nvSpPr>
          <p:spPr>
            <a:xfrm>
              <a:off x="0" y="-38100"/>
              <a:ext cx="4816593" cy="2491340"/>
            </a:xfrm>
            <a:prstGeom prst="rect">
              <a:avLst/>
            </a:prstGeom>
          </p:spPr>
          <p:txBody>
            <a:bodyPr lIns="50800" tIns="50800" rIns="50800" bIns="50800" rtlCol="0" anchor="ctr"/>
            <a:lstStyle/>
            <a:p>
              <a:pPr algn="ctr">
                <a:lnSpc>
                  <a:spcPts val="2660"/>
                </a:lnSpc>
                <a:spcBef>
                  <a:spcPct val="0"/>
                </a:spcBef>
              </a:pPr>
            </a:p>
          </p:txBody>
        </p:sp>
      </p:grpSp>
      <p:sp>
        <p:nvSpPr>
          <p:cNvPr id="6" name="AutoShape 6"/>
          <p:cNvSpPr/>
          <p:nvPr/>
        </p:nvSpPr>
        <p:spPr>
          <a:xfrm>
            <a:off x="-552031" y="628650"/>
            <a:ext cx="18868606" cy="0"/>
          </a:xfrm>
          <a:prstGeom prst="line">
            <a:avLst/>
          </a:prstGeom>
          <a:ln w="38100" cap="flat">
            <a:gradFill>
              <a:gsLst>
                <a:gs pos="0">
                  <a:srgbClr val="8A3E34">
                    <a:alpha val="15000"/>
                  </a:srgbClr>
                </a:gs>
                <a:gs pos="50000">
                  <a:srgbClr val="742F24">
                    <a:alpha val="15000"/>
                  </a:srgbClr>
                </a:gs>
                <a:gs pos="100000">
                  <a:srgbClr val="81362B">
                    <a:alpha val="15000"/>
                  </a:srgbClr>
                </a:gs>
              </a:gsLst>
              <a:path path="circle">
                <a:fillToRect r="100000" b="100000"/>
              </a:path>
              <a:tileRect l="-100000" t="-100000"/>
            </a:gradFill>
            <a:prstDash val="solid"/>
            <a:headEnd type="none" w="sm" len="sm"/>
            <a:tailEnd type="none" w="sm" len="sm"/>
          </a:ln>
        </p:spPr>
      </p:sp>
      <p:sp>
        <p:nvSpPr>
          <p:cNvPr id="7" name="AutoShape 7"/>
          <p:cNvSpPr/>
          <p:nvPr/>
        </p:nvSpPr>
        <p:spPr>
          <a:xfrm>
            <a:off x="-580606" y="9982341"/>
            <a:ext cx="18868606" cy="0"/>
          </a:xfrm>
          <a:prstGeom prst="line">
            <a:avLst/>
          </a:prstGeom>
          <a:ln w="57150" cap="flat">
            <a:gradFill>
              <a:gsLst>
                <a:gs pos="0">
                  <a:srgbClr val="EBDECB">
                    <a:alpha val="23000"/>
                  </a:srgbClr>
                </a:gs>
                <a:gs pos="100000">
                  <a:srgbClr val="ECE0C8">
                    <a:alpha val="23000"/>
                  </a:srgbClr>
                </a:gs>
              </a:gsLst>
              <a:lin ang="5400000"/>
            </a:gradFill>
            <a:prstDash val="solid"/>
            <a:headEnd type="none" w="sm" len="sm"/>
            <a:tailEnd type="none" w="sm" len="sm"/>
          </a:ln>
        </p:spPr>
      </p:sp>
      <p:sp>
        <p:nvSpPr>
          <p:cNvPr id="8" name="Freeform 8"/>
          <p:cNvSpPr/>
          <p:nvPr/>
        </p:nvSpPr>
        <p:spPr>
          <a:xfrm>
            <a:off x="-3912079" y="-860485"/>
            <a:ext cx="4574157" cy="4574157"/>
          </a:xfrm>
          <a:custGeom>
            <a:avLst/>
            <a:gdLst/>
            <a:ahLst/>
            <a:cxnLst/>
            <a:rect l="l" t="t" r="r" b="b"/>
            <a:pathLst>
              <a:path w="4574157" h="4574157">
                <a:moveTo>
                  <a:pt x="0" y="0"/>
                </a:moveTo>
                <a:lnTo>
                  <a:pt x="4574156" y="0"/>
                </a:lnTo>
                <a:lnTo>
                  <a:pt x="4574156" y="4574157"/>
                </a:lnTo>
                <a:lnTo>
                  <a:pt x="0" y="4574157"/>
                </a:lnTo>
                <a:lnTo>
                  <a:pt x="0" y="0"/>
                </a:lnTo>
                <a:close/>
              </a:path>
            </a:pathLst>
          </a:custGeom>
          <a:blipFill>
            <a:blip r:embed="rId2">
              <a:alphaModFix amt="54000"/>
              <a:extLst>
                <a:ext uri="{96DAC541-7B7A-43D3-8B79-37D633B846F1}">
                  <asvg:svgBlip xmlns:asvg="http://schemas.microsoft.com/office/drawing/2016/SVG/main" r:embed="rId3"/>
                </a:ext>
              </a:extLst>
            </a:blip>
            <a:stretch>
              <a:fillRect/>
            </a:stretch>
          </a:blipFill>
        </p:spPr>
      </p:sp>
      <p:sp>
        <p:nvSpPr>
          <p:cNvPr id="9" name="Freeform 9"/>
          <p:cNvSpPr/>
          <p:nvPr/>
        </p:nvSpPr>
        <p:spPr>
          <a:xfrm>
            <a:off x="17627076" y="-860485"/>
            <a:ext cx="4574157" cy="4574157"/>
          </a:xfrm>
          <a:custGeom>
            <a:avLst/>
            <a:gdLst/>
            <a:ahLst/>
            <a:cxnLst/>
            <a:rect l="l" t="t" r="r" b="b"/>
            <a:pathLst>
              <a:path w="4574157" h="4574157">
                <a:moveTo>
                  <a:pt x="0" y="0"/>
                </a:moveTo>
                <a:lnTo>
                  <a:pt x="4574156" y="0"/>
                </a:lnTo>
                <a:lnTo>
                  <a:pt x="4574156" y="4574157"/>
                </a:lnTo>
                <a:lnTo>
                  <a:pt x="0" y="4574157"/>
                </a:lnTo>
                <a:lnTo>
                  <a:pt x="0" y="0"/>
                </a:lnTo>
                <a:close/>
              </a:path>
            </a:pathLst>
          </a:custGeom>
          <a:blipFill>
            <a:blip r:embed="rId2">
              <a:alphaModFix amt="54000"/>
              <a:extLst>
                <a:ext uri="{96DAC541-7B7A-43D3-8B79-37D633B846F1}">
                  <asvg:svgBlip xmlns:asvg="http://schemas.microsoft.com/office/drawing/2016/SVG/main" r:embed="rId3"/>
                </a:ext>
              </a:extLst>
            </a:blip>
            <a:stretch>
              <a:fillRect/>
            </a:stretch>
          </a:blipFill>
        </p:spPr>
      </p:sp>
      <p:sp>
        <p:nvSpPr>
          <p:cNvPr id="10" name="Freeform 10"/>
          <p:cNvSpPr/>
          <p:nvPr/>
        </p:nvSpPr>
        <p:spPr>
          <a:xfrm>
            <a:off x="3567280" y="890537"/>
            <a:ext cx="1362793" cy="552551"/>
          </a:xfrm>
          <a:custGeom>
            <a:avLst/>
            <a:gdLst/>
            <a:ahLst/>
            <a:cxnLst/>
            <a:rect l="l" t="t" r="r" b="b"/>
            <a:pathLst>
              <a:path w="1362793" h="552551">
                <a:moveTo>
                  <a:pt x="0" y="0"/>
                </a:moveTo>
                <a:lnTo>
                  <a:pt x="1362793" y="0"/>
                </a:lnTo>
                <a:lnTo>
                  <a:pt x="1362793" y="552551"/>
                </a:lnTo>
                <a:lnTo>
                  <a:pt x="0" y="552551"/>
                </a:lnTo>
                <a:lnTo>
                  <a:pt x="0" y="0"/>
                </a:lnTo>
                <a:close/>
              </a:path>
            </a:pathLst>
          </a:custGeom>
          <a:blipFill>
            <a:blip r:embed="rId4">
              <a:alphaModFix amt="50000"/>
              <a:extLst>
                <a:ext uri="{96DAC541-7B7A-43D3-8B79-37D633B846F1}">
                  <asvg:svgBlip xmlns:asvg="http://schemas.microsoft.com/office/drawing/2016/SVG/main" r:embed="rId5"/>
                </a:ext>
              </a:extLst>
            </a:blip>
            <a:stretch>
              <a:fillRect/>
            </a:stretch>
          </a:blipFill>
        </p:spPr>
      </p:sp>
      <p:sp>
        <p:nvSpPr>
          <p:cNvPr id="11" name="TextBox 11"/>
          <p:cNvSpPr txBox="1"/>
          <p:nvPr/>
        </p:nvSpPr>
        <p:spPr>
          <a:xfrm>
            <a:off x="1028700" y="955574"/>
            <a:ext cx="16920237" cy="1085850"/>
          </a:xfrm>
          <a:prstGeom prst="rect">
            <a:avLst/>
          </a:prstGeom>
        </p:spPr>
        <p:txBody>
          <a:bodyPr lIns="0" tIns="0" rIns="0" bIns="0" rtlCol="0" anchor="t">
            <a:spAutoFit/>
          </a:bodyPr>
          <a:lstStyle/>
          <a:p>
            <a:pPr algn="ctr">
              <a:lnSpc>
                <a:spcPts val="8505"/>
              </a:lnSpc>
            </a:pPr>
            <a:r>
              <a:rPr lang="en-US" sz="7090">
                <a:solidFill>
                  <a:srgbClr val="603C29"/>
                </a:solidFill>
                <a:latin typeface="黄煜臣江西拙楷体" panose="02010600040101010101" charset="-122"/>
                <a:ea typeface="黄煜臣江西拙楷体" panose="02010600040101010101" charset="-122"/>
                <a:cs typeface="黄煜臣江西拙楷体" panose="02010600040101010101" charset="-122"/>
                <a:sym typeface="黄煜臣江西拙楷体" panose="02010600040101010101" charset="-122"/>
              </a:rPr>
              <a:t>Taohuawu Wood-block New Year Paintings</a:t>
            </a:r>
            <a:endParaRPr lang="en-US" sz="7090">
              <a:solidFill>
                <a:srgbClr val="603C29"/>
              </a:solidFill>
              <a:latin typeface="黄煜臣江西拙楷体" panose="02010600040101010101" charset="-122"/>
              <a:ea typeface="黄煜臣江西拙楷体" panose="02010600040101010101" charset="-122"/>
              <a:cs typeface="黄煜臣江西拙楷体" panose="02010600040101010101" charset="-122"/>
              <a:sym typeface="黄煜臣江西拙楷体" panose="02010600040101010101" charset="-122"/>
            </a:endParaRPr>
          </a:p>
        </p:txBody>
      </p:sp>
      <p:sp>
        <p:nvSpPr>
          <p:cNvPr id="12" name="Freeform 12"/>
          <p:cNvSpPr/>
          <p:nvPr/>
        </p:nvSpPr>
        <p:spPr>
          <a:xfrm flipH="1">
            <a:off x="13107841" y="874043"/>
            <a:ext cx="1362793" cy="552551"/>
          </a:xfrm>
          <a:custGeom>
            <a:avLst/>
            <a:gdLst/>
            <a:ahLst/>
            <a:cxnLst/>
            <a:rect l="l" t="t" r="r" b="b"/>
            <a:pathLst>
              <a:path w="1362793" h="552551">
                <a:moveTo>
                  <a:pt x="1362794" y="0"/>
                </a:moveTo>
                <a:lnTo>
                  <a:pt x="0" y="0"/>
                </a:lnTo>
                <a:lnTo>
                  <a:pt x="0" y="552550"/>
                </a:lnTo>
                <a:lnTo>
                  <a:pt x="1362794" y="552550"/>
                </a:lnTo>
                <a:lnTo>
                  <a:pt x="1362794" y="0"/>
                </a:lnTo>
                <a:close/>
              </a:path>
            </a:pathLst>
          </a:custGeom>
          <a:blipFill>
            <a:blip r:embed="rId4">
              <a:alphaModFix amt="50000"/>
              <a:extLst>
                <a:ext uri="{96DAC541-7B7A-43D3-8B79-37D633B846F1}">
                  <asvg:svgBlip xmlns:asvg="http://schemas.microsoft.com/office/drawing/2016/SVG/main" r:embed="rId5"/>
                </a:ext>
              </a:extLst>
            </a:blip>
            <a:stretch>
              <a:fillRect/>
            </a:stretch>
          </a:blipFill>
        </p:spPr>
      </p:sp>
      <p:sp>
        <p:nvSpPr>
          <p:cNvPr id="13" name="Freeform 13"/>
          <p:cNvSpPr/>
          <p:nvPr/>
        </p:nvSpPr>
        <p:spPr>
          <a:xfrm>
            <a:off x="7568979" y="7011858"/>
            <a:ext cx="9603840" cy="2246442"/>
          </a:xfrm>
          <a:custGeom>
            <a:avLst/>
            <a:gdLst/>
            <a:ahLst/>
            <a:cxnLst/>
            <a:rect l="l" t="t" r="r" b="b"/>
            <a:pathLst>
              <a:path w="9603840" h="2246442">
                <a:moveTo>
                  <a:pt x="0" y="0"/>
                </a:moveTo>
                <a:lnTo>
                  <a:pt x="9603841" y="0"/>
                </a:lnTo>
                <a:lnTo>
                  <a:pt x="9603841" y="2246442"/>
                </a:lnTo>
                <a:lnTo>
                  <a:pt x="0" y="2246442"/>
                </a:lnTo>
                <a:lnTo>
                  <a:pt x="0" y="0"/>
                </a:lnTo>
                <a:close/>
              </a:path>
            </a:pathLst>
          </a:custGeom>
          <a:blipFill>
            <a:blip r:embed="rId6">
              <a:extLst>
                <a:ext uri="{96DAC541-7B7A-43D3-8B79-37D633B846F1}">
                  <asvg:svgBlip xmlns:asvg="http://schemas.microsoft.com/office/drawing/2016/SVG/main" r:embed="rId7"/>
                </a:ext>
              </a:extLst>
            </a:blip>
            <a:stretch>
              <a:fillRect/>
            </a:stretch>
          </a:blipFill>
          <a:ln cap="sq">
            <a:noFill/>
            <a:prstDash val="solid"/>
            <a:miter/>
          </a:ln>
        </p:spPr>
      </p:sp>
      <p:sp>
        <p:nvSpPr>
          <p:cNvPr id="14" name="AutoShape 14"/>
          <p:cNvSpPr/>
          <p:nvPr/>
        </p:nvSpPr>
        <p:spPr>
          <a:xfrm flipH="1">
            <a:off x="7852956" y="3154176"/>
            <a:ext cx="8962975" cy="0"/>
          </a:xfrm>
          <a:prstGeom prst="line">
            <a:avLst/>
          </a:prstGeom>
          <a:ln w="9525" cap="rnd">
            <a:solidFill>
              <a:srgbClr val="000000"/>
            </a:solidFill>
            <a:prstDash val="sysDash"/>
            <a:headEnd type="none" w="sm" len="sm"/>
            <a:tailEnd type="none" w="sm" len="sm"/>
          </a:ln>
        </p:spPr>
      </p:sp>
      <p:sp>
        <p:nvSpPr>
          <p:cNvPr id="15" name="TextBox 15"/>
          <p:cNvSpPr txBox="1"/>
          <p:nvPr/>
        </p:nvSpPr>
        <p:spPr>
          <a:xfrm>
            <a:off x="7810161" y="3259966"/>
            <a:ext cx="9163109" cy="3437568"/>
          </a:xfrm>
          <a:prstGeom prst="rect">
            <a:avLst/>
          </a:prstGeom>
        </p:spPr>
        <p:txBody>
          <a:bodyPr lIns="0" tIns="0" rIns="0" bIns="0" rtlCol="0" anchor="t">
            <a:spAutoFit/>
          </a:bodyPr>
          <a:lstStyle/>
          <a:p>
            <a:pPr algn="l">
              <a:lnSpc>
                <a:spcPts val="3930"/>
              </a:lnSpc>
            </a:pPr>
            <a:r>
              <a:rPr lang="en-US" sz="2520">
                <a:solidFill>
                  <a:srgbClr val="000000"/>
                </a:solidFill>
                <a:latin typeface="字由点字小隶书" panose="00020600040101010101" charset="-122"/>
                <a:ea typeface="字由点字小隶书" panose="00020600040101010101" charset="-122"/>
                <a:cs typeface="字由点字小隶书" panose="00020600040101010101" charset="-122"/>
                <a:sym typeface="字由点字小隶书" panose="00020600040101010101" charset="-122"/>
              </a:rPr>
              <a:t>It is renowned for their delicate and meticulous artistic style.  They incorporate the artistic features of literati paintings and prints in the Jiangnan region, with exquisite compositions, smooth and delicate lines, and soft colors. Tones such as light green and light purple are often used, presenting the elegant and gentle characteristics of the Jiangnan water town. </a:t>
            </a:r>
            <a:endParaRPr lang="en-US" sz="2520">
              <a:solidFill>
                <a:srgbClr val="000000"/>
              </a:solidFill>
              <a:latin typeface="字由点字小隶书" panose="00020600040101010101" charset="-122"/>
              <a:ea typeface="字由点字小隶书" panose="00020600040101010101" charset="-122"/>
              <a:cs typeface="字由点字小隶书" panose="00020600040101010101" charset="-122"/>
              <a:sym typeface="字由点字小隶书" panose="00020600040101010101" charset="-122"/>
            </a:endParaRPr>
          </a:p>
        </p:txBody>
      </p:sp>
      <p:sp>
        <p:nvSpPr>
          <p:cNvPr id="16" name="AutoShape 16"/>
          <p:cNvSpPr/>
          <p:nvPr/>
        </p:nvSpPr>
        <p:spPr>
          <a:xfrm flipH="1" flipV="1">
            <a:off x="7852956" y="8092532"/>
            <a:ext cx="8962975" cy="0"/>
          </a:xfrm>
          <a:prstGeom prst="line">
            <a:avLst/>
          </a:prstGeom>
          <a:ln w="9525" cap="rnd">
            <a:solidFill>
              <a:srgbClr val="000000"/>
            </a:solidFill>
            <a:prstDash val="sysDash"/>
            <a:headEnd type="none" w="sm" len="sm"/>
            <a:tailEnd type="none" w="sm" len="sm"/>
          </a:ln>
        </p:spPr>
      </p:sp>
      <p:sp>
        <p:nvSpPr>
          <p:cNvPr id="17" name="TextBox 17"/>
          <p:cNvSpPr txBox="1"/>
          <p:nvPr/>
        </p:nvSpPr>
        <p:spPr>
          <a:xfrm>
            <a:off x="7750316" y="2374799"/>
            <a:ext cx="6038922" cy="458412"/>
          </a:xfrm>
          <a:prstGeom prst="rect">
            <a:avLst/>
          </a:prstGeom>
        </p:spPr>
        <p:txBody>
          <a:bodyPr lIns="0" tIns="0" rIns="0" bIns="0" rtlCol="0" anchor="t">
            <a:spAutoFit/>
          </a:bodyPr>
          <a:lstStyle/>
          <a:p>
            <a:pPr algn="l">
              <a:lnSpc>
                <a:spcPts val="3785"/>
              </a:lnSpc>
            </a:pPr>
            <a:r>
              <a:rPr lang="en-US" sz="2870">
                <a:solidFill>
                  <a:srgbClr val="000000"/>
                </a:solidFill>
                <a:latin typeface="字由点字小隶书" panose="00020600040101010101" charset="-122"/>
                <a:ea typeface="字由点字小隶书" panose="00020600040101010101" charset="-122"/>
                <a:cs typeface="字由点字小隶书" panose="00020600040101010101" charset="-122"/>
                <a:sym typeface="字由点字小隶书" panose="00020600040101010101" charset="-122"/>
              </a:rPr>
              <a:t>Feature</a:t>
            </a:r>
            <a:endParaRPr lang="en-US" sz="2870">
              <a:solidFill>
                <a:srgbClr val="000000"/>
              </a:solidFill>
              <a:latin typeface="字由点字小隶书" panose="00020600040101010101" charset="-122"/>
              <a:ea typeface="字由点字小隶书" panose="00020600040101010101" charset="-122"/>
              <a:cs typeface="字由点字小隶书" panose="00020600040101010101" charset="-122"/>
              <a:sym typeface="字由点字小隶书" panose="00020600040101010101" charset="-122"/>
            </a:endParaRPr>
          </a:p>
        </p:txBody>
      </p:sp>
      <p:sp>
        <p:nvSpPr>
          <p:cNvPr id="18" name="TextBox 18"/>
          <p:cNvSpPr txBox="1"/>
          <p:nvPr/>
        </p:nvSpPr>
        <p:spPr>
          <a:xfrm>
            <a:off x="8163380" y="7264746"/>
            <a:ext cx="5194547" cy="458412"/>
          </a:xfrm>
          <a:prstGeom prst="rect">
            <a:avLst/>
          </a:prstGeom>
        </p:spPr>
        <p:txBody>
          <a:bodyPr lIns="0" tIns="0" rIns="0" bIns="0" rtlCol="0" anchor="t">
            <a:spAutoFit/>
          </a:bodyPr>
          <a:lstStyle/>
          <a:p>
            <a:pPr algn="l">
              <a:lnSpc>
                <a:spcPts val="3785"/>
              </a:lnSpc>
            </a:pPr>
            <a:r>
              <a:rPr lang="en-US" sz="2870">
                <a:solidFill>
                  <a:srgbClr val="000000"/>
                </a:solidFill>
                <a:latin typeface="字由点字小隶书" panose="00020600040101010101" charset="-122"/>
                <a:ea typeface="字由点字小隶书" panose="00020600040101010101" charset="-122"/>
                <a:cs typeface="字由点字小隶书" panose="00020600040101010101" charset="-122"/>
                <a:sym typeface="字由点字小隶书" panose="00020600040101010101" charset="-122"/>
              </a:rPr>
              <a:t>Main themes</a:t>
            </a:r>
            <a:endParaRPr lang="en-US" sz="2870">
              <a:solidFill>
                <a:srgbClr val="000000"/>
              </a:solidFill>
              <a:latin typeface="字由点字小隶书" panose="00020600040101010101" charset="-122"/>
              <a:ea typeface="字由点字小隶书" panose="00020600040101010101" charset="-122"/>
              <a:cs typeface="字由点字小隶书" panose="00020600040101010101" charset="-122"/>
              <a:sym typeface="字由点字小隶书" panose="00020600040101010101" charset="-122"/>
            </a:endParaRPr>
          </a:p>
        </p:txBody>
      </p:sp>
      <p:sp>
        <p:nvSpPr>
          <p:cNvPr id="19" name="TextBox 19"/>
          <p:cNvSpPr txBox="1"/>
          <p:nvPr/>
        </p:nvSpPr>
        <p:spPr>
          <a:xfrm>
            <a:off x="8054560" y="8202069"/>
            <a:ext cx="9204740" cy="961111"/>
          </a:xfrm>
          <a:prstGeom prst="rect">
            <a:avLst/>
          </a:prstGeom>
        </p:spPr>
        <p:txBody>
          <a:bodyPr lIns="0" tIns="0" rIns="0" bIns="0" rtlCol="0" anchor="t">
            <a:spAutoFit/>
          </a:bodyPr>
          <a:lstStyle/>
          <a:p>
            <a:pPr algn="l">
              <a:lnSpc>
                <a:spcPts val="3930"/>
              </a:lnSpc>
            </a:pPr>
            <a:r>
              <a:rPr lang="en-US" sz="2520">
                <a:solidFill>
                  <a:srgbClr val="000000"/>
                </a:solidFill>
                <a:latin typeface="字由点字小隶书" panose="00020600040101010101" charset="-122"/>
                <a:ea typeface="字由点字小隶书" panose="00020600040101010101" charset="-122"/>
                <a:cs typeface="字由点字小隶书" panose="00020600040101010101" charset="-122"/>
                <a:sym typeface="字由点字小隶书" panose="00020600040101010101" charset="-122"/>
              </a:rPr>
              <a:t> The themes are extensive, including folk life, historical stories, scenic spots, etc.</a:t>
            </a:r>
            <a:endParaRPr lang="en-US" sz="2520">
              <a:solidFill>
                <a:srgbClr val="000000"/>
              </a:solidFill>
              <a:latin typeface="字由点字小隶书" panose="00020600040101010101" charset="-122"/>
              <a:ea typeface="字由点字小隶书" panose="00020600040101010101" charset="-122"/>
              <a:cs typeface="字由点字小隶书" panose="00020600040101010101" charset="-122"/>
              <a:sym typeface="字由点字小隶书" panose="00020600040101010101" charset="-122"/>
            </a:endParaRPr>
          </a:p>
        </p:txBody>
      </p:sp>
      <p:sp>
        <p:nvSpPr>
          <p:cNvPr id="20" name="Freeform 20"/>
          <p:cNvSpPr/>
          <p:nvPr/>
        </p:nvSpPr>
        <p:spPr>
          <a:xfrm>
            <a:off x="613639" y="2627260"/>
            <a:ext cx="6171660" cy="6171660"/>
          </a:xfrm>
          <a:custGeom>
            <a:avLst/>
            <a:gdLst/>
            <a:ahLst/>
            <a:cxnLst/>
            <a:rect l="l" t="t" r="r" b="b"/>
            <a:pathLst>
              <a:path w="6171660" h="6171660">
                <a:moveTo>
                  <a:pt x="0" y="0"/>
                </a:moveTo>
                <a:lnTo>
                  <a:pt x="6171659" y="0"/>
                </a:lnTo>
                <a:lnTo>
                  <a:pt x="6171659" y="6171659"/>
                </a:lnTo>
                <a:lnTo>
                  <a:pt x="0" y="6171659"/>
                </a:lnTo>
                <a:lnTo>
                  <a:pt x="0" y="0"/>
                </a:lnTo>
                <a:close/>
              </a:path>
            </a:pathLst>
          </a:custGeom>
          <a:blipFill>
            <a:blip r:embed="rId8">
              <a:alphaModFix amt="31000"/>
              <a:extLst>
                <a:ext uri="{96DAC541-7B7A-43D3-8B79-37D633B846F1}">
                  <asvg:svgBlip xmlns:asvg="http://schemas.microsoft.com/office/drawing/2016/SVG/main" r:embed="rId9"/>
                </a:ext>
              </a:extLst>
            </a:blip>
            <a:stretch>
              <a:fillRect/>
            </a:stretch>
          </a:blipFill>
        </p:spPr>
      </p:sp>
      <p:grpSp>
        <p:nvGrpSpPr>
          <p:cNvPr id="21" name="Group 21"/>
          <p:cNvGrpSpPr/>
          <p:nvPr/>
        </p:nvGrpSpPr>
        <p:grpSpPr>
          <a:xfrm rot="0">
            <a:off x="801555" y="2815187"/>
            <a:ext cx="5795827" cy="5795804"/>
            <a:chOff x="0" y="0"/>
            <a:chExt cx="6350000" cy="6349975"/>
          </a:xfrm>
        </p:grpSpPr>
        <p:sp>
          <p:nvSpPr>
            <p:cNvPr id="22" name="Freeform 22"/>
            <p:cNvSpPr/>
            <p:nvPr/>
          </p:nvSpPr>
          <p:spPr>
            <a:xfrm>
              <a:off x="0" y="0"/>
              <a:ext cx="6350000" cy="6349975"/>
            </a:xfrm>
            <a:custGeom>
              <a:avLst/>
              <a:gdLst/>
              <a:ahLst/>
              <a:cxnLst/>
              <a:rect l="l" t="t" r="r" b="b"/>
              <a:pathLst>
                <a:path w="6350000" h="6349975">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10"/>
              <a:stretch>
                <a:fillRect t="-5000" b="-5000"/>
              </a:stretch>
            </a:blipFill>
          </p:spPr>
        </p:sp>
      </p:grpSp>
      <p:grpSp>
        <p:nvGrpSpPr>
          <p:cNvPr id="23" name="Group 23"/>
          <p:cNvGrpSpPr/>
          <p:nvPr/>
        </p:nvGrpSpPr>
        <p:grpSpPr>
          <a:xfrm rot="0">
            <a:off x="6132558" y="2566884"/>
            <a:ext cx="1305481" cy="1305481"/>
            <a:chOff x="0" y="0"/>
            <a:chExt cx="1740641" cy="1740641"/>
          </a:xfrm>
        </p:grpSpPr>
        <p:sp>
          <p:nvSpPr>
            <p:cNvPr id="24" name="Freeform 24"/>
            <p:cNvSpPr/>
            <p:nvPr/>
          </p:nvSpPr>
          <p:spPr>
            <a:xfrm>
              <a:off x="0" y="0"/>
              <a:ext cx="1740641" cy="1740641"/>
            </a:xfrm>
            <a:custGeom>
              <a:avLst/>
              <a:gdLst/>
              <a:ahLst/>
              <a:cxnLst/>
              <a:rect l="l" t="t" r="r" b="b"/>
              <a:pathLst>
                <a:path w="1740641" h="1740641">
                  <a:moveTo>
                    <a:pt x="0" y="0"/>
                  </a:moveTo>
                  <a:lnTo>
                    <a:pt x="1740641" y="0"/>
                  </a:lnTo>
                  <a:lnTo>
                    <a:pt x="1740641" y="1740641"/>
                  </a:lnTo>
                  <a:lnTo>
                    <a:pt x="0" y="1740641"/>
                  </a:lnTo>
                  <a:lnTo>
                    <a:pt x="0" y="0"/>
                  </a:lnTo>
                  <a:close/>
                </a:path>
              </a:pathLst>
            </a:custGeom>
            <a:blipFill>
              <a:blip r:embed="rId11">
                <a:extLst>
                  <a:ext uri="{96DAC541-7B7A-43D3-8B79-37D633B846F1}">
                    <asvg:svgBlip xmlns:asvg="http://schemas.microsoft.com/office/drawing/2016/SVG/main" r:embed="rId12"/>
                  </a:ext>
                </a:extLst>
              </a:blip>
              <a:stretch>
                <a:fillRect/>
              </a:stretch>
            </a:blipFill>
            <a:ln cap="sq">
              <a:noFill/>
              <a:prstDash val="solid"/>
              <a:miter/>
            </a:ln>
          </p:spPr>
        </p:sp>
        <p:sp>
          <p:nvSpPr>
            <p:cNvPr id="25" name="TextBox 25"/>
            <p:cNvSpPr txBox="1"/>
            <p:nvPr/>
          </p:nvSpPr>
          <p:spPr>
            <a:xfrm>
              <a:off x="469115" y="231265"/>
              <a:ext cx="878611" cy="924560"/>
            </a:xfrm>
            <a:prstGeom prst="rect">
              <a:avLst/>
            </a:prstGeom>
          </p:spPr>
          <p:txBody>
            <a:bodyPr lIns="0" tIns="0" rIns="0" bIns="0" rtlCol="0" anchor="t">
              <a:spAutoFit/>
            </a:bodyPr>
            <a:lstStyle/>
            <a:p>
              <a:pPr algn="ctr">
                <a:lnSpc>
                  <a:spcPts val="5880"/>
                </a:lnSpc>
              </a:pPr>
              <a:r>
                <a:rPr lang="en-US" sz="4200">
                  <a:solidFill>
                    <a:srgbClr val="7E3C2E"/>
                  </a:solidFill>
                  <a:latin typeface="黄煜臣江西拙楷体" panose="02010600040101010101" charset="-122"/>
                  <a:ea typeface="黄煜臣江西拙楷体" panose="02010600040101010101" charset="-122"/>
                  <a:cs typeface="黄煜臣江西拙楷体" panose="02010600040101010101" charset="-122"/>
                  <a:sym typeface="黄煜臣江西拙楷体" panose="02010600040101010101" charset="-122"/>
                </a:rPr>
                <a:t>1</a:t>
              </a:r>
              <a:endParaRPr lang="en-US" sz="4200">
                <a:solidFill>
                  <a:srgbClr val="7E3C2E"/>
                </a:solidFill>
                <a:latin typeface="黄煜臣江西拙楷体" panose="02010600040101010101" charset="-122"/>
                <a:ea typeface="黄煜臣江西拙楷体" panose="02010600040101010101" charset="-122"/>
                <a:cs typeface="黄煜臣江西拙楷体" panose="02010600040101010101" charset="-122"/>
                <a:sym typeface="黄煜臣江西拙楷体" panose="02010600040101010101" charset="-122"/>
              </a:endParaRPr>
            </a:p>
          </p:txBody>
        </p:sp>
      </p:grpSp>
      <p:sp>
        <p:nvSpPr>
          <p:cNvPr id="26" name="Freeform 26"/>
          <p:cNvSpPr/>
          <p:nvPr/>
        </p:nvSpPr>
        <p:spPr>
          <a:xfrm>
            <a:off x="6321754" y="7439791"/>
            <a:ext cx="1305481" cy="1305481"/>
          </a:xfrm>
          <a:custGeom>
            <a:avLst/>
            <a:gdLst/>
            <a:ahLst/>
            <a:cxnLst/>
            <a:rect l="l" t="t" r="r" b="b"/>
            <a:pathLst>
              <a:path w="1305481" h="1305481">
                <a:moveTo>
                  <a:pt x="0" y="0"/>
                </a:moveTo>
                <a:lnTo>
                  <a:pt x="1305481" y="0"/>
                </a:lnTo>
                <a:lnTo>
                  <a:pt x="1305481" y="1305481"/>
                </a:lnTo>
                <a:lnTo>
                  <a:pt x="0" y="1305481"/>
                </a:lnTo>
                <a:lnTo>
                  <a:pt x="0" y="0"/>
                </a:lnTo>
                <a:close/>
              </a:path>
            </a:pathLst>
          </a:custGeom>
          <a:blipFill>
            <a:blip r:embed="rId11">
              <a:extLst>
                <a:ext uri="{96DAC541-7B7A-43D3-8B79-37D633B846F1}">
                  <asvg:svgBlip xmlns:asvg="http://schemas.microsoft.com/office/drawing/2016/SVG/main" r:embed="rId12"/>
                </a:ext>
              </a:extLst>
            </a:blip>
            <a:stretch>
              <a:fillRect/>
            </a:stretch>
          </a:blipFill>
          <a:ln cap="sq">
            <a:noFill/>
            <a:prstDash val="solid"/>
            <a:miter/>
          </a:ln>
        </p:spPr>
      </p:sp>
      <p:sp>
        <p:nvSpPr>
          <p:cNvPr id="27" name="TextBox 27"/>
          <p:cNvSpPr txBox="1"/>
          <p:nvPr/>
        </p:nvSpPr>
        <p:spPr>
          <a:xfrm>
            <a:off x="6645015" y="7625525"/>
            <a:ext cx="658958" cy="712470"/>
          </a:xfrm>
          <a:prstGeom prst="rect">
            <a:avLst/>
          </a:prstGeom>
        </p:spPr>
        <p:txBody>
          <a:bodyPr lIns="0" tIns="0" rIns="0" bIns="0" rtlCol="0" anchor="t">
            <a:spAutoFit/>
          </a:bodyPr>
          <a:lstStyle/>
          <a:p>
            <a:pPr marL="0" lvl="0" indent="0" algn="ctr">
              <a:lnSpc>
                <a:spcPts val="5880"/>
              </a:lnSpc>
              <a:spcBef>
                <a:spcPct val="0"/>
              </a:spcBef>
            </a:pPr>
            <a:r>
              <a:rPr lang="en-US" sz="4200">
                <a:solidFill>
                  <a:srgbClr val="7E3C2E"/>
                </a:solidFill>
                <a:latin typeface="黄煜臣江西拙楷体" panose="02010600040101010101" charset="-122"/>
                <a:ea typeface="黄煜臣江西拙楷体" panose="02010600040101010101" charset="-122"/>
                <a:cs typeface="黄煜臣江西拙楷体" panose="02010600040101010101" charset="-122"/>
                <a:sym typeface="黄煜臣江西拙楷体" panose="02010600040101010101" charset="-122"/>
              </a:rPr>
              <a:t>2</a:t>
            </a:r>
            <a:endParaRPr lang="en-US" sz="4200">
              <a:solidFill>
                <a:srgbClr val="7E3C2E"/>
              </a:solidFill>
              <a:latin typeface="黄煜臣江西拙楷体" panose="02010600040101010101" charset="-122"/>
              <a:ea typeface="黄煜臣江西拙楷体" panose="02010600040101010101" charset="-122"/>
              <a:cs typeface="黄煜臣江西拙楷体" panose="02010600040101010101" charset="-122"/>
              <a:sym typeface="黄煜臣江西拙楷体" panose="02010600040101010101"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rgbClr val="8A3E34">
                <a:alpha val="100000"/>
              </a:srgbClr>
            </a:gs>
            <a:gs pos="50000">
              <a:srgbClr val="742F24">
                <a:alpha val="100000"/>
              </a:srgbClr>
            </a:gs>
            <a:gs pos="100000">
              <a:srgbClr val="81362B">
                <a:alpha val="100000"/>
              </a:srgb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Freeform 2"/>
          <p:cNvSpPr/>
          <p:nvPr/>
        </p:nvSpPr>
        <p:spPr>
          <a:xfrm rot="5400000">
            <a:off x="4115231" y="-5168701"/>
            <a:ext cx="12263260" cy="21654935"/>
          </a:xfrm>
          <a:custGeom>
            <a:avLst/>
            <a:gdLst/>
            <a:ahLst/>
            <a:cxnLst/>
            <a:rect l="l" t="t" r="r" b="b"/>
            <a:pathLst>
              <a:path w="12263260" h="21654935">
                <a:moveTo>
                  <a:pt x="0" y="0"/>
                </a:moveTo>
                <a:lnTo>
                  <a:pt x="12263260" y="0"/>
                </a:lnTo>
                <a:lnTo>
                  <a:pt x="12263260" y="21654935"/>
                </a:lnTo>
                <a:lnTo>
                  <a:pt x="0" y="21654935"/>
                </a:lnTo>
                <a:lnTo>
                  <a:pt x="0" y="0"/>
                </a:lnTo>
                <a:close/>
              </a:path>
            </a:pathLst>
          </a:custGeom>
          <a:blipFill>
            <a:blip r:embed="rId1">
              <a:alphaModFix amt="19999"/>
            </a:blip>
            <a:stretch>
              <a:fillRect r="-13013"/>
            </a:stretch>
          </a:blipFill>
        </p:spPr>
      </p:sp>
      <p:grpSp>
        <p:nvGrpSpPr>
          <p:cNvPr id="3" name="Group 3"/>
          <p:cNvGrpSpPr/>
          <p:nvPr/>
        </p:nvGrpSpPr>
        <p:grpSpPr>
          <a:xfrm rot="0">
            <a:off x="0" y="443045"/>
            <a:ext cx="18288000" cy="9314647"/>
            <a:chOff x="0" y="0"/>
            <a:chExt cx="4816593" cy="2453240"/>
          </a:xfrm>
        </p:grpSpPr>
        <p:sp>
          <p:nvSpPr>
            <p:cNvPr id="4" name="Freeform 4"/>
            <p:cNvSpPr/>
            <p:nvPr/>
          </p:nvSpPr>
          <p:spPr>
            <a:xfrm>
              <a:off x="0" y="0"/>
              <a:ext cx="4816592" cy="2453240"/>
            </a:xfrm>
            <a:custGeom>
              <a:avLst/>
              <a:gdLst/>
              <a:ahLst/>
              <a:cxnLst/>
              <a:rect l="l" t="t" r="r" b="b"/>
              <a:pathLst>
                <a:path w="4816592" h="2453240">
                  <a:moveTo>
                    <a:pt x="0" y="0"/>
                  </a:moveTo>
                  <a:lnTo>
                    <a:pt x="4816592" y="0"/>
                  </a:lnTo>
                  <a:lnTo>
                    <a:pt x="4816592" y="2453240"/>
                  </a:lnTo>
                  <a:lnTo>
                    <a:pt x="0" y="2453240"/>
                  </a:lnTo>
                  <a:close/>
                </a:path>
              </a:pathLst>
            </a:custGeom>
            <a:gradFill rotWithShape="1">
              <a:gsLst>
                <a:gs pos="0">
                  <a:srgbClr val="EBDECB">
                    <a:alpha val="100000"/>
                  </a:srgbClr>
                </a:gs>
                <a:gs pos="100000">
                  <a:srgbClr val="ECE0C8">
                    <a:alpha val="100000"/>
                  </a:srgbClr>
                </a:gs>
              </a:gsLst>
              <a:lin ang="5400000"/>
            </a:gradFill>
          </p:spPr>
        </p:sp>
        <p:sp>
          <p:nvSpPr>
            <p:cNvPr id="5" name="TextBox 5"/>
            <p:cNvSpPr txBox="1"/>
            <p:nvPr/>
          </p:nvSpPr>
          <p:spPr>
            <a:xfrm>
              <a:off x="0" y="-38100"/>
              <a:ext cx="4816593" cy="2491340"/>
            </a:xfrm>
            <a:prstGeom prst="rect">
              <a:avLst/>
            </a:prstGeom>
          </p:spPr>
          <p:txBody>
            <a:bodyPr lIns="50800" tIns="50800" rIns="50800" bIns="50800" rtlCol="0" anchor="ctr"/>
            <a:lstStyle/>
            <a:p>
              <a:pPr algn="ctr">
                <a:lnSpc>
                  <a:spcPts val="2660"/>
                </a:lnSpc>
                <a:spcBef>
                  <a:spcPct val="0"/>
                </a:spcBef>
              </a:pPr>
            </a:p>
          </p:txBody>
        </p:sp>
      </p:grpSp>
      <p:sp>
        <p:nvSpPr>
          <p:cNvPr id="6" name="AutoShape 6"/>
          <p:cNvSpPr/>
          <p:nvPr/>
        </p:nvSpPr>
        <p:spPr>
          <a:xfrm>
            <a:off x="-552031" y="628650"/>
            <a:ext cx="18868606" cy="0"/>
          </a:xfrm>
          <a:prstGeom prst="line">
            <a:avLst/>
          </a:prstGeom>
          <a:ln w="38100" cap="flat">
            <a:gradFill>
              <a:gsLst>
                <a:gs pos="0">
                  <a:srgbClr val="8A3E34">
                    <a:alpha val="15000"/>
                  </a:srgbClr>
                </a:gs>
                <a:gs pos="50000">
                  <a:srgbClr val="742F24">
                    <a:alpha val="15000"/>
                  </a:srgbClr>
                </a:gs>
                <a:gs pos="100000">
                  <a:srgbClr val="81362B">
                    <a:alpha val="15000"/>
                  </a:srgbClr>
                </a:gs>
              </a:gsLst>
              <a:path path="circle">
                <a:fillToRect r="100000" b="100000"/>
              </a:path>
              <a:tileRect l="-100000" t="-100000"/>
            </a:gradFill>
            <a:prstDash val="solid"/>
            <a:headEnd type="none" w="sm" len="sm"/>
            <a:tailEnd type="none" w="sm" len="sm"/>
          </a:ln>
        </p:spPr>
      </p:sp>
      <p:sp>
        <p:nvSpPr>
          <p:cNvPr id="7" name="AutoShape 7"/>
          <p:cNvSpPr/>
          <p:nvPr/>
        </p:nvSpPr>
        <p:spPr>
          <a:xfrm>
            <a:off x="-580606" y="9982341"/>
            <a:ext cx="18868606" cy="0"/>
          </a:xfrm>
          <a:prstGeom prst="line">
            <a:avLst/>
          </a:prstGeom>
          <a:ln w="57150" cap="flat">
            <a:gradFill>
              <a:gsLst>
                <a:gs pos="0">
                  <a:srgbClr val="EBDECB">
                    <a:alpha val="23000"/>
                  </a:srgbClr>
                </a:gs>
                <a:gs pos="100000">
                  <a:srgbClr val="ECE0C8">
                    <a:alpha val="23000"/>
                  </a:srgbClr>
                </a:gs>
              </a:gsLst>
              <a:lin ang="5400000"/>
            </a:gradFill>
            <a:prstDash val="solid"/>
            <a:headEnd type="none" w="sm" len="sm"/>
            <a:tailEnd type="none" w="sm" len="sm"/>
          </a:ln>
        </p:spPr>
      </p:sp>
      <p:sp>
        <p:nvSpPr>
          <p:cNvPr id="8" name="Freeform 8"/>
          <p:cNvSpPr/>
          <p:nvPr/>
        </p:nvSpPr>
        <p:spPr>
          <a:xfrm>
            <a:off x="-3912079" y="-860485"/>
            <a:ext cx="4574157" cy="4574157"/>
          </a:xfrm>
          <a:custGeom>
            <a:avLst/>
            <a:gdLst/>
            <a:ahLst/>
            <a:cxnLst/>
            <a:rect l="l" t="t" r="r" b="b"/>
            <a:pathLst>
              <a:path w="4574157" h="4574157">
                <a:moveTo>
                  <a:pt x="0" y="0"/>
                </a:moveTo>
                <a:lnTo>
                  <a:pt x="4574156" y="0"/>
                </a:lnTo>
                <a:lnTo>
                  <a:pt x="4574156" y="4574157"/>
                </a:lnTo>
                <a:lnTo>
                  <a:pt x="0" y="4574157"/>
                </a:lnTo>
                <a:lnTo>
                  <a:pt x="0" y="0"/>
                </a:lnTo>
                <a:close/>
              </a:path>
            </a:pathLst>
          </a:custGeom>
          <a:blipFill>
            <a:blip r:embed="rId2">
              <a:alphaModFix amt="54000"/>
              <a:extLst>
                <a:ext uri="{96DAC541-7B7A-43D3-8B79-37D633B846F1}">
                  <asvg:svgBlip xmlns:asvg="http://schemas.microsoft.com/office/drawing/2016/SVG/main" r:embed="rId3"/>
                </a:ext>
              </a:extLst>
            </a:blip>
            <a:stretch>
              <a:fillRect/>
            </a:stretch>
          </a:blipFill>
        </p:spPr>
      </p:sp>
      <p:sp>
        <p:nvSpPr>
          <p:cNvPr id="9" name="Freeform 9"/>
          <p:cNvSpPr/>
          <p:nvPr/>
        </p:nvSpPr>
        <p:spPr>
          <a:xfrm>
            <a:off x="17627076" y="-860485"/>
            <a:ext cx="4574157" cy="4574157"/>
          </a:xfrm>
          <a:custGeom>
            <a:avLst/>
            <a:gdLst/>
            <a:ahLst/>
            <a:cxnLst/>
            <a:rect l="l" t="t" r="r" b="b"/>
            <a:pathLst>
              <a:path w="4574157" h="4574157">
                <a:moveTo>
                  <a:pt x="0" y="0"/>
                </a:moveTo>
                <a:lnTo>
                  <a:pt x="4574156" y="0"/>
                </a:lnTo>
                <a:lnTo>
                  <a:pt x="4574156" y="4574157"/>
                </a:lnTo>
                <a:lnTo>
                  <a:pt x="0" y="4574157"/>
                </a:lnTo>
                <a:lnTo>
                  <a:pt x="0" y="0"/>
                </a:lnTo>
                <a:close/>
              </a:path>
            </a:pathLst>
          </a:custGeom>
          <a:blipFill>
            <a:blip r:embed="rId2">
              <a:alphaModFix amt="54000"/>
              <a:extLst>
                <a:ext uri="{96DAC541-7B7A-43D3-8B79-37D633B846F1}">
                  <asvg:svgBlip xmlns:asvg="http://schemas.microsoft.com/office/drawing/2016/SVG/main" r:embed="rId3"/>
                </a:ext>
              </a:extLst>
            </a:blip>
            <a:stretch>
              <a:fillRect/>
            </a:stretch>
          </a:blipFill>
        </p:spPr>
      </p:sp>
      <p:sp>
        <p:nvSpPr>
          <p:cNvPr id="10" name="Freeform 10"/>
          <p:cNvSpPr/>
          <p:nvPr/>
        </p:nvSpPr>
        <p:spPr>
          <a:xfrm>
            <a:off x="3567280" y="890537"/>
            <a:ext cx="1362793" cy="552551"/>
          </a:xfrm>
          <a:custGeom>
            <a:avLst/>
            <a:gdLst/>
            <a:ahLst/>
            <a:cxnLst/>
            <a:rect l="l" t="t" r="r" b="b"/>
            <a:pathLst>
              <a:path w="1362793" h="552551">
                <a:moveTo>
                  <a:pt x="0" y="0"/>
                </a:moveTo>
                <a:lnTo>
                  <a:pt x="1362793" y="0"/>
                </a:lnTo>
                <a:lnTo>
                  <a:pt x="1362793" y="552551"/>
                </a:lnTo>
                <a:lnTo>
                  <a:pt x="0" y="552551"/>
                </a:lnTo>
                <a:lnTo>
                  <a:pt x="0" y="0"/>
                </a:lnTo>
                <a:close/>
              </a:path>
            </a:pathLst>
          </a:custGeom>
          <a:blipFill>
            <a:blip r:embed="rId4">
              <a:alphaModFix amt="50000"/>
              <a:extLst>
                <a:ext uri="{96DAC541-7B7A-43D3-8B79-37D633B846F1}">
                  <asvg:svgBlip xmlns:asvg="http://schemas.microsoft.com/office/drawing/2016/SVG/main" r:embed="rId5"/>
                </a:ext>
              </a:extLst>
            </a:blip>
            <a:stretch>
              <a:fillRect/>
            </a:stretch>
          </a:blipFill>
        </p:spPr>
      </p:sp>
      <p:sp>
        <p:nvSpPr>
          <p:cNvPr id="11" name="TextBox 11"/>
          <p:cNvSpPr txBox="1"/>
          <p:nvPr/>
        </p:nvSpPr>
        <p:spPr>
          <a:xfrm>
            <a:off x="2276475" y="481330"/>
            <a:ext cx="14638655" cy="1090295"/>
          </a:xfrm>
          <a:prstGeom prst="rect">
            <a:avLst/>
          </a:prstGeom>
        </p:spPr>
        <p:txBody>
          <a:bodyPr wrap="square" lIns="0" tIns="0" rIns="0" bIns="0" rtlCol="0" anchor="t">
            <a:spAutoFit/>
          </a:bodyPr>
          <a:lstStyle/>
          <a:p>
            <a:pPr algn="ctr">
              <a:lnSpc>
                <a:spcPts val="8505"/>
              </a:lnSpc>
            </a:pPr>
            <a:r>
              <a:rPr lang="en-US" sz="7090">
                <a:solidFill>
                  <a:srgbClr val="603C29"/>
                </a:solidFill>
                <a:latin typeface="黄煜臣江西拙楷体" panose="02010600040101010101" charset="-122"/>
                <a:ea typeface="黄煜臣江西拙楷体" panose="02010600040101010101" charset="-122"/>
                <a:cs typeface="黄煜臣江西拙楷体" panose="02010600040101010101" charset="-122"/>
                <a:sym typeface="黄煜臣江西拙楷体" panose="02010600040101010101" charset="-122"/>
              </a:rPr>
              <a:t>Foshan New Year wood-block paintings </a:t>
            </a:r>
            <a:endParaRPr lang="en-US" sz="7090">
              <a:solidFill>
                <a:srgbClr val="603C29"/>
              </a:solidFill>
              <a:latin typeface="黄煜臣江西拙楷体" panose="02010600040101010101" charset="-122"/>
              <a:ea typeface="黄煜臣江西拙楷体" panose="02010600040101010101" charset="-122"/>
              <a:cs typeface="黄煜臣江西拙楷体" panose="02010600040101010101" charset="-122"/>
              <a:sym typeface="黄煜臣江西拙楷体" panose="02010600040101010101" charset="-122"/>
            </a:endParaRPr>
          </a:p>
        </p:txBody>
      </p:sp>
      <p:sp>
        <p:nvSpPr>
          <p:cNvPr id="12" name="Freeform 12"/>
          <p:cNvSpPr/>
          <p:nvPr/>
        </p:nvSpPr>
        <p:spPr>
          <a:xfrm flipH="1">
            <a:off x="13107841" y="874043"/>
            <a:ext cx="1362793" cy="552551"/>
          </a:xfrm>
          <a:custGeom>
            <a:avLst/>
            <a:gdLst/>
            <a:ahLst/>
            <a:cxnLst/>
            <a:rect l="l" t="t" r="r" b="b"/>
            <a:pathLst>
              <a:path w="1362793" h="552551">
                <a:moveTo>
                  <a:pt x="1362794" y="0"/>
                </a:moveTo>
                <a:lnTo>
                  <a:pt x="0" y="0"/>
                </a:lnTo>
                <a:lnTo>
                  <a:pt x="0" y="552550"/>
                </a:lnTo>
                <a:lnTo>
                  <a:pt x="1362794" y="552550"/>
                </a:lnTo>
                <a:lnTo>
                  <a:pt x="1362794" y="0"/>
                </a:lnTo>
                <a:close/>
              </a:path>
            </a:pathLst>
          </a:custGeom>
          <a:blipFill>
            <a:blip r:embed="rId4">
              <a:alphaModFix amt="50000"/>
              <a:extLst>
                <a:ext uri="{96DAC541-7B7A-43D3-8B79-37D633B846F1}">
                  <asvg:svgBlip xmlns:asvg="http://schemas.microsoft.com/office/drawing/2016/SVG/main" r:embed="rId5"/>
                </a:ext>
              </a:extLst>
            </a:blip>
            <a:stretch>
              <a:fillRect/>
            </a:stretch>
          </a:blipFill>
        </p:spPr>
      </p:sp>
      <p:grpSp>
        <p:nvGrpSpPr>
          <p:cNvPr id="13" name="Group 13"/>
          <p:cNvGrpSpPr/>
          <p:nvPr/>
        </p:nvGrpSpPr>
        <p:grpSpPr>
          <a:xfrm rot="0">
            <a:off x="550285" y="2397683"/>
            <a:ext cx="6033989" cy="3225950"/>
            <a:chOff x="0" y="0"/>
            <a:chExt cx="8499316" cy="4543986"/>
          </a:xfrm>
        </p:grpSpPr>
        <p:sp>
          <p:nvSpPr>
            <p:cNvPr id="14" name="Freeform 14"/>
            <p:cNvSpPr/>
            <p:nvPr/>
          </p:nvSpPr>
          <p:spPr>
            <a:xfrm>
              <a:off x="0" y="0"/>
              <a:ext cx="8499315" cy="4543987"/>
            </a:xfrm>
            <a:custGeom>
              <a:avLst/>
              <a:gdLst/>
              <a:ahLst/>
              <a:cxnLst/>
              <a:rect l="l" t="t" r="r" b="b"/>
              <a:pathLst>
                <a:path w="8499315" h="4543987">
                  <a:moveTo>
                    <a:pt x="8339296" y="0"/>
                  </a:moveTo>
                  <a:lnTo>
                    <a:pt x="160020" y="0"/>
                  </a:lnTo>
                  <a:lnTo>
                    <a:pt x="0" y="160020"/>
                  </a:lnTo>
                  <a:lnTo>
                    <a:pt x="0" y="4383967"/>
                  </a:lnTo>
                  <a:lnTo>
                    <a:pt x="160020" y="4543987"/>
                  </a:lnTo>
                  <a:lnTo>
                    <a:pt x="8339296" y="4543987"/>
                  </a:lnTo>
                  <a:lnTo>
                    <a:pt x="8499315" y="4383967"/>
                  </a:lnTo>
                  <a:lnTo>
                    <a:pt x="8499315" y="160020"/>
                  </a:lnTo>
                  <a:lnTo>
                    <a:pt x="8339296" y="0"/>
                  </a:lnTo>
                  <a:close/>
                </a:path>
              </a:pathLst>
            </a:custGeom>
            <a:gradFill rotWithShape="1">
              <a:gsLst>
                <a:gs pos="0">
                  <a:srgbClr val="FCF9F4">
                    <a:alpha val="100000"/>
                  </a:srgbClr>
                </a:gs>
                <a:gs pos="100000">
                  <a:srgbClr val="FFF6EF">
                    <a:alpha val="100000"/>
                  </a:srgbClr>
                </a:gs>
              </a:gsLst>
              <a:lin ang="0"/>
            </a:gradFill>
            <a:ln w="38100" cap="sq">
              <a:gradFill>
                <a:gsLst>
                  <a:gs pos="0">
                    <a:srgbClr val="DFC8B3">
                      <a:alpha val="100000"/>
                    </a:srgbClr>
                  </a:gs>
                  <a:gs pos="100000">
                    <a:srgbClr val="CBA486">
                      <a:alpha val="100000"/>
                    </a:srgbClr>
                  </a:gs>
                </a:gsLst>
                <a:lin ang="5400000"/>
              </a:gradFill>
              <a:prstDash val="solid"/>
              <a:miter/>
            </a:ln>
          </p:spPr>
        </p:sp>
        <p:sp>
          <p:nvSpPr>
            <p:cNvPr id="15" name="TextBox 15"/>
            <p:cNvSpPr txBox="1"/>
            <p:nvPr/>
          </p:nvSpPr>
          <p:spPr>
            <a:xfrm>
              <a:off x="63500" y="15875"/>
              <a:ext cx="8372316" cy="4464611"/>
            </a:xfrm>
            <a:prstGeom prst="rect">
              <a:avLst/>
            </a:prstGeom>
          </p:spPr>
          <p:txBody>
            <a:bodyPr lIns="54566" tIns="54566" rIns="54566" bIns="54566" rtlCol="0" anchor="ctr"/>
            <a:lstStyle/>
            <a:p>
              <a:pPr algn="ctr">
                <a:lnSpc>
                  <a:spcPts val="3360"/>
                </a:lnSpc>
              </a:pPr>
            </a:p>
          </p:txBody>
        </p:sp>
      </p:grpSp>
      <p:sp>
        <p:nvSpPr>
          <p:cNvPr id="16" name="AutoShape 16"/>
          <p:cNvSpPr/>
          <p:nvPr/>
        </p:nvSpPr>
        <p:spPr>
          <a:xfrm flipV="1">
            <a:off x="1455304" y="2473883"/>
            <a:ext cx="4067913" cy="0"/>
          </a:xfrm>
          <a:prstGeom prst="line">
            <a:avLst/>
          </a:prstGeom>
          <a:ln w="152400" cap="rnd">
            <a:gradFill>
              <a:gsLst>
                <a:gs pos="0">
                  <a:srgbClr val="924F3F">
                    <a:alpha val="100000"/>
                  </a:srgbClr>
                </a:gs>
                <a:gs pos="100000">
                  <a:srgbClr val="803D2F">
                    <a:alpha val="100000"/>
                  </a:srgbClr>
                </a:gs>
              </a:gsLst>
              <a:lin ang="0"/>
            </a:gradFill>
            <a:prstDash val="solid"/>
            <a:headEnd type="none" w="sm" len="sm"/>
            <a:tailEnd type="none" w="sm" len="sm"/>
          </a:ln>
        </p:spPr>
      </p:sp>
      <p:sp>
        <p:nvSpPr>
          <p:cNvPr id="17" name="TextBox 17"/>
          <p:cNvSpPr txBox="1"/>
          <p:nvPr/>
        </p:nvSpPr>
        <p:spPr>
          <a:xfrm>
            <a:off x="944091" y="2801760"/>
            <a:ext cx="5090340" cy="466725"/>
          </a:xfrm>
          <a:prstGeom prst="rect">
            <a:avLst/>
          </a:prstGeom>
        </p:spPr>
        <p:txBody>
          <a:bodyPr lIns="0" tIns="0" rIns="0" bIns="0" rtlCol="0" anchor="t">
            <a:spAutoFit/>
          </a:bodyPr>
          <a:lstStyle/>
          <a:p>
            <a:pPr marL="0" lvl="0" indent="0" algn="l">
              <a:lnSpc>
                <a:spcPts val="3610"/>
              </a:lnSpc>
              <a:spcBef>
                <a:spcPct val="0"/>
              </a:spcBef>
            </a:pPr>
            <a:r>
              <a:rPr lang="en-US" sz="3005" spc="267">
                <a:solidFill>
                  <a:srgbClr val="8B2740"/>
                </a:solidFill>
                <a:latin typeface="黄煜臣江西拙楷体" panose="02010600040101010101" charset="-122"/>
                <a:ea typeface="黄煜臣江西拙楷体" panose="02010600040101010101" charset="-122"/>
                <a:cs typeface="黄煜臣江西拙楷体" panose="02010600040101010101" charset="-122"/>
                <a:sym typeface="黄煜臣江西拙楷体" panose="02010600040101010101" charset="-122"/>
              </a:rPr>
              <a:t>FEATURE</a:t>
            </a:r>
            <a:endParaRPr lang="en-US" sz="3005" spc="267">
              <a:solidFill>
                <a:srgbClr val="8B2740"/>
              </a:solidFill>
              <a:latin typeface="黄煜臣江西拙楷体" panose="02010600040101010101" charset="-122"/>
              <a:ea typeface="黄煜臣江西拙楷体" panose="02010600040101010101" charset="-122"/>
              <a:cs typeface="黄煜臣江西拙楷体" panose="02010600040101010101" charset="-122"/>
              <a:sym typeface="黄煜臣江西拙楷体" panose="02010600040101010101" charset="-122"/>
            </a:endParaRPr>
          </a:p>
        </p:txBody>
      </p:sp>
      <p:sp>
        <p:nvSpPr>
          <p:cNvPr id="18" name="TextBox 18"/>
          <p:cNvSpPr txBox="1"/>
          <p:nvPr/>
        </p:nvSpPr>
        <p:spPr>
          <a:xfrm>
            <a:off x="873160" y="3201810"/>
            <a:ext cx="4841620" cy="2184460"/>
          </a:xfrm>
          <a:prstGeom prst="rect">
            <a:avLst/>
          </a:prstGeom>
        </p:spPr>
        <p:txBody>
          <a:bodyPr lIns="0" tIns="0" rIns="0" bIns="0" rtlCol="0" anchor="t">
            <a:spAutoFit/>
          </a:bodyPr>
          <a:lstStyle/>
          <a:p>
            <a:pPr marL="0" lvl="0" indent="0" algn="just">
              <a:lnSpc>
                <a:spcPts val="3475"/>
              </a:lnSpc>
              <a:spcBef>
                <a:spcPct val="0"/>
              </a:spcBef>
            </a:pPr>
            <a:r>
              <a:rPr lang="en-US" sz="2315">
                <a:solidFill>
                  <a:srgbClr val="43352E"/>
                </a:solidFill>
                <a:latin typeface="字由点字小隶书" panose="00020600040101010101" charset="-122"/>
                <a:ea typeface="字由点字小隶书" panose="00020600040101010101" charset="-122"/>
                <a:cs typeface="字由点字小隶书" panose="00020600040101010101" charset="-122"/>
                <a:sym typeface="字由点字小隶书" panose="00020600040101010101" charset="-122"/>
              </a:rPr>
              <a:t>Foshan New Year wood-block paintings in Guangdong have strong regional characteristics. They often use red and black as the base colors </a:t>
            </a:r>
            <a:endParaRPr lang="en-US" sz="2315">
              <a:solidFill>
                <a:srgbClr val="43352E"/>
              </a:solidFill>
              <a:latin typeface="字由点字小隶书" panose="00020600040101010101" charset="-122"/>
              <a:ea typeface="字由点字小隶书" panose="00020600040101010101" charset="-122"/>
              <a:cs typeface="字由点字小隶书" panose="00020600040101010101" charset="-122"/>
              <a:sym typeface="字由点字小隶书" panose="00020600040101010101" charset="-122"/>
            </a:endParaRPr>
          </a:p>
        </p:txBody>
      </p:sp>
      <p:grpSp>
        <p:nvGrpSpPr>
          <p:cNvPr id="19" name="Group 19"/>
          <p:cNvGrpSpPr/>
          <p:nvPr/>
        </p:nvGrpSpPr>
        <p:grpSpPr>
          <a:xfrm rot="0">
            <a:off x="550285" y="5845173"/>
            <a:ext cx="6026956" cy="3138358"/>
            <a:chOff x="0" y="0"/>
            <a:chExt cx="8035942" cy="4184477"/>
          </a:xfrm>
        </p:grpSpPr>
        <p:grpSp>
          <p:nvGrpSpPr>
            <p:cNvPr id="20" name="Group 20"/>
            <p:cNvGrpSpPr/>
            <p:nvPr/>
          </p:nvGrpSpPr>
          <p:grpSpPr>
            <a:xfrm rot="0">
              <a:off x="0" y="55160"/>
              <a:ext cx="8035942" cy="4129317"/>
              <a:chOff x="0" y="0"/>
              <a:chExt cx="8794509" cy="4519111"/>
            </a:xfrm>
          </p:grpSpPr>
          <p:sp>
            <p:nvSpPr>
              <p:cNvPr id="21" name="Freeform 21"/>
              <p:cNvSpPr/>
              <p:nvPr/>
            </p:nvSpPr>
            <p:spPr>
              <a:xfrm>
                <a:off x="0" y="0"/>
                <a:ext cx="8794509" cy="4519111"/>
              </a:xfrm>
              <a:custGeom>
                <a:avLst/>
                <a:gdLst/>
                <a:ahLst/>
                <a:cxnLst/>
                <a:rect l="l" t="t" r="r" b="b"/>
                <a:pathLst>
                  <a:path w="8794509" h="4519111">
                    <a:moveTo>
                      <a:pt x="8634489" y="0"/>
                    </a:moveTo>
                    <a:lnTo>
                      <a:pt x="160020" y="0"/>
                    </a:lnTo>
                    <a:lnTo>
                      <a:pt x="0" y="160020"/>
                    </a:lnTo>
                    <a:lnTo>
                      <a:pt x="0" y="4359091"/>
                    </a:lnTo>
                    <a:lnTo>
                      <a:pt x="160020" y="4519111"/>
                    </a:lnTo>
                    <a:lnTo>
                      <a:pt x="8634489" y="4519111"/>
                    </a:lnTo>
                    <a:lnTo>
                      <a:pt x="8794509" y="4359091"/>
                    </a:lnTo>
                    <a:lnTo>
                      <a:pt x="8794509" y="160020"/>
                    </a:lnTo>
                    <a:lnTo>
                      <a:pt x="8634489" y="0"/>
                    </a:lnTo>
                    <a:close/>
                  </a:path>
                </a:pathLst>
              </a:custGeom>
              <a:gradFill rotWithShape="1">
                <a:gsLst>
                  <a:gs pos="0">
                    <a:srgbClr val="FCF9F4">
                      <a:alpha val="100000"/>
                    </a:srgbClr>
                  </a:gs>
                  <a:gs pos="100000">
                    <a:srgbClr val="FFF6EF">
                      <a:alpha val="100000"/>
                    </a:srgbClr>
                  </a:gs>
                </a:gsLst>
                <a:lin ang="0"/>
              </a:gradFill>
              <a:ln w="38100" cap="sq">
                <a:gradFill>
                  <a:gsLst>
                    <a:gs pos="0">
                      <a:srgbClr val="DFC8B3">
                        <a:alpha val="100000"/>
                      </a:srgbClr>
                    </a:gs>
                    <a:gs pos="100000">
                      <a:srgbClr val="CBA486">
                        <a:alpha val="100000"/>
                      </a:srgbClr>
                    </a:gs>
                  </a:gsLst>
                  <a:lin ang="5400000"/>
                </a:gradFill>
                <a:prstDash val="solid"/>
                <a:miter/>
              </a:ln>
            </p:spPr>
          </p:sp>
          <p:sp>
            <p:nvSpPr>
              <p:cNvPr id="22" name="TextBox 22"/>
              <p:cNvSpPr txBox="1"/>
              <p:nvPr/>
            </p:nvSpPr>
            <p:spPr>
              <a:xfrm>
                <a:off x="63500" y="15875"/>
                <a:ext cx="8667509" cy="4439736"/>
              </a:xfrm>
              <a:prstGeom prst="rect">
                <a:avLst/>
              </a:prstGeom>
            </p:spPr>
            <p:txBody>
              <a:bodyPr lIns="50800" tIns="50800" rIns="50800" bIns="50800" rtlCol="0" anchor="ctr"/>
              <a:lstStyle/>
              <a:p>
                <a:pPr algn="ctr">
                  <a:lnSpc>
                    <a:spcPts val="3360"/>
                  </a:lnSpc>
                </a:pPr>
              </a:p>
            </p:txBody>
          </p:sp>
        </p:grpSp>
        <p:sp>
          <p:nvSpPr>
            <p:cNvPr id="23" name="AutoShape 23"/>
            <p:cNvSpPr/>
            <p:nvPr/>
          </p:nvSpPr>
          <p:spPr>
            <a:xfrm flipV="1">
              <a:off x="1309189" y="98763"/>
              <a:ext cx="5417563" cy="0"/>
            </a:xfrm>
            <a:prstGeom prst="line">
              <a:avLst/>
            </a:prstGeom>
            <a:ln w="197525" cap="rnd">
              <a:gradFill>
                <a:gsLst>
                  <a:gs pos="0">
                    <a:srgbClr val="924F3F">
                      <a:alpha val="100000"/>
                    </a:srgbClr>
                  </a:gs>
                  <a:gs pos="100000">
                    <a:srgbClr val="803D2F">
                      <a:alpha val="100000"/>
                    </a:srgbClr>
                  </a:gs>
                </a:gsLst>
                <a:lin ang="0"/>
              </a:gradFill>
              <a:prstDash val="solid"/>
              <a:headEnd type="none" w="sm" len="sm"/>
              <a:tailEnd type="none" w="sm" len="sm"/>
            </a:ln>
          </p:spPr>
        </p:sp>
      </p:grpSp>
      <p:grpSp>
        <p:nvGrpSpPr>
          <p:cNvPr id="24" name="Group 24"/>
          <p:cNvGrpSpPr/>
          <p:nvPr/>
        </p:nvGrpSpPr>
        <p:grpSpPr>
          <a:xfrm rot="0">
            <a:off x="6667710" y="2031807"/>
            <a:ext cx="11911866" cy="7457015"/>
            <a:chOff x="0" y="0"/>
            <a:chExt cx="15882489" cy="9942686"/>
          </a:xfrm>
        </p:grpSpPr>
        <p:grpSp>
          <p:nvGrpSpPr>
            <p:cNvPr id="25" name="Group 25"/>
            <p:cNvGrpSpPr/>
            <p:nvPr/>
          </p:nvGrpSpPr>
          <p:grpSpPr>
            <a:xfrm rot="0">
              <a:off x="0" y="6780294"/>
              <a:ext cx="15882489" cy="3162392"/>
              <a:chOff x="0" y="0"/>
              <a:chExt cx="12205037" cy="2430168"/>
            </a:xfrm>
          </p:grpSpPr>
          <p:sp>
            <p:nvSpPr>
              <p:cNvPr id="26" name="Freeform 26"/>
              <p:cNvSpPr/>
              <p:nvPr/>
            </p:nvSpPr>
            <p:spPr>
              <a:xfrm>
                <a:off x="0" y="0"/>
                <a:ext cx="12205037" cy="2430168"/>
              </a:xfrm>
              <a:custGeom>
                <a:avLst/>
                <a:gdLst/>
                <a:ahLst/>
                <a:cxnLst/>
                <a:rect l="l" t="t" r="r" b="b"/>
                <a:pathLst>
                  <a:path w="12205037" h="2430168">
                    <a:moveTo>
                      <a:pt x="12045017" y="0"/>
                    </a:moveTo>
                    <a:lnTo>
                      <a:pt x="160020" y="0"/>
                    </a:lnTo>
                    <a:lnTo>
                      <a:pt x="0" y="160020"/>
                    </a:lnTo>
                    <a:lnTo>
                      <a:pt x="0" y="2270148"/>
                    </a:lnTo>
                    <a:lnTo>
                      <a:pt x="160020" y="2430168"/>
                    </a:lnTo>
                    <a:lnTo>
                      <a:pt x="12045017" y="2430168"/>
                    </a:lnTo>
                    <a:lnTo>
                      <a:pt x="12205037" y="2270148"/>
                    </a:lnTo>
                    <a:lnTo>
                      <a:pt x="12205037" y="160020"/>
                    </a:lnTo>
                    <a:lnTo>
                      <a:pt x="12045017" y="0"/>
                    </a:lnTo>
                    <a:close/>
                  </a:path>
                </a:pathLst>
              </a:custGeom>
              <a:solidFill>
                <a:srgbClr val="FFF8F0"/>
              </a:solidFill>
              <a:ln w="9525" cap="sq">
                <a:gradFill>
                  <a:gsLst>
                    <a:gs pos="0">
                      <a:srgbClr val="F3CE94">
                        <a:alpha val="100000"/>
                      </a:srgbClr>
                    </a:gs>
                    <a:gs pos="50000">
                      <a:srgbClr val="D0A77E">
                        <a:alpha val="100000"/>
                      </a:srgbClr>
                    </a:gs>
                    <a:gs pos="100000">
                      <a:srgbClr val="C3834D">
                        <a:alpha val="100000"/>
                      </a:srgbClr>
                    </a:gs>
                  </a:gsLst>
                  <a:lin ang="5400000"/>
                </a:gradFill>
                <a:prstDash val="solid"/>
                <a:miter/>
              </a:ln>
            </p:spPr>
          </p:sp>
          <p:sp>
            <p:nvSpPr>
              <p:cNvPr id="27" name="TextBox 27"/>
              <p:cNvSpPr txBox="1"/>
              <p:nvPr/>
            </p:nvSpPr>
            <p:spPr>
              <a:xfrm>
                <a:off x="63500" y="34925"/>
                <a:ext cx="12078037" cy="2331743"/>
              </a:xfrm>
              <a:prstGeom prst="rect">
                <a:avLst/>
              </a:prstGeom>
            </p:spPr>
            <p:txBody>
              <a:bodyPr lIns="41796" tIns="41796" rIns="41796" bIns="41796" rtlCol="0" anchor="ctr"/>
              <a:lstStyle/>
              <a:p>
                <a:pPr algn="ctr">
                  <a:lnSpc>
                    <a:spcPts val="2660"/>
                  </a:lnSpc>
                  <a:spcBef>
                    <a:spcPct val="0"/>
                  </a:spcBef>
                </a:pPr>
              </a:p>
            </p:txBody>
          </p:sp>
        </p:grpSp>
        <p:sp>
          <p:nvSpPr>
            <p:cNvPr id="28" name="Freeform 28"/>
            <p:cNvSpPr/>
            <p:nvPr/>
          </p:nvSpPr>
          <p:spPr>
            <a:xfrm>
              <a:off x="466170" y="0"/>
              <a:ext cx="7138524" cy="9469127"/>
            </a:xfrm>
            <a:custGeom>
              <a:avLst/>
              <a:gdLst/>
              <a:ahLst/>
              <a:cxnLst/>
              <a:rect l="l" t="t" r="r" b="b"/>
              <a:pathLst>
                <a:path w="7138524" h="9469127">
                  <a:moveTo>
                    <a:pt x="0" y="0"/>
                  </a:moveTo>
                  <a:lnTo>
                    <a:pt x="7138524" y="0"/>
                  </a:lnTo>
                  <a:lnTo>
                    <a:pt x="7138524" y="9469127"/>
                  </a:lnTo>
                  <a:lnTo>
                    <a:pt x="0" y="9469127"/>
                  </a:lnTo>
                  <a:lnTo>
                    <a:pt x="0" y="0"/>
                  </a:lnTo>
                  <a:close/>
                </a:path>
              </a:pathLst>
            </a:custGeom>
            <a:blipFill>
              <a:blip r:embed="rId6"/>
              <a:stretch>
                <a:fillRect t="-941" b="-12036"/>
              </a:stretch>
            </a:blipFill>
            <a:ln w="19050" cap="sq">
              <a:gradFill>
                <a:gsLst>
                  <a:gs pos="0">
                    <a:srgbClr val="924F3F">
                      <a:alpha val="100000"/>
                    </a:srgbClr>
                  </a:gs>
                  <a:gs pos="100000">
                    <a:srgbClr val="803D2F">
                      <a:alpha val="100000"/>
                    </a:srgbClr>
                  </a:gs>
                </a:gsLst>
                <a:lin ang="0"/>
              </a:gradFill>
              <a:prstDash val="solid"/>
              <a:miter/>
            </a:ln>
          </p:spPr>
        </p:sp>
        <p:sp>
          <p:nvSpPr>
            <p:cNvPr id="29" name="Freeform 29"/>
            <p:cNvSpPr/>
            <p:nvPr/>
          </p:nvSpPr>
          <p:spPr>
            <a:xfrm>
              <a:off x="8022187" y="0"/>
              <a:ext cx="7138524" cy="9469127"/>
            </a:xfrm>
            <a:custGeom>
              <a:avLst/>
              <a:gdLst/>
              <a:ahLst/>
              <a:cxnLst/>
              <a:rect l="l" t="t" r="r" b="b"/>
              <a:pathLst>
                <a:path w="7138524" h="9469127">
                  <a:moveTo>
                    <a:pt x="0" y="0"/>
                  </a:moveTo>
                  <a:lnTo>
                    <a:pt x="7138525" y="0"/>
                  </a:lnTo>
                  <a:lnTo>
                    <a:pt x="7138525" y="9469127"/>
                  </a:lnTo>
                  <a:lnTo>
                    <a:pt x="0" y="9469127"/>
                  </a:lnTo>
                  <a:lnTo>
                    <a:pt x="0" y="0"/>
                  </a:lnTo>
                  <a:close/>
                </a:path>
              </a:pathLst>
            </a:custGeom>
            <a:blipFill>
              <a:blip r:embed="rId7"/>
              <a:stretch>
                <a:fillRect l="-3826" r="-3826" b="-4290"/>
              </a:stretch>
            </a:blipFill>
            <a:ln w="19050" cap="sq">
              <a:gradFill>
                <a:gsLst>
                  <a:gs pos="0">
                    <a:srgbClr val="924F3F">
                      <a:alpha val="100000"/>
                    </a:srgbClr>
                  </a:gs>
                  <a:gs pos="100000">
                    <a:srgbClr val="803D2F">
                      <a:alpha val="100000"/>
                    </a:srgbClr>
                  </a:gs>
                </a:gsLst>
                <a:lin ang="0"/>
              </a:gradFill>
              <a:prstDash val="solid"/>
              <a:miter/>
            </a:ln>
          </p:spPr>
        </p:sp>
      </p:grpSp>
      <p:sp>
        <p:nvSpPr>
          <p:cNvPr id="30" name="TextBox 30"/>
          <p:cNvSpPr txBox="1"/>
          <p:nvPr/>
        </p:nvSpPr>
        <p:spPr>
          <a:xfrm>
            <a:off x="759616" y="6318957"/>
            <a:ext cx="4841382" cy="419100"/>
          </a:xfrm>
          <a:prstGeom prst="rect">
            <a:avLst/>
          </a:prstGeom>
        </p:spPr>
        <p:txBody>
          <a:bodyPr lIns="0" tIns="0" rIns="0" bIns="0" rtlCol="0" anchor="t">
            <a:spAutoFit/>
          </a:bodyPr>
          <a:lstStyle/>
          <a:p>
            <a:pPr marL="0" lvl="0" indent="0" algn="l">
              <a:lnSpc>
                <a:spcPts val="3360"/>
              </a:lnSpc>
              <a:spcBef>
                <a:spcPct val="0"/>
              </a:spcBef>
            </a:pPr>
            <a:r>
              <a:rPr lang="en-US" sz="2800" spc="324">
                <a:solidFill>
                  <a:srgbClr val="8B2740"/>
                </a:solidFill>
                <a:latin typeface="黄煜臣江西拙楷体" panose="02010600040101010101" charset="-122"/>
                <a:ea typeface="黄煜臣江西拙楷体" panose="02010600040101010101" charset="-122"/>
                <a:cs typeface="黄煜臣江西拙楷体" panose="02010600040101010101" charset="-122"/>
                <a:sym typeface="黄煜臣江西拙楷体" panose="02010600040101010101" charset="-122"/>
              </a:rPr>
              <a:t> STYLE</a:t>
            </a:r>
            <a:endParaRPr lang="en-US" sz="2800" spc="324">
              <a:solidFill>
                <a:srgbClr val="8B2740"/>
              </a:solidFill>
              <a:latin typeface="黄煜臣江西拙楷体" panose="02010600040101010101" charset="-122"/>
              <a:ea typeface="黄煜臣江西拙楷体" panose="02010600040101010101" charset="-122"/>
              <a:cs typeface="黄煜臣江西拙楷体" panose="02010600040101010101" charset="-122"/>
              <a:sym typeface="黄煜臣江西拙楷体" panose="02010600040101010101" charset="-122"/>
            </a:endParaRPr>
          </a:p>
        </p:txBody>
      </p:sp>
      <p:sp>
        <p:nvSpPr>
          <p:cNvPr id="31" name="TextBox 31"/>
          <p:cNvSpPr txBox="1"/>
          <p:nvPr/>
        </p:nvSpPr>
        <p:spPr>
          <a:xfrm>
            <a:off x="553510" y="6966657"/>
            <a:ext cx="5480920" cy="2156289"/>
          </a:xfrm>
          <a:prstGeom prst="rect">
            <a:avLst/>
          </a:prstGeom>
        </p:spPr>
        <p:txBody>
          <a:bodyPr lIns="0" tIns="0" rIns="0" bIns="0" rtlCol="0" anchor="t">
            <a:spAutoFit/>
          </a:bodyPr>
          <a:lstStyle/>
          <a:p>
            <a:pPr marL="490855" lvl="1" indent="-245745" algn="just">
              <a:lnSpc>
                <a:spcPts val="3410"/>
              </a:lnSpc>
              <a:buFont typeface="Arial" panose="020B0604020202020204"/>
              <a:buChar char="•"/>
            </a:pPr>
            <a:r>
              <a:rPr lang="en-US" sz="2275">
                <a:solidFill>
                  <a:srgbClr val="43352E"/>
                </a:solidFill>
                <a:latin typeface="字由点字小隶书" panose="00020600040101010101" charset="-122"/>
                <a:ea typeface="字由点字小隶书" panose="00020600040101010101" charset="-122"/>
                <a:cs typeface="字由点字小隶书" panose="00020600040101010101" charset="-122"/>
                <a:sym typeface="字由点字小隶书" panose="00020600040101010101" charset="-122"/>
              </a:rPr>
              <a:t>Figures: Bold exaggeration &amp; Powerful lines &amp; Sharp contours</a:t>
            </a:r>
            <a:endParaRPr lang="en-US" sz="2275">
              <a:solidFill>
                <a:srgbClr val="43352E"/>
              </a:solidFill>
              <a:latin typeface="字由点字小隶书" panose="00020600040101010101" charset="-122"/>
              <a:ea typeface="字由点字小隶书" panose="00020600040101010101" charset="-122"/>
              <a:cs typeface="字由点字小隶书" panose="00020600040101010101" charset="-122"/>
              <a:sym typeface="字由点字小隶书" panose="00020600040101010101" charset="-122"/>
            </a:endParaRPr>
          </a:p>
          <a:p>
            <a:pPr marL="490855" lvl="1" indent="-245745" algn="just">
              <a:lnSpc>
                <a:spcPts val="3410"/>
              </a:lnSpc>
              <a:buFont typeface="Arial" panose="020B0604020202020204"/>
              <a:buChar char="•"/>
            </a:pPr>
            <a:r>
              <a:rPr lang="en-US" sz="2275">
                <a:solidFill>
                  <a:srgbClr val="43352E"/>
                </a:solidFill>
                <a:latin typeface="字由点字小隶书" panose="00020600040101010101" charset="-122"/>
                <a:ea typeface="字由点字小隶书" panose="00020600040101010101" charset="-122"/>
                <a:cs typeface="字由点字小隶书" panose="00020600040101010101" charset="-122"/>
                <a:sym typeface="字由点字小隶书" panose="00020600040101010101" charset="-122"/>
              </a:rPr>
              <a:t>Layouts: Compact density &amp; Rich details &amp; Clear focal points</a:t>
            </a:r>
            <a:endParaRPr lang="en-US" sz="2275">
              <a:solidFill>
                <a:srgbClr val="43352E"/>
              </a:solidFill>
              <a:latin typeface="字由点字小隶书" panose="00020600040101010101" charset="-122"/>
              <a:ea typeface="字由点字小隶书" panose="00020600040101010101" charset="-122"/>
              <a:cs typeface="字由点字小隶书" panose="00020600040101010101" charset="-122"/>
              <a:sym typeface="字由点字小隶书" panose="00020600040101010101" charset="-122"/>
            </a:endParaRPr>
          </a:p>
          <a:p>
            <a:pPr marL="0" lvl="0" indent="0" algn="just">
              <a:lnSpc>
                <a:spcPts val="3410"/>
              </a:lnSpc>
              <a:spcBef>
                <a:spcPct val="0"/>
              </a:spcBef>
            </a:p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rgbClr val="8A3E34">
                <a:alpha val="100000"/>
              </a:srgbClr>
            </a:gs>
            <a:gs pos="50000">
              <a:srgbClr val="742F24">
                <a:alpha val="100000"/>
              </a:srgbClr>
            </a:gs>
            <a:gs pos="100000">
              <a:srgbClr val="81362B">
                <a:alpha val="100000"/>
              </a:srgb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Freeform 2"/>
          <p:cNvSpPr/>
          <p:nvPr/>
        </p:nvSpPr>
        <p:spPr>
          <a:xfrm rot="5400000">
            <a:off x="4115231" y="-5168701"/>
            <a:ext cx="12263260" cy="21654935"/>
          </a:xfrm>
          <a:custGeom>
            <a:avLst/>
            <a:gdLst/>
            <a:ahLst/>
            <a:cxnLst/>
            <a:rect l="l" t="t" r="r" b="b"/>
            <a:pathLst>
              <a:path w="12263260" h="21654935">
                <a:moveTo>
                  <a:pt x="0" y="0"/>
                </a:moveTo>
                <a:lnTo>
                  <a:pt x="12263260" y="0"/>
                </a:lnTo>
                <a:lnTo>
                  <a:pt x="12263260" y="21654935"/>
                </a:lnTo>
                <a:lnTo>
                  <a:pt x="0" y="21654935"/>
                </a:lnTo>
                <a:lnTo>
                  <a:pt x="0" y="0"/>
                </a:lnTo>
                <a:close/>
              </a:path>
            </a:pathLst>
          </a:custGeom>
          <a:blipFill>
            <a:blip r:embed="rId1">
              <a:alphaModFix amt="19999"/>
            </a:blip>
            <a:stretch>
              <a:fillRect r="-13013"/>
            </a:stretch>
          </a:blipFill>
        </p:spPr>
      </p:sp>
      <p:grpSp>
        <p:nvGrpSpPr>
          <p:cNvPr id="3" name="Group 3"/>
          <p:cNvGrpSpPr/>
          <p:nvPr/>
        </p:nvGrpSpPr>
        <p:grpSpPr>
          <a:xfrm rot="0">
            <a:off x="0" y="443045"/>
            <a:ext cx="18288000" cy="9314647"/>
            <a:chOff x="0" y="0"/>
            <a:chExt cx="4816593" cy="2453240"/>
          </a:xfrm>
        </p:grpSpPr>
        <p:sp>
          <p:nvSpPr>
            <p:cNvPr id="4" name="Freeform 4"/>
            <p:cNvSpPr/>
            <p:nvPr/>
          </p:nvSpPr>
          <p:spPr>
            <a:xfrm>
              <a:off x="0" y="0"/>
              <a:ext cx="4816592" cy="2453240"/>
            </a:xfrm>
            <a:custGeom>
              <a:avLst/>
              <a:gdLst/>
              <a:ahLst/>
              <a:cxnLst/>
              <a:rect l="l" t="t" r="r" b="b"/>
              <a:pathLst>
                <a:path w="4816592" h="2453240">
                  <a:moveTo>
                    <a:pt x="0" y="0"/>
                  </a:moveTo>
                  <a:lnTo>
                    <a:pt x="4816592" y="0"/>
                  </a:lnTo>
                  <a:lnTo>
                    <a:pt x="4816592" y="2453240"/>
                  </a:lnTo>
                  <a:lnTo>
                    <a:pt x="0" y="2453240"/>
                  </a:lnTo>
                  <a:close/>
                </a:path>
              </a:pathLst>
            </a:custGeom>
            <a:gradFill rotWithShape="1">
              <a:gsLst>
                <a:gs pos="0">
                  <a:srgbClr val="EBDECB">
                    <a:alpha val="100000"/>
                  </a:srgbClr>
                </a:gs>
                <a:gs pos="100000">
                  <a:srgbClr val="ECE0C8">
                    <a:alpha val="100000"/>
                  </a:srgbClr>
                </a:gs>
              </a:gsLst>
              <a:lin ang="5400000"/>
            </a:gradFill>
          </p:spPr>
        </p:sp>
        <p:sp>
          <p:nvSpPr>
            <p:cNvPr id="5" name="TextBox 5"/>
            <p:cNvSpPr txBox="1"/>
            <p:nvPr/>
          </p:nvSpPr>
          <p:spPr>
            <a:xfrm>
              <a:off x="0" y="-38100"/>
              <a:ext cx="4816593" cy="2491340"/>
            </a:xfrm>
            <a:prstGeom prst="rect">
              <a:avLst/>
            </a:prstGeom>
          </p:spPr>
          <p:txBody>
            <a:bodyPr lIns="50800" tIns="50800" rIns="50800" bIns="50800" rtlCol="0" anchor="ctr"/>
            <a:lstStyle/>
            <a:p>
              <a:pPr algn="ctr">
                <a:lnSpc>
                  <a:spcPts val="2660"/>
                </a:lnSpc>
                <a:spcBef>
                  <a:spcPct val="0"/>
                </a:spcBef>
              </a:pPr>
            </a:p>
          </p:txBody>
        </p:sp>
      </p:grpSp>
      <p:sp>
        <p:nvSpPr>
          <p:cNvPr id="6" name="AutoShape 6"/>
          <p:cNvSpPr/>
          <p:nvPr/>
        </p:nvSpPr>
        <p:spPr>
          <a:xfrm>
            <a:off x="-552031" y="628650"/>
            <a:ext cx="18868606" cy="0"/>
          </a:xfrm>
          <a:prstGeom prst="line">
            <a:avLst/>
          </a:prstGeom>
          <a:ln w="38100" cap="flat">
            <a:gradFill>
              <a:gsLst>
                <a:gs pos="0">
                  <a:srgbClr val="8A3E34">
                    <a:alpha val="15000"/>
                  </a:srgbClr>
                </a:gs>
                <a:gs pos="50000">
                  <a:srgbClr val="742F24">
                    <a:alpha val="15000"/>
                  </a:srgbClr>
                </a:gs>
                <a:gs pos="100000">
                  <a:srgbClr val="81362B">
                    <a:alpha val="15000"/>
                  </a:srgbClr>
                </a:gs>
              </a:gsLst>
              <a:path path="circle">
                <a:fillToRect r="100000" b="100000"/>
              </a:path>
              <a:tileRect l="-100000" t="-100000"/>
            </a:gradFill>
            <a:prstDash val="solid"/>
            <a:headEnd type="none" w="sm" len="sm"/>
            <a:tailEnd type="none" w="sm" len="sm"/>
          </a:ln>
        </p:spPr>
      </p:sp>
      <p:sp>
        <p:nvSpPr>
          <p:cNvPr id="7" name="AutoShape 7"/>
          <p:cNvSpPr/>
          <p:nvPr/>
        </p:nvSpPr>
        <p:spPr>
          <a:xfrm>
            <a:off x="-580606" y="9982341"/>
            <a:ext cx="18868606" cy="0"/>
          </a:xfrm>
          <a:prstGeom prst="line">
            <a:avLst/>
          </a:prstGeom>
          <a:ln w="57150" cap="flat">
            <a:gradFill>
              <a:gsLst>
                <a:gs pos="0">
                  <a:srgbClr val="EBDECB">
                    <a:alpha val="23000"/>
                  </a:srgbClr>
                </a:gs>
                <a:gs pos="100000">
                  <a:srgbClr val="ECE0C8">
                    <a:alpha val="23000"/>
                  </a:srgbClr>
                </a:gs>
              </a:gsLst>
              <a:lin ang="5400000"/>
            </a:gradFill>
            <a:prstDash val="solid"/>
            <a:headEnd type="none" w="sm" len="sm"/>
            <a:tailEnd type="none" w="sm" len="sm"/>
          </a:ln>
        </p:spPr>
      </p:sp>
      <p:sp>
        <p:nvSpPr>
          <p:cNvPr id="8" name="Freeform 8"/>
          <p:cNvSpPr/>
          <p:nvPr/>
        </p:nvSpPr>
        <p:spPr>
          <a:xfrm>
            <a:off x="-3912079" y="-860485"/>
            <a:ext cx="4574157" cy="4574157"/>
          </a:xfrm>
          <a:custGeom>
            <a:avLst/>
            <a:gdLst/>
            <a:ahLst/>
            <a:cxnLst/>
            <a:rect l="l" t="t" r="r" b="b"/>
            <a:pathLst>
              <a:path w="4574157" h="4574157">
                <a:moveTo>
                  <a:pt x="0" y="0"/>
                </a:moveTo>
                <a:lnTo>
                  <a:pt x="4574156" y="0"/>
                </a:lnTo>
                <a:lnTo>
                  <a:pt x="4574156" y="4574157"/>
                </a:lnTo>
                <a:lnTo>
                  <a:pt x="0" y="4574157"/>
                </a:lnTo>
                <a:lnTo>
                  <a:pt x="0" y="0"/>
                </a:lnTo>
                <a:close/>
              </a:path>
            </a:pathLst>
          </a:custGeom>
          <a:blipFill>
            <a:blip r:embed="rId2">
              <a:alphaModFix amt="54000"/>
              <a:extLst>
                <a:ext uri="{96DAC541-7B7A-43D3-8B79-37D633B846F1}">
                  <asvg:svgBlip xmlns:asvg="http://schemas.microsoft.com/office/drawing/2016/SVG/main" r:embed="rId3"/>
                </a:ext>
              </a:extLst>
            </a:blip>
            <a:stretch>
              <a:fillRect/>
            </a:stretch>
          </a:blipFill>
        </p:spPr>
      </p:sp>
      <p:sp>
        <p:nvSpPr>
          <p:cNvPr id="9" name="Freeform 9"/>
          <p:cNvSpPr/>
          <p:nvPr/>
        </p:nvSpPr>
        <p:spPr>
          <a:xfrm>
            <a:off x="17627076" y="-860485"/>
            <a:ext cx="4574157" cy="4574157"/>
          </a:xfrm>
          <a:custGeom>
            <a:avLst/>
            <a:gdLst/>
            <a:ahLst/>
            <a:cxnLst/>
            <a:rect l="l" t="t" r="r" b="b"/>
            <a:pathLst>
              <a:path w="4574157" h="4574157">
                <a:moveTo>
                  <a:pt x="0" y="0"/>
                </a:moveTo>
                <a:lnTo>
                  <a:pt x="4574156" y="0"/>
                </a:lnTo>
                <a:lnTo>
                  <a:pt x="4574156" y="4574157"/>
                </a:lnTo>
                <a:lnTo>
                  <a:pt x="0" y="4574157"/>
                </a:lnTo>
                <a:lnTo>
                  <a:pt x="0" y="0"/>
                </a:lnTo>
                <a:close/>
              </a:path>
            </a:pathLst>
          </a:custGeom>
          <a:blipFill>
            <a:blip r:embed="rId2">
              <a:alphaModFix amt="54000"/>
              <a:extLst>
                <a:ext uri="{96DAC541-7B7A-43D3-8B79-37D633B846F1}">
                  <asvg:svgBlip xmlns:asvg="http://schemas.microsoft.com/office/drawing/2016/SVG/main" r:embed="rId3"/>
                </a:ext>
              </a:extLst>
            </a:blip>
            <a:stretch>
              <a:fillRect/>
            </a:stretch>
          </a:blipFill>
        </p:spPr>
      </p:sp>
      <p:sp>
        <p:nvSpPr>
          <p:cNvPr id="10" name="Freeform 10"/>
          <p:cNvSpPr/>
          <p:nvPr/>
        </p:nvSpPr>
        <p:spPr>
          <a:xfrm>
            <a:off x="3567280" y="890537"/>
            <a:ext cx="1362793" cy="552551"/>
          </a:xfrm>
          <a:custGeom>
            <a:avLst/>
            <a:gdLst/>
            <a:ahLst/>
            <a:cxnLst/>
            <a:rect l="l" t="t" r="r" b="b"/>
            <a:pathLst>
              <a:path w="1362793" h="552551">
                <a:moveTo>
                  <a:pt x="0" y="0"/>
                </a:moveTo>
                <a:lnTo>
                  <a:pt x="1362793" y="0"/>
                </a:lnTo>
                <a:lnTo>
                  <a:pt x="1362793" y="552551"/>
                </a:lnTo>
                <a:lnTo>
                  <a:pt x="0" y="552551"/>
                </a:lnTo>
                <a:lnTo>
                  <a:pt x="0" y="0"/>
                </a:lnTo>
                <a:close/>
              </a:path>
            </a:pathLst>
          </a:custGeom>
          <a:blipFill>
            <a:blip r:embed="rId4">
              <a:alphaModFix amt="50000"/>
              <a:extLst>
                <a:ext uri="{96DAC541-7B7A-43D3-8B79-37D633B846F1}">
                  <asvg:svgBlip xmlns:asvg="http://schemas.microsoft.com/office/drawing/2016/SVG/main" r:embed="rId5"/>
                </a:ext>
              </a:extLst>
            </a:blip>
            <a:stretch>
              <a:fillRect/>
            </a:stretch>
          </a:blipFill>
        </p:spPr>
      </p:sp>
      <p:sp>
        <p:nvSpPr>
          <p:cNvPr id="11" name="TextBox 11"/>
          <p:cNvSpPr txBox="1"/>
          <p:nvPr/>
        </p:nvSpPr>
        <p:spPr>
          <a:xfrm>
            <a:off x="0" y="628650"/>
            <a:ext cx="18746900" cy="1043940"/>
          </a:xfrm>
          <a:prstGeom prst="rect">
            <a:avLst/>
          </a:prstGeom>
        </p:spPr>
        <p:txBody>
          <a:bodyPr lIns="0" tIns="0" rIns="0" bIns="0" rtlCol="0" anchor="t">
            <a:spAutoFit/>
          </a:bodyPr>
          <a:lstStyle/>
          <a:p>
            <a:pPr algn="ctr">
              <a:lnSpc>
                <a:spcPts val="8145"/>
              </a:lnSpc>
            </a:pPr>
            <a:r>
              <a:rPr lang="en-US" sz="6790">
                <a:solidFill>
                  <a:srgbClr val="603C29"/>
                </a:solidFill>
                <a:latin typeface="黄煜臣江西拙楷体" panose="02010600040101010101" charset="-122"/>
                <a:ea typeface="黄煜臣江西拙楷体" panose="02010600040101010101" charset="-122"/>
                <a:cs typeface="黄煜臣江西拙楷体" panose="02010600040101010101" charset="-122"/>
                <a:sym typeface="黄煜臣江西拙楷体" panose="02010600040101010101" charset="-122"/>
              </a:rPr>
              <a:t>Tantou  New Year Wood-block paintings </a:t>
            </a:r>
            <a:endParaRPr lang="en-US" sz="6790">
              <a:solidFill>
                <a:srgbClr val="603C29"/>
              </a:solidFill>
              <a:latin typeface="黄煜臣江西拙楷体" panose="02010600040101010101" charset="-122"/>
              <a:ea typeface="黄煜臣江西拙楷体" panose="02010600040101010101" charset="-122"/>
              <a:cs typeface="黄煜臣江西拙楷体" panose="02010600040101010101" charset="-122"/>
              <a:sym typeface="黄煜臣江西拙楷体" panose="02010600040101010101" charset="-122"/>
            </a:endParaRPr>
          </a:p>
        </p:txBody>
      </p:sp>
      <p:sp>
        <p:nvSpPr>
          <p:cNvPr id="12" name="Freeform 12"/>
          <p:cNvSpPr/>
          <p:nvPr/>
        </p:nvSpPr>
        <p:spPr>
          <a:xfrm flipH="1">
            <a:off x="13107841" y="874043"/>
            <a:ext cx="1362793" cy="552551"/>
          </a:xfrm>
          <a:custGeom>
            <a:avLst/>
            <a:gdLst/>
            <a:ahLst/>
            <a:cxnLst/>
            <a:rect l="l" t="t" r="r" b="b"/>
            <a:pathLst>
              <a:path w="1362793" h="552551">
                <a:moveTo>
                  <a:pt x="1362794" y="0"/>
                </a:moveTo>
                <a:lnTo>
                  <a:pt x="0" y="0"/>
                </a:lnTo>
                <a:lnTo>
                  <a:pt x="0" y="552550"/>
                </a:lnTo>
                <a:lnTo>
                  <a:pt x="1362794" y="552550"/>
                </a:lnTo>
                <a:lnTo>
                  <a:pt x="1362794" y="0"/>
                </a:lnTo>
                <a:close/>
              </a:path>
            </a:pathLst>
          </a:custGeom>
          <a:blipFill>
            <a:blip r:embed="rId4">
              <a:alphaModFix amt="50000"/>
              <a:extLst>
                <a:ext uri="{96DAC541-7B7A-43D3-8B79-37D633B846F1}">
                  <asvg:svgBlip xmlns:asvg="http://schemas.microsoft.com/office/drawing/2016/SVG/main" r:embed="rId5"/>
                </a:ext>
              </a:extLst>
            </a:blip>
            <a:stretch>
              <a:fillRect/>
            </a:stretch>
          </a:blipFill>
        </p:spPr>
      </p:sp>
      <p:grpSp>
        <p:nvGrpSpPr>
          <p:cNvPr id="13" name="Group 13"/>
          <p:cNvGrpSpPr/>
          <p:nvPr/>
        </p:nvGrpSpPr>
        <p:grpSpPr>
          <a:xfrm rot="0">
            <a:off x="898450" y="2693307"/>
            <a:ext cx="16230600" cy="3163285"/>
            <a:chOff x="0" y="0"/>
            <a:chExt cx="9788678" cy="1907778"/>
          </a:xfrm>
        </p:grpSpPr>
        <p:sp>
          <p:nvSpPr>
            <p:cNvPr id="14" name="Freeform 14"/>
            <p:cNvSpPr/>
            <p:nvPr/>
          </p:nvSpPr>
          <p:spPr>
            <a:xfrm>
              <a:off x="0" y="0"/>
              <a:ext cx="9788678" cy="1907778"/>
            </a:xfrm>
            <a:custGeom>
              <a:avLst/>
              <a:gdLst/>
              <a:ahLst/>
              <a:cxnLst/>
              <a:rect l="l" t="t" r="r" b="b"/>
              <a:pathLst>
                <a:path w="9788678" h="1907778">
                  <a:moveTo>
                    <a:pt x="9628659" y="0"/>
                  </a:moveTo>
                  <a:lnTo>
                    <a:pt x="160020" y="0"/>
                  </a:lnTo>
                  <a:lnTo>
                    <a:pt x="0" y="160020"/>
                  </a:lnTo>
                  <a:lnTo>
                    <a:pt x="0" y="1747758"/>
                  </a:lnTo>
                  <a:lnTo>
                    <a:pt x="160020" y="1907778"/>
                  </a:lnTo>
                  <a:lnTo>
                    <a:pt x="9628659" y="1907778"/>
                  </a:lnTo>
                  <a:lnTo>
                    <a:pt x="9788678" y="1747758"/>
                  </a:lnTo>
                  <a:lnTo>
                    <a:pt x="9788678" y="160020"/>
                  </a:lnTo>
                  <a:lnTo>
                    <a:pt x="9628659" y="0"/>
                  </a:lnTo>
                  <a:close/>
                </a:path>
              </a:pathLst>
            </a:custGeom>
            <a:gradFill rotWithShape="1">
              <a:gsLst>
                <a:gs pos="0">
                  <a:srgbClr val="FCF9F4">
                    <a:alpha val="100000"/>
                  </a:srgbClr>
                </a:gs>
                <a:gs pos="100000">
                  <a:srgbClr val="FFF6EF">
                    <a:alpha val="100000"/>
                  </a:srgbClr>
                </a:gs>
              </a:gsLst>
              <a:lin ang="0"/>
            </a:gradFill>
            <a:ln w="38100" cap="sq">
              <a:gradFill>
                <a:gsLst>
                  <a:gs pos="0">
                    <a:srgbClr val="DFC8B3">
                      <a:alpha val="100000"/>
                    </a:srgbClr>
                  </a:gs>
                  <a:gs pos="100000">
                    <a:srgbClr val="CBA486">
                      <a:alpha val="100000"/>
                    </a:srgbClr>
                  </a:gs>
                </a:gsLst>
                <a:lin ang="5400000"/>
              </a:gradFill>
              <a:prstDash val="solid"/>
              <a:miter/>
            </a:ln>
          </p:spPr>
        </p:sp>
        <p:sp>
          <p:nvSpPr>
            <p:cNvPr id="15" name="TextBox 15"/>
            <p:cNvSpPr txBox="1"/>
            <p:nvPr/>
          </p:nvSpPr>
          <p:spPr>
            <a:xfrm>
              <a:off x="63500" y="15875"/>
              <a:ext cx="9661678" cy="1828403"/>
            </a:xfrm>
            <a:prstGeom prst="rect">
              <a:avLst/>
            </a:prstGeom>
          </p:spPr>
          <p:txBody>
            <a:bodyPr lIns="50800" tIns="50800" rIns="50800" bIns="50800" rtlCol="0" anchor="ctr"/>
            <a:lstStyle/>
            <a:p>
              <a:pPr algn="ctr">
                <a:lnSpc>
                  <a:spcPts val="3360"/>
                </a:lnSpc>
              </a:pPr>
            </a:p>
          </p:txBody>
        </p:sp>
      </p:grpSp>
      <p:sp>
        <p:nvSpPr>
          <p:cNvPr id="18" name="TextBox 18"/>
          <p:cNvSpPr txBox="1"/>
          <p:nvPr/>
        </p:nvSpPr>
        <p:spPr>
          <a:xfrm>
            <a:off x="9144000" y="2736433"/>
            <a:ext cx="5629514" cy="674370"/>
          </a:xfrm>
          <a:prstGeom prst="rect">
            <a:avLst/>
          </a:prstGeom>
        </p:spPr>
        <p:txBody>
          <a:bodyPr lIns="0" tIns="0" rIns="0" bIns="0" rtlCol="0" anchor="t">
            <a:spAutoFit/>
          </a:bodyPr>
          <a:lstStyle/>
          <a:p>
            <a:pPr algn="l">
              <a:lnSpc>
                <a:spcPts val="5760"/>
              </a:lnSpc>
            </a:pPr>
            <a:r>
              <a:rPr lang="en-US" sz="3600">
                <a:solidFill>
                  <a:srgbClr val="000000"/>
                </a:solidFill>
                <a:latin typeface="字由点字小隶书" panose="00020600040101010101" charset="-122"/>
                <a:ea typeface="字由点字小隶书" panose="00020600040101010101" charset="-122"/>
                <a:cs typeface="字由点字小隶书" panose="00020600040101010101" charset="-122"/>
                <a:sym typeface="字由点字小隶书" panose="00020600040101010101" charset="-122"/>
              </a:rPr>
              <a:t>Style</a:t>
            </a:r>
            <a:endParaRPr lang="en-US" sz="3600">
              <a:solidFill>
                <a:srgbClr val="000000"/>
              </a:solidFill>
              <a:latin typeface="字由点字小隶书" panose="00020600040101010101" charset="-122"/>
              <a:ea typeface="字由点字小隶书" panose="00020600040101010101" charset="-122"/>
              <a:cs typeface="字由点字小隶书" panose="00020600040101010101" charset="-122"/>
              <a:sym typeface="字由点字小隶书" panose="00020600040101010101" charset="-122"/>
            </a:endParaRPr>
          </a:p>
        </p:txBody>
      </p:sp>
      <p:grpSp>
        <p:nvGrpSpPr>
          <p:cNvPr id="19" name="Group 19"/>
          <p:cNvGrpSpPr/>
          <p:nvPr/>
        </p:nvGrpSpPr>
        <p:grpSpPr>
          <a:xfrm rot="0">
            <a:off x="898450" y="6350031"/>
            <a:ext cx="16230600" cy="3180425"/>
            <a:chOff x="0" y="0"/>
            <a:chExt cx="9788678" cy="1918115"/>
          </a:xfrm>
        </p:grpSpPr>
        <p:sp>
          <p:nvSpPr>
            <p:cNvPr id="20" name="Freeform 20"/>
            <p:cNvSpPr/>
            <p:nvPr/>
          </p:nvSpPr>
          <p:spPr>
            <a:xfrm>
              <a:off x="0" y="0"/>
              <a:ext cx="9788678" cy="1918115"/>
            </a:xfrm>
            <a:custGeom>
              <a:avLst/>
              <a:gdLst/>
              <a:ahLst/>
              <a:cxnLst/>
              <a:rect l="l" t="t" r="r" b="b"/>
              <a:pathLst>
                <a:path w="9788678" h="1918115">
                  <a:moveTo>
                    <a:pt x="9628659" y="0"/>
                  </a:moveTo>
                  <a:lnTo>
                    <a:pt x="160020" y="0"/>
                  </a:lnTo>
                  <a:lnTo>
                    <a:pt x="0" y="160020"/>
                  </a:lnTo>
                  <a:lnTo>
                    <a:pt x="0" y="1758095"/>
                  </a:lnTo>
                  <a:lnTo>
                    <a:pt x="160020" y="1918115"/>
                  </a:lnTo>
                  <a:lnTo>
                    <a:pt x="9628659" y="1918115"/>
                  </a:lnTo>
                  <a:lnTo>
                    <a:pt x="9788678" y="1758095"/>
                  </a:lnTo>
                  <a:lnTo>
                    <a:pt x="9788678" y="160020"/>
                  </a:lnTo>
                  <a:lnTo>
                    <a:pt x="9628659" y="0"/>
                  </a:lnTo>
                  <a:close/>
                </a:path>
              </a:pathLst>
            </a:custGeom>
            <a:gradFill rotWithShape="1">
              <a:gsLst>
                <a:gs pos="0">
                  <a:srgbClr val="FCF9F4">
                    <a:alpha val="100000"/>
                  </a:srgbClr>
                </a:gs>
                <a:gs pos="100000">
                  <a:srgbClr val="FFF6EF">
                    <a:alpha val="100000"/>
                  </a:srgbClr>
                </a:gs>
              </a:gsLst>
              <a:lin ang="0"/>
            </a:gradFill>
            <a:ln w="38100" cap="sq">
              <a:gradFill>
                <a:gsLst>
                  <a:gs pos="0">
                    <a:srgbClr val="DFC8B3">
                      <a:alpha val="100000"/>
                    </a:srgbClr>
                  </a:gs>
                  <a:gs pos="100000">
                    <a:srgbClr val="CBA486">
                      <a:alpha val="100000"/>
                    </a:srgbClr>
                  </a:gs>
                </a:gsLst>
                <a:lin ang="5400000"/>
              </a:gradFill>
              <a:prstDash val="solid"/>
              <a:miter/>
            </a:ln>
          </p:spPr>
        </p:sp>
        <p:sp>
          <p:nvSpPr>
            <p:cNvPr id="21" name="TextBox 21"/>
            <p:cNvSpPr txBox="1"/>
            <p:nvPr/>
          </p:nvSpPr>
          <p:spPr>
            <a:xfrm>
              <a:off x="63500" y="15875"/>
              <a:ext cx="9661678" cy="1838740"/>
            </a:xfrm>
            <a:prstGeom prst="rect">
              <a:avLst/>
            </a:prstGeom>
          </p:spPr>
          <p:txBody>
            <a:bodyPr lIns="50800" tIns="50800" rIns="50800" bIns="50800" rtlCol="0" anchor="ctr"/>
            <a:lstStyle/>
            <a:p>
              <a:pPr marL="0" lvl="0" indent="0" algn="ctr">
                <a:lnSpc>
                  <a:spcPts val="3360"/>
                </a:lnSpc>
                <a:spcBef>
                  <a:spcPct val="0"/>
                </a:spcBef>
              </a:pPr>
            </a:p>
          </p:txBody>
        </p:sp>
      </p:grpSp>
      <p:grpSp>
        <p:nvGrpSpPr>
          <p:cNvPr id="22" name="Group 22"/>
          <p:cNvGrpSpPr/>
          <p:nvPr/>
        </p:nvGrpSpPr>
        <p:grpSpPr>
          <a:xfrm rot="0">
            <a:off x="919469" y="3423510"/>
            <a:ext cx="104015" cy="1448670"/>
            <a:chOff x="0" y="0"/>
            <a:chExt cx="262337" cy="3653722"/>
          </a:xfrm>
        </p:grpSpPr>
        <p:sp>
          <p:nvSpPr>
            <p:cNvPr id="23" name="Freeform 23"/>
            <p:cNvSpPr/>
            <p:nvPr/>
          </p:nvSpPr>
          <p:spPr>
            <a:xfrm>
              <a:off x="0" y="0"/>
              <a:ext cx="262337" cy="3653722"/>
            </a:xfrm>
            <a:custGeom>
              <a:avLst/>
              <a:gdLst/>
              <a:ahLst/>
              <a:cxnLst/>
              <a:rect l="l" t="t" r="r" b="b"/>
              <a:pathLst>
                <a:path w="262337" h="3653722">
                  <a:moveTo>
                    <a:pt x="0" y="0"/>
                  </a:moveTo>
                  <a:lnTo>
                    <a:pt x="262337" y="0"/>
                  </a:lnTo>
                  <a:lnTo>
                    <a:pt x="262337" y="3653722"/>
                  </a:lnTo>
                  <a:lnTo>
                    <a:pt x="0" y="3653722"/>
                  </a:lnTo>
                  <a:close/>
                </a:path>
              </a:pathLst>
            </a:custGeom>
            <a:gradFill rotWithShape="1">
              <a:gsLst>
                <a:gs pos="0">
                  <a:srgbClr val="924F3F">
                    <a:alpha val="100000"/>
                  </a:srgbClr>
                </a:gs>
                <a:gs pos="100000">
                  <a:srgbClr val="803D2F">
                    <a:alpha val="100000"/>
                  </a:srgbClr>
                </a:gs>
              </a:gsLst>
              <a:lin ang="0"/>
            </a:gradFill>
            <a:ln w="9525" cap="sq">
              <a:gradFill>
                <a:gsLst>
                  <a:gs pos="0">
                    <a:srgbClr val="F3CE94">
                      <a:alpha val="100000"/>
                    </a:srgbClr>
                  </a:gs>
                  <a:gs pos="50000">
                    <a:srgbClr val="D0A77E">
                      <a:alpha val="100000"/>
                    </a:srgbClr>
                  </a:gs>
                  <a:gs pos="100000">
                    <a:srgbClr val="C3834D">
                      <a:alpha val="100000"/>
                    </a:srgbClr>
                  </a:gs>
                </a:gsLst>
                <a:lin ang="5400000"/>
              </a:gradFill>
              <a:prstDash val="solid"/>
              <a:miter/>
            </a:ln>
          </p:spPr>
        </p:sp>
        <p:sp>
          <p:nvSpPr>
            <p:cNvPr id="24" name="TextBox 24"/>
            <p:cNvSpPr txBox="1"/>
            <p:nvPr/>
          </p:nvSpPr>
          <p:spPr>
            <a:xfrm>
              <a:off x="0" y="-28575"/>
              <a:ext cx="262337" cy="3682297"/>
            </a:xfrm>
            <a:prstGeom prst="rect">
              <a:avLst/>
            </a:prstGeom>
          </p:spPr>
          <p:txBody>
            <a:bodyPr lIns="41796" tIns="41796" rIns="41796" bIns="41796" rtlCol="0" anchor="ctr"/>
            <a:lstStyle/>
            <a:p>
              <a:pPr algn="ctr">
                <a:lnSpc>
                  <a:spcPts val="2660"/>
                </a:lnSpc>
                <a:spcBef>
                  <a:spcPct val="0"/>
                </a:spcBef>
              </a:pPr>
            </a:p>
          </p:txBody>
        </p:sp>
      </p:grpSp>
      <p:grpSp>
        <p:nvGrpSpPr>
          <p:cNvPr id="25" name="Group 25"/>
          <p:cNvGrpSpPr/>
          <p:nvPr/>
        </p:nvGrpSpPr>
        <p:grpSpPr>
          <a:xfrm rot="0">
            <a:off x="898450" y="7215909"/>
            <a:ext cx="104015" cy="1448670"/>
            <a:chOff x="0" y="0"/>
            <a:chExt cx="262337" cy="3653722"/>
          </a:xfrm>
        </p:grpSpPr>
        <p:sp>
          <p:nvSpPr>
            <p:cNvPr id="26" name="Freeform 26"/>
            <p:cNvSpPr/>
            <p:nvPr/>
          </p:nvSpPr>
          <p:spPr>
            <a:xfrm>
              <a:off x="0" y="0"/>
              <a:ext cx="262337" cy="3653722"/>
            </a:xfrm>
            <a:custGeom>
              <a:avLst/>
              <a:gdLst/>
              <a:ahLst/>
              <a:cxnLst/>
              <a:rect l="l" t="t" r="r" b="b"/>
              <a:pathLst>
                <a:path w="262337" h="3653722">
                  <a:moveTo>
                    <a:pt x="0" y="0"/>
                  </a:moveTo>
                  <a:lnTo>
                    <a:pt x="262337" y="0"/>
                  </a:lnTo>
                  <a:lnTo>
                    <a:pt x="262337" y="3653722"/>
                  </a:lnTo>
                  <a:lnTo>
                    <a:pt x="0" y="3653722"/>
                  </a:lnTo>
                  <a:close/>
                </a:path>
              </a:pathLst>
            </a:custGeom>
            <a:gradFill rotWithShape="1">
              <a:gsLst>
                <a:gs pos="0">
                  <a:srgbClr val="924F3F">
                    <a:alpha val="100000"/>
                  </a:srgbClr>
                </a:gs>
                <a:gs pos="100000">
                  <a:srgbClr val="803D2F">
                    <a:alpha val="100000"/>
                  </a:srgbClr>
                </a:gs>
              </a:gsLst>
              <a:lin ang="0"/>
            </a:gradFill>
            <a:ln w="9525" cap="sq">
              <a:gradFill>
                <a:gsLst>
                  <a:gs pos="0">
                    <a:srgbClr val="F3CE94">
                      <a:alpha val="100000"/>
                    </a:srgbClr>
                  </a:gs>
                  <a:gs pos="50000">
                    <a:srgbClr val="D0A77E">
                      <a:alpha val="100000"/>
                    </a:srgbClr>
                  </a:gs>
                  <a:gs pos="100000">
                    <a:srgbClr val="C3834D">
                      <a:alpha val="100000"/>
                    </a:srgbClr>
                  </a:gs>
                </a:gsLst>
                <a:lin ang="5400000"/>
              </a:gradFill>
              <a:prstDash val="solid"/>
              <a:miter/>
            </a:ln>
          </p:spPr>
        </p:sp>
        <p:sp>
          <p:nvSpPr>
            <p:cNvPr id="27" name="TextBox 27"/>
            <p:cNvSpPr txBox="1"/>
            <p:nvPr/>
          </p:nvSpPr>
          <p:spPr>
            <a:xfrm>
              <a:off x="0" y="-28575"/>
              <a:ext cx="262337" cy="3682297"/>
            </a:xfrm>
            <a:prstGeom prst="rect">
              <a:avLst/>
            </a:prstGeom>
          </p:spPr>
          <p:txBody>
            <a:bodyPr lIns="41796" tIns="41796" rIns="41796" bIns="41796" rtlCol="0" anchor="ctr"/>
            <a:lstStyle/>
            <a:p>
              <a:pPr algn="ctr">
                <a:lnSpc>
                  <a:spcPts val="2660"/>
                </a:lnSpc>
                <a:spcBef>
                  <a:spcPct val="0"/>
                </a:spcBef>
              </a:pPr>
            </a:p>
          </p:txBody>
        </p:sp>
      </p:grpSp>
      <p:grpSp>
        <p:nvGrpSpPr>
          <p:cNvPr id="28" name="Group 28"/>
          <p:cNvGrpSpPr/>
          <p:nvPr/>
        </p:nvGrpSpPr>
        <p:grpSpPr>
          <a:xfrm rot="0">
            <a:off x="924685" y="3309892"/>
            <a:ext cx="104015" cy="1448670"/>
            <a:chOff x="0" y="0"/>
            <a:chExt cx="262337" cy="3653722"/>
          </a:xfrm>
        </p:grpSpPr>
        <p:sp>
          <p:nvSpPr>
            <p:cNvPr id="29" name="Freeform 29"/>
            <p:cNvSpPr/>
            <p:nvPr/>
          </p:nvSpPr>
          <p:spPr>
            <a:xfrm>
              <a:off x="0" y="0"/>
              <a:ext cx="262337" cy="3653722"/>
            </a:xfrm>
            <a:custGeom>
              <a:avLst/>
              <a:gdLst/>
              <a:ahLst/>
              <a:cxnLst/>
              <a:rect l="l" t="t" r="r" b="b"/>
              <a:pathLst>
                <a:path w="262337" h="3653722">
                  <a:moveTo>
                    <a:pt x="0" y="0"/>
                  </a:moveTo>
                  <a:lnTo>
                    <a:pt x="262337" y="0"/>
                  </a:lnTo>
                  <a:lnTo>
                    <a:pt x="262337" y="3653722"/>
                  </a:lnTo>
                  <a:lnTo>
                    <a:pt x="0" y="3653722"/>
                  </a:lnTo>
                  <a:close/>
                </a:path>
              </a:pathLst>
            </a:custGeom>
            <a:gradFill rotWithShape="1">
              <a:gsLst>
                <a:gs pos="0">
                  <a:srgbClr val="924F3F">
                    <a:alpha val="100000"/>
                  </a:srgbClr>
                </a:gs>
                <a:gs pos="100000">
                  <a:srgbClr val="803D2F">
                    <a:alpha val="100000"/>
                  </a:srgbClr>
                </a:gs>
              </a:gsLst>
              <a:lin ang="0"/>
            </a:gradFill>
            <a:ln w="9525" cap="sq">
              <a:gradFill>
                <a:gsLst>
                  <a:gs pos="0">
                    <a:srgbClr val="F3CE94">
                      <a:alpha val="100000"/>
                    </a:srgbClr>
                  </a:gs>
                  <a:gs pos="50000">
                    <a:srgbClr val="D0A77E">
                      <a:alpha val="100000"/>
                    </a:srgbClr>
                  </a:gs>
                  <a:gs pos="100000">
                    <a:srgbClr val="C3834D">
                      <a:alpha val="100000"/>
                    </a:srgbClr>
                  </a:gs>
                </a:gsLst>
                <a:lin ang="5400000"/>
              </a:gradFill>
              <a:prstDash val="solid"/>
              <a:miter/>
            </a:ln>
          </p:spPr>
        </p:sp>
        <p:sp>
          <p:nvSpPr>
            <p:cNvPr id="30" name="TextBox 30"/>
            <p:cNvSpPr txBox="1"/>
            <p:nvPr/>
          </p:nvSpPr>
          <p:spPr>
            <a:xfrm>
              <a:off x="0" y="-28575"/>
              <a:ext cx="262337" cy="3682297"/>
            </a:xfrm>
            <a:prstGeom prst="rect">
              <a:avLst/>
            </a:prstGeom>
          </p:spPr>
          <p:txBody>
            <a:bodyPr lIns="41796" tIns="41796" rIns="41796" bIns="41796" rtlCol="0" anchor="ctr"/>
            <a:lstStyle/>
            <a:p>
              <a:pPr algn="ctr">
                <a:lnSpc>
                  <a:spcPts val="2660"/>
                </a:lnSpc>
                <a:spcBef>
                  <a:spcPct val="0"/>
                </a:spcBef>
              </a:pPr>
            </a:p>
          </p:txBody>
        </p:sp>
      </p:grpSp>
      <p:grpSp>
        <p:nvGrpSpPr>
          <p:cNvPr id="31" name="Group 31"/>
          <p:cNvGrpSpPr/>
          <p:nvPr/>
        </p:nvGrpSpPr>
        <p:grpSpPr>
          <a:xfrm rot="0">
            <a:off x="903667" y="7102291"/>
            <a:ext cx="104015" cy="1448670"/>
            <a:chOff x="0" y="0"/>
            <a:chExt cx="262337" cy="3653722"/>
          </a:xfrm>
        </p:grpSpPr>
        <p:sp>
          <p:nvSpPr>
            <p:cNvPr id="32" name="Freeform 32"/>
            <p:cNvSpPr/>
            <p:nvPr/>
          </p:nvSpPr>
          <p:spPr>
            <a:xfrm>
              <a:off x="0" y="0"/>
              <a:ext cx="262337" cy="3653722"/>
            </a:xfrm>
            <a:custGeom>
              <a:avLst/>
              <a:gdLst/>
              <a:ahLst/>
              <a:cxnLst/>
              <a:rect l="l" t="t" r="r" b="b"/>
              <a:pathLst>
                <a:path w="262337" h="3653722">
                  <a:moveTo>
                    <a:pt x="0" y="0"/>
                  </a:moveTo>
                  <a:lnTo>
                    <a:pt x="262337" y="0"/>
                  </a:lnTo>
                  <a:lnTo>
                    <a:pt x="262337" y="3653722"/>
                  </a:lnTo>
                  <a:lnTo>
                    <a:pt x="0" y="3653722"/>
                  </a:lnTo>
                  <a:close/>
                </a:path>
              </a:pathLst>
            </a:custGeom>
            <a:gradFill rotWithShape="1">
              <a:gsLst>
                <a:gs pos="0">
                  <a:srgbClr val="924F3F">
                    <a:alpha val="100000"/>
                  </a:srgbClr>
                </a:gs>
                <a:gs pos="100000">
                  <a:srgbClr val="803D2F">
                    <a:alpha val="100000"/>
                  </a:srgbClr>
                </a:gs>
              </a:gsLst>
              <a:lin ang="0"/>
            </a:gradFill>
            <a:ln w="9525" cap="sq">
              <a:gradFill>
                <a:gsLst>
                  <a:gs pos="0">
                    <a:srgbClr val="F3CE94">
                      <a:alpha val="100000"/>
                    </a:srgbClr>
                  </a:gs>
                  <a:gs pos="50000">
                    <a:srgbClr val="D0A77E">
                      <a:alpha val="100000"/>
                    </a:srgbClr>
                  </a:gs>
                  <a:gs pos="100000">
                    <a:srgbClr val="C3834D">
                      <a:alpha val="100000"/>
                    </a:srgbClr>
                  </a:gs>
                </a:gsLst>
                <a:lin ang="5400000"/>
              </a:gradFill>
              <a:prstDash val="solid"/>
              <a:miter/>
            </a:ln>
          </p:spPr>
        </p:sp>
        <p:sp>
          <p:nvSpPr>
            <p:cNvPr id="33" name="TextBox 33"/>
            <p:cNvSpPr txBox="1"/>
            <p:nvPr/>
          </p:nvSpPr>
          <p:spPr>
            <a:xfrm>
              <a:off x="0" y="-28575"/>
              <a:ext cx="262337" cy="3682297"/>
            </a:xfrm>
            <a:prstGeom prst="rect">
              <a:avLst/>
            </a:prstGeom>
          </p:spPr>
          <p:txBody>
            <a:bodyPr lIns="41796" tIns="41796" rIns="41796" bIns="41796" rtlCol="0" anchor="ctr"/>
            <a:lstStyle/>
            <a:p>
              <a:pPr algn="ctr">
                <a:lnSpc>
                  <a:spcPts val="2660"/>
                </a:lnSpc>
                <a:spcBef>
                  <a:spcPct val="0"/>
                </a:spcBef>
              </a:pPr>
            </a:p>
          </p:txBody>
        </p:sp>
      </p:grpSp>
      <p:sp>
        <p:nvSpPr>
          <p:cNvPr id="34" name="TextBox 34"/>
          <p:cNvSpPr txBox="1"/>
          <p:nvPr/>
        </p:nvSpPr>
        <p:spPr>
          <a:xfrm>
            <a:off x="1384889" y="6427921"/>
            <a:ext cx="5629514" cy="674370"/>
          </a:xfrm>
          <a:prstGeom prst="rect">
            <a:avLst/>
          </a:prstGeom>
        </p:spPr>
        <p:txBody>
          <a:bodyPr lIns="0" tIns="0" rIns="0" bIns="0" rtlCol="0" anchor="t">
            <a:spAutoFit/>
          </a:bodyPr>
          <a:lstStyle/>
          <a:p>
            <a:pPr algn="l">
              <a:lnSpc>
                <a:spcPts val="5760"/>
              </a:lnSpc>
            </a:pPr>
            <a:r>
              <a:rPr lang="en-US" sz="3600">
                <a:solidFill>
                  <a:srgbClr val="000000"/>
                </a:solidFill>
                <a:latin typeface="字由点字小隶书" panose="00020600040101010101" charset="-122"/>
                <a:ea typeface="字由点字小隶书" panose="00020600040101010101" charset="-122"/>
                <a:cs typeface="字由点字小隶书" panose="00020600040101010101" charset="-122"/>
                <a:sym typeface="字由点字小隶书" panose="00020600040101010101" charset="-122"/>
              </a:rPr>
              <a:t>Main Theme</a:t>
            </a:r>
            <a:endParaRPr lang="en-US" sz="3600">
              <a:solidFill>
                <a:srgbClr val="000000"/>
              </a:solidFill>
              <a:latin typeface="字由点字小隶书" panose="00020600040101010101" charset="-122"/>
              <a:ea typeface="字由点字小隶书" panose="00020600040101010101" charset="-122"/>
              <a:cs typeface="字由点字小隶书" panose="00020600040101010101" charset="-122"/>
              <a:sym typeface="字由点字小隶书" panose="00020600040101010101" charset="-122"/>
            </a:endParaRPr>
          </a:p>
        </p:txBody>
      </p:sp>
      <p:sp>
        <p:nvSpPr>
          <p:cNvPr id="35" name="TextBox 35"/>
          <p:cNvSpPr txBox="1"/>
          <p:nvPr/>
        </p:nvSpPr>
        <p:spPr>
          <a:xfrm>
            <a:off x="1158950" y="7111134"/>
            <a:ext cx="7644855" cy="2188658"/>
          </a:xfrm>
          <a:prstGeom prst="rect">
            <a:avLst/>
          </a:prstGeom>
        </p:spPr>
        <p:txBody>
          <a:bodyPr lIns="0" tIns="0" rIns="0" bIns="0" rtlCol="0" anchor="t">
            <a:spAutoFit/>
          </a:bodyPr>
          <a:lstStyle/>
          <a:p>
            <a:pPr algn="l">
              <a:lnSpc>
                <a:spcPts val="4405"/>
              </a:lnSpc>
            </a:pPr>
            <a:r>
              <a:rPr lang="en-US" sz="2755">
                <a:solidFill>
                  <a:srgbClr val="000000"/>
                </a:solidFill>
                <a:latin typeface="字由点字小隶书" panose="00020600040101010101" charset="-122"/>
                <a:ea typeface="字由点字小隶书" panose="00020600040101010101" charset="-122"/>
                <a:cs typeface="字由点字小隶书" panose="00020600040101010101" charset="-122"/>
                <a:sym typeface="字由点字小隶书" panose="00020600040101010101" charset="-122"/>
              </a:rPr>
              <a:t> It narrates Hunan's cultural DNA – from ancient shamanistic rituals to ethnic minority legends, capturing the vibrant folk life steeped in local flavor.</a:t>
            </a:r>
            <a:endParaRPr lang="en-US" sz="2755">
              <a:solidFill>
                <a:srgbClr val="000000"/>
              </a:solidFill>
              <a:latin typeface="字由点字小隶书" panose="00020600040101010101" charset="-122"/>
              <a:ea typeface="字由点字小隶书" panose="00020600040101010101" charset="-122"/>
              <a:cs typeface="字由点字小隶书" panose="00020600040101010101" charset="-122"/>
              <a:sym typeface="字由点字小隶书" panose="00020600040101010101" charset="-122"/>
            </a:endParaRPr>
          </a:p>
        </p:txBody>
      </p:sp>
      <p:sp>
        <p:nvSpPr>
          <p:cNvPr id="36" name="TextBox 36"/>
          <p:cNvSpPr txBox="1"/>
          <p:nvPr/>
        </p:nvSpPr>
        <p:spPr>
          <a:xfrm>
            <a:off x="9144000" y="3411072"/>
            <a:ext cx="7990267" cy="2247695"/>
          </a:xfrm>
          <a:prstGeom prst="rect">
            <a:avLst/>
          </a:prstGeom>
        </p:spPr>
        <p:txBody>
          <a:bodyPr lIns="0" tIns="0" rIns="0" bIns="0" rtlCol="0" anchor="t">
            <a:spAutoFit/>
          </a:bodyPr>
          <a:lstStyle/>
          <a:p>
            <a:pPr algn="l">
              <a:lnSpc>
                <a:spcPts val="4505"/>
              </a:lnSpc>
            </a:pPr>
            <a:r>
              <a:rPr lang="en-US" sz="2815">
                <a:solidFill>
                  <a:srgbClr val="000000"/>
                </a:solidFill>
                <a:latin typeface="字由点字小隶书" panose="00020600040101010101" charset="-122"/>
                <a:ea typeface="字由点字小隶书" panose="00020600040101010101" charset="-122"/>
                <a:cs typeface="字由点字小隶书" panose="00020600040101010101" charset="-122"/>
                <a:sym typeface="字由点字小隶书" panose="00020600040101010101" charset="-122"/>
              </a:rPr>
              <a:t>Embodies Central Hunan's cultural DNA - earthy colors, folk mysticism. They have vibrant and lustrous colors, archaic yet exaggerated forms.</a:t>
            </a:r>
            <a:endParaRPr lang="en-US" sz="2815">
              <a:solidFill>
                <a:srgbClr val="000000"/>
              </a:solidFill>
              <a:latin typeface="字由点字小隶书" panose="00020600040101010101" charset="-122"/>
              <a:ea typeface="字由点字小隶书" panose="00020600040101010101" charset="-122"/>
              <a:cs typeface="字由点字小隶书" panose="00020600040101010101" charset="-122"/>
              <a:sym typeface="字由点字小隶书" panose="00020600040101010101" charset="-122"/>
            </a:endParaRPr>
          </a:p>
        </p:txBody>
      </p:sp>
      <p:sp>
        <p:nvSpPr>
          <p:cNvPr id="37" name="TextBox 37"/>
          <p:cNvSpPr txBox="1"/>
          <p:nvPr/>
        </p:nvSpPr>
        <p:spPr>
          <a:xfrm>
            <a:off x="9144000" y="6427921"/>
            <a:ext cx="5629514" cy="738505"/>
          </a:xfrm>
          <a:prstGeom prst="rect">
            <a:avLst/>
          </a:prstGeom>
        </p:spPr>
        <p:txBody>
          <a:bodyPr lIns="0" tIns="0" rIns="0" bIns="0" rtlCol="0" anchor="t">
            <a:spAutoFit/>
          </a:bodyPr>
          <a:lstStyle/>
          <a:p>
            <a:pPr algn="l">
              <a:lnSpc>
                <a:spcPts val="5760"/>
              </a:lnSpc>
            </a:pPr>
            <a:r>
              <a:rPr lang="en-US" sz="3600">
                <a:solidFill>
                  <a:srgbClr val="000000"/>
                </a:solidFill>
                <a:latin typeface="字由点字小隶书" panose="00020600040101010101" charset="-122"/>
                <a:ea typeface="字由点字小隶书" panose="00020600040101010101" charset="-122"/>
                <a:cs typeface="字由点字小隶书" panose="00020600040101010101" charset="-122"/>
                <a:sym typeface="字由点字小隶书" panose="00020600040101010101" charset="-122"/>
              </a:rPr>
              <a:t>Special Craft</a:t>
            </a:r>
            <a:endParaRPr lang="en-US" sz="3600">
              <a:solidFill>
                <a:srgbClr val="000000"/>
              </a:solidFill>
              <a:latin typeface="字由点字小隶书" panose="00020600040101010101" charset="-122"/>
              <a:ea typeface="字由点字小隶书" panose="00020600040101010101" charset="-122"/>
              <a:cs typeface="字由点字小隶书" panose="00020600040101010101" charset="-122"/>
              <a:sym typeface="字由点字小隶书" panose="00020600040101010101" charset="-122"/>
            </a:endParaRPr>
          </a:p>
        </p:txBody>
      </p:sp>
      <p:sp>
        <p:nvSpPr>
          <p:cNvPr id="38" name="TextBox 38"/>
          <p:cNvSpPr txBox="1"/>
          <p:nvPr/>
        </p:nvSpPr>
        <p:spPr>
          <a:xfrm>
            <a:off x="9013750" y="7171365"/>
            <a:ext cx="7860017" cy="2215515"/>
          </a:xfrm>
          <a:prstGeom prst="rect">
            <a:avLst/>
          </a:prstGeom>
        </p:spPr>
        <p:txBody>
          <a:bodyPr lIns="0" tIns="0" rIns="0" bIns="0" rtlCol="0" anchor="t">
            <a:spAutoFit/>
          </a:bodyPr>
          <a:lstStyle/>
          <a:p>
            <a:pPr algn="l">
              <a:lnSpc>
                <a:spcPts val="4320"/>
              </a:lnSpc>
            </a:pPr>
            <a:r>
              <a:rPr lang="en-US" sz="2700">
                <a:solidFill>
                  <a:srgbClr val="000000"/>
                </a:solidFill>
                <a:latin typeface="字由点字小隶书" panose="00020600040101010101" charset="-122"/>
                <a:ea typeface="字由点字小隶书" panose="00020600040101010101" charset="-122"/>
                <a:cs typeface="字由点字小隶书" panose="00020600040101010101" charset="-122"/>
                <a:sym typeface="字由点字小隶书" panose="00020600040101010101" charset="-122"/>
              </a:rPr>
              <a:t>The creation of Tantou New Year paintings relies on the use of ancient Tantou paper, a material renowned for its exquisitely complex crafting process.</a:t>
            </a:r>
            <a:endParaRPr lang="zh-CN" altLang="en-US" sz="2700">
              <a:solidFill>
                <a:srgbClr val="000000"/>
              </a:solidFill>
              <a:latin typeface="字由点字小隶书" panose="00020600040101010101" charset="-122"/>
              <a:ea typeface="字由点字小隶书" panose="00020600040101010101" charset="-122"/>
              <a:cs typeface="字由点字小隶书" panose="00020600040101010101" charset="-122"/>
              <a:sym typeface="字由点字小隶书" panose="00020600040101010101" charset="-122"/>
            </a:endParaRPr>
          </a:p>
        </p:txBody>
      </p:sp>
      <p:grpSp>
        <p:nvGrpSpPr>
          <p:cNvPr id="39" name="Group 39"/>
          <p:cNvGrpSpPr/>
          <p:nvPr/>
        </p:nvGrpSpPr>
        <p:grpSpPr>
          <a:xfrm rot="0">
            <a:off x="17024985" y="3548380"/>
            <a:ext cx="125095" cy="5079365"/>
            <a:chOff x="0" y="0"/>
            <a:chExt cx="166711" cy="6206543"/>
          </a:xfrm>
        </p:grpSpPr>
        <p:grpSp>
          <p:nvGrpSpPr>
            <p:cNvPr id="40" name="Group 40"/>
            <p:cNvGrpSpPr/>
            <p:nvPr/>
          </p:nvGrpSpPr>
          <p:grpSpPr>
            <a:xfrm rot="0">
              <a:off x="28025" y="0"/>
              <a:ext cx="138686" cy="1715534"/>
              <a:chOff x="0" y="0"/>
              <a:chExt cx="262337" cy="3245089"/>
            </a:xfrm>
          </p:grpSpPr>
          <p:sp>
            <p:nvSpPr>
              <p:cNvPr id="41" name="Freeform 41"/>
              <p:cNvSpPr/>
              <p:nvPr/>
            </p:nvSpPr>
            <p:spPr>
              <a:xfrm>
                <a:off x="0" y="0"/>
                <a:ext cx="262337" cy="3245089"/>
              </a:xfrm>
              <a:custGeom>
                <a:avLst/>
                <a:gdLst/>
                <a:ahLst/>
                <a:cxnLst/>
                <a:rect l="l" t="t" r="r" b="b"/>
                <a:pathLst>
                  <a:path w="262337" h="3245089">
                    <a:moveTo>
                      <a:pt x="0" y="0"/>
                    </a:moveTo>
                    <a:lnTo>
                      <a:pt x="262337" y="0"/>
                    </a:lnTo>
                    <a:lnTo>
                      <a:pt x="262337" y="3245089"/>
                    </a:lnTo>
                    <a:lnTo>
                      <a:pt x="0" y="3245089"/>
                    </a:lnTo>
                    <a:close/>
                  </a:path>
                </a:pathLst>
              </a:custGeom>
              <a:gradFill rotWithShape="1">
                <a:gsLst>
                  <a:gs pos="0">
                    <a:srgbClr val="924F3F">
                      <a:alpha val="100000"/>
                    </a:srgbClr>
                  </a:gs>
                  <a:gs pos="100000">
                    <a:srgbClr val="803D2F">
                      <a:alpha val="100000"/>
                    </a:srgbClr>
                  </a:gs>
                </a:gsLst>
                <a:lin ang="0"/>
              </a:gradFill>
              <a:ln w="9525" cap="sq">
                <a:gradFill>
                  <a:gsLst>
                    <a:gs pos="0">
                      <a:srgbClr val="F3CE94">
                        <a:alpha val="100000"/>
                      </a:srgbClr>
                    </a:gs>
                    <a:gs pos="50000">
                      <a:srgbClr val="D0A77E">
                        <a:alpha val="100000"/>
                      </a:srgbClr>
                    </a:gs>
                    <a:gs pos="100000">
                      <a:srgbClr val="C3834D">
                        <a:alpha val="100000"/>
                      </a:srgbClr>
                    </a:gs>
                  </a:gsLst>
                  <a:lin ang="5400000"/>
                </a:gradFill>
                <a:prstDash val="solid"/>
                <a:miter/>
              </a:ln>
            </p:spPr>
          </p:sp>
          <p:sp>
            <p:nvSpPr>
              <p:cNvPr id="42" name="TextBox 42"/>
              <p:cNvSpPr txBox="1"/>
              <p:nvPr/>
            </p:nvSpPr>
            <p:spPr>
              <a:xfrm>
                <a:off x="0" y="-28575"/>
                <a:ext cx="262337" cy="3273664"/>
              </a:xfrm>
              <a:prstGeom prst="rect">
                <a:avLst/>
              </a:prstGeom>
            </p:spPr>
            <p:txBody>
              <a:bodyPr lIns="41796" tIns="41796" rIns="41796" bIns="41796" rtlCol="0" anchor="ctr"/>
              <a:lstStyle/>
              <a:p>
                <a:pPr algn="ctr">
                  <a:lnSpc>
                    <a:spcPts val="2660"/>
                  </a:lnSpc>
                  <a:spcBef>
                    <a:spcPct val="0"/>
                  </a:spcBef>
                </a:pPr>
              </a:p>
            </p:txBody>
          </p:sp>
        </p:grpSp>
        <p:grpSp>
          <p:nvGrpSpPr>
            <p:cNvPr id="43" name="Group 43"/>
            <p:cNvGrpSpPr/>
            <p:nvPr/>
          </p:nvGrpSpPr>
          <p:grpSpPr>
            <a:xfrm rot="0">
              <a:off x="0" y="4491008"/>
              <a:ext cx="138686" cy="1715534"/>
              <a:chOff x="0" y="0"/>
              <a:chExt cx="262337" cy="3245089"/>
            </a:xfrm>
          </p:grpSpPr>
          <p:sp>
            <p:nvSpPr>
              <p:cNvPr id="44" name="Freeform 44"/>
              <p:cNvSpPr/>
              <p:nvPr/>
            </p:nvSpPr>
            <p:spPr>
              <a:xfrm>
                <a:off x="0" y="0"/>
                <a:ext cx="262337" cy="3245089"/>
              </a:xfrm>
              <a:custGeom>
                <a:avLst/>
                <a:gdLst/>
                <a:ahLst/>
                <a:cxnLst/>
                <a:rect l="l" t="t" r="r" b="b"/>
                <a:pathLst>
                  <a:path w="262337" h="3245089">
                    <a:moveTo>
                      <a:pt x="0" y="0"/>
                    </a:moveTo>
                    <a:lnTo>
                      <a:pt x="262337" y="0"/>
                    </a:lnTo>
                    <a:lnTo>
                      <a:pt x="262337" y="3245089"/>
                    </a:lnTo>
                    <a:lnTo>
                      <a:pt x="0" y="3245089"/>
                    </a:lnTo>
                    <a:close/>
                  </a:path>
                </a:pathLst>
              </a:custGeom>
              <a:gradFill rotWithShape="1">
                <a:gsLst>
                  <a:gs pos="0">
                    <a:srgbClr val="924F3F">
                      <a:alpha val="100000"/>
                    </a:srgbClr>
                  </a:gs>
                  <a:gs pos="100000">
                    <a:srgbClr val="803D2F">
                      <a:alpha val="100000"/>
                    </a:srgbClr>
                  </a:gs>
                </a:gsLst>
                <a:lin ang="0"/>
              </a:gradFill>
              <a:ln w="9525" cap="sq">
                <a:gradFill>
                  <a:gsLst>
                    <a:gs pos="0">
                      <a:srgbClr val="F3CE94">
                        <a:alpha val="100000"/>
                      </a:srgbClr>
                    </a:gs>
                    <a:gs pos="50000">
                      <a:srgbClr val="D0A77E">
                        <a:alpha val="100000"/>
                      </a:srgbClr>
                    </a:gs>
                    <a:gs pos="100000">
                      <a:srgbClr val="C3834D">
                        <a:alpha val="100000"/>
                      </a:srgbClr>
                    </a:gs>
                  </a:gsLst>
                  <a:lin ang="5400000"/>
                </a:gradFill>
                <a:prstDash val="solid"/>
                <a:miter/>
              </a:ln>
            </p:spPr>
          </p:sp>
          <p:sp>
            <p:nvSpPr>
              <p:cNvPr id="45" name="TextBox 45"/>
              <p:cNvSpPr txBox="1"/>
              <p:nvPr/>
            </p:nvSpPr>
            <p:spPr>
              <a:xfrm>
                <a:off x="0" y="-28575"/>
                <a:ext cx="262337" cy="3273664"/>
              </a:xfrm>
              <a:prstGeom prst="rect">
                <a:avLst/>
              </a:prstGeom>
            </p:spPr>
            <p:txBody>
              <a:bodyPr lIns="41796" tIns="41796" rIns="41796" bIns="41796" rtlCol="0" anchor="ctr"/>
              <a:lstStyle/>
              <a:p>
                <a:pPr algn="ctr">
                  <a:lnSpc>
                    <a:spcPts val="2660"/>
                  </a:lnSpc>
                  <a:spcBef>
                    <a:spcPct val="0"/>
                  </a:spcBef>
                </a:pPr>
              </a:p>
            </p:txBody>
          </p:sp>
        </p:grpSp>
      </p:grpSp>
      <p:grpSp>
        <p:nvGrpSpPr>
          <p:cNvPr id="46" name="Group 46"/>
          <p:cNvGrpSpPr>
            <a:grpSpLocks noChangeAspect="1"/>
          </p:cNvGrpSpPr>
          <p:nvPr/>
        </p:nvGrpSpPr>
        <p:grpSpPr>
          <a:xfrm rot="0">
            <a:off x="700070" y="2171610"/>
            <a:ext cx="7733581" cy="3805042"/>
            <a:chOff x="12700" y="4528815"/>
            <a:chExt cx="13073728" cy="6432476"/>
          </a:xfrm>
        </p:grpSpPr>
        <p:sp>
          <p:nvSpPr>
            <p:cNvPr id="47" name="Freeform 47"/>
            <p:cNvSpPr/>
            <p:nvPr/>
          </p:nvSpPr>
          <p:spPr>
            <a:xfrm>
              <a:off x="12700" y="4528815"/>
              <a:ext cx="13022580" cy="6350000"/>
            </a:xfrm>
            <a:custGeom>
              <a:avLst/>
              <a:gdLst/>
              <a:ahLst/>
              <a:cxnLst/>
              <a:rect l="l" t="t" r="r" b="b"/>
              <a:pathLst>
                <a:path w="13022580" h="6350000">
                  <a:moveTo>
                    <a:pt x="12594590" y="1376680"/>
                  </a:moveTo>
                  <a:lnTo>
                    <a:pt x="11804650" y="483870"/>
                  </a:lnTo>
                  <a:lnTo>
                    <a:pt x="10773410" y="0"/>
                  </a:lnTo>
                  <a:lnTo>
                    <a:pt x="9912350" y="0"/>
                  </a:lnTo>
                  <a:lnTo>
                    <a:pt x="9655810" y="0"/>
                  </a:lnTo>
                  <a:lnTo>
                    <a:pt x="7680960" y="0"/>
                  </a:lnTo>
                  <a:lnTo>
                    <a:pt x="5341620" y="0"/>
                  </a:lnTo>
                  <a:lnTo>
                    <a:pt x="3366770" y="0"/>
                  </a:lnTo>
                  <a:lnTo>
                    <a:pt x="3110230" y="0"/>
                  </a:lnTo>
                  <a:lnTo>
                    <a:pt x="2250440" y="0"/>
                  </a:lnTo>
                  <a:lnTo>
                    <a:pt x="1217930" y="483870"/>
                  </a:lnTo>
                  <a:lnTo>
                    <a:pt x="427990" y="1376680"/>
                  </a:lnTo>
                  <a:lnTo>
                    <a:pt x="0" y="2543810"/>
                  </a:lnTo>
                  <a:lnTo>
                    <a:pt x="0" y="3806190"/>
                  </a:lnTo>
                  <a:lnTo>
                    <a:pt x="427990" y="4973320"/>
                  </a:lnTo>
                  <a:lnTo>
                    <a:pt x="1217930" y="5866130"/>
                  </a:lnTo>
                  <a:lnTo>
                    <a:pt x="2250440" y="6350000"/>
                  </a:lnTo>
                  <a:lnTo>
                    <a:pt x="3110230" y="6350000"/>
                  </a:lnTo>
                  <a:lnTo>
                    <a:pt x="3366770" y="6350000"/>
                  </a:lnTo>
                  <a:lnTo>
                    <a:pt x="5341620" y="6350000"/>
                  </a:lnTo>
                  <a:lnTo>
                    <a:pt x="5341620" y="6350000"/>
                  </a:lnTo>
                  <a:lnTo>
                    <a:pt x="9655811" y="6350000"/>
                  </a:lnTo>
                  <a:lnTo>
                    <a:pt x="9912351" y="6350000"/>
                  </a:lnTo>
                  <a:lnTo>
                    <a:pt x="10773411" y="6350000"/>
                  </a:lnTo>
                  <a:lnTo>
                    <a:pt x="11804651" y="5866130"/>
                  </a:lnTo>
                  <a:lnTo>
                    <a:pt x="12594591" y="4973320"/>
                  </a:lnTo>
                  <a:lnTo>
                    <a:pt x="13022580" y="3806191"/>
                  </a:lnTo>
                  <a:lnTo>
                    <a:pt x="13022580" y="2543811"/>
                  </a:lnTo>
                  <a:lnTo>
                    <a:pt x="12594590" y="1376680"/>
                  </a:lnTo>
                  <a:close/>
                </a:path>
              </a:pathLst>
            </a:custGeom>
            <a:blipFill>
              <a:blip r:embed="rId6"/>
              <a:stretch>
                <a:fillRect t="-5185" b="-5185"/>
              </a:stretch>
            </a:blipFill>
          </p:spPr>
        </p:sp>
        <p:sp>
          <p:nvSpPr>
            <p:cNvPr id="48" name="Freeform 48"/>
            <p:cNvSpPr/>
            <p:nvPr/>
          </p:nvSpPr>
          <p:spPr>
            <a:xfrm>
              <a:off x="39719" y="4585891"/>
              <a:ext cx="13046709" cy="6375400"/>
            </a:xfrm>
            <a:custGeom>
              <a:avLst/>
              <a:gdLst/>
              <a:ahLst/>
              <a:cxnLst/>
              <a:rect l="l" t="t" r="r" b="b"/>
              <a:pathLst>
                <a:path w="13046709" h="6375400">
                  <a:moveTo>
                    <a:pt x="10788650" y="6375400"/>
                  </a:moveTo>
                  <a:lnTo>
                    <a:pt x="2259330" y="6375400"/>
                  </a:lnTo>
                  <a:lnTo>
                    <a:pt x="2256790" y="6374130"/>
                  </a:lnTo>
                  <a:lnTo>
                    <a:pt x="1221740" y="5890260"/>
                  </a:lnTo>
                  <a:lnTo>
                    <a:pt x="1220470" y="5887720"/>
                  </a:lnTo>
                  <a:lnTo>
                    <a:pt x="429260" y="4992370"/>
                  </a:lnTo>
                  <a:lnTo>
                    <a:pt x="427990" y="4989830"/>
                  </a:lnTo>
                  <a:lnTo>
                    <a:pt x="0" y="3821430"/>
                  </a:lnTo>
                  <a:lnTo>
                    <a:pt x="0" y="2553970"/>
                  </a:lnTo>
                  <a:lnTo>
                    <a:pt x="1270" y="2551430"/>
                  </a:lnTo>
                  <a:lnTo>
                    <a:pt x="429260" y="1381760"/>
                  </a:lnTo>
                  <a:lnTo>
                    <a:pt x="430530" y="1380490"/>
                  </a:lnTo>
                  <a:lnTo>
                    <a:pt x="1221740" y="485140"/>
                  </a:lnTo>
                  <a:lnTo>
                    <a:pt x="2259330" y="0"/>
                  </a:lnTo>
                  <a:lnTo>
                    <a:pt x="10787380" y="0"/>
                  </a:lnTo>
                  <a:lnTo>
                    <a:pt x="10789920" y="1270"/>
                  </a:lnTo>
                  <a:lnTo>
                    <a:pt x="11824970" y="485140"/>
                  </a:lnTo>
                  <a:lnTo>
                    <a:pt x="11826240" y="487680"/>
                  </a:lnTo>
                  <a:lnTo>
                    <a:pt x="12617450" y="1383030"/>
                  </a:lnTo>
                  <a:lnTo>
                    <a:pt x="12618720" y="1385570"/>
                  </a:lnTo>
                  <a:lnTo>
                    <a:pt x="13046709" y="2555240"/>
                  </a:lnTo>
                  <a:lnTo>
                    <a:pt x="13046709" y="3822700"/>
                  </a:lnTo>
                  <a:lnTo>
                    <a:pt x="13045439" y="3825240"/>
                  </a:lnTo>
                  <a:lnTo>
                    <a:pt x="12617449" y="4994910"/>
                  </a:lnTo>
                  <a:lnTo>
                    <a:pt x="12616180" y="4996180"/>
                  </a:lnTo>
                  <a:lnTo>
                    <a:pt x="11824970" y="5891530"/>
                  </a:lnTo>
                  <a:lnTo>
                    <a:pt x="10788650" y="6375400"/>
                  </a:lnTo>
                  <a:close/>
                  <a:moveTo>
                    <a:pt x="2265680" y="6350000"/>
                  </a:moveTo>
                  <a:lnTo>
                    <a:pt x="10782300" y="6350000"/>
                  </a:lnTo>
                  <a:lnTo>
                    <a:pt x="11809730" y="5868670"/>
                  </a:lnTo>
                  <a:lnTo>
                    <a:pt x="12595861" y="4979670"/>
                  </a:lnTo>
                  <a:lnTo>
                    <a:pt x="13021311" y="3817620"/>
                  </a:lnTo>
                  <a:lnTo>
                    <a:pt x="13021311" y="2559050"/>
                  </a:lnTo>
                  <a:lnTo>
                    <a:pt x="12595860" y="1397000"/>
                  </a:lnTo>
                  <a:lnTo>
                    <a:pt x="11809730" y="508000"/>
                  </a:lnTo>
                  <a:lnTo>
                    <a:pt x="10782300" y="25400"/>
                  </a:lnTo>
                  <a:lnTo>
                    <a:pt x="2265680" y="25400"/>
                  </a:lnTo>
                  <a:lnTo>
                    <a:pt x="1238250" y="506730"/>
                  </a:lnTo>
                  <a:lnTo>
                    <a:pt x="452120" y="1395730"/>
                  </a:lnTo>
                  <a:lnTo>
                    <a:pt x="25400" y="2557780"/>
                  </a:lnTo>
                  <a:lnTo>
                    <a:pt x="25400" y="3816350"/>
                  </a:lnTo>
                  <a:lnTo>
                    <a:pt x="450850" y="4978400"/>
                  </a:lnTo>
                  <a:lnTo>
                    <a:pt x="1236980" y="5867400"/>
                  </a:lnTo>
                  <a:lnTo>
                    <a:pt x="2265680" y="6350000"/>
                  </a:lnTo>
                  <a:close/>
                </a:path>
              </a:pathLst>
            </a:custGeom>
            <a:solidFill>
              <a:srgbClr val="95694F"/>
            </a:solidFill>
          </p:spPr>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additive="base">
                                        <p:cTn id="7" dur="500" fill="hold"/>
                                        <p:tgtEl>
                                          <p:spTgt spid="46"/>
                                        </p:tgtEl>
                                        <p:attrNameLst>
                                          <p:attrName>ppt_x</p:attrName>
                                        </p:attrNameLst>
                                      </p:cBhvr>
                                      <p:tavLst>
                                        <p:tav tm="0">
                                          <p:val>
                                            <p:strVal val="#ppt_x"/>
                                          </p:val>
                                        </p:tav>
                                        <p:tav tm="100000">
                                          <p:val>
                                            <p:strVal val="#ppt_x"/>
                                          </p:val>
                                        </p:tav>
                                      </p:tavLst>
                                    </p:anim>
                                    <p:anim calcmode="lin" valueType="num">
                                      <p:cBhvr additive="base">
                                        <p:cTn id="8"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500" fill="hold"/>
                                        <p:tgtEl>
                                          <p:spTgt spid="36"/>
                                        </p:tgtEl>
                                        <p:attrNameLst>
                                          <p:attrName>ppt_x</p:attrName>
                                        </p:attrNameLst>
                                      </p:cBhvr>
                                      <p:tavLst>
                                        <p:tav tm="0">
                                          <p:val>
                                            <p:strVal val="#ppt_x"/>
                                          </p:val>
                                        </p:tav>
                                        <p:tav tm="100000">
                                          <p:val>
                                            <p:strVal val="#ppt_x"/>
                                          </p:val>
                                        </p:tav>
                                      </p:tavLst>
                                    </p:anim>
                                    <p:anim calcmode="lin" valueType="num">
                                      <p:cBhvr additive="base">
                                        <p:cTn id="24"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4"/>
                                        </p:tgtEl>
                                        <p:attrNameLst>
                                          <p:attrName>style.visibility</p:attrName>
                                        </p:attrNameLst>
                                      </p:cBhvr>
                                      <p:to>
                                        <p:strVal val="visible"/>
                                      </p:to>
                                    </p:set>
                                    <p:anim calcmode="lin" valueType="num">
                                      <p:cBhvr additive="base">
                                        <p:cTn id="29" dur="500" fill="hold"/>
                                        <p:tgtEl>
                                          <p:spTgt spid="34"/>
                                        </p:tgtEl>
                                        <p:attrNameLst>
                                          <p:attrName>ppt_x</p:attrName>
                                        </p:attrNameLst>
                                      </p:cBhvr>
                                      <p:tavLst>
                                        <p:tav tm="0">
                                          <p:val>
                                            <p:strVal val="#ppt_x"/>
                                          </p:val>
                                        </p:tav>
                                        <p:tav tm="100000">
                                          <p:val>
                                            <p:strVal val="#ppt_x"/>
                                          </p:val>
                                        </p:tav>
                                      </p:tavLst>
                                    </p:anim>
                                    <p:anim calcmode="lin" valueType="num">
                                      <p:cBhvr additive="base">
                                        <p:cTn id="30" dur="500" fill="hold"/>
                                        <p:tgtEl>
                                          <p:spTgt spid="34"/>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anim calcmode="lin" valueType="num">
                                      <p:cBhvr additive="base">
                                        <p:cTn id="33" dur="500" fill="hold"/>
                                        <p:tgtEl>
                                          <p:spTgt spid="35"/>
                                        </p:tgtEl>
                                        <p:attrNameLst>
                                          <p:attrName>ppt_x</p:attrName>
                                        </p:attrNameLst>
                                      </p:cBhvr>
                                      <p:tavLst>
                                        <p:tav tm="0">
                                          <p:val>
                                            <p:strVal val="#ppt_x"/>
                                          </p:val>
                                        </p:tav>
                                        <p:tav tm="100000">
                                          <p:val>
                                            <p:strVal val="#ppt_x"/>
                                          </p:val>
                                        </p:tav>
                                      </p:tavLst>
                                    </p:anim>
                                    <p:anim calcmode="lin" valueType="num">
                                      <p:cBhvr additive="base">
                                        <p:cTn id="34"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additive="base">
                                        <p:cTn id="39" dur="500" fill="hold"/>
                                        <p:tgtEl>
                                          <p:spTgt spid="37"/>
                                        </p:tgtEl>
                                        <p:attrNameLst>
                                          <p:attrName>ppt_x</p:attrName>
                                        </p:attrNameLst>
                                      </p:cBhvr>
                                      <p:tavLst>
                                        <p:tav tm="0">
                                          <p:val>
                                            <p:strVal val="#ppt_x"/>
                                          </p:val>
                                        </p:tav>
                                        <p:tav tm="100000">
                                          <p:val>
                                            <p:strVal val="#ppt_x"/>
                                          </p:val>
                                        </p:tav>
                                      </p:tavLst>
                                    </p:anim>
                                    <p:anim calcmode="lin" valueType="num">
                                      <p:cBhvr additive="base">
                                        <p:cTn id="40" dur="500" fill="hold"/>
                                        <p:tgtEl>
                                          <p:spTgt spid="3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fill="hold"/>
                                        <p:tgtEl>
                                          <p:spTgt spid="38"/>
                                        </p:tgtEl>
                                        <p:attrNameLst>
                                          <p:attrName>ppt_x</p:attrName>
                                        </p:attrNameLst>
                                      </p:cBhvr>
                                      <p:tavLst>
                                        <p:tav tm="0">
                                          <p:val>
                                            <p:strVal val="#ppt_x"/>
                                          </p:val>
                                        </p:tav>
                                        <p:tav tm="100000">
                                          <p:val>
                                            <p:strVal val="#ppt_x"/>
                                          </p:val>
                                        </p:tav>
                                      </p:tavLst>
                                    </p:anim>
                                    <p:anim calcmode="lin" valueType="num">
                                      <p:cBhvr additive="base">
                                        <p:cTn id="44"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8" grpId="0"/>
      <p:bldP spid="36" grpId="0"/>
      <p:bldP spid="34" grpId="0"/>
      <p:bldP spid="35" grpId="0"/>
      <p:bldP spid="37"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图片 27" descr="A0755-绿色插画风木板年画宣传介绍教育课件PPT模板非遗.pptx (1)"/>
          <p:cNvPicPr>
            <a:picLocks noChangeAspect="1"/>
          </p:cNvPicPr>
          <p:nvPr/>
        </p:nvPicPr>
        <p:blipFill>
          <a:blip r:embed="rId1"/>
          <a:stretch>
            <a:fillRect/>
          </a:stretch>
        </p:blipFill>
        <p:spPr>
          <a:xfrm>
            <a:off x="635" y="-84455"/>
            <a:ext cx="18506440" cy="10410190"/>
          </a:xfrm>
          <a:prstGeom prst="rect">
            <a:avLst/>
          </a:prstGeom>
        </p:spPr>
      </p:pic>
      <p:sp>
        <p:nvSpPr>
          <p:cNvPr id="4" name="Freeform 4"/>
          <p:cNvSpPr/>
          <p:nvPr/>
        </p:nvSpPr>
        <p:spPr>
          <a:xfrm>
            <a:off x="377005" y="2669215"/>
            <a:ext cx="3924268" cy="3068335"/>
          </a:xfrm>
          <a:custGeom>
            <a:avLst/>
            <a:gdLst/>
            <a:ahLst/>
            <a:cxnLst/>
            <a:rect l="l" t="t" r="r" b="b"/>
            <a:pathLst>
              <a:path w="3924268" h="3068335">
                <a:moveTo>
                  <a:pt x="0" y="0"/>
                </a:moveTo>
                <a:lnTo>
                  <a:pt x="3924268" y="0"/>
                </a:lnTo>
                <a:lnTo>
                  <a:pt x="3924268" y="3068335"/>
                </a:lnTo>
                <a:lnTo>
                  <a:pt x="0" y="3068335"/>
                </a:lnTo>
                <a:lnTo>
                  <a:pt x="0" y="0"/>
                </a:lnTo>
                <a:close/>
              </a:path>
            </a:pathLst>
          </a:custGeom>
          <a:blipFill>
            <a:blip r:embed="rId2"/>
            <a:stretch>
              <a:fillRect l="-17017"/>
            </a:stretch>
          </a:blipFill>
        </p:spPr>
      </p:sp>
      <p:grpSp>
        <p:nvGrpSpPr>
          <p:cNvPr id="5" name="Group 5"/>
          <p:cNvGrpSpPr/>
          <p:nvPr/>
        </p:nvGrpSpPr>
        <p:grpSpPr>
          <a:xfrm rot="0">
            <a:off x="4301273" y="3680142"/>
            <a:ext cx="1543050" cy="771525"/>
            <a:chOff x="0" y="0"/>
            <a:chExt cx="812800" cy="406400"/>
          </a:xfrm>
        </p:grpSpPr>
        <p:sp>
          <p:nvSpPr>
            <p:cNvPr id="6" name="Freeform 6"/>
            <p:cNvSpPr/>
            <p:nvPr/>
          </p:nvSpPr>
          <p:spPr>
            <a:xfrm>
              <a:off x="0" y="0"/>
              <a:ext cx="812800" cy="406400"/>
            </a:xfrm>
            <a:custGeom>
              <a:avLst/>
              <a:gdLst/>
              <a:ahLst/>
              <a:cxnLst/>
              <a:rect l="l" t="t" r="r" b="b"/>
              <a:pathLst>
                <a:path w="812800" h="406400">
                  <a:moveTo>
                    <a:pt x="609600" y="0"/>
                  </a:moveTo>
                  <a:lnTo>
                    <a:pt x="0" y="0"/>
                  </a:lnTo>
                  <a:lnTo>
                    <a:pt x="0" y="406400"/>
                  </a:lnTo>
                  <a:lnTo>
                    <a:pt x="609600" y="406400"/>
                  </a:lnTo>
                  <a:lnTo>
                    <a:pt x="812800" y="203200"/>
                  </a:lnTo>
                  <a:lnTo>
                    <a:pt x="609600" y="0"/>
                  </a:lnTo>
                  <a:close/>
                </a:path>
              </a:pathLst>
            </a:custGeom>
            <a:solidFill>
              <a:srgbClr val="548062"/>
            </a:solidFill>
          </p:spPr>
        </p:sp>
        <p:sp>
          <p:nvSpPr>
            <p:cNvPr id="7" name="TextBox 7"/>
            <p:cNvSpPr txBox="1"/>
            <p:nvPr/>
          </p:nvSpPr>
          <p:spPr>
            <a:xfrm>
              <a:off x="0" y="-66675"/>
              <a:ext cx="698500" cy="473075"/>
            </a:xfrm>
            <a:prstGeom prst="rect">
              <a:avLst/>
            </a:prstGeom>
          </p:spPr>
          <p:txBody>
            <a:bodyPr lIns="50800" tIns="50800" rIns="50800" bIns="50800" rtlCol="0" anchor="ctr"/>
            <a:lstStyle/>
            <a:p>
              <a:pPr algn="ctr">
                <a:lnSpc>
                  <a:spcPts val="3750"/>
                </a:lnSpc>
              </a:pPr>
            </a:p>
          </p:txBody>
        </p:sp>
      </p:grpSp>
      <p:sp>
        <p:nvSpPr>
          <p:cNvPr id="8" name="Freeform 8"/>
          <p:cNvSpPr/>
          <p:nvPr/>
        </p:nvSpPr>
        <p:spPr>
          <a:xfrm>
            <a:off x="5877255" y="2669215"/>
            <a:ext cx="3249625" cy="2902324"/>
          </a:xfrm>
          <a:custGeom>
            <a:avLst/>
            <a:gdLst/>
            <a:ahLst/>
            <a:cxnLst/>
            <a:rect l="l" t="t" r="r" b="b"/>
            <a:pathLst>
              <a:path w="3249625" h="2902324">
                <a:moveTo>
                  <a:pt x="0" y="0"/>
                </a:moveTo>
                <a:lnTo>
                  <a:pt x="3249625" y="0"/>
                </a:lnTo>
                <a:lnTo>
                  <a:pt x="3249625" y="2902324"/>
                </a:lnTo>
                <a:lnTo>
                  <a:pt x="0" y="2902324"/>
                </a:lnTo>
                <a:lnTo>
                  <a:pt x="0" y="0"/>
                </a:lnTo>
                <a:close/>
              </a:path>
            </a:pathLst>
          </a:custGeom>
          <a:blipFill>
            <a:blip r:embed="rId3"/>
            <a:stretch>
              <a:fillRect t="-28239" r="-2026" b="-19747"/>
            </a:stretch>
          </a:blipFill>
        </p:spPr>
      </p:sp>
      <p:sp>
        <p:nvSpPr>
          <p:cNvPr id="9" name="Freeform 9"/>
          <p:cNvSpPr/>
          <p:nvPr/>
        </p:nvSpPr>
        <p:spPr>
          <a:xfrm>
            <a:off x="10760012" y="2478137"/>
            <a:ext cx="4260194" cy="3483853"/>
          </a:xfrm>
          <a:custGeom>
            <a:avLst/>
            <a:gdLst/>
            <a:ahLst/>
            <a:cxnLst/>
            <a:rect l="l" t="t" r="r" b="b"/>
            <a:pathLst>
              <a:path w="4260194" h="3483853">
                <a:moveTo>
                  <a:pt x="0" y="0"/>
                </a:moveTo>
                <a:lnTo>
                  <a:pt x="4260195" y="0"/>
                </a:lnTo>
                <a:lnTo>
                  <a:pt x="4260195" y="3483852"/>
                </a:lnTo>
                <a:lnTo>
                  <a:pt x="0" y="3483852"/>
                </a:lnTo>
                <a:lnTo>
                  <a:pt x="0" y="0"/>
                </a:lnTo>
                <a:close/>
              </a:path>
            </a:pathLst>
          </a:custGeom>
          <a:blipFill>
            <a:blip r:embed="rId4"/>
            <a:stretch>
              <a:fillRect l="-14951" t="-5425"/>
            </a:stretch>
          </a:blipFill>
        </p:spPr>
      </p:sp>
      <p:sp>
        <p:nvSpPr>
          <p:cNvPr id="10" name="Freeform 10"/>
          <p:cNvSpPr/>
          <p:nvPr/>
        </p:nvSpPr>
        <p:spPr>
          <a:xfrm>
            <a:off x="71595" y="102929"/>
            <a:ext cx="4734501" cy="4734501"/>
          </a:xfrm>
          <a:custGeom>
            <a:avLst/>
            <a:gdLst/>
            <a:ahLst/>
            <a:cxnLst/>
            <a:rect l="l" t="t" r="r" b="b"/>
            <a:pathLst>
              <a:path w="4734501" h="4734501">
                <a:moveTo>
                  <a:pt x="0" y="0"/>
                </a:moveTo>
                <a:lnTo>
                  <a:pt x="4734500" y="0"/>
                </a:lnTo>
                <a:lnTo>
                  <a:pt x="4734500" y="4734501"/>
                </a:lnTo>
                <a:lnTo>
                  <a:pt x="0" y="4734501"/>
                </a:lnTo>
                <a:lnTo>
                  <a:pt x="0" y="0"/>
                </a:lnTo>
                <a:close/>
              </a:path>
            </a:pathLst>
          </a:custGeom>
          <a:blipFill>
            <a:blip r:embed="rId5"/>
            <a:stretch>
              <a:fillRect/>
            </a:stretch>
          </a:blipFill>
        </p:spPr>
      </p:sp>
      <p:sp>
        <p:nvSpPr>
          <p:cNvPr id="11" name="TextBox 11"/>
          <p:cNvSpPr txBox="1"/>
          <p:nvPr/>
        </p:nvSpPr>
        <p:spPr>
          <a:xfrm>
            <a:off x="490855" y="1765935"/>
            <a:ext cx="9352915" cy="577215"/>
          </a:xfrm>
          <a:prstGeom prst="rect">
            <a:avLst/>
          </a:prstGeom>
        </p:spPr>
        <p:txBody>
          <a:bodyPr wrap="square" lIns="0" tIns="0" rIns="0" bIns="0" rtlCol="0" anchor="t">
            <a:spAutoFit/>
          </a:bodyPr>
          <a:lstStyle/>
          <a:p>
            <a:pPr algn="l">
              <a:lnSpc>
                <a:spcPts val="4505"/>
              </a:lnSpc>
              <a:buClrTx/>
              <a:buSzTx/>
              <a:buFontTx/>
            </a:pPr>
            <a:r>
              <a:rPr lang="en-US" sz="3600">
                <a:solidFill>
                  <a:srgbClr val="000000"/>
                </a:solidFill>
                <a:latin typeface="字由点字小隶书" panose="00020600040101010101" charset="-122"/>
                <a:ea typeface="字由点字小隶书" panose="00020600040101010101" charset="-122"/>
                <a:cs typeface="字由点字小隶书" panose="00020600040101010101" charset="-122"/>
                <a:sym typeface="思源宋体-粗体 Bold" panose="02020700000000000000" charset="-122"/>
              </a:rPr>
              <a:t>Step 1 Papermaking preparation</a:t>
            </a:r>
            <a:endParaRPr lang="en-US" sz="3600">
              <a:solidFill>
                <a:srgbClr val="000000"/>
              </a:solidFill>
              <a:latin typeface="字由点字小隶书" panose="00020600040101010101" charset="-122"/>
              <a:ea typeface="字由点字小隶书" panose="00020600040101010101" charset="-122"/>
              <a:cs typeface="字由点字小隶书" panose="00020600040101010101" charset="-122"/>
              <a:sym typeface="思源宋体-粗体 Bold" panose="02020700000000000000" charset="-122"/>
            </a:endParaRPr>
          </a:p>
        </p:txBody>
      </p:sp>
      <p:sp>
        <p:nvSpPr>
          <p:cNvPr id="12" name="TextBox 12"/>
          <p:cNvSpPr txBox="1"/>
          <p:nvPr/>
        </p:nvSpPr>
        <p:spPr>
          <a:xfrm>
            <a:off x="381000" y="419735"/>
            <a:ext cx="14116685" cy="1153795"/>
          </a:xfrm>
          <a:prstGeom prst="rect">
            <a:avLst/>
          </a:prstGeom>
        </p:spPr>
        <p:txBody>
          <a:bodyPr wrap="square" lIns="0" tIns="0" rIns="0" bIns="0" rtlCol="0" anchor="t">
            <a:spAutoFit/>
          </a:bodyPr>
          <a:lstStyle/>
          <a:p>
            <a:pPr marL="0" lvl="0" indent="0" algn="l">
              <a:lnSpc>
                <a:spcPts val="9000"/>
              </a:lnSpc>
              <a:spcBef>
                <a:spcPct val="0"/>
              </a:spcBef>
            </a:pPr>
            <a:r>
              <a:rPr lang="en-US" sz="6790">
                <a:solidFill>
                  <a:srgbClr val="603C29"/>
                </a:solidFill>
                <a:latin typeface="黄煜臣江西拙楷体" panose="02010600040101010101" charset="-122"/>
                <a:ea typeface="黄煜臣江西拙楷体" panose="02010600040101010101" charset="-122"/>
                <a:cs typeface="黄煜臣江西拙楷体" panose="02010600040101010101" charset="-122"/>
                <a:sym typeface="思源宋体-粗体" panose="02020600000000000000" charset="-122"/>
              </a:rPr>
              <a:t>Production Process</a:t>
            </a:r>
            <a:endParaRPr lang="en-US" altLang="zh-CN" sz="7500">
              <a:solidFill>
                <a:srgbClr val="7E8866"/>
              </a:solidFill>
              <a:latin typeface="思源宋体-粗体" panose="02020600000000000000" charset="-122"/>
              <a:ea typeface="思源宋体-粗体" panose="02020600000000000000" charset="-122"/>
              <a:cs typeface="思源宋体-粗体" panose="02020600000000000000" charset="-122"/>
              <a:sym typeface="思源宋体-粗体" panose="02020600000000000000" charset="-122"/>
            </a:endParaRPr>
          </a:p>
        </p:txBody>
      </p:sp>
      <p:grpSp>
        <p:nvGrpSpPr>
          <p:cNvPr id="13" name="Group 13"/>
          <p:cNvGrpSpPr/>
          <p:nvPr/>
        </p:nvGrpSpPr>
        <p:grpSpPr>
          <a:xfrm rot="0">
            <a:off x="9159812" y="3680142"/>
            <a:ext cx="1543050" cy="771525"/>
            <a:chOff x="0" y="0"/>
            <a:chExt cx="812800" cy="406400"/>
          </a:xfrm>
        </p:grpSpPr>
        <p:sp>
          <p:nvSpPr>
            <p:cNvPr id="14" name="Freeform 14"/>
            <p:cNvSpPr/>
            <p:nvPr/>
          </p:nvSpPr>
          <p:spPr>
            <a:xfrm>
              <a:off x="0" y="0"/>
              <a:ext cx="812800" cy="406400"/>
            </a:xfrm>
            <a:custGeom>
              <a:avLst/>
              <a:gdLst/>
              <a:ahLst/>
              <a:cxnLst/>
              <a:rect l="l" t="t" r="r" b="b"/>
              <a:pathLst>
                <a:path w="812800" h="406400">
                  <a:moveTo>
                    <a:pt x="609600" y="0"/>
                  </a:moveTo>
                  <a:lnTo>
                    <a:pt x="0" y="0"/>
                  </a:lnTo>
                  <a:lnTo>
                    <a:pt x="0" y="406400"/>
                  </a:lnTo>
                  <a:lnTo>
                    <a:pt x="609600" y="406400"/>
                  </a:lnTo>
                  <a:lnTo>
                    <a:pt x="812800" y="203200"/>
                  </a:lnTo>
                  <a:lnTo>
                    <a:pt x="609600" y="0"/>
                  </a:lnTo>
                  <a:close/>
                </a:path>
              </a:pathLst>
            </a:custGeom>
            <a:solidFill>
              <a:srgbClr val="548062"/>
            </a:solidFill>
          </p:spPr>
        </p:sp>
        <p:sp>
          <p:nvSpPr>
            <p:cNvPr id="15" name="TextBox 15"/>
            <p:cNvSpPr txBox="1"/>
            <p:nvPr/>
          </p:nvSpPr>
          <p:spPr>
            <a:xfrm>
              <a:off x="0" y="-66675"/>
              <a:ext cx="698500" cy="473075"/>
            </a:xfrm>
            <a:prstGeom prst="rect">
              <a:avLst/>
            </a:prstGeom>
          </p:spPr>
          <p:txBody>
            <a:bodyPr lIns="50800" tIns="50800" rIns="50800" bIns="50800" rtlCol="0" anchor="ctr"/>
            <a:lstStyle/>
            <a:p>
              <a:pPr algn="ctr">
                <a:lnSpc>
                  <a:spcPts val="3750"/>
                </a:lnSpc>
              </a:pPr>
            </a:p>
          </p:txBody>
        </p:sp>
      </p:grpSp>
      <p:grpSp>
        <p:nvGrpSpPr>
          <p:cNvPr id="16" name="Group 16"/>
          <p:cNvGrpSpPr/>
          <p:nvPr/>
        </p:nvGrpSpPr>
        <p:grpSpPr>
          <a:xfrm rot="0">
            <a:off x="15020207" y="3680142"/>
            <a:ext cx="1543050" cy="771525"/>
            <a:chOff x="0" y="0"/>
            <a:chExt cx="812800" cy="406400"/>
          </a:xfrm>
        </p:grpSpPr>
        <p:sp>
          <p:nvSpPr>
            <p:cNvPr id="17" name="Freeform 17"/>
            <p:cNvSpPr/>
            <p:nvPr/>
          </p:nvSpPr>
          <p:spPr>
            <a:xfrm>
              <a:off x="0" y="0"/>
              <a:ext cx="812800" cy="406400"/>
            </a:xfrm>
            <a:custGeom>
              <a:avLst/>
              <a:gdLst/>
              <a:ahLst/>
              <a:cxnLst/>
              <a:rect l="l" t="t" r="r" b="b"/>
              <a:pathLst>
                <a:path w="812800" h="406400">
                  <a:moveTo>
                    <a:pt x="609600" y="0"/>
                  </a:moveTo>
                  <a:lnTo>
                    <a:pt x="0" y="0"/>
                  </a:lnTo>
                  <a:lnTo>
                    <a:pt x="0" y="406400"/>
                  </a:lnTo>
                  <a:lnTo>
                    <a:pt x="609600" y="406400"/>
                  </a:lnTo>
                  <a:lnTo>
                    <a:pt x="812800" y="203200"/>
                  </a:lnTo>
                  <a:lnTo>
                    <a:pt x="609600" y="0"/>
                  </a:lnTo>
                  <a:close/>
                </a:path>
              </a:pathLst>
            </a:custGeom>
            <a:solidFill>
              <a:srgbClr val="548062"/>
            </a:solidFill>
          </p:spPr>
        </p:sp>
        <p:sp>
          <p:nvSpPr>
            <p:cNvPr id="18" name="TextBox 18"/>
            <p:cNvSpPr txBox="1"/>
            <p:nvPr/>
          </p:nvSpPr>
          <p:spPr>
            <a:xfrm>
              <a:off x="0" y="-66675"/>
              <a:ext cx="698500" cy="473075"/>
            </a:xfrm>
            <a:prstGeom prst="rect">
              <a:avLst/>
            </a:prstGeom>
          </p:spPr>
          <p:txBody>
            <a:bodyPr lIns="50800" tIns="50800" rIns="50800" bIns="50800" rtlCol="0" anchor="ctr"/>
            <a:lstStyle/>
            <a:p>
              <a:pPr algn="ctr">
                <a:lnSpc>
                  <a:spcPts val="3750"/>
                </a:lnSpc>
              </a:pPr>
            </a:p>
          </p:txBody>
        </p:sp>
      </p:grpSp>
      <p:grpSp>
        <p:nvGrpSpPr>
          <p:cNvPr id="19" name="Group 19"/>
          <p:cNvGrpSpPr/>
          <p:nvPr/>
        </p:nvGrpSpPr>
        <p:grpSpPr>
          <a:xfrm rot="5332925">
            <a:off x="15420948" y="4451667"/>
            <a:ext cx="1543050" cy="771525"/>
            <a:chOff x="0" y="0"/>
            <a:chExt cx="812800" cy="406400"/>
          </a:xfrm>
        </p:grpSpPr>
        <p:sp>
          <p:nvSpPr>
            <p:cNvPr id="20" name="Freeform 20"/>
            <p:cNvSpPr/>
            <p:nvPr/>
          </p:nvSpPr>
          <p:spPr>
            <a:xfrm>
              <a:off x="0" y="0"/>
              <a:ext cx="812800" cy="406400"/>
            </a:xfrm>
            <a:custGeom>
              <a:avLst/>
              <a:gdLst/>
              <a:ahLst/>
              <a:cxnLst/>
              <a:rect l="l" t="t" r="r" b="b"/>
              <a:pathLst>
                <a:path w="812800" h="406400">
                  <a:moveTo>
                    <a:pt x="609600" y="0"/>
                  </a:moveTo>
                  <a:lnTo>
                    <a:pt x="0" y="0"/>
                  </a:lnTo>
                  <a:lnTo>
                    <a:pt x="0" y="406400"/>
                  </a:lnTo>
                  <a:lnTo>
                    <a:pt x="609600" y="406400"/>
                  </a:lnTo>
                  <a:lnTo>
                    <a:pt x="812800" y="203200"/>
                  </a:lnTo>
                  <a:lnTo>
                    <a:pt x="609600" y="0"/>
                  </a:lnTo>
                  <a:close/>
                </a:path>
              </a:pathLst>
            </a:custGeom>
            <a:solidFill>
              <a:srgbClr val="548062"/>
            </a:solidFill>
          </p:spPr>
        </p:sp>
        <p:sp>
          <p:nvSpPr>
            <p:cNvPr id="21" name="TextBox 21"/>
            <p:cNvSpPr txBox="1"/>
            <p:nvPr/>
          </p:nvSpPr>
          <p:spPr>
            <a:xfrm>
              <a:off x="0" y="-66675"/>
              <a:ext cx="698500" cy="473075"/>
            </a:xfrm>
            <a:prstGeom prst="rect">
              <a:avLst/>
            </a:prstGeom>
          </p:spPr>
          <p:txBody>
            <a:bodyPr lIns="50800" tIns="50800" rIns="50800" bIns="50800" rtlCol="0" anchor="ctr"/>
            <a:lstStyle/>
            <a:p>
              <a:pPr algn="ctr">
                <a:lnSpc>
                  <a:spcPts val="3750"/>
                </a:lnSpc>
              </a:pPr>
            </a:p>
          </p:txBody>
        </p:sp>
      </p:grpSp>
      <p:sp>
        <p:nvSpPr>
          <p:cNvPr id="22" name="Freeform 22"/>
          <p:cNvSpPr/>
          <p:nvPr/>
        </p:nvSpPr>
        <p:spPr>
          <a:xfrm>
            <a:off x="12890110" y="6252610"/>
            <a:ext cx="5031719" cy="3773790"/>
          </a:xfrm>
          <a:custGeom>
            <a:avLst/>
            <a:gdLst/>
            <a:ahLst/>
            <a:cxnLst/>
            <a:rect l="l" t="t" r="r" b="b"/>
            <a:pathLst>
              <a:path w="5031719" h="3773790">
                <a:moveTo>
                  <a:pt x="0" y="0"/>
                </a:moveTo>
                <a:lnTo>
                  <a:pt x="5031719" y="0"/>
                </a:lnTo>
                <a:lnTo>
                  <a:pt x="5031719" y="3773790"/>
                </a:lnTo>
                <a:lnTo>
                  <a:pt x="0" y="3773790"/>
                </a:lnTo>
                <a:lnTo>
                  <a:pt x="0" y="0"/>
                </a:lnTo>
                <a:close/>
              </a:path>
            </a:pathLst>
          </a:custGeom>
          <a:blipFill>
            <a:blip r:embed="rId6"/>
            <a:stretch>
              <a:fillRect/>
            </a:stretch>
          </a:blipFill>
        </p:spPr>
      </p:sp>
      <p:grpSp>
        <p:nvGrpSpPr>
          <p:cNvPr id="23" name="Group 23"/>
          <p:cNvGrpSpPr/>
          <p:nvPr/>
        </p:nvGrpSpPr>
        <p:grpSpPr>
          <a:xfrm rot="10711303">
            <a:off x="11337365" y="7885494"/>
            <a:ext cx="1543050" cy="771525"/>
            <a:chOff x="0" y="0"/>
            <a:chExt cx="812800" cy="406400"/>
          </a:xfrm>
        </p:grpSpPr>
        <p:sp>
          <p:nvSpPr>
            <p:cNvPr id="24" name="Freeform 24"/>
            <p:cNvSpPr/>
            <p:nvPr/>
          </p:nvSpPr>
          <p:spPr>
            <a:xfrm>
              <a:off x="0" y="0"/>
              <a:ext cx="812800" cy="406400"/>
            </a:xfrm>
            <a:custGeom>
              <a:avLst/>
              <a:gdLst/>
              <a:ahLst/>
              <a:cxnLst/>
              <a:rect l="l" t="t" r="r" b="b"/>
              <a:pathLst>
                <a:path w="812800" h="406400">
                  <a:moveTo>
                    <a:pt x="609600" y="0"/>
                  </a:moveTo>
                  <a:lnTo>
                    <a:pt x="0" y="0"/>
                  </a:lnTo>
                  <a:lnTo>
                    <a:pt x="0" y="406400"/>
                  </a:lnTo>
                  <a:lnTo>
                    <a:pt x="609600" y="406400"/>
                  </a:lnTo>
                  <a:lnTo>
                    <a:pt x="812800" y="203200"/>
                  </a:lnTo>
                  <a:lnTo>
                    <a:pt x="609600" y="0"/>
                  </a:lnTo>
                  <a:close/>
                </a:path>
              </a:pathLst>
            </a:custGeom>
            <a:solidFill>
              <a:srgbClr val="548062"/>
            </a:solidFill>
          </p:spPr>
        </p:sp>
        <p:sp>
          <p:nvSpPr>
            <p:cNvPr id="25" name="TextBox 25"/>
            <p:cNvSpPr txBox="1"/>
            <p:nvPr/>
          </p:nvSpPr>
          <p:spPr>
            <a:xfrm>
              <a:off x="0" y="-66675"/>
              <a:ext cx="698500" cy="473075"/>
            </a:xfrm>
            <a:prstGeom prst="rect">
              <a:avLst/>
            </a:prstGeom>
          </p:spPr>
          <p:txBody>
            <a:bodyPr lIns="50800" tIns="50800" rIns="50800" bIns="50800" rtlCol="0" anchor="ctr"/>
            <a:lstStyle/>
            <a:p>
              <a:pPr algn="ctr">
                <a:lnSpc>
                  <a:spcPts val="3750"/>
                </a:lnSpc>
              </a:pPr>
            </a:p>
          </p:txBody>
        </p:sp>
      </p:grpSp>
      <p:sp>
        <p:nvSpPr>
          <p:cNvPr id="26" name="Freeform 26"/>
          <p:cNvSpPr/>
          <p:nvPr/>
        </p:nvSpPr>
        <p:spPr>
          <a:xfrm>
            <a:off x="7088793" y="6144184"/>
            <a:ext cx="4238876" cy="3990641"/>
          </a:xfrm>
          <a:custGeom>
            <a:avLst/>
            <a:gdLst/>
            <a:ahLst/>
            <a:cxnLst/>
            <a:rect l="l" t="t" r="r" b="b"/>
            <a:pathLst>
              <a:path w="4238876" h="3990641">
                <a:moveTo>
                  <a:pt x="0" y="0"/>
                </a:moveTo>
                <a:lnTo>
                  <a:pt x="4238877" y="0"/>
                </a:lnTo>
                <a:lnTo>
                  <a:pt x="4238877" y="3990642"/>
                </a:lnTo>
                <a:lnTo>
                  <a:pt x="0" y="3990642"/>
                </a:lnTo>
                <a:lnTo>
                  <a:pt x="0" y="0"/>
                </a:lnTo>
                <a:close/>
              </a:path>
            </a:pathLst>
          </a:custGeom>
          <a:blipFill>
            <a:blip r:embed="rId7"/>
            <a:stretch>
              <a:fillRect l="-1724" t="-35580" r="-3043" b="-31515"/>
            </a:stretch>
          </a:blipFill>
        </p:spPr>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descr="A0755-绿色插画风木板年画宣传介绍教育课件PPT模板非遗.pptx (1)"/>
          <p:cNvPicPr>
            <a:picLocks noChangeAspect="1"/>
          </p:cNvPicPr>
          <p:nvPr/>
        </p:nvPicPr>
        <p:blipFill>
          <a:blip r:embed="rId1"/>
          <a:stretch>
            <a:fillRect/>
          </a:stretch>
        </p:blipFill>
        <p:spPr>
          <a:xfrm>
            <a:off x="-75565" y="0"/>
            <a:ext cx="18362930" cy="10328910"/>
          </a:xfrm>
          <a:prstGeom prst="rect">
            <a:avLst/>
          </a:prstGeom>
        </p:spPr>
      </p:pic>
      <p:sp>
        <p:nvSpPr>
          <p:cNvPr id="3" name="Freeform 3"/>
          <p:cNvSpPr/>
          <p:nvPr/>
        </p:nvSpPr>
        <p:spPr>
          <a:xfrm>
            <a:off x="71595" y="102929"/>
            <a:ext cx="4734501" cy="4734501"/>
          </a:xfrm>
          <a:custGeom>
            <a:avLst/>
            <a:gdLst/>
            <a:ahLst/>
            <a:cxnLst/>
            <a:rect l="l" t="t" r="r" b="b"/>
            <a:pathLst>
              <a:path w="4734501" h="4734501">
                <a:moveTo>
                  <a:pt x="0" y="0"/>
                </a:moveTo>
                <a:lnTo>
                  <a:pt x="4734500" y="0"/>
                </a:lnTo>
                <a:lnTo>
                  <a:pt x="4734500" y="4734501"/>
                </a:lnTo>
                <a:lnTo>
                  <a:pt x="0" y="4734501"/>
                </a:lnTo>
                <a:lnTo>
                  <a:pt x="0" y="0"/>
                </a:lnTo>
                <a:close/>
              </a:path>
            </a:pathLst>
          </a:custGeom>
          <a:blipFill>
            <a:blip r:embed="rId2"/>
            <a:stretch>
              <a:fillRect/>
            </a:stretch>
          </a:blipFill>
        </p:spPr>
      </p:sp>
      <p:sp>
        <p:nvSpPr>
          <p:cNvPr id="4" name="TextBox 4"/>
          <p:cNvSpPr txBox="1"/>
          <p:nvPr/>
        </p:nvSpPr>
        <p:spPr>
          <a:xfrm>
            <a:off x="490855" y="1943735"/>
            <a:ext cx="9952990" cy="577215"/>
          </a:xfrm>
          <a:prstGeom prst="rect">
            <a:avLst/>
          </a:prstGeom>
        </p:spPr>
        <p:txBody>
          <a:bodyPr wrap="square" lIns="0" tIns="0" rIns="0" bIns="0" rtlCol="0" anchor="t">
            <a:spAutoFit/>
          </a:bodyPr>
          <a:lstStyle/>
          <a:p>
            <a:pPr algn="l">
              <a:lnSpc>
                <a:spcPts val="4505"/>
              </a:lnSpc>
              <a:buClrTx/>
              <a:buSzTx/>
              <a:buFontTx/>
            </a:pPr>
            <a:r>
              <a:rPr lang="en-US" sz="3600">
                <a:solidFill>
                  <a:srgbClr val="000000"/>
                </a:solidFill>
                <a:latin typeface="字由点字小隶书" panose="00020600040101010101" charset="-122"/>
                <a:ea typeface="字由点字小隶书" panose="00020600040101010101" charset="-122"/>
                <a:cs typeface="字由点字小隶书" panose="00020600040101010101" charset="-122"/>
                <a:sym typeface="思源宋体-粗体 Bold" panose="02020700000000000000" charset="-122"/>
              </a:rPr>
              <a:t>Step 2 </a:t>
            </a:r>
            <a:r>
              <a:rPr lang="en-US" altLang="zh-CN" sz="3600">
                <a:solidFill>
                  <a:srgbClr val="000000"/>
                </a:solidFill>
                <a:latin typeface="字由点字小隶书" panose="00020600040101010101" charset="-122"/>
                <a:ea typeface="字由点字小隶书" panose="00020600040101010101" charset="-122"/>
                <a:cs typeface="字由点字小隶书" panose="00020600040101010101" charset="-122"/>
                <a:sym typeface="思源宋体-粗体 Bold" panose="02020700000000000000" charset="-122"/>
              </a:rPr>
              <a:t>Woodblock carving</a:t>
            </a:r>
            <a:endParaRPr lang="en-US" altLang="zh-CN" sz="3600">
              <a:solidFill>
                <a:srgbClr val="000000"/>
              </a:solidFill>
              <a:latin typeface="字由点字小隶书" panose="00020600040101010101" charset="-122"/>
              <a:ea typeface="字由点字小隶书" panose="00020600040101010101" charset="-122"/>
              <a:cs typeface="字由点字小隶书" panose="00020600040101010101" charset="-122"/>
              <a:sym typeface="思源宋体-粗体 Bold" panose="02020700000000000000" charset="-122"/>
            </a:endParaRPr>
          </a:p>
        </p:txBody>
      </p:sp>
      <p:sp>
        <p:nvSpPr>
          <p:cNvPr id="6" name="Freeform 6"/>
          <p:cNvSpPr/>
          <p:nvPr/>
        </p:nvSpPr>
        <p:spPr>
          <a:xfrm>
            <a:off x="71595" y="3500043"/>
            <a:ext cx="4930372" cy="3286915"/>
          </a:xfrm>
          <a:custGeom>
            <a:avLst/>
            <a:gdLst/>
            <a:ahLst/>
            <a:cxnLst/>
            <a:rect l="l" t="t" r="r" b="b"/>
            <a:pathLst>
              <a:path w="4930372" h="3286915">
                <a:moveTo>
                  <a:pt x="0" y="0"/>
                </a:moveTo>
                <a:lnTo>
                  <a:pt x="4930372" y="0"/>
                </a:lnTo>
                <a:lnTo>
                  <a:pt x="4930372" y="3286914"/>
                </a:lnTo>
                <a:lnTo>
                  <a:pt x="0" y="3286914"/>
                </a:lnTo>
                <a:lnTo>
                  <a:pt x="0" y="0"/>
                </a:lnTo>
                <a:close/>
              </a:path>
            </a:pathLst>
          </a:custGeom>
          <a:blipFill>
            <a:blip r:embed="rId3"/>
            <a:stretch>
              <a:fillRect/>
            </a:stretch>
          </a:blipFill>
        </p:spPr>
      </p:sp>
      <p:grpSp>
        <p:nvGrpSpPr>
          <p:cNvPr id="7" name="Group 7"/>
          <p:cNvGrpSpPr/>
          <p:nvPr/>
        </p:nvGrpSpPr>
        <p:grpSpPr>
          <a:xfrm rot="0">
            <a:off x="5001967" y="4451667"/>
            <a:ext cx="1543050" cy="771525"/>
            <a:chOff x="0" y="0"/>
            <a:chExt cx="812800" cy="406400"/>
          </a:xfrm>
        </p:grpSpPr>
        <p:sp>
          <p:nvSpPr>
            <p:cNvPr id="8" name="Freeform 8"/>
            <p:cNvSpPr/>
            <p:nvPr/>
          </p:nvSpPr>
          <p:spPr>
            <a:xfrm>
              <a:off x="0" y="0"/>
              <a:ext cx="812800" cy="406400"/>
            </a:xfrm>
            <a:custGeom>
              <a:avLst/>
              <a:gdLst/>
              <a:ahLst/>
              <a:cxnLst/>
              <a:rect l="l" t="t" r="r" b="b"/>
              <a:pathLst>
                <a:path w="812800" h="406400">
                  <a:moveTo>
                    <a:pt x="609600" y="0"/>
                  </a:moveTo>
                  <a:lnTo>
                    <a:pt x="0" y="0"/>
                  </a:lnTo>
                  <a:lnTo>
                    <a:pt x="0" y="406400"/>
                  </a:lnTo>
                  <a:lnTo>
                    <a:pt x="609600" y="406400"/>
                  </a:lnTo>
                  <a:lnTo>
                    <a:pt x="812800" y="203200"/>
                  </a:lnTo>
                  <a:lnTo>
                    <a:pt x="609600" y="0"/>
                  </a:lnTo>
                  <a:close/>
                </a:path>
              </a:pathLst>
            </a:custGeom>
            <a:solidFill>
              <a:srgbClr val="548062"/>
            </a:solidFill>
          </p:spPr>
        </p:sp>
        <p:sp>
          <p:nvSpPr>
            <p:cNvPr id="9" name="TextBox 9"/>
            <p:cNvSpPr txBox="1"/>
            <p:nvPr/>
          </p:nvSpPr>
          <p:spPr>
            <a:xfrm>
              <a:off x="0" y="-66675"/>
              <a:ext cx="698500" cy="473075"/>
            </a:xfrm>
            <a:prstGeom prst="rect">
              <a:avLst/>
            </a:prstGeom>
          </p:spPr>
          <p:txBody>
            <a:bodyPr lIns="50800" tIns="50800" rIns="50800" bIns="50800" rtlCol="0" anchor="ctr"/>
            <a:lstStyle/>
            <a:p>
              <a:pPr algn="ctr">
                <a:lnSpc>
                  <a:spcPts val="3750"/>
                </a:lnSpc>
              </a:pPr>
            </a:p>
          </p:txBody>
        </p:sp>
      </p:grpSp>
      <p:sp>
        <p:nvSpPr>
          <p:cNvPr id="10" name="Freeform 10"/>
          <p:cNvSpPr/>
          <p:nvPr/>
        </p:nvSpPr>
        <p:spPr>
          <a:xfrm>
            <a:off x="6509952" y="3383477"/>
            <a:ext cx="5268097" cy="3520047"/>
          </a:xfrm>
          <a:custGeom>
            <a:avLst/>
            <a:gdLst/>
            <a:ahLst/>
            <a:cxnLst/>
            <a:rect l="l" t="t" r="r" b="b"/>
            <a:pathLst>
              <a:path w="5268097" h="3520047">
                <a:moveTo>
                  <a:pt x="0" y="0"/>
                </a:moveTo>
                <a:lnTo>
                  <a:pt x="5268096" y="0"/>
                </a:lnTo>
                <a:lnTo>
                  <a:pt x="5268096" y="3520046"/>
                </a:lnTo>
                <a:lnTo>
                  <a:pt x="0" y="3520046"/>
                </a:lnTo>
                <a:lnTo>
                  <a:pt x="0" y="0"/>
                </a:lnTo>
                <a:close/>
              </a:path>
            </a:pathLst>
          </a:custGeom>
          <a:blipFill>
            <a:blip r:embed="rId4"/>
            <a:stretch>
              <a:fillRect/>
            </a:stretch>
          </a:blipFill>
        </p:spPr>
      </p:sp>
      <p:grpSp>
        <p:nvGrpSpPr>
          <p:cNvPr id="11" name="Group 11"/>
          <p:cNvGrpSpPr/>
          <p:nvPr/>
        </p:nvGrpSpPr>
        <p:grpSpPr>
          <a:xfrm rot="0">
            <a:off x="11778048" y="4371975"/>
            <a:ext cx="1543050" cy="771525"/>
            <a:chOff x="0" y="0"/>
            <a:chExt cx="812800" cy="406400"/>
          </a:xfrm>
        </p:grpSpPr>
        <p:sp>
          <p:nvSpPr>
            <p:cNvPr id="12" name="Freeform 12"/>
            <p:cNvSpPr/>
            <p:nvPr/>
          </p:nvSpPr>
          <p:spPr>
            <a:xfrm>
              <a:off x="0" y="0"/>
              <a:ext cx="812800" cy="406400"/>
            </a:xfrm>
            <a:custGeom>
              <a:avLst/>
              <a:gdLst/>
              <a:ahLst/>
              <a:cxnLst/>
              <a:rect l="l" t="t" r="r" b="b"/>
              <a:pathLst>
                <a:path w="812800" h="406400">
                  <a:moveTo>
                    <a:pt x="609600" y="0"/>
                  </a:moveTo>
                  <a:lnTo>
                    <a:pt x="0" y="0"/>
                  </a:lnTo>
                  <a:lnTo>
                    <a:pt x="0" y="406400"/>
                  </a:lnTo>
                  <a:lnTo>
                    <a:pt x="609600" y="406400"/>
                  </a:lnTo>
                  <a:lnTo>
                    <a:pt x="812800" y="203200"/>
                  </a:lnTo>
                  <a:lnTo>
                    <a:pt x="609600" y="0"/>
                  </a:lnTo>
                  <a:close/>
                </a:path>
              </a:pathLst>
            </a:custGeom>
            <a:solidFill>
              <a:srgbClr val="548062"/>
            </a:solidFill>
          </p:spPr>
        </p:sp>
        <p:sp>
          <p:nvSpPr>
            <p:cNvPr id="13" name="TextBox 13"/>
            <p:cNvSpPr txBox="1"/>
            <p:nvPr/>
          </p:nvSpPr>
          <p:spPr>
            <a:xfrm>
              <a:off x="0" y="-66675"/>
              <a:ext cx="698500" cy="473075"/>
            </a:xfrm>
            <a:prstGeom prst="rect">
              <a:avLst/>
            </a:prstGeom>
          </p:spPr>
          <p:txBody>
            <a:bodyPr lIns="50800" tIns="50800" rIns="50800" bIns="50800" rtlCol="0" anchor="ctr"/>
            <a:lstStyle/>
            <a:p>
              <a:pPr algn="ctr">
                <a:lnSpc>
                  <a:spcPts val="3750"/>
                </a:lnSpc>
              </a:pPr>
            </a:p>
          </p:txBody>
        </p:sp>
      </p:grpSp>
      <p:sp>
        <p:nvSpPr>
          <p:cNvPr id="14" name="Freeform 14"/>
          <p:cNvSpPr/>
          <p:nvPr/>
        </p:nvSpPr>
        <p:spPr>
          <a:xfrm>
            <a:off x="13282998" y="3256859"/>
            <a:ext cx="4864120" cy="3646665"/>
          </a:xfrm>
          <a:custGeom>
            <a:avLst/>
            <a:gdLst/>
            <a:ahLst/>
            <a:cxnLst/>
            <a:rect l="l" t="t" r="r" b="b"/>
            <a:pathLst>
              <a:path w="4864120" h="3646665">
                <a:moveTo>
                  <a:pt x="0" y="0"/>
                </a:moveTo>
                <a:lnTo>
                  <a:pt x="4864121" y="0"/>
                </a:lnTo>
                <a:lnTo>
                  <a:pt x="4864121" y="3646664"/>
                </a:lnTo>
                <a:lnTo>
                  <a:pt x="0" y="3646664"/>
                </a:lnTo>
                <a:lnTo>
                  <a:pt x="0" y="0"/>
                </a:lnTo>
                <a:close/>
              </a:path>
            </a:pathLst>
          </a:custGeom>
          <a:blipFill>
            <a:blip r:embed="rId5"/>
            <a:stretch>
              <a:fillRect/>
            </a:stretch>
          </a:blipFill>
        </p:spPr>
      </p:sp>
      <p:sp>
        <p:nvSpPr>
          <p:cNvPr id="15" name="TextBox 12"/>
          <p:cNvSpPr txBox="1"/>
          <p:nvPr/>
        </p:nvSpPr>
        <p:spPr>
          <a:xfrm>
            <a:off x="381000" y="419735"/>
            <a:ext cx="14116685" cy="1153795"/>
          </a:xfrm>
          <a:prstGeom prst="rect">
            <a:avLst/>
          </a:prstGeom>
        </p:spPr>
        <p:txBody>
          <a:bodyPr wrap="square" lIns="0" tIns="0" rIns="0" bIns="0" rtlCol="0" anchor="t">
            <a:spAutoFit/>
          </a:bodyPr>
          <a:p>
            <a:pPr marL="0" lvl="0" indent="0" algn="l">
              <a:lnSpc>
                <a:spcPts val="9000"/>
              </a:lnSpc>
              <a:spcBef>
                <a:spcPct val="0"/>
              </a:spcBef>
            </a:pPr>
            <a:r>
              <a:rPr lang="en-US" sz="6790">
                <a:solidFill>
                  <a:srgbClr val="603C29"/>
                </a:solidFill>
                <a:latin typeface="黄煜臣江西拙楷体" panose="02010600040101010101" charset="-122"/>
                <a:ea typeface="黄煜臣江西拙楷体" panose="02010600040101010101" charset="-122"/>
                <a:cs typeface="黄煜臣江西拙楷体" panose="02010600040101010101" charset="-122"/>
                <a:sym typeface="思源宋体-粗体" panose="02020600000000000000" charset="-122"/>
              </a:rPr>
              <a:t>Production Process</a:t>
            </a:r>
            <a:endParaRPr lang="en-US" altLang="zh-CN" sz="7500">
              <a:solidFill>
                <a:srgbClr val="7E8866"/>
              </a:solidFill>
              <a:latin typeface="思源宋体-粗体" panose="02020600000000000000" charset="-122"/>
              <a:ea typeface="思源宋体-粗体" panose="02020600000000000000" charset="-122"/>
              <a:cs typeface="思源宋体-粗体" panose="02020600000000000000" charset="-122"/>
              <a:sym typeface="思源宋体-粗体" panose="02020600000000000000" charset="-12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descr="A0755-绿色插画风木板年画宣传介绍教育课件PPT模板非遗.pptx (1)"/>
          <p:cNvPicPr>
            <a:picLocks noChangeAspect="1"/>
          </p:cNvPicPr>
          <p:nvPr/>
        </p:nvPicPr>
        <p:blipFill>
          <a:blip r:embed="rId1"/>
          <a:stretch>
            <a:fillRect/>
          </a:stretch>
        </p:blipFill>
        <p:spPr>
          <a:xfrm>
            <a:off x="0" y="-38100"/>
            <a:ext cx="18553430" cy="10436225"/>
          </a:xfrm>
          <a:prstGeom prst="rect">
            <a:avLst/>
          </a:prstGeom>
        </p:spPr>
      </p:pic>
      <p:sp>
        <p:nvSpPr>
          <p:cNvPr id="3" name="Freeform 3"/>
          <p:cNvSpPr/>
          <p:nvPr/>
        </p:nvSpPr>
        <p:spPr>
          <a:xfrm>
            <a:off x="71595" y="102929"/>
            <a:ext cx="4734501" cy="4734501"/>
          </a:xfrm>
          <a:custGeom>
            <a:avLst/>
            <a:gdLst/>
            <a:ahLst/>
            <a:cxnLst/>
            <a:rect l="l" t="t" r="r" b="b"/>
            <a:pathLst>
              <a:path w="4734501" h="4734501">
                <a:moveTo>
                  <a:pt x="0" y="0"/>
                </a:moveTo>
                <a:lnTo>
                  <a:pt x="4734500" y="0"/>
                </a:lnTo>
                <a:lnTo>
                  <a:pt x="4734500" y="4734501"/>
                </a:lnTo>
                <a:lnTo>
                  <a:pt x="0" y="4734501"/>
                </a:lnTo>
                <a:lnTo>
                  <a:pt x="0" y="0"/>
                </a:lnTo>
                <a:close/>
              </a:path>
            </a:pathLst>
          </a:custGeom>
          <a:blipFill>
            <a:blip r:embed="rId2"/>
            <a:stretch>
              <a:fillRect/>
            </a:stretch>
          </a:blipFill>
        </p:spPr>
      </p:sp>
      <p:sp>
        <p:nvSpPr>
          <p:cNvPr id="4" name="TextBox 4"/>
          <p:cNvSpPr txBox="1"/>
          <p:nvPr/>
        </p:nvSpPr>
        <p:spPr>
          <a:xfrm>
            <a:off x="381635" y="1790700"/>
            <a:ext cx="12882880" cy="681990"/>
          </a:xfrm>
          <a:prstGeom prst="rect">
            <a:avLst/>
          </a:prstGeom>
        </p:spPr>
        <p:txBody>
          <a:bodyPr wrap="square" lIns="0" tIns="0" rIns="0" bIns="0" rtlCol="0" anchor="t">
            <a:spAutoFit/>
          </a:bodyPr>
          <a:lstStyle/>
          <a:p>
            <a:pPr algn="l">
              <a:lnSpc>
                <a:spcPts val="5320"/>
              </a:lnSpc>
            </a:pPr>
            <a:r>
              <a:rPr lang="en-US" sz="3600">
                <a:solidFill>
                  <a:srgbClr val="000000"/>
                </a:solidFill>
                <a:latin typeface="字由点字小隶书" panose="00020600040101010101" charset="-122"/>
                <a:ea typeface="字由点字小隶书" panose="00020600040101010101" charset="-122"/>
                <a:cs typeface="字由点字小隶书" panose="00020600040101010101" charset="-122"/>
                <a:sym typeface="思源宋体-粗体 Bold" panose="02020700000000000000" charset="-122"/>
              </a:rPr>
              <a:t>Step 3 Color mixing and woodblock overprinting</a:t>
            </a:r>
            <a:endParaRPr lang="en-US" sz="3600">
              <a:solidFill>
                <a:srgbClr val="000000"/>
              </a:solidFill>
              <a:latin typeface="字由点字小隶书" panose="00020600040101010101" charset="-122"/>
              <a:ea typeface="字由点字小隶书" panose="00020600040101010101" charset="-122"/>
              <a:cs typeface="字由点字小隶书" panose="00020600040101010101" charset="-122"/>
              <a:sym typeface="思源宋体-粗体 Bold" panose="02020700000000000000" charset="-122"/>
            </a:endParaRPr>
          </a:p>
        </p:txBody>
      </p:sp>
      <p:sp>
        <p:nvSpPr>
          <p:cNvPr id="6" name="Freeform 6"/>
          <p:cNvSpPr/>
          <p:nvPr/>
        </p:nvSpPr>
        <p:spPr>
          <a:xfrm>
            <a:off x="529701" y="3669146"/>
            <a:ext cx="5005983" cy="3416007"/>
          </a:xfrm>
          <a:custGeom>
            <a:avLst/>
            <a:gdLst/>
            <a:ahLst/>
            <a:cxnLst/>
            <a:rect l="l" t="t" r="r" b="b"/>
            <a:pathLst>
              <a:path w="5005983" h="3416007">
                <a:moveTo>
                  <a:pt x="0" y="0"/>
                </a:moveTo>
                <a:lnTo>
                  <a:pt x="5005983" y="0"/>
                </a:lnTo>
                <a:lnTo>
                  <a:pt x="5005983" y="3416007"/>
                </a:lnTo>
                <a:lnTo>
                  <a:pt x="0" y="3416007"/>
                </a:lnTo>
                <a:lnTo>
                  <a:pt x="0" y="0"/>
                </a:lnTo>
                <a:close/>
              </a:path>
            </a:pathLst>
          </a:custGeom>
          <a:blipFill>
            <a:blip r:embed="rId3"/>
            <a:stretch>
              <a:fillRect l="-25718" t="-38587" r="-17460" b="-1611"/>
            </a:stretch>
          </a:blipFill>
        </p:spPr>
      </p:sp>
      <p:grpSp>
        <p:nvGrpSpPr>
          <p:cNvPr id="7" name="Group 7"/>
          <p:cNvGrpSpPr/>
          <p:nvPr/>
        </p:nvGrpSpPr>
        <p:grpSpPr>
          <a:xfrm rot="0">
            <a:off x="5535684" y="4757738"/>
            <a:ext cx="1543050" cy="771525"/>
            <a:chOff x="0" y="0"/>
            <a:chExt cx="812800" cy="406400"/>
          </a:xfrm>
        </p:grpSpPr>
        <p:sp>
          <p:nvSpPr>
            <p:cNvPr id="8" name="Freeform 8"/>
            <p:cNvSpPr/>
            <p:nvPr/>
          </p:nvSpPr>
          <p:spPr>
            <a:xfrm>
              <a:off x="0" y="0"/>
              <a:ext cx="812800" cy="406400"/>
            </a:xfrm>
            <a:custGeom>
              <a:avLst/>
              <a:gdLst/>
              <a:ahLst/>
              <a:cxnLst/>
              <a:rect l="l" t="t" r="r" b="b"/>
              <a:pathLst>
                <a:path w="812800" h="406400">
                  <a:moveTo>
                    <a:pt x="609600" y="0"/>
                  </a:moveTo>
                  <a:lnTo>
                    <a:pt x="0" y="0"/>
                  </a:lnTo>
                  <a:lnTo>
                    <a:pt x="0" y="406400"/>
                  </a:lnTo>
                  <a:lnTo>
                    <a:pt x="609600" y="406400"/>
                  </a:lnTo>
                  <a:lnTo>
                    <a:pt x="812800" y="203200"/>
                  </a:lnTo>
                  <a:lnTo>
                    <a:pt x="609600" y="0"/>
                  </a:lnTo>
                  <a:close/>
                </a:path>
              </a:pathLst>
            </a:custGeom>
            <a:solidFill>
              <a:srgbClr val="548062"/>
            </a:solidFill>
          </p:spPr>
        </p:sp>
        <p:sp>
          <p:nvSpPr>
            <p:cNvPr id="9" name="TextBox 9"/>
            <p:cNvSpPr txBox="1"/>
            <p:nvPr/>
          </p:nvSpPr>
          <p:spPr>
            <a:xfrm>
              <a:off x="0" y="-66675"/>
              <a:ext cx="698500" cy="473075"/>
            </a:xfrm>
            <a:prstGeom prst="rect">
              <a:avLst/>
            </a:prstGeom>
          </p:spPr>
          <p:txBody>
            <a:bodyPr lIns="50800" tIns="50800" rIns="50800" bIns="50800" rtlCol="0" anchor="ctr"/>
            <a:lstStyle/>
            <a:p>
              <a:pPr algn="ctr">
                <a:lnSpc>
                  <a:spcPts val="3750"/>
                </a:lnSpc>
              </a:pPr>
            </a:p>
          </p:txBody>
        </p:sp>
      </p:grpSp>
      <p:sp>
        <p:nvSpPr>
          <p:cNvPr id="10" name="Freeform 10"/>
          <p:cNvSpPr/>
          <p:nvPr/>
        </p:nvSpPr>
        <p:spPr>
          <a:xfrm>
            <a:off x="7078734" y="3805221"/>
            <a:ext cx="4533346" cy="3143857"/>
          </a:xfrm>
          <a:custGeom>
            <a:avLst/>
            <a:gdLst/>
            <a:ahLst/>
            <a:cxnLst/>
            <a:rect l="l" t="t" r="r" b="b"/>
            <a:pathLst>
              <a:path w="4533346" h="3143857">
                <a:moveTo>
                  <a:pt x="0" y="0"/>
                </a:moveTo>
                <a:lnTo>
                  <a:pt x="4533345" y="0"/>
                </a:lnTo>
                <a:lnTo>
                  <a:pt x="4533345" y="3143857"/>
                </a:lnTo>
                <a:lnTo>
                  <a:pt x="0" y="3143857"/>
                </a:lnTo>
                <a:lnTo>
                  <a:pt x="0" y="0"/>
                </a:lnTo>
                <a:close/>
              </a:path>
            </a:pathLst>
          </a:custGeom>
          <a:blipFill>
            <a:blip r:embed="rId4"/>
            <a:stretch>
              <a:fillRect l="-11187" t="-7128"/>
            </a:stretch>
          </a:blipFill>
        </p:spPr>
      </p:sp>
      <p:sp>
        <p:nvSpPr>
          <p:cNvPr id="11" name="Freeform 11"/>
          <p:cNvSpPr/>
          <p:nvPr/>
        </p:nvSpPr>
        <p:spPr>
          <a:xfrm>
            <a:off x="13106400" y="3669030"/>
            <a:ext cx="5330825" cy="3554730"/>
          </a:xfrm>
          <a:custGeom>
            <a:avLst/>
            <a:gdLst/>
            <a:ahLst/>
            <a:cxnLst/>
            <a:rect l="l" t="t" r="r" b="b"/>
            <a:pathLst>
              <a:path w="5734093" h="3822728">
                <a:moveTo>
                  <a:pt x="0" y="0"/>
                </a:moveTo>
                <a:lnTo>
                  <a:pt x="5734093" y="0"/>
                </a:lnTo>
                <a:lnTo>
                  <a:pt x="5734093" y="3822729"/>
                </a:lnTo>
                <a:lnTo>
                  <a:pt x="0" y="3822729"/>
                </a:lnTo>
                <a:lnTo>
                  <a:pt x="0" y="0"/>
                </a:lnTo>
                <a:close/>
              </a:path>
            </a:pathLst>
          </a:custGeom>
          <a:blipFill>
            <a:blip r:embed="rId5"/>
            <a:stretch>
              <a:fillRect/>
            </a:stretch>
          </a:blipFill>
        </p:spPr>
      </p:sp>
      <p:grpSp>
        <p:nvGrpSpPr>
          <p:cNvPr id="12" name="Group 12"/>
          <p:cNvGrpSpPr/>
          <p:nvPr/>
        </p:nvGrpSpPr>
        <p:grpSpPr>
          <a:xfrm rot="0">
            <a:off x="11612079" y="4757738"/>
            <a:ext cx="1543050" cy="771525"/>
            <a:chOff x="0" y="0"/>
            <a:chExt cx="812800" cy="406400"/>
          </a:xfrm>
        </p:grpSpPr>
        <p:sp>
          <p:nvSpPr>
            <p:cNvPr id="13" name="Freeform 13"/>
            <p:cNvSpPr/>
            <p:nvPr/>
          </p:nvSpPr>
          <p:spPr>
            <a:xfrm>
              <a:off x="0" y="0"/>
              <a:ext cx="812800" cy="406400"/>
            </a:xfrm>
            <a:custGeom>
              <a:avLst/>
              <a:gdLst/>
              <a:ahLst/>
              <a:cxnLst/>
              <a:rect l="l" t="t" r="r" b="b"/>
              <a:pathLst>
                <a:path w="812800" h="406400">
                  <a:moveTo>
                    <a:pt x="609600" y="0"/>
                  </a:moveTo>
                  <a:lnTo>
                    <a:pt x="0" y="0"/>
                  </a:lnTo>
                  <a:lnTo>
                    <a:pt x="0" y="406400"/>
                  </a:lnTo>
                  <a:lnTo>
                    <a:pt x="609600" y="406400"/>
                  </a:lnTo>
                  <a:lnTo>
                    <a:pt x="812800" y="203200"/>
                  </a:lnTo>
                  <a:lnTo>
                    <a:pt x="609600" y="0"/>
                  </a:lnTo>
                  <a:close/>
                </a:path>
              </a:pathLst>
            </a:custGeom>
            <a:solidFill>
              <a:srgbClr val="548062"/>
            </a:solidFill>
          </p:spPr>
        </p:sp>
        <p:sp>
          <p:nvSpPr>
            <p:cNvPr id="14" name="TextBox 14"/>
            <p:cNvSpPr txBox="1"/>
            <p:nvPr/>
          </p:nvSpPr>
          <p:spPr>
            <a:xfrm>
              <a:off x="0" y="-66675"/>
              <a:ext cx="698500" cy="473075"/>
            </a:xfrm>
            <a:prstGeom prst="rect">
              <a:avLst/>
            </a:prstGeom>
          </p:spPr>
          <p:txBody>
            <a:bodyPr lIns="50800" tIns="50800" rIns="50800" bIns="50800" rtlCol="0" anchor="ctr"/>
            <a:lstStyle/>
            <a:p>
              <a:pPr algn="ctr">
                <a:lnSpc>
                  <a:spcPts val="3750"/>
                </a:lnSpc>
              </a:pPr>
            </a:p>
          </p:txBody>
        </p:sp>
      </p:grpSp>
      <p:sp>
        <p:nvSpPr>
          <p:cNvPr id="15" name="TextBox 12"/>
          <p:cNvSpPr txBox="1"/>
          <p:nvPr/>
        </p:nvSpPr>
        <p:spPr>
          <a:xfrm>
            <a:off x="381000" y="419735"/>
            <a:ext cx="14116685" cy="1153795"/>
          </a:xfrm>
          <a:prstGeom prst="rect">
            <a:avLst/>
          </a:prstGeom>
        </p:spPr>
        <p:txBody>
          <a:bodyPr wrap="square" lIns="0" tIns="0" rIns="0" bIns="0" rtlCol="0" anchor="t">
            <a:spAutoFit/>
          </a:bodyPr>
          <a:lstStyle/>
          <a:p>
            <a:pPr marL="0" lvl="0" indent="0" algn="l">
              <a:lnSpc>
                <a:spcPts val="9000"/>
              </a:lnSpc>
              <a:spcBef>
                <a:spcPct val="0"/>
              </a:spcBef>
            </a:pPr>
            <a:r>
              <a:rPr lang="en-US" sz="6790">
                <a:solidFill>
                  <a:srgbClr val="603C29"/>
                </a:solidFill>
                <a:latin typeface="黄煜臣江西拙楷体" panose="02010600040101010101" charset="-122"/>
                <a:ea typeface="黄煜臣江西拙楷体" panose="02010600040101010101" charset="-122"/>
                <a:cs typeface="黄煜臣江西拙楷体" panose="02010600040101010101" charset="-122"/>
                <a:sym typeface="思源宋体-粗体" panose="02020600000000000000" charset="-122"/>
              </a:rPr>
              <a:t>Production Process</a:t>
            </a:r>
            <a:endParaRPr lang="en-US" altLang="zh-CN" sz="7500">
              <a:solidFill>
                <a:srgbClr val="7E8866"/>
              </a:solidFill>
              <a:latin typeface="思源宋体-粗体" panose="02020600000000000000" charset="-122"/>
              <a:ea typeface="思源宋体-粗体" panose="02020600000000000000" charset="-122"/>
              <a:cs typeface="思源宋体-粗体" panose="02020600000000000000" charset="-122"/>
              <a:sym typeface="思源宋体-粗体" panose="02020600000000000000" charset="-12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descr="A0755-绿色插画风木板年画宣传介绍教育课件PPT模板非遗.pptx (1)"/>
          <p:cNvPicPr>
            <a:picLocks noChangeAspect="1"/>
          </p:cNvPicPr>
          <p:nvPr/>
        </p:nvPicPr>
        <p:blipFill>
          <a:blip r:embed="rId1"/>
          <a:stretch>
            <a:fillRect/>
          </a:stretch>
        </p:blipFill>
        <p:spPr>
          <a:xfrm>
            <a:off x="0" y="-38100"/>
            <a:ext cx="18288000" cy="10325735"/>
          </a:xfrm>
          <a:prstGeom prst="rect">
            <a:avLst/>
          </a:prstGeom>
        </p:spPr>
      </p:pic>
      <p:sp>
        <p:nvSpPr>
          <p:cNvPr id="3" name="Freeform 3"/>
          <p:cNvSpPr/>
          <p:nvPr/>
        </p:nvSpPr>
        <p:spPr>
          <a:xfrm>
            <a:off x="71595" y="102929"/>
            <a:ext cx="4734501" cy="4734501"/>
          </a:xfrm>
          <a:custGeom>
            <a:avLst/>
            <a:gdLst/>
            <a:ahLst/>
            <a:cxnLst/>
            <a:rect l="l" t="t" r="r" b="b"/>
            <a:pathLst>
              <a:path w="4734501" h="4734501">
                <a:moveTo>
                  <a:pt x="0" y="0"/>
                </a:moveTo>
                <a:lnTo>
                  <a:pt x="4734500" y="0"/>
                </a:lnTo>
                <a:lnTo>
                  <a:pt x="4734500" y="4734501"/>
                </a:lnTo>
                <a:lnTo>
                  <a:pt x="0" y="4734501"/>
                </a:lnTo>
                <a:lnTo>
                  <a:pt x="0" y="0"/>
                </a:lnTo>
                <a:close/>
              </a:path>
            </a:pathLst>
          </a:custGeom>
          <a:blipFill>
            <a:blip r:embed="rId2"/>
            <a:stretch>
              <a:fillRect/>
            </a:stretch>
          </a:blipFill>
        </p:spPr>
      </p:sp>
      <p:sp>
        <p:nvSpPr>
          <p:cNvPr id="4" name="TextBox 4"/>
          <p:cNvSpPr txBox="1"/>
          <p:nvPr/>
        </p:nvSpPr>
        <p:spPr>
          <a:xfrm>
            <a:off x="457200" y="1714500"/>
            <a:ext cx="17524730" cy="681990"/>
          </a:xfrm>
          <a:prstGeom prst="rect">
            <a:avLst/>
          </a:prstGeom>
        </p:spPr>
        <p:txBody>
          <a:bodyPr wrap="square" lIns="0" tIns="0" rIns="0" bIns="0" rtlCol="0" anchor="t">
            <a:spAutoFit/>
          </a:bodyPr>
          <a:lstStyle/>
          <a:p>
            <a:pPr algn="l">
              <a:lnSpc>
                <a:spcPts val="5320"/>
              </a:lnSpc>
            </a:pPr>
            <a:r>
              <a:rPr lang="en-US" sz="3600">
                <a:solidFill>
                  <a:srgbClr val="000000"/>
                </a:solidFill>
                <a:latin typeface="字由点字小隶书" panose="00020600040101010101" charset="-122"/>
                <a:ea typeface="字由点字小隶书" panose="00020600040101010101" charset="-122"/>
                <a:cs typeface="字由点字小隶书" panose="00020600040101010101" charset="-122"/>
                <a:sym typeface="思源宋体-粗体 Bold" panose="02020700000000000000" charset="-122"/>
              </a:rPr>
              <a:t>Step 4 Facial detailing (painting the eyes) and final product inspection</a:t>
            </a:r>
            <a:endParaRPr lang="en-US" sz="3600">
              <a:solidFill>
                <a:srgbClr val="000000"/>
              </a:solidFill>
              <a:latin typeface="字由点字小隶书" panose="00020600040101010101" charset="-122"/>
              <a:ea typeface="字由点字小隶书" panose="00020600040101010101" charset="-122"/>
              <a:cs typeface="字由点字小隶书" panose="00020600040101010101" charset="-122"/>
              <a:sym typeface="思源宋体-粗体 Bold" panose="02020700000000000000" charset="-122"/>
            </a:endParaRPr>
          </a:p>
        </p:txBody>
      </p:sp>
      <p:sp>
        <p:nvSpPr>
          <p:cNvPr id="6" name="Freeform 6"/>
          <p:cNvSpPr/>
          <p:nvPr/>
        </p:nvSpPr>
        <p:spPr>
          <a:xfrm>
            <a:off x="326394" y="3101000"/>
            <a:ext cx="5209290" cy="3472860"/>
          </a:xfrm>
          <a:custGeom>
            <a:avLst/>
            <a:gdLst/>
            <a:ahLst/>
            <a:cxnLst/>
            <a:rect l="l" t="t" r="r" b="b"/>
            <a:pathLst>
              <a:path w="5209290" h="3472860">
                <a:moveTo>
                  <a:pt x="0" y="0"/>
                </a:moveTo>
                <a:lnTo>
                  <a:pt x="5209290" y="0"/>
                </a:lnTo>
                <a:lnTo>
                  <a:pt x="5209290" y="3472859"/>
                </a:lnTo>
                <a:lnTo>
                  <a:pt x="0" y="3472859"/>
                </a:lnTo>
                <a:lnTo>
                  <a:pt x="0" y="0"/>
                </a:lnTo>
                <a:close/>
              </a:path>
            </a:pathLst>
          </a:custGeom>
          <a:blipFill>
            <a:blip r:embed="rId3"/>
            <a:stretch>
              <a:fillRect/>
            </a:stretch>
          </a:blipFill>
        </p:spPr>
      </p:sp>
      <p:grpSp>
        <p:nvGrpSpPr>
          <p:cNvPr id="7" name="Group 7"/>
          <p:cNvGrpSpPr/>
          <p:nvPr/>
        </p:nvGrpSpPr>
        <p:grpSpPr>
          <a:xfrm rot="0">
            <a:off x="5535684" y="4371975"/>
            <a:ext cx="1543050" cy="771525"/>
            <a:chOff x="0" y="0"/>
            <a:chExt cx="812800" cy="406400"/>
          </a:xfrm>
        </p:grpSpPr>
        <p:sp>
          <p:nvSpPr>
            <p:cNvPr id="8" name="Freeform 8"/>
            <p:cNvSpPr/>
            <p:nvPr/>
          </p:nvSpPr>
          <p:spPr>
            <a:xfrm>
              <a:off x="0" y="0"/>
              <a:ext cx="812800" cy="406400"/>
            </a:xfrm>
            <a:custGeom>
              <a:avLst/>
              <a:gdLst/>
              <a:ahLst/>
              <a:cxnLst/>
              <a:rect l="l" t="t" r="r" b="b"/>
              <a:pathLst>
                <a:path w="812800" h="406400">
                  <a:moveTo>
                    <a:pt x="609600" y="0"/>
                  </a:moveTo>
                  <a:lnTo>
                    <a:pt x="0" y="0"/>
                  </a:lnTo>
                  <a:lnTo>
                    <a:pt x="0" y="406400"/>
                  </a:lnTo>
                  <a:lnTo>
                    <a:pt x="609600" y="406400"/>
                  </a:lnTo>
                  <a:lnTo>
                    <a:pt x="812800" y="203200"/>
                  </a:lnTo>
                  <a:lnTo>
                    <a:pt x="609600" y="0"/>
                  </a:lnTo>
                  <a:close/>
                </a:path>
              </a:pathLst>
            </a:custGeom>
            <a:solidFill>
              <a:srgbClr val="548062"/>
            </a:solidFill>
          </p:spPr>
        </p:sp>
        <p:sp>
          <p:nvSpPr>
            <p:cNvPr id="9" name="TextBox 9"/>
            <p:cNvSpPr txBox="1"/>
            <p:nvPr/>
          </p:nvSpPr>
          <p:spPr>
            <a:xfrm>
              <a:off x="0" y="-66675"/>
              <a:ext cx="698500" cy="473075"/>
            </a:xfrm>
            <a:prstGeom prst="rect">
              <a:avLst/>
            </a:prstGeom>
          </p:spPr>
          <p:txBody>
            <a:bodyPr lIns="50800" tIns="50800" rIns="50800" bIns="50800" rtlCol="0" anchor="ctr"/>
            <a:lstStyle/>
            <a:p>
              <a:pPr algn="ctr">
                <a:lnSpc>
                  <a:spcPts val="3750"/>
                </a:lnSpc>
              </a:pPr>
            </a:p>
          </p:txBody>
        </p:sp>
      </p:grpSp>
      <p:sp>
        <p:nvSpPr>
          <p:cNvPr id="10" name="Freeform 10"/>
          <p:cNvSpPr/>
          <p:nvPr/>
        </p:nvSpPr>
        <p:spPr>
          <a:xfrm>
            <a:off x="7078734" y="3101000"/>
            <a:ext cx="5043801" cy="3995572"/>
          </a:xfrm>
          <a:custGeom>
            <a:avLst/>
            <a:gdLst/>
            <a:ahLst/>
            <a:cxnLst/>
            <a:rect l="l" t="t" r="r" b="b"/>
            <a:pathLst>
              <a:path w="5043801" h="3995572">
                <a:moveTo>
                  <a:pt x="0" y="0"/>
                </a:moveTo>
                <a:lnTo>
                  <a:pt x="5043801" y="0"/>
                </a:lnTo>
                <a:lnTo>
                  <a:pt x="5043801" y="3995572"/>
                </a:lnTo>
                <a:lnTo>
                  <a:pt x="0" y="3995572"/>
                </a:lnTo>
                <a:lnTo>
                  <a:pt x="0" y="0"/>
                </a:lnTo>
                <a:close/>
              </a:path>
            </a:pathLst>
          </a:custGeom>
          <a:blipFill>
            <a:blip r:embed="rId4"/>
            <a:stretch>
              <a:fillRect r="-18556"/>
            </a:stretch>
          </a:blipFill>
        </p:spPr>
      </p:sp>
      <p:sp>
        <p:nvSpPr>
          <p:cNvPr id="11" name="Freeform 11"/>
          <p:cNvSpPr/>
          <p:nvPr/>
        </p:nvSpPr>
        <p:spPr>
          <a:xfrm>
            <a:off x="13665585" y="3286768"/>
            <a:ext cx="5018030" cy="3101323"/>
          </a:xfrm>
          <a:custGeom>
            <a:avLst/>
            <a:gdLst/>
            <a:ahLst/>
            <a:cxnLst/>
            <a:rect l="l" t="t" r="r" b="b"/>
            <a:pathLst>
              <a:path w="5018030" h="3101323">
                <a:moveTo>
                  <a:pt x="0" y="0"/>
                </a:moveTo>
                <a:lnTo>
                  <a:pt x="5018029" y="0"/>
                </a:lnTo>
                <a:lnTo>
                  <a:pt x="5018029" y="3101323"/>
                </a:lnTo>
                <a:lnTo>
                  <a:pt x="0" y="3101323"/>
                </a:lnTo>
                <a:lnTo>
                  <a:pt x="0" y="0"/>
                </a:lnTo>
                <a:close/>
              </a:path>
            </a:pathLst>
          </a:custGeom>
          <a:blipFill>
            <a:blip r:embed="rId5"/>
            <a:stretch>
              <a:fillRect l="-10539" t="-19237"/>
            </a:stretch>
          </a:blipFill>
        </p:spPr>
      </p:sp>
      <p:grpSp>
        <p:nvGrpSpPr>
          <p:cNvPr id="12" name="Group 12"/>
          <p:cNvGrpSpPr/>
          <p:nvPr/>
        </p:nvGrpSpPr>
        <p:grpSpPr>
          <a:xfrm rot="0">
            <a:off x="12122535" y="4451667"/>
            <a:ext cx="1543050" cy="771525"/>
            <a:chOff x="0" y="0"/>
            <a:chExt cx="812800" cy="406400"/>
          </a:xfrm>
        </p:grpSpPr>
        <p:sp>
          <p:nvSpPr>
            <p:cNvPr id="13" name="Freeform 13"/>
            <p:cNvSpPr/>
            <p:nvPr/>
          </p:nvSpPr>
          <p:spPr>
            <a:xfrm>
              <a:off x="0" y="0"/>
              <a:ext cx="812800" cy="406400"/>
            </a:xfrm>
            <a:custGeom>
              <a:avLst/>
              <a:gdLst/>
              <a:ahLst/>
              <a:cxnLst/>
              <a:rect l="l" t="t" r="r" b="b"/>
              <a:pathLst>
                <a:path w="812800" h="406400">
                  <a:moveTo>
                    <a:pt x="609600" y="0"/>
                  </a:moveTo>
                  <a:lnTo>
                    <a:pt x="0" y="0"/>
                  </a:lnTo>
                  <a:lnTo>
                    <a:pt x="0" y="406400"/>
                  </a:lnTo>
                  <a:lnTo>
                    <a:pt x="609600" y="406400"/>
                  </a:lnTo>
                  <a:lnTo>
                    <a:pt x="812800" y="203200"/>
                  </a:lnTo>
                  <a:lnTo>
                    <a:pt x="609600" y="0"/>
                  </a:lnTo>
                  <a:close/>
                </a:path>
              </a:pathLst>
            </a:custGeom>
            <a:solidFill>
              <a:srgbClr val="548062"/>
            </a:solidFill>
          </p:spPr>
        </p:sp>
        <p:sp>
          <p:nvSpPr>
            <p:cNvPr id="14" name="TextBox 14"/>
            <p:cNvSpPr txBox="1"/>
            <p:nvPr/>
          </p:nvSpPr>
          <p:spPr>
            <a:xfrm>
              <a:off x="0" y="-66675"/>
              <a:ext cx="698500" cy="473075"/>
            </a:xfrm>
            <a:prstGeom prst="rect">
              <a:avLst/>
            </a:prstGeom>
          </p:spPr>
          <p:txBody>
            <a:bodyPr lIns="50800" tIns="50800" rIns="50800" bIns="50800" rtlCol="0" anchor="ctr"/>
            <a:lstStyle/>
            <a:p>
              <a:pPr algn="ctr">
                <a:lnSpc>
                  <a:spcPts val="3750"/>
                </a:lnSpc>
              </a:pPr>
            </a:p>
          </p:txBody>
        </p:sp>
      </p:grpSp>
      <p:sp>
        <p:nvSpPr>
          <p:cNvPr id="15" name="TextBox 12"/>
          <p:cNvSpPr txBox="1"/>
          <p:nvPr/>
        </p:nvSpPr>
        <p:spPr>
          <a:xfrm>
            <a:off x="381000" y="419735"/>
            <a:ext cx="14116685" cy="1153795"/>
          </a:xfrm>
          <a:prstGeom prst="rect">
            <a:avLst/>
          </a:prstGeom>
        </p:spPr>
        <p:txBody>
          <a:bodyPr wrap="square" lIns="0" tIns="0" rIns="0" bIns="0" rtlCol="0" anchor="t">
            <a:spAutoFit/>
          </a:bodyPr>
          <a:lstStyle/>
          <a:p>
            <a:pPr marL="0" lvl="0" indent="0" algn="l">
              <a:lnSpc>
                <a:spcPts val="9000"/>
              </a:lnSpc>
              <a:spcBef>
                <a:spcPct val="0"/>
              </a:spcBef>
            </a:pPr>
            <a:r>
              <a:rPr lang="en-US" sz="6790">
                <a:solidFill>
                  <a:srgbClr val="603C29"/>
                </a:solidFill>
                <a:latin typeface="黄煜臣江西拙楷体" panose="02010600040101010101" charset="-122"/>
                <a:ea typeface="黄煜臣江西拙楷体" panose="02010600040101010101" charset="-122"/>
                <a:cs typeface="黄煜臣江西拙楷体" panose="02010600040101010101" charset="-122"/>
                <a:sym typeface="思源宋体-粗体" panose="02020600000000000000" charset="-122"/>
              </a:rPr>
              <a:t>Production Process</a:t>
            </a:r>
            <a:endParaRPr lang="en-US" altLang="zh-CN" sz="7500">
              <a:solidFill>
                <a:srgbClr val="7E8866"/>
              </a:solidFill>
              <a:latin typeface="思源宋体-粗体" panose="02020600000000000000" charset="-122"/>
              <a:ea typeface="思源宋体-粗体" panose="02020600000000000000" charset="-122"/>
              <a:cs typeface="思源宋体-粗体" panose="02020600000000000000" charset="-122"/>
              <a:sym typeface="思源宋体-粗体" panose="02020600000000000000"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rgbClr val="8A3E34">
                <a:alpha val="100000"/>
              </a:srgbClr>
            </a:gs>
            <a:gs pos="50000">
              <a:srgbClr val="742F24">
                <a:alpha val="100000"/>
              </a:srgbClr>
            </a:gs>
            <a:gs pos="100000">
              <a:srgbClr val="81362B">
                <a:alpha val="100000"/>
              </a:srgb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Freeform 2"/>
          <p:cNvSpPr/>
          <p:nvPr/>
        </p:nvSpPr>
        <p:spPr>
          <a:xfrm rot="5400000">
            <a:off x="4115231" y="-5168701"/>
            <a:ext cx="12263260" cy="21654935"/>
          </a:xfrm>
          <a:custGeom>
            <a:avLst/>
            <a:gdLst/>
            <a:ahLst/>
            <a:cxnLst/>
            <a:rect l="l" t="t" r="r" b="b"/>
            <a:pathLst>
              <a:path w="12263260" h="21654935">
                <a:moveTo>
                  <a:pt x="0" y="0"/>
                </a:moveTo>
                <a:lnTo>
                  <a:pt x="12263260" y="0"/>
                </a:lnTo>
                <a:lnTo>
                  <a:pt x="12263260" y="21654935"/>
                </a:lnTo>
                <a:lnTo>
                  <a:pt x="0" y="21654935"/>
                </a:lnTo>
                <a:lnTo>
                  <a:pt x="0" y="0"/>
                </a:lnTo>
                <a:close/>
              </a:path>
            </a:pathLst>
          </a:custGeom>
          <a:blipFill>
            <a:blip r:embed="rId1">
              <a:alphaModFix amt="19999"/>
            </a:blip>
            <a:stretch>
              <a:fillRect r="-13013"/>
            </a:stretch>
          </a:blipFill>
        </p:spPr>
      </p:sp>
      <p:sp>
        <p:nvSpPr>
          <p:cNvPr id="3" name="TextBox 3"/>
          <p:cNvSpPr txBox="1"/>
          <p:nvPr/>
        </p:nvSpPr>
        <p:spPr>
          <a:xfrm>
            <a:off x="-875546" y="120740"/>
            <a:ext cx="19163546" cy="1829859"/>
          </a:xfrm>
          <a:prstGeom prst="rect">
            <a:avLst/>
          </a:prstGeom>
        </p:spPr>
        <p:txBody>
          <a:bodyPr lIns="0" tIns="0" rIns="0" bIns="0" rtlCol="0" anchor="t">
            <a:spAutoFit/>
          </a:bodyPr>
          <a:lstStyle/>
          <a:p>
            <a:pPr algn="r">
              <a:lnSpc>
                <a:spcPts val="7170"/>
              </a:lnSpc>
            </a:pPr>
            <a:r>
              <a:rPr lang="en-US" sz="7170" spc="-387">
                <a:solidFill>
                  <a:srgbClr val="FCF7EE">
                    <a:alpha val="4706"/>
                  </a:srgbClr>
                </a:solidFill>
                <a:latin typeface="Liu Jian Mao Cao" panose="020B0500000000000000" charset="-122"/>
                <a:ea typeface="Liu Jian Mao Cao" panose="020B0500000000000000" charset="-122"/>
                <a:cs typeface="Liu Jian Mao Cao" panose="020B0500000000000000" charset="-122"/>
                <a:sym typeface="Liu Jian Mao Cao" panose="020B0500000000000000" charset="-122"/>
              </a:rPr>
              <a:t>中药源远流长，历经千年沉淀，以天然草本植物为主要成分，具有独特疗效，被广泛运用于中医</a:t>
            </a:r>
            <a:endParaRPr lang="en-US" sz="7170" spc="-387">
              <a:solidFill>
                <a:srgbClr val="FCF7EE">
                  <a:alpha val="4706"/>
                </a:srgbClr>
              </a:solidFill>
              <a:latin typeface="Liu Jian Mao Cao" panose="020B0500000000000000" charset="-122"/>
              <a:ea typeface="Liu Jian Mao Cao" panose="020B0500000000000000" charset="-122"/>
              <a:cs typeface="Liu Jian Mao Cao" panose="020B0500000000000000" charset="-122"/>
              <a:sym typeface="Liu Jian Mao Cao" panose="020B0500000000000000" charset="-122"/>
            </a:endParaRPr>
          </a:p>
        </p:txBody>
      </p:sp>
      <p:grpSp>
        <p:nvGrpSpPr>
          <p:cNvPr id="4" name="Group 4"/>
          <p:cNvGrpSpPr/>
          <p:nvPr/>
        </p:nvGrpSpPr>
        <p:grpSpPr>
          <a:xfrm rot="0">
            <a:off x="10064870" y="-12610"/>
            <a:ext cx="8223130" cy="10299610"/>
            <a:chOff x="0" y="0"/>
            <a:chExt cx="2165763" cy="2712655"/>
          </a:xfrm>
        </p:grpSpPr>
        <p:sp>
          <p:nvSpPr>
            <p:cNvPr id="5" name="Freeform 5"/>
            <p:cNvSpPr/>
            <p:nvPr/>
          </p:nvSpPr>
          <p:spPr>
            <a:xfrm>
              <a:off x="0" y="0"/>
              <a:ext cx="2165763" cy="2712655"/>
            </a:xfrm>
            <a:custGeom>
              <a:avLst/>
              <a:gdLst/>
              <a:ahLst/>
              <a:cxnLst/>
              <a:rect l="l" t="t" r="r" b="b"/>
              <a:pathLst>
                <a:path w="2165763" h="2712655">
                  <a:moveTo>
                    <a:pt x="0" y="0"/>
                  </a:moveTo>
                  <a:lnTo>
                    <a:pt x="2165763" y="0"/>
                  </a:lnTo>
                  <a:lnTo>
                    <a:pt x="2165763" y="2712655"/>
                  </a:lnTo>
                  <a:lnTo>
                    <a:pt x="0" y="2712655"/>
                  </a:lnTo>
                  <a:close/>
                </a:path>
              </a:pathLst>
            </a:custGeom>
            <a:gradFill rotWithShape="1">
              <a:gsLst>
                <a:gs pos="0">
                  <a:srgbClr val="EBDECB">
                    <a:alpha val="100000"/>
                  </a:srgbClr>
                </a:gs>
                <a:gs pos="100000">
                  <a:srgbClr val="ECE0C8">
                    <a:alpha val="100000"/>
                  </a:srgbClr>
                </a:gs>
              </a:gsLst>
              <a:lin ang="5400000"/>
            </a:gradFill>
          </p:spPr>
        </p:sp>
        <p:sp>
          <p:nvSpPr>
            <p:cNvPr id="6" name="TextBox 6"/>
            <p:cNvSpPr txBox="1"/>
            <p:nvPr/>
          </p:nvSpPr>
          <p:spPr>
            <a:xfrm>
              <a:off x="0" y="-38100"/>
              <a:ext cx="2165763" cy="2750755"/>
            </a:xfrm>
            <a:prstGeom prst="rect">
              <a:avLst/>
            </a:prstGeom>
          </p:spPr>
          <p:txBody>
            <a:bodyPr lIns="50800" tIns="50800" rIns="50800" bIns="50800" rtlCol="0" anchor="ctr"/>
            <a:lstStyle/>
            <a:p>
              <a:pPr algn="ctr">
                <a:lnSpc>
                  <a:spcPts val="2660"/>
                </a:lnSpc>
                <a:spcBef>
                  <a:spcPct val="0"/>
                </a:spcBef>
              </a:pPr>
            </a:p>
          </p:txBody>
        </p:sp>
      </p:grpSp>
      <p:sp>
        <p:nvSpPr>
          <p:cNvPr id="7" name="Freeform 7"/>
          <p:cNvSpPr/>
          <p:nvPr/>
        </p:nvSpPr>
        <p:spPr>
          <a:xfrm>
            <a:off x="-5112046" y="7923144"/>
            <a:ext cx="15377958" cy="2363856"/>
          </a:xfrm>
          <a:custGeom>
            <a:avLst/>
            <a:gdLst/>
            <a:ahLst/>
            <a:cxnLst/>
            <a:rect l="l" t="t" r="r" b="b"/>
            <a:pathLst>
              <a:path w="15377958" h="2363856">
                <a:moveTo>
                  <a:pt x="0" y="0"/>
                </a:moveTo>
                <a:lnTo>
                  <a:pt x="15377957" y="0"/>
                </a:lnTo>
                <a:lnTo>
                  <a:pt x="15377957" y="2363856"/>
                </a:lnTo>
                <a:lnTo>
                  <a:pt x="0" y="2363856"/>
                </a:lnTo>
                <a:lnTo>
                  <a:pt x="0" y="0"/>
                </a:lnTo>
                <a:close/>
              </a:path>
            </a:pathLst>
          </a:custGeom>
          <a:blipFill>
            <a:blip r:embed="rId2">
              <a:alphaModFix amt="10999"/>
            </a:blip>
            <a:stretch>
              <a:fillRect l="-4247" r="-12596" b="-21619"/>
            </a:stretch>
          </a:blipFill>
        </p:spPr>
      </p:sp>
      <p:sp>
        <p:nvSpPr>
          <p:cNvPr id="8" name="Freeform 8"/>
          <p:cNvSpPr/>
          <p:nvPr/>
        </p:nvSpPr>
        <p:spPr>
          <a:xfrm>
            <a:off x="-3329796" y="3079795"/>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3">
              <a:alphaModFix amt="54000"/>
              <a:extLst>
                <a:ext uri="{96DAC541-7B7A-43D3-8B79-37D633B846F1}">
                  <asvg:svgBlip xmlns:asvg="http://schemas.microsoft.com/office/drawing/2016/SVG/main" r:embed="rId4"/>
                </a:ext>
              </a:extLst>
            </a:blip>
            <a:stretch>
              <a:fillRect/>
            </a:stretch>
          </a:blipFill>
        </p:spPr>
      </p:sp>
      <p:sp>
        <p:nvSpPr>
          <p:cNvPr id="9" name="AutoShape 9"/>
          <p:cNvSpPr/>
          <p:nvPr/>
        </p:nvSpPr>
        <p:spPr>
          <a:xfrm flipH="1" flipV="1">
            <a:off x="10265911" y="-840239"/>
            <a:ext cx="0" cy="11127239"/>
          </a:xfrm>
          <a:prstGeom prst="line">
            <a:avLst/>
          </a:prstGeom>
          <a:ln w="38100" cap="flat">
            <a:gradFill>
              <a:gsLst>
                <a:gs pos="0">
                  <a:srgbClr val="8A3E34">
                    <a:alpha val="15000"/>
                  </a:srgbClr>
                </a:gs>
                <a:gs pos="50000">
                  <a:srgbClr val="742F24">
                    <a:alpha val="15000"/>
                  </a:srgbClr>
                </a:gs>
                <a:gs pos="100000">
                  <a:srgbClr val="81362B">
                    <a:alpha val="15000"/>
                  </a:srgbClr>
                </a:gs>
              </a:gsLst>
              <a:path path="circle">
                <a:fillToRect r="100000" b="100000"/>
              </a:path>
              <a:tileRect l="-100000" t="-100000"/>
            </a:gradFill>
            <a:prstDash val="solid"/>
            <a:headEnd type="none" w="sm" len="sm"/>
            <a:tailEnd type="none" w="sm" len="sm"/>
          </a:ln>
        </p:spPr>
      </p:sp>
      <p:sp>
        <p:nvSpPr>
          <p:cNvPr id="10" name="Freeform 10"/>
          <p:cNvSpPr/>
          <p:nvPr/>
        </p:nvSpPr>
        <p:spPr>
          <a:xfrm flipV="1">
            <a:off x="8217872" y="-4805879"/>
            <a:ext cx="11471920" cy="7046124"/>
          </a:xfrm>
          <a:custGeom>
            <a:avLst/>
            <a:gdLst/>
            <a:ahLst/>
            <a:cxnLst/>
            <a:rect l="l" t="t" r="r" b="b"/>
            <a:pathLst>
              <a:path w="11471920" h="7046124">
                <a:moveTo>
                  <a:pt x="0" y="7046124"/>
                </a:moveTo>
                <a:lnTo>
                  <a:pt x="11471920" y="7046124"/>
                </a:lnTo>
                <a:lnTo>
                  <a:pt x="11471920" y="0"/>
                </a:lnTo>
                <a:lnTo>
                  <a:pt x="0" y="0"/>
                </a:lnTo>
                <a:lnTo>
                  <a:pt x="0" y="7046124"/>
                </a:lnTo>
                <a:close/>
              </a:path>
            </a:pathLst>
          </a:custGeom>
          <a:blipFill>
            <a:blip r:embed="rId5">
              <a:alphaModFix amt="6000"/>
              <a:extLst>
                <a:ext uri="{96DAC541-7B7A-43D3-8B79-37D633B846F1}">
                  <asvg:svgBlip xmlns:asvg="http://schemas.microsoft.com/office/drawing/2016/SVG/main" r:embed="rId6"/>
                </a:ext>
              </a:extLst>
            </a:blip>
            <a:stretch>
              <a:fillRect/>
            </a:stretch>
          </a:blipFill>
        </p:spPr>
      </p:sp>
      <p:sp>
        <p:nvSpPr>
          <p:cNvPr id="11" name="Freeform 11"/>
          <p:cNvSpPr/>
          <p:nvPr/>
        </p:nvSpPr>
        <p:spPr>
          <a:xfrm>
            <a:off x="8440475" y="8048625"/>
            <a:ext cx="11471920" cy="7046124"/>
          </a:xfrm>
          <a:custGeom>
            <a:avLst/>
            <a:gdLst/>
            <a:ahLst/>
            <a:cxnLst/>
            <a:rect l="l" t="t" r="r" b="b"/>
            <a:pathLst>
              <a:path w="11471920" h="7046124">
                <a:moveTo>
                  <a:pt x="0" y="0"/>
                </a:moveTo>
                <a:lnTo>
                  <a:pt x="11471920" y="0"/>
                </a:lnTo>
                <a:lnTo>
                  <a:pt x="11471920" y="7046124"/>
                </a:lnTo>
                <a:lnTo>
                  <a:pt x="0" y="7046124"/>
                </a:lnTo>
                <a:lnTo>
                  <a:pt x="0" y="0"/>
                </a:lnTo>
                <a:close/>
              </a:path>
            </a:pathLst>
          </a:custGeom>
          <a:blipFill>
            <a:blip r:embed="rId5">
              <a:alphaModFix amt="6000"/>
              <a:extLst>
                <a:ext uri="{96DAC541-7B7A-43D3-8B79-37D633B846F1}">
                  <asvg:svgBlip xmlns:asvg="http://schemas.microsoft.com/office/drawing/2016/SVG/main" r:embed="rId6"/>
                </a:ext>
              </a:extLst>
            </a:blip>
            <a:stretch>
              <a:fillRect/>
            </a:stretch>
          </a:blipFill>
        </p:spPr>
      </p:sp>
      <p:sp>
        <p:nvSpPr>
          <p:cNvPr id="12" name="Freeform 12"/>
          <p:cNvSpPr/>
          <p:nvPr/>
        </p:nvSpPr>
        <p:spPr>
          <a:xfrm flipH="1">
            <a:off x="1028700" y="2240245"/>
            <a:ext cx="2938804" cy="842470"/>
          </a:xfrm>
          <a:custGeom>
            <a:avLst/>
            <a:gdLst/>
            <a:ahLst/>
            <a:cxnLst/>
            <a:rect l="l" t="t" r="r" b="b"/>
            <a:pathLst>
              <a:path w="2938804" h="842470">
                <a:moveTo>
                  <a:pt x="2938804" y="0"/>
                </a:moveTo>
                <a:lnTo>
                  <a:pt x="0" y="0"/>
                </a:lnTo>
                <a:lnTo>
                  <a:pt x="0" y="842470"/>
                </a:lnTo>
                <a:lnTo>
                  <a:pt x="2938804" y="842470"/>
                </a:lnTo>
                <a:lnTo>
                  <a:pt x="2938804" y="0"/>
                </a:lnTo>
                <a:close/>
              </a:path>
            </a:pathLst>
          </a:custGeom>
          <a:blipFill>
            <a:blip r:embed="rId7">
              <a:alphaModFix amt="61000"/>
              <a:extLst>
                <a:ext uri="{96DAC541-7B7A-43D3-8B79-37D633B846F1}">
                  <asvg:svgBlip xmlns:asvg="http://schemas.microsoft.com/office/drawing/2016/SVG/main" r:embed="rId8"/>
                </a:ext>
              </a:extLst>
            </a:blip>
            <a:stretch>
              <a:fillRect/>
            </a:stretch>
          </a:blipFill>
        </p:spPr>
      </p:sp>
      <p:sp>
        <p:nvSpPr>
          <p:cNvPr id="13" name="Freeform 13"/>
          <p:cNvSpPr/>
          <p:nvPr/>
        </p:nvSpPr>
        <p:spPr>
          <a:xfrm flipV="1">
            <a:off x="6455372" y="7627390"/>
            <a:ext cx="2938804" cy="842470"/>
          </a:xfrm>
          <a:custGeom>
            <a:avLst/>
            <a:gdLst/>
            <a:ahLst/>
            <a:cxnLst/>
            <a:rect l="l" t="t" r="r" b="b"/>
            <a:pathLst>
              <a:path w="2938804" h="842470">
                <a:moveTo>
                  <a:pt x="0" y="842470"/>
                </a:moveTo>
                <a:lnTo>
                  <a:pt x="2938804" y="842470"/>
                </a:lnTo>
                <a:lnTo>
                  <a:pt x="2938804" y="0"/>
                </a:lnTo>
                <a:lnTo>
                  <a:pt x="0" y="0"/>
                </a:lnTo>
                <a:lnTo>
                  <a:pt x="0" y="842470"/>
                </a:lnTo>
                <a:close/>
              </a:path>
            </a:pathLst>
          </a:custGeom>
          <a:blipFill>
            <a:blip r:embed="rId7">
              <a:alphaModFix amt="61000"/>
              <a:extLst>
                <a:ext uri="{96DAC541-7B7A-43D3-8B79-37D633B846F1}">
                  <asvg:svgBlip xmlns:asvg="http://schemas.microsoft.com/office/drawing/2016/SVG/main" r:embed="rId8"/>
                </a:ext>
              </a:extLst>
            </a:blip>
            <a:stretch>
              <a:fillRect/>
            </a:stretch>
          </a:blipFill>
        </p:spPr>
      </p:sp>
      <p:sp>
        <p:nvSpPr>
          <p:cNvPr id="14" name="Freeform 14"/>
          <p:cNvSpPr/>
          <p:nvPr/>
        </p:nvSpPr>
        <p:spPr>
          <a:xfrm>
            <a:off x="11385100" y="1028700"/>
            <a:ext cx="6163113" cy="8346480"/>
          </a:xfrm>
          <a:custGeom>
            <a:avLst/>
            <a:gdLst/>
            <a:ahLst/>
            <a:cxnLst/>
            <a:rect l="l" t="t" r="r" b="b"/>
            <a:pathLst>
              <a:path w="6163113" h="8346480">
                <a:moveTo>
                  <a:pt x="0" y="0"/>
                </a:moveTo>
                <a:lnTo>
                  <a:pt x="6163114" y="0"/>
                </a:lnTo>
                <a:lnTo>
                  <a:pt x="6163114" y="8346480"/>
                </a:lnTo>
                <a:lnTo>
                  <a:pt x="0" y="8346480"/>
                </a:lnTo>
                <a:lnTo>
                  <a:pt x="0" y="0"/>
                </a:lnTo>
                <a:close/>
              </a:path>
            </a:pathLst>
          </a:custGeom>
          <a:blipFill>
            <a:blip r:embed="rId9"/>
            <a:stretch>
              <a:fillRect/>
            </a:stretch>
          </a:blipFill>
        </p:spPr>
      </p:sp>
      <p:sp>
        <p:nvSpPr>
          <p:cNvPr id="15" name="TextBox 15"/>
          <p:cNvSpPr txBox="1"/>
          <p:nvPr/>
        </p:nvSpPr>
        <p:spPr>
          <a:xfrm>
            <a:off x="784860" y="1916430"/>
            <a:ext cx="9138920" cy="4489450"/>
          </a:xfrm>
          <a:prstGeom prst="rect">
            <a:avLst/>
          </a:prstGeom>
        </p:spPr>
        <p:txBody>
          <a:bodyPr wrap="square" lIns="0" tIns="0" rIns="0" bIns="0" rtlCol="0" anchor="t">
            <a:spAutoFit/>
          </a:bodyPr>
          <a:lstStyle/>
          <a:p>
            <a:pPr algn="ctr">
              <a:lnSpc>
                <a:spcPts val="17505"/>
              </a:lnSpc>
            </a:pPr>
            <a:r>
              <a:rPr lang="en-US" altLang="zh-CN" sz="12505">
                <a:solidFill>
                  <a:srgbClr val="FCF7EE"/>
                </a:solidFill>
                <a:latin typeface="黄煜臣江西拙楷体" panose="02010600040101010101" charset="-122"/>
                <a:ea typeface="黄煜臣江西拙楷体" panose="02010600040101010101" charset="-122"/>
                <a:cs typeface="黄煜臣江西拙楷体" panose="02010600040101010101" charset="-122"/>
                <a:sym typeface="黄煜臣江西拙楷体" panose="02010600040101010101" charset="-122"/>
              </a:rPr>
              <a:t>Modern Revitalization</a:t>
            </a:r>
            <a:endParaRPr lang="en-US" altLang="zh-CN" sz="12505">
              <a:solidFill>
                <a:srgbClr val="FCF7EE"/>
              </a:solidFill>
              <a:latin typeface="黄煜臣江西拙楷体" panose="02010600040101010101" charset="-122"/>
              <a:ea typeface="黄煜臣江西拙楷体" panose="02010600040101010101" charset="-122"/>
              <a:cs typeface="黄煜臣江西拙楷体" panose="02010600040101010101" charset="-122"/>
              <a:sym typeface="黄煜臣江西拙楷体" panose="02010600040101010101" charset="-122"/>
            </a:endParaRPr>
          </a:p>
        </p:txBody>
      </p:sp>
      <p:sp>
        <p:nvSpPr>
          <p:cNvPr id="16" name="TextBox 16"/>
          <p:cNvSpPr txBox="1"/>
          <p:nvPr/>
        </p:nvSpPr>
        <p:spPr>
          <a:xfrm>
            <a:off x="1563300" y="6437478"/>
            <a:ext cx="6654572" cy="1099820"/>
          </a:xfrm>
          <a:prstGeom prst="rect">
            <a:avLst/>
          </a:prstGeom>
        </p:spPr>
        <p:txBody>
          <a:bodyPr lIns="0" tIns="0" rIns="0" bIns="0" rtlCol="0" anchor="t">
            <a:spAutoFit/>
          </a:bodyPr>
          <a:lstStyle/>
          <a:p>
            <a:pPr algn="ctr">
              <a:lnSpc>
                <a:spcPts val="8580"/>
              </a:lnSpc>
              <a:spcBef>
                <a:spcPct val="0"/>
              </a:spcBef>
            </a:pPr>
            <a:r>
              <a:rPr lang="zh-CN" altLang="en-US" sz="6130" spc="61">
                <a:solidFill>
                  <a:srgbClr val="FCF7EE">
                    <a:alpha val="30980"/>
                  </a:srgbClr>
                </a:solidFill>
                <a:latin typeface="Zcool XiaoWei" panose="00000500000000000000"/>
                <a:ea typeface="Zcool XiaoWei" panose="00000500000000000000"/>
                <a:cs typeface="Zcool XiaoWei" panose="00000500000000000000"/>
                <a:sym typeface="Zcool XiaoWei" panose="00000500000000000000"/>
              </a:rPr>
              <a:t>当代创新</a:t>
            </a:r>
            <a:endParaRPr lang="zh-CN" altLang="en-US" sz="6130" spc="61">
              <a:solidFill>
                <a:srgbClr val="FCF7EE">
                  <a:alpha val="30980"/>
                </a:srgbClr>
              </a:solidFill>
              <a:latin typeface="Zcool XiaoWei" panose="00000500000000000000"/>
              <a:ea typeface="Zcool XiaoWei" panose="00000500000000000000"/>
              <a:cs typeface="Zcool XiaoWei" panose="00000500000000000000"/>
              <a:sym typeface="Zcool XiaoWei" panose="0000050000000000000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rgbClr val="8A3E34">
                <a:alpha val="100000"/>
              </a:srgbClr>
            </a:gs>
            <a:gs pos="50000">
              <a:srgbClr val="742F24">
                <a:alpha val="100000"/>
              </a:srgbClr>
            </a:gs>
            <a:gs pos="100000">
              <a:srgbClr val="81362B">
                <a:alpha val="100000"/>
              </a:srgb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Freeform 2"/>
          <p:cNvSpPr/>
          <p:nvPr/>
        </p:nvSpPr>
        <p:spPr>
          <a:xfrm rot="5400000">
            <a:off x="4020062" y="-5100140"/>
            <a:ext cx="12263260" cy="21654935"/>
          </a:xfrm>
          <a:custGeom>
            <a:avLst/>
            <a:gdLst/>
            <a:ahLst/>
            <a:cxnLst/>
            <a:rect l="l" t="t" r="r" b="b"/>
            <a:pathLst>
              <a:path w="12263260" h="21654935">
                <a:moveTo>
                  <a:pt x="0" y="0"/>
                </a:moveTo>
                <a:lnTo>
                  <a:pt x="12263260" y="0"/>
                </a:lnTo>
                <a:lnTo>
                  <a:pt x="12263260" y="21654934"/>
                </a:lnTo>
                <a:lnTo>
                  <a:pt x="0" y="21654934"/>
                </a:lnTo>
                <a:lnTo>
                  <a:pt x="0" y="0"/>
                </a:lnTo>
                <a:close/>
              </a:path>
            </a:pathLst>
          </a:custGeom>
          <a:blipFill>
            <a:blip r:embed="rId1">
              <a:alphaModFix amt="19999"/>
            </a:blip>
            <a:stretch>
              <a:fillRect r="-13013"/>
            </a:stretch>
          </a:blipFill>
        </p:spPr>
      </p:sp>
      <p:grpSp>
        <p:nvGrpSpPr>
          <p:cNvPr id="3" name="Group 3"/>
          <p:cNvGrpSpPr/>
          <p:nvPr/>
        </p:nvGrpSpPr>
        <p:grpSpPr>
          <a:xfrm rot="0">
            <a:off x="0" y="486177"/>
            <a:ext cx="18288000" cy="9314647"/>
            <a:chOff x="0" y="0"/>
            <a:chExt cx="4816593" cy="2453240"/>
          </a:xfrm>
        </p:grpSpPr>
        <p:sp>
          <p:nvSpPr>
            <p:cNvPr id="4" name="Freeform 4"/>
            <p:cNvSpPr/>
            <p:nvPr/>
          </p:nvSpPr>
          <p:spPr>
            <a:xfrm>
              <a:off x="0" y="0"/>
              <a:ext cx="4816592" cy="2453240"/>
            </a:xfrm>
            <a:custGeom>
              <a:avLst/>
              <a:gdLst/>
              <a:ahLst/>
              <a:cxnLst/>
              <a:rect l="l" t="t" r="r" b="b"/>
              <a:pathLst>
                <a:path w="4816592" h="2453240">
                  <a:moveTo>
                    <a:pt x="0" y="0"/>
                  </a:moveTo>
                  <a:lnTo>
                    <a:pt x="4816592" y="0"/>
                  </a:lnTo>
                  <a:lnTo>
                    <a:pt x="4816592" y="2453240"/>
                  </a:lnTo>
                  <a:lnTo>
                    <a:pt x="0" y="2453240"/>
                  </a:lnTo>
                  <a:close/>
                </a:path>
              </a:pathLst>
            </a:custGeom>
            <a:gradFill rotWithShape="1">
              <a:gsLst>
                <a:gs pos="0">
                  <a:srgbClr val="EBDECB">
                    <a:alpha val="100000"/>
                  </a:srgbClr>
                </a:gs>
                <a:gs pos="100000">
                  <a:srgbClr val="ECE0C8">
                    <a:alpha val="100000"/>
                  </a:srgbClr>
                </a:gs>
              </a:gsLst>
              <a:lin ang="5400000"/>
            </a:gradFill>
          </p:spPr>
        </p:sp>
        <p:sp>
          <p:nvSpPr>
            <p:cNvPr id="5" name="TextBox 5"/>
            <p:cNvSpPr txBox="1"/>
            <p:nvPr/>
          </p:nvSpPr>
          <p:spPr>
            <a:xfrm>
              <a:off x="0" y="-38100"/>
              <a:ext cx="4816593" cy="2491340"/>
            </a:xfrm>
            <a:prstGeom prst="rect">
              <a:avLst/>
            </a:prstGeom>
          </p:spPr>
          <p:txBody>
            <a:bodyPr lIns="50800" tIns="50800" rIns="50800" bIns="50800" rtlCol="0" anchor="ctr"/>
            <a:lstStyle/>
            <a:p>
              <a:pPr algn="ctr">
                <a:lnSpc>
                  <a:spcPts val="2660"/>
                </a:lnSpc>
                <a:spcBef>
                  <a:spcPct val="0"/>
                </a:spcBef>
              </a:pPr>
            </a:p>
          </p:txBody>
        </p:sp>
      </p:grpSp>
      <p:sp>
        <p:nvSpPr>
          <p:cNvPr id="6" name="Freeform 6"/>
          <p:cNvSpPr/>
          <p:nvPr/>
        </p:nvSpPr>
        <p:spPr>
          <a:xfrm rot="-10130148">
            <a:off x="-454037" y="4017908"/>
            <a:ext cx="6022874" cy="5841994"/>
          </a:xfrm>
          <a:custGeom>
            <a:avLst/>
            <a:gdLst/>
            <a:ahLst/>
            <a:cxnLst/>
            <a:rect l="l" t="t" r="r" b="b"/>
            <a:pathLst>
              <a:path w="6022874" h="5841994">
                <a:moveTo>
                  <a:pt x="0" y="0"/>
                </a:moveTo>
                <a:lnTo>
                  <a:pt x="6022873" y="0"/>
                </a:lnTo>
                <a:lnTo>
                  <a:pt x="6022873" y="5841995"/>
                </a:lnTo>
                <a:lnTo>
                  <a:pt x="0" y="5841995"/>
                </a:lnTo>
                <a:lnTo>
                  <a:pt x="0" y="0"/>
                </a:lnTo>
                <a:close/>
              </a:path>
            </a:pathLst>
          </a:custGeom>
          <a:blipFill>
            <a:blip r:embed="rId2">
              <a:alphaModFix amt="9999"/>
              <a:extLst>
                <a:ext uri="{96DAC541-7B7A-43D3-8B79-37D633B846F1}">
                  <asvg:svgBlip xmlns:asvg="http://schemas.microsoft.com/office/drawing/2016/SVG/main" r:embed="rId3"/>
                </a:ext>
              </a:extLst>
            </a:blip>
            <a:stretch>
              <a:fillRect/>
            </a:stretch>
          </a:blipFill>
        </p:spPr>
      </p:sp>
      <p:sp>
        <p:nvSpPr>
          <p:cNvPr id="7" name="Freeform 7"/>
          <p:cNvSpPr/>
          <p:nvPr/>
        </p:nvSpPr>
        <p:spPr>
          <a:xfrm>
            <a:off x="1507192" y="2281181"/>
            <a:ext cx="2862319" cy="2862319"/>
          </a:xfrm>
          <a:custGeom>
            <a:avLst/>
            <a:gdLst/>
            <a:ahLst/>
            <a:cxnLst/>
            <a:rect l="l" t="t" r="r" b="b"/>
            <a:pathLst>
              <a:path w="2862319" h="2862319">
                <a:moveTo>
                  <a:pt x="0" y="0"/>
                </a:moveTo>
                <a:lnTo>
                  <a:pt x="2862320" y="0"/>
                </a:lnTo>
                <a:lnTo>
                  <a:pt x="2862320" y="2862319"/>
                </a:lnTo>
                <a:lnTo>
                  <a:pt x="0" y="2862319"/>
                </a:lnTo>
                <a:lnTo>
                  <a:pt x="0" y="0"/>
                </a:lnTo>
                <a:close/>
              </a:path>
            </a:pathLst>
          </a:custGeom>
          <a:blipFill>
            <a:blip r:embed="rId4"/>
            <a:stretch>
              <a:fillRect/>
            </a:stretch>
          </a:blipFill>
        </p:spPr>
      </p:sp>
      <p:sp>
        <p:nvSpPr>
          <p:cNvPr id="8" name="Freeform 8"/>
          <p:cNvSpPr/>
          <p:nvPr/>
        </p:nvSpPr>
        <p:spPr>
          <a:xfrm>
            <a:off x="9809226" y="2343190"/>
            <a:ext cx="2862320" cy="2862320"/>
          </a:xfrm>
          <a:custGeom>
            <a:avLst/>
            <a:gdLst/>
            <a:ahLst/>
            <a:cxnLst/>
            <a:rect l="l" t="t" r="r" b="b"/>
            <a:pathLst>
              <a:path w="2862320" h="2862320">
                <a:moveTo>
                  <a:pt x="0" y="0"/>
                </a:moveTo>
                <a:lnTo>
                  <a:pt x="2862320" y="0"/>
                </a:lnTo>
                <a:lnTo>
                  <a:pt x="2862320" y="2862320"/>
                </a:lnTo>
                <a:lnTo>
                  <a:pt x="0" y="2862320"/>
                </a:lnTo>
                <a:lnTo>
                  <a:pt x="0" y="0"/>
                </a:lnTo>
                <a:close/>
              </a:path>
            </a:pathLst>
          </a:custGeom>
          <a:blipFill>
            <a:blip r:embed="rId4"/>
            <a:stretch>
              <a:fillRect/>
            </a:stretch>
          </a:blipFill>
        </p:spPr>
      </p:sp>
      <p:grpSp>
        <p:nvGrpSpPr>
          <p:cNvPr id="11" name="Group 11"/>
          <p:cNvGrpSpPr/>
          <p:nvPr/>
        </p:nvGrpSpPr>
        <p:grpSpPr>
          <a:xfrm rot="-8100000">
            <a:off x="10185870" y="2434816"/>
            <a:ext cx="2378710" cy="2260776"/>
            <a:chOff x="0" y="0"/>
            <a:chExt cx="3171614" cy="3014368"/>
          </a:xfrm>
        </p:grpSpPr>
        <p:sp>
          <p:nvSpPr>
            <p:cNvPr id="12" name="Freeform 12"/>
            <p:cNvSpPr/>
            <p:nvPr/>
          </p:nvSpPr>
          <p:spPr>
            <a:xfrm>
              <a:off x="0" y="0"/>
              <a:ext cx="3171698" cy="3014472"/>
            </a:xfrm>
            <a:custGeom>
              <a:avLst/>
              <a:gdLst/>
              <a:ahLst/>
              <a:cxnLst/>
              <a:rect l="l" t="t" r="r" b="b"/>
              <a:pathLst>
                <a:path w="3171698" h="3014472">
                  <a:moveTo>
                    <a:pt x="1584706" y="0"/>
                  </a:moveTo>
                  <a:cubicBezTo>
                    <a:pt x="1938401" y="0"/>
                    <a:pt x="2278253" y="57404"/>
                    <a:pt x="2595245" y="165481"/>
                  </a:cubicBezTo>
                  <a:cubicBezTo>
                    <a:pt x="2955798" y="287274"/>
                    <a:pt x="3171698" y="659511"/>
                    <a:pt x="3095879" y="1031621"/>
                  </a:cubicBezTo>
                  <a:cubicBezTo>
                    <a:pt x="2953512" y="1720850"/>
                    <a:pt x="2585974" y="2327402"/>
                    <a:pt x="2076196" y="2770886"/>
                  </a:cubicBezTo>
                  <a:cubicBezTo>
                    <a:pt x="1796034" y="3014472"/>
                    <a:pt x="1375791" y="3014472"/>
                    <a:pt x="1095502" y="2770886"/>
                  </a:cubicBezTo>
                  <a:cubicBezTo>
                    <a:pt x="585597" y="2327402"/>
                    <a:pt x="218186" y="1720850"/>
                    <a:pt x="75819" y="1031621"/>
                  </a:cubicBezTo>
                  <a:cubicBezTo>
                    <a:pt x="0" y="659384"/>
                    <a:pt x="215900" y="287147"/>
                    <a:pt x="576453" y="165481"/>
                  </a:cubicBezTo>
                  <a:cubicBezTo>
                    <a:pt x="893318" y="57404"/>
                    <a:pt x="1233297" y="0"/>
                    <a:pt x="1584706" y="0"/>
                  </a:cubicBezTo>
                  <a:close/>
                </a:path>
              </a:pathLst>
            </a:custGeom>
            <a:gradFill rotWithShape="1">
              <a:gsLst>
                <a:gs pos="0">
                  <a:srgbClr val="924F3F">
                    <a:alpha val="100000"/>
                  </a:srgbClr>
                </a:gs>
                <a:gs pos="100000">
                  <a:srgbClr val="803D2F">
                    <a:alpha val="100000"/>
                  </a:srgbClr>
                </a:gs>
              </a:gsLst>
              <a:lin ang="0"/>
            </a:gradFill>
          </p:spPr>
        </p:sp>
      </p:grpSp>
      <p:sp>
        <p:nvSpPr>
          <p:cNvPr id="15" name="Freeform 15"/>
          <p:cNvSpPr/>
          <p:nvPr/>
        </p:nvSpPr>
        <p:spPr>
          <a:xfrm rot="4830356">
            <a:off x="13025140" y="887772"/>
            <a:ext cx="5814391" cy="5639773"/>
          </a:xfrm>
          <a:custGeom>
            <a:avLst/>
            <a:gdLst/>
            <a:ahLst/>
            <a:cxnLst/>
            <a:rect l="l" t="t" r="r" b="b"/>
            <a:pathLst>
              <a:path w="5814391" h="5639773">
                <a:moveTo>
                  <a:pt x="0" y="0"/>
                </a:moveTo>
                <a:lnTo>
                  <a:pt x="5814391" y="0"/>
                </a:lnTo>
                <a:lnTo>
                  <a:pt x="5814391" y="5639773"/>
                </a:lnTo>
                <a:lnTo>
                  <a:pt x="0" y="5639773"/>
                </a:lnTo>
                <a:lnTo>
                  <a:pt x="0" y="0"/>
                </a:lnTo>
                <a:close/>
              </a:path>
            </a:pathLst>
          </a:custGeom>
          <a:blipFill>
            <a:blip r:embed="rId2">
              <a:alphaModFix amt="17000"/>
              <a:extLst>
                <a:ext uri="{96DAC541-7B7A-43D3-8B79-37D633B846F1}">
                  <asvg:svgBlip xmlns:asvg="http://schemas.microsoft.com/office/drawing/2016/SVG/main" r:embed="rId3"/>
                </a:ext>
              </a:extLst>
            </a:blip>
            <a:stretch>
              <a:fillRect/>
            </a:stretch>
          </a:blipFill>
        </p:spPr>
      </p:sp>
      <p:sp>
        <p:nvSpPr>
          <p:cNvPr id="18" name="Freeform 18"/>
          <p:cNvSpPr/>
          <p:nvPr/>
        </p:nvSpPr>
        <p:spPr>
          <a:xfrm>
            <a:off x="2557400" y="4835146"/>
            <a:ext cx="996783" cy="740728"/>
          </a:xfrm>
          <a:custGeom>
            <a:avLst/>
            <a:gdLst/>
            <a:ahLst/>
            <a:cxnLst/>
            <a:rect l="l" t="t" r="r" b="b"/>
            <a:pathLst>
              <a:path w="996783" h="740728">
                <a:moveTo>
                  <a:pt x="0" y="0"/>
                </a:moveTo>
                <a:lnTo>
                  <a:pt x="996782" y="0"/>
                </a:lnTo>
                <a:lnTo>
                  <a:pt x="996782" y="740728"/>
                </a:lnTo>
                <a:lnTo>
                  <a:pt x="0" y="740728"/>
                </a:lnTo>
                <a:lnTo>
                  <a:pt x="0" y="0"/>
                </a:lnTo>
                <a:close/>
              </a:path>
            </a:pathLst>
          </a:custGeom>
          <a:blipFill>
            <a:blip r:embed="rId5"/>
            <a:stretch>
              <a:fillRect/>
            </a:stretch>
          </a:blipFill>
        </p:spPr>
      </p:sp>
      <p:sp>
        <p:nvSpPr>
          <p:cNvPr id="19" name="Freeform 19"/>
          <p:cNvSpPr/>
          <p:nvPr/>
        </p:nvSpPr>
        <p:spPr>
          <a:xfrm>
            <a:off x="10806928" y="4986599"/>
            <a:ext cx="996783" cy="740728"/>
          </a:xfrm>
          <a:custGeom>
            <a:avLst/>
            <a:gdLst/>
            <a:ahLst/>
            <a:cxnLst/>
            <a:rect l="l" t="t" r="r" b="b"/>
            <a:pathLst>
              <a:path w="996783" h="740728">
                <a:moveTo>
                  <a:pt x="0" y="0"/>
                </a:moveTo>
                <a:lnTo>
                  <a:pt x="996784" y="0"/>
                </a:lnTo>
                <a:lnTo>
                  <a:pt x="996784" y="740728"/>
                </a:lnTo>
                <a:lnTo>
                  <a:pt x="0" y="740728"/>
                </a:lnTo>
                <a:lnTo>
                  <a:pt x="0" y="0"/>
                </a:lnTo>
                <a:close/>
              </a:path>
            </a:pathLst>
          </a:custGeom>
          <a:blipFill>
            <a:blip r:embed="rId5"/>
            <a:stretch>
              <a:fillRect/>
            </a:stretch>
          </a:blipFill>
        </p:spPr>
      </p:sp>
      <p:grpSp>
        <p:nvGrpSpPr>
          <p:cNvPr id="22" name="Group 22"/>
          <p:cNvGrpSpPr/>
          <p:nvPr/>
        </p:nvGrpSpPr>
        <p:grpSpPr>
          <a:xfrm rot="0">
            <a:off x="5200598" y="2259695"/>
            <a:ext cx="4197460" cy="5891630"/>
            <a:chOff x="0" y="0"/>
            <a:chExt cx="5596614" cy="7855507"/>
          </a:xfrm>
        </p:grpSpPr>
        <p:sp>
          <p:nvSpPr>
            <p:cNvPr id="23" name="Freeform 23"/>
            <p:cNvSpPr/>
            <p:nvPr/>
          </p:nvSpPr>
          <p:spPr>
            <a:xfrm>
              <a:off x="0" y="0"/>
              <a:ext cx="5596614" cy="7855507"/>
            </a:xfrm>
            <a:custGeom>
              <a:avLst/>
              <a:gdLst/>
              <a:ahLst/>
              <a:cxnLst/>
              <a:rect l="l" t="t" r="r" b="b"/>
              <a:pathLst>
                <a:path w="5596614" h="7855507">
                  <a:moveTo>
                    <a:pt x="0" y="0"/>
                  </a:moveTo>
                  <a:lnTo>
                    <a:pt x="5596614" y="0"/>
                  </a:lnTo>
                  <a:lnTo>
                    <a:pt x="5596614" y="7855507"/>
                  </a:lnTo>
                  <a:lnTo>
                    <a:pt x="0" y="7855507"/>
                  </a:lnTo>
                  <a:lnTo>
                    <a:pt x="0" y="0"/>
                  </a:lnTo>
                  <a:close/>
                </a:path>
              </a:pathLst>
            </a:custGeom>
            <a:blipFill>
              <a:blip r:embed="rId6"/>
              <a:stretch>
                <a:fillRect l="-108" t="-19310" r="-108"/>
              </a:stretch>
            </a:blipFill>
          </p:spPr>
        </p:sp>
        <p:grpSp>
          <p:nvGrpSpPr>
            <p:cNvPr id="24" name="Group 24"/>
            <p:cNvGrpSpPr/>
            <p:nvPr/>
          </p:nvGrpSpPr>
          <p:grpSpPr>
            <a:xfrm rot="0">
              <a:off x="113537" y="111327"/>
              <a:ext cx="4810740" cy="7150993"/>
              <a:chOff x="0" y="0"/>
              <a:chExt cx="4810740" cy="7150993"/>
            </a:xfrm>
          </p:grpSpPr>
          <p:sp>
            <p:nvSpPr>
              <p:cNvPr id="25" name="Freeform 25"/>
              <p:cNvSpPr/>
              <p:nvPr/>
            </p:nvSpPr>
            <p:spPr>
              <a:xfrm>
                <a:off x="22225" y="18549"/>
                <a:ext cx="4766310" cy="7113863"/>
              </a:xfrm>
              <a:custGeom>
                <a:avLst/>
                <a:gdLst/>
                <a:ahLst/>
                <a:cxnLst/>
                <a:rect l="l" t="t" r="r" b="b"/>
                <a:pathLst>
                  <a:path w="4766310" h="7113863">
                    <a:moveTo>
                      <a:pt x="0" y="0"/>
                    </a:moveTo>
                    <a:lnTo>
                      <a:pt x="4766310" y="0"/>
                    </a:lnTo>
                    <a:lnTo>
                      <a:pt x="4766310" y="7113864"/>
                    </a:lnTo>
                    <a:lnTo>
                      <a:pt x="0" y="7113864"/>
                    </a:lnTo>
                    <a:close/>
                  </a:path>
                </a:pathLst>
              </a:custGeom>
              <a:blipFill>
                <a:blip r:embed="rId7"/>
                <a:stretch>
                  <a:fillRect l="-6338" t="-260" r="-6188" b="-263"/>
                </a:stretch>
              </a:blipFill>
            </p:spPr>
          </p:sp>
          <p:sp>
            <p:nvSpPr>
              <p:cNvPr id="26" name="Freeform 26"/>
              <p:cNvSpPr/>
              <p:nvPr/>
            </p:nvSpPr>
            <p:spPr>
              <a:xfrm>
                <a:off x="0" y="0"/>
                <a:ext cx="4810760" cy="7150962"/>
              </a:xfrm>
              <a:custGeom>
                <a:avLst/>
                <a:gdLst/>
                <a:ahLst/>
                <a:cxnLst/>
                <a:rect l="l" t="t" r="r" b="b"/>
                <a:pathLst>
                  <a:path w="4810760" h="7150962">
                    <a:moveTo>
                      <a:pt x="22225" y="0"/>
                    </a:moveTo>
                    <a:lnTo>
                      <a:pt x="4788535" y="0"/>
                    </a:lnTo>
                    <a:cubicBezTo>
                      <a:pt x="4800854" y="0"/>
                      <a:pt x="4810760" y="8268"/>
                      <a:pt x="4810760" y="18549"/>
                    </a:cubicBezTo>
                    <a:lnTo>
                      <a:pt x="4810760" y="7132413"/>
                    </a:lnTo>
                    <a:cubicBezTo>
                      <a:pt x="4810760" y="7142693"/>
                      <a:pt x="4800854" y="7150962"/>
                      <a:pt x="4788535" y="7150962"/>
                    </a:cubicBezTo>
                    <a:lnTo>
                      <a:pt x="22225" y="7150962"/>
                    </a:lnTo>
                    <a:cubicBezTo>
                      <a:pt x="9906" y="7150962"/>
                      <a:pt x="0" y="7142693"/>
                      <a:pt x="0" y="7132413"/>
                    </a:cubicBezTo>
                    <a:lnTo>
                      <a:pt x="0" y="18549"/>
                    </a:lnTo>
                    <a:cubicBezTo>
                      <a:pt x="0" y="8268"/>
                      <a:pt x="9906" y="0"/>
                      <a:pt x="22225" y="0"/>
                    </a:cubicBezTo>
                    <a:moveTo>
                      <a:pt x="22225" y="37099"/>
                    </a:moveTo>
                    <a:lnTo>
                      <a:pt x="22225" y="18549"/>
                    </a:lnTo>
                    <a:lnTo>
                      <a:pt x="44450" y="18549"/>
                    </a:lnTo>
                    <a:lnTo>
                      <a:pt x="44450" y="7132413"/>
                    </a:lnTo>
                    <a:lnTo>
                      <a:pt x="22225" y="7132413"/>
                    </a:lnTo>
                    <a:lnTo>
                      <a:pt x="22225" y="7113863"/>
                    </a:lnTo>
                    <a:lnTo>
                      <a:pt x="4788535" y="7113863"/>
                    </a:lnTo>
                    <a:lnTo>
                      <a:pt x="4788535" y="7132413"/>
                    </a:lnTo>
                    <a:lnTo>
                      <a:pt x="4766310" y="7132413"/>
                    </a:lnTo>
                    <a:lnTo>
                      <a:pt x="4766310" y="18549"/>
                    </a:lnTo>
                    <a:lnTo>
                      <a:pt x="4788535" y="18549"/>
                    </a:lnTo>
                    <a:lnTo>
                      <a:pt x="4788535" y="37099"/>
                    </a:lnTo>
                    <a:lnTo>
                      <a:pt x="22225" y="37099"/>
                    </a:lnTo>
                    <a:close/>
                  </a:path>
                </a:pathLst>
              </a:custGeom>
              <a:solidFill>
                <a:srgbClr val="1242EE"/>
              </a:solidFill>
            </p:spPr>
          </p:sp>
        </p:grpSp>
      </p:grpSp>
      <p:sp>
        <p:nvSpPr>
          <p:cNvPr id="27" name="TextBox 27"/>
          <p:cNvSpPr txBox="1"/>
          <p:nvPr/>
        </p:nvSpPr>
        <p:spPr>
          <a:xfrm>
            <a:off x="8261185" y="5951638"/>
            <a:ext cx="6228081" cy="522605"/>
          </a:xfrm>
          <a:prstGeom prst="rect">
            <a:avLst/>
          </a:prstGeom>
        </p:spPr>
        <p:txBody>
          <a:bodyPr lIns="0" tIns="0" rIns="0" bIns="0" rtlCol="0" anchor="t">
            <a:spAutoFit/>
          </a:bodyPr>
          <a:lstStyle/>
          <a:p>
            <a:pPr algn="ctr">
              <a:lnSpc>
                <a:spcPts val="4080"/>
              </a:lnSpc>
              <a:spcBef>
                <a:spcPct val="0"/>
              </a:spcBef>
            </a:pPr>
            <a:r>
              <a:rPr lang="en-US" sz="4400">
                <a:solidFill>
                  <a:srgbClr val="603C29"/>
                </a:solidFill>
                <a:latin typeface="黄煜臣江西拙楷体" panose="02010600040101010101" charset="-122"/>
                <a:ea typeface="黄煜臣江西拙楷体" panose="02010600040101010101" charset="-122"/>
                <a:cs typeface="黄煜臣江西拙楷体" panose="02010600040101010101" charset="-122"/>
                <a:sym typeface="思源黑体-超粗体" panose="020B0A00000000000000" charset="-122"/>
              </a:rPr>
              <a:t>IP Crossover </a:t>
            </a:r>
            <a:endParaRPr lang="en-US" sz="4400">
              <a:solidFill>
                <a:srgbClr val="603C29"/>
              </a:solidFill>
              <a:latin typeface="黄煜臣江西拙楷体" panose="02010600040101010101" charset="-122"/>
              <a:ea typeface="黄煜臣江西拙楷体" panose="02010600040101010101" charset="-122"/>
              <a:cs typeface="黄煜臣江西拙楷体" panose="02010600040101010101" charset="-122"/>
              <a:sym typeface="思源黑体-超粗体" panose="020B0A00000000000000" charset="-122"/>
            </a:endParaRPr>
          </a:p>
        </p:txBody>
      </p:sp>
      <p:sp>
        <p:nvSpPr>
          <p:cNvPr id="33" name="Freeform 33"/>
          <p:cNvSpPr/>
          <p:nvPr/>
        </p:nvSpPr>
        <p:spPr>
          <a:xfrm>
            <a:off x="10786187" y="3099478"/>
            <a:ext cx="1017525" cy="992087"/>
          </a:xfrm>
          <a:custGeom>
            <a:avLst/>
            <a:gdLst/>
            <a:ahLst/>
            <a:cxnLst/>
            <a:rect l="l" t="t" r="r" b="b"/>
            <a:pathLst>
              <a:path w="1017525" h="992087">
                <a:moveTo>
                  <a:pt x="0" y="0"/>
                </a:moveTo>
                <a:lnTo>
                  <a:pt x="1017525" y="0"/>
                </a:lnTo>
                <a:lnTo>
                  <a:pt x="1017525" y="992087"/>
                </a:lnTo>
                <a:lnTo>
                  <a:pt x="0" y="99208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34" name="Freeform 34"/>
          <p:cNvSpPr/>
          <p:nvPr/>
        </p:nvSpPr>
        <p:spPr>
          <a:xfrm>
            <a:off x="2115319" y="3041158"/>
            <a:ext cx="1627489" cy="1108727"/>
          </a:xfrm>
          <a:custGeom>
            <a:avLst/>
            <a:gdLst/>
            <a:ahLst/>
            <a:cxnLst/>
            <a:rect l="l" t="t" r="r" b="b"/>
            <a:pathLst>
              <a:path w="1627489" h="1108727">
                <a:moveTo>
                  <a:pt x="0" y="0"/>
                </a:moveTo>
                <a:lnTo>
                  <a:pt x="1627489" y="0"/>
                </a:lnTo>
                <a:lnTo>
                  <a:pt x="1627489" y="1108727"/>
                </a:lnTo>
                <a:lnTo>
                  <a:pt x="0" y="1108727"/>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35" name="TextBox 35"/>
          <p:cNvSpPr txBox="1"/>
          <p:nvPr/>
        </p:nvSpPr>
        <p:spPr>
          <a:xfrm>
            <a:off x="228600" y="655955"/>
            <a:ext cx="10619105" cy="941070"/>
          </a:xfrm>
          <a:prstGeom prst="rect">
            <a:avLst/>
          </a:prstGeom>
        </p:spPr>
        <p:txBody>
          <a:bodyPr wrap="square" lIns="0" tIns="0" rIns="0" bIns="0" rtlCol="0" anchor="t">
            <a:noAutofit/>
          </a:bodyPr>
          <a:lstStyle/>
          <a:p>
            <a:pPr algn="l">
              <a:lnSpc>
                <a:spcPts val="5760"/>
              </a:lnSpc>
              <a:spcBef>
                <a:spcPct val="0"/>
              </a:spcBef>
            </a:pPr>
            <a:r>
              <a:rPr lang="en-US" sz="6000">
                <a:solidFill>
                  <a:srgbClr val="603C29"/>
                </a:solidFill>
                <a:latin typeface="黄煜臣江西拙楷体" panose="02010600040101010101" charset="-122"/>
                <a:ea typeface="黄煜臣江西拙楷体" panose="02010600040101010101" charset="-122"/>
                <a:cs typeface="黄煜臣江西拙楷体" panose="02010600040101010101" charset="-122"/>
                <a:sym typeface="黄煜臣江西拙楷体" panose="02010600040101010101" charset="-122"/>
              </a:rPr>
              <a:t>Summary Reflection</a:t>
            </a:r>
            <a:endParaRPr lang="en-US" sz="6000">
              <a:solidFill>
                <a:srgbClr val="FCF7EE"/>
              </a:solidFill>
              <a:latin typeface="黄煜臣江西拙楷体" panose="02010600040101010101" charset="-122"/>
              <a:ea typeface="黄煜臣江西拙楷体" panose="02010600040101010101" charset="-122"/>
              <a:cs typeface="黄煜臣江西拙楷体" panose="02010600040101010101" charset="-122"/>
              <a:sym typeface="黄煜臣江西拙楷体" panose="02010600040101010101" charset="-122"/>
            </a:endParaRPr>
          </a:p>
          <a:p>
            <a:pPr algn="l">
              <a:lnSpc>
                <a:spcPts val="5760"/>
              </a:lnSpc>
              <a:spcBef>
                <a:spcPct val="0"/>
              </a:spcBef>
            </a:pPr>
            <a:endParaRPr lang="en-US" sz="6000" spc="355">
              <a:solidFill>
                <a:srgbClr val="FCF7EE"/>
              </a:solidFill>
              <a:latin typeface="黄煜臣江西拙楷体" panose="02010600040101010101" charset="-122"/>
              <a:ea typeface="黄煜臣江西拙楷体" panose="02010600040101010101" charset="-122"/>
              <a:cs typeface="黄煜臣江西拙楷体" panose="02010600040101010101" charset="-122"/>
              <a:sym typeface="黄煜臣江西拙楷体" panose="02010600040101010101" charset="-122"/>
            </a:endParaRPr>
          </a:p>
        </p:txBody>
      </p:sp>
      <p:sp>
        <p:nvSpPr>
          <p:cNvPr id="36" name="TextBox 36"/>
          <p:cNvSpPr txBox="1"/>
          <p:nvPr/>
        </p:nvSpPr>
        <p:spPr>
          <a:xfrm>
            <a:off x="150199" y="5951638"/>
            <a:ext cx="4814402" cy="522605"/>
          </a:xfrm>
          <a:prstGeom prst="rect">
            <a:avLst/>
          </a:prstGeom>
        </p:spPr>
        <p:txBody>
          <a:bodyPr lIns="0" tIns="0" rIns="0" bIns="0" rtlCol="0" anchor="t">
            <a:spAutoFit/>
          </a:bodyPr>
          <a:lstStyle/>
          <a:p>
            <a:pPr algn="ctr">
              <a:lnSpc>
                <a:spcPts val="4080"/>
              </a:lnSpc>
              <a:spcBef>
                <a:spcPct val="0"/>
              </a:spcBef>
            </a:pPr>
            <a:r>
              <a:rPr lang="en-US" sz="4400">
                <a:solidFill>
                  <a:srgbClr val="603C29"/>
                </a:solidFill>
                <a:latin typeface="黄煜臣江西拙楷体" panose="02010600040101010101" charset="-122"/>
                <a:ea typeface="黄煜臣江西拙楷体" panose="02010600040101010101" charset="-122"/>
                <a:cs typeface="黄煜臣江西拙楷体" panose="02010600040101010101" charset="-122"/>
                <a:sym typeface="思源黑体-超粗体" panose="020B0A00000000000000" charset="-122"/>
              </a:rPr>
              <a:t>Cultural Tourism</a:t>
            </a:r>
            <a:r>
              <a:rPr lang="en-US" sz="3400" spc="251">
                <a:solidFill>
                  <a:srgbClr val="D8634A"/>
                </a:solidFill>
                <a:latin typeface="思源黑体-超粗体" panose="020B0A00000000000000" charset="-122"/>
                <a:ea typeface="思源黑体-超粗体" panose="020B0A00000000000000" charset="-122"/>
                <a:cs typeface="思源黑体-超粗体" panose="020B0A00000000000000" charset="-122"/>
                <a:sym typeface="思源黑体-超粗体" panose="020B0A00000000000000" charset="-122"/>
              </a:rPr>
              <a:t> </a:t>
            </a:r>
            <a:endParaRPr lang="en-US" sz="3400" spc="251">
              <a:solidFill>
                <a:srgbClr val="D8634A"/>
              </a:solidFill>
              <a:latin typeface="思源黑体-超粗体" panose="020B0A00000000000000" charset="-122"/>
              <a:ea typeface="思源黑体-超粗体" panose="020B0A00000000000000" charset="-122"/>
              <a:cs typeface="思源黑体-超粗体" panose="020B0A00000000000000" charset="-122"/>
              <a:sym typeface="思源黑体-超粗体" panose="020B0A00000000000000" charset="-122"/>
            </a:endParaRPr>
          </a:p>
        </p:txBody>
      </p:sp>
      <p:sp>
        <p:nvSpPr>
          <p:cNvPr id="37" name="TextBox 37"/>
          <p:cNvSpPr txBox="1"/>
          <p:nvPr/>
        </p:nvSpPr>
        <p:spPr>
          <a:xfrm>
            <a:off x="381000" y="6667500"/>
            <a:ext cx="5447665" cy="1438275"/>
          </a:xfrm>
          <a:prstGeom prst="rect">
            <a:avLst/>
          </a:prstGeom>
        </p:spPr>
        <p:txBody>
          <a:bodyPr wrap="square" lIns="0" tIns="0" rIns="0" bIns="0" rtlCol="0" anchor="t">
            <a:spAutoFit/>
          </a:bodyPr>
          <a:lstStyle/>
          <a:p>
            <a:pPr algn="l">
              <a:lnSpc>
                <a:spcPts val="3740"/>
              </a:lnSpc>
            </a:pPr>
            <a:r>
              <a:rPr lang="en-US" sz="2400" i="1" u="sng">
                <a:solidFill>
                  <a:srgbClr val="404040"/>
                </a:solidFill>
                <a:latin typeface="方正粗黑宋简体" panose="02000000000000000000" charset="-122"/>
                <a:ea typeface="方正粗黑宋简体" panose="02000000000000000000" charset="-122"/>
                <a:cs typeface="思源黑体 2" panose="020B0500000000000000" charset="-122"/>
                <a:sym typeface="思源黑体 2" panose="020B0500000000000000" charset="-122"/>
              </a:rPr>
              <a:t>Landmark Stamp Culture</a:t>
            </a:r>
            <a:r>
              <a:rPr lang="en-US" sz="2400" u="sng">
                <a:solidFill>
                  <a:srgbClr val="404040"/>
                </a:solidFill>
                <a:latin typeface="方正粗黑宋简体" panose="02000000000000000000" charset="-122"/>
                <a:ea typeface="方正粗黑宋简体" panose="02000000000000000000" charset="-122"/>
                <a:cs typeface="思源黑体 2" panose="020B0500000000000000" charset="-122"/>
                <a:sym typeface="思源黑体 2" panose="020B0500000000000000" charset="-122"/>
              </a:rPr>
              <a:t>:</a:t>
            </a:r>
            <a:endParaRPr lang="en-US" sz="2400" u="sng">
              <a:solidFill>
                <a:srgbClr val="404040"/>
              </a:solidFill>
              <a:latin typeface="方正粗黑宋简体" panose="02000000000000000000" charset="-122"/>
              <a:ea typeface="方正粗黑宋简体" panose="02000000000000000000" charset="-122"/>
              <a:cs typeface="思源黑体 2" panose="020B0500000000000000" charset="-122"/>
              <a:sym typeface="思源黑体 2" panose="020B0500000000000000" charset="-122"/>
            </a:endParaRPr>
          </a:p>
          <a:p>
            <a:pPr algn="l">
              <a:lnSpc>
                <a:spcPts val="3740"/>
              </a:lnSpc>
            </a:pPr>
            <a:r>
              <a:rPr lang="en-US" sz="2400">
                <a:solidFill>
                  <a:srgbClr val="404040"/>
                </a:solidFill>
                <a:latin typeface="方正粗黑宋简体" panose="02000000000000000000" charset="-122"/>
                <a:ea typeface="方正粗黑宋简体" panose="02000000000000000000" charset="-122"/>
                <a:cs typeface="思源黑体 2" panose="020B0500000000000000" charset="-122"/>
                <a:sym typeface="思源黑体 2" panose="020B0500000000000000" charset="-122"/>
              </a:rPr>
              <a:t>Huangshan "Welcoming Pine" </a:t>
            </a:r>
            <a:endParaRPr lang="en-US" sz="2400">
              <a:solidFill>
                <a:srgbClr val="404040"/>
              </a:solidFill>
              <a:latin typeface="方正粗黑宋简体" panose="02000000000000000000" charset="-122"/>
              <a:ea typeface="方正粗黑宋简体" panose="02000000000000000000" charset="-122"/>
              <a:cs typeface="思源黑体 2" panose="020B0500000000000000" charset="-122"/>
              <a:sym typeface="思源黑体 2" panose="020B0500000000000000" charset="-122"/>
            </a:endParaRPr>
          </a:p>
          <a:p>
            <a:pPr algn="l">
              <a:lnSpc>
                <a:spcPts val="3740"/>
              </a:lnSpc>
            </a:pPr>
            <a:r>
              <a:rPr lang="en-US" sz="2400">
                <a:solidFill>
                  <a:srgbClr val="404040"/>
                </a:solidFill>
                <a:latin typeface="方正粗黑宋简体" panose="02000000000000000000" charset="-122"/>
                <a:ea typeface="方正粗黑宋简体" panose="02000000000000000000" charset="-122"/>
                <a:cs typeface="思源黑体 2" panose="020B0500000000000000" charset="-122"/>
                <a:sym typeface="思源黑体 2" panose="020B0500000000000000" charset="-122"/>
              </a:rPr>
              <a:t>Stamp Collection</a:t>
            </a:r>
            <a:endParaRPr lang="en-US" sz="2400">
              <a:solidFill>
                <a:srgbClr val="404040"/>
              </a:solidFill>
              <a:latin typeface="方正粗黑宋简体" panose="02000000000000000000" charset="-122"/>
              <a:ea typeface="方正粗黑宋简体" panose="02000000000000000000" charset="-122"/>
              <a:cs typeface="思源黑体 2" panose="020B0500000000000000" charset="-122"/>
              <a:sym typeface="思源黑体 2" panose="020B0500000000000000" charset="-122"/>
            </a:endParaRPr>
          </a:p>
        </p:txBody>
      </p:sp>
      <p:sp>
        <p:nvSpPr>
          <p:cNvPr id="38" name="TextBox 38"/>
          <p:cNvSpPr txBox="1"/>
          <p:nvPr/>
        </p:nvSpPr>
        <p:spPr>
          <a:xfrm>
            <a:off x="9367520" y="6896100"/>
            <a:ext cx="4825365" cy="1416685"/>
          </a:xfrm>
          <a:prstGeom prst="rect">
            <a:avLst/>
          </a:prstGeom>
        </p:spPr>
        <p:txBody>
          <a:bodyPr wrap="square" lIns="0" tIns="0" rIns="0" bIns="0" rtlCol="0" anchor="t">
            <a:spAutoFit/>
          </a:bodyPr>
          <a:lstStyle/>
          <a:p>
            <a:pPr algn="just">
              <a:lnSpc>
                <a:spcPts val="3570"/>
              </a:lnSpc>
            </a:pPr>
            <a:r>
              <a:rPr lang="en-US" sz="2400" i="1" u="sng">
                <a:solidFill>
                  <a:srgbClr val="404040"/>
                </a:solidFill>
                <a:latin typeface="方正粗黑宋简体" panose="02000000000000000000" charset="-122"/>
                <a:ea typeface="方正粗黑宋简体" panose="02000000000000000000" charset="-122"/>
                <a:cs typeface="思源黑体 2" panose="020B0500000000000000" charset="-122"/>
                <a:sym typeface="思源黑体 2" panose="020B0500000000000000" charset="-122"/>
              </a:rPr>
              <a:t>Brand Collabs:</a:t>
            </a:r>
            <a:endParaRPr lang="en-US" sz="2400" i="1" u="sng">
              <a:solidFill>
                <a:srgbClr val="404040"/>
              </a:solidFill>
              <a:latin typeface="方正粗黑宋简体" panose="02000000000000000000" charset="-122"/>
              <a:ea typeface="方正粗黑宋简体" panose="02000000000000000000" charset="-122"/>
              <a:cs typeface="思源黑体 2" panose="020B0500000000000000" charset="-122"/>
              <a:sym typeface="思源黑体 2" panose="020B0500000000000000" charset="-122"/>
            </a:endParaRPr>
          </a:p>
          <a:p>
            <a:pPr algn="l">
              <a:lnSpc>
                <a:spcPts val="3740"/>
              </a:lnSpc>
              <a:buClrTx/>
              <a:buSzTx/>
              <a:buFontTx/>
            </a:pPr>
            <a:r>
              <a:rPr lang="en-US" sz="2400">
                <a:solidFill>
                  <a:srgbClr val="404040"/>
                </a:solidFill>
                <a:latin typeface="方正粗黑宋简体" panose="02000000000000000000" charset="-122"/>
                <a:ea typeface="方正粗黑宋简体" panose="02000000000000000000" charset="-122"/>
                <a:cs typeface="思源黑体 2" panose="020B0500000000000000" charset="-122"/>
                <a:sym typeface="思源黑体 2" panose="020B0500000000000000" charset="-122"/>
              </a:rPr>
              <a:t>Mixue  Year Print Co-branded Cup Sleeves</a:t>
            </a:r>
            <a:endParaRPr lang="en-US" sz="2400">
              <a:solidFill>
                <a:srgbClr val="404040"/>
              </a:solidFill>
              <a:latin typeface="方正粗黑宋简体" panose="02000000000000000000" charset="-122"/>
              <a:ea typeface="方正粗黑宋简体" panose="02000000000000000000" charset="-122"/>
              <a:cs typeface="思源黑体 2" panose="020B0500000000000000" charset="-122"/>
              <a:sym typeface="思源黑体 2" panose="020B0500000000000000" charset="-122"/>
            </a:endParaRPr>
          </a:p>
        </p:txBody>
      </p:sp>
      <p:sp>
        <p:nvSpPr>
          <p:cNvPr id="39" name="TextBox 39"/>
          <p:cNvSpPr txBox="1"/>
          <p:nvPr/>
        </p:nvSpPr>
        <p:spPr>
          <a:xfrm>
            <a:off x="380704" y="8267933"/>
            <a:ext cx="6140703" cy="2397760"/>
          </a:xfrm>
          <a:prstGeom prst="rect">
            <a:avLst/>
          </a:prstGeom>
        </p:spPr>
        <p:txBody>
          <a:bodyPr lIns="0" tIns="0" rIns="0" bIns="0" rtlCol="0" anchor="t">
            <a:spAutoFit/>
          </a:bodyPr>
          <a:lstStyle/>
          <a:p>
            <a:pPr algn="l">
              <a:lnSpc>
                <a:spcPts val="3740"/>
              </a:lnSpc>
            </a:pPr>
            <a:r>
              <a:rPr lang="en-US" sz="2400" i="1" u="sng">
                <a:solidFill>
                  <a:srgbClr val="404040"/>
                </a:solidFill>
                <a:latin typeface="方正粗黑宋简体" panose="02000000000000000000" charset="-122"/>
                <a:ea typeface="方正粗黑宋简体" panose="02000000000000000000" charset="-122"/>
                <a:cs typeface="思源黑体 2" panose="020B0500000000000000" charset="-122"/>
                <a:sym typeface="思源黑体 2" panose="020B0500000000000000" charset="-122"/>
              </a:rPr>
              <a:t>DIY Print Kits:</a:t>
            </a:r>
            <a:endParaRPr lang="en-US" sz="2400" i="1" u="sng">
              <a:solidFill>
                <a:srgbClr val="404040"/>
              </a:solidFill>
              <a:latin typeface="方正粗黑宋简体" panose="02000000000000000000" charset="-122"/>
              <a:ea typeface="方正粗黑宋简体" panose="02000000000000000000" charset="-122"/>
              <a:cs typeface="思源黑体 2" panose="020B0500000000000000" charset="-122"/>
              <a:sym typeface="思源黑体 2" panose="020B0500000000000000" charset="-122"/>
            </a:endParaRPr>
          </a:p>
          <a:p>
            <a:pPr algn="l">
              <a:lnSpc>
                <a:spcPts val="3740"/>
              </a:lnSpc>
            </a:pPr>
            <a:r>
              <a:rPr lang="en-US" sz="2400">
                <a:solidFill>
                  <a:srgbClr val="404040"/>
                </a:solidFill>
                <a:latin typeface="方正粗黑宋简体" panose="02000000000000000000" charset="-122"/>
                <a:ea typeface="方正粗黑宋简体" panose="02000000000000000000" charset="-122"/>
                <a:cs typeface="思源黑体 2" panose="020B0500000000000000" charset="-122"/>
                <a:sym typeface="思源黑体 2" panose="020B0500000000000000" charset="-122"/>
              </a:rPr>
              <a:t>Custom auspicious phrases ( "Success", "Fortune") + heritage toolkit</a:t>
            </a:r>
            <a:endParaRPr lang="en-US" sz="2400">
              <a:solidFill>
                <a:srgbClr val="404040"/>
              </a:solidFill>
              <a:latin typeface="方正粗黑宋简体" panose="02000000000000000000" charset="-122"/>
              <a:ea typeface="方正粗黑宋简体" panose="02000000000000000000" charset="-122"/>
              <a:cs typeface="思源黑体 2" panose="020B0500000000000000" charset="-122"/>
              <a:sym typeface="思源黑体 2" panose="020B0500000000000000" charset="-122"/>
            </a:endParaRPr>
          </a:p>
          <a:p>
            <a:pPr algn="l">
              <a:lnSpc>
                <a:spcPts val="3740"/>
              </a:lnSpc>
            </a:pPr>
            <a:endParaRPr lang="en-US" sz="2400">
              <a:solidFill>
                <a:srgbClr val="404040"/>
              </a:solidFill>
              <a:latin typeface="思源黑体 2" panose="020B0500000000000000" charset="-122"/>
              <a:ea typeface="思源黑体 2" panose="020B0500000000000000" charset="-122"/>
              <a:cs typeface="思源黑体 2" panose="020B0500000000000000" charset="-122"/>
              <a:sym typeface="思源黑体 2" panose="020B0500000000000000" charset="-122"/>
            </a:endParaRPr>
          </a:p>
          <a:p>
            <a:pPr algn="l">
              <a:lnSpc>
                <a:spcPts val="3740"/>
              </a:lnSpc>
            </a:pPr>
            <a:endParaRPr lang="en-US" sz="2400">
              <a:solidFill>
                <a:srgbClr val="404040"/>
              </a:solidFill>
              <a:latin typeface="思源黑体 2" panose="020B0500000000000000" charset="-122"/>
              <a:ea typeface="思源黑体 2" panose="020B0500000000000000" charset="-122"/>
              <a:cs typeface="思源黑体 2" panose="020B0500000000000000" charset="-122"/>
              <a:sym typeface="思源黑体 2" panose="020B0500000000000000" charset="-122"/>
            </a:endParaRPr>
          </a:p>
        </p:txBody>
      </p:sp>
      <p:sp>
        <p:nvSpPr>
          <p:cNvPr id="40" name="TextBox 39"/>
          <p:cNvSpPr txBox="1"/>
          <p:nvPr/>
        </p:nvSpPr>
        <p:spPr>
          <a:xfrm>
            <a:off x="9296104" y="8546063"/>
            <a:ext cx="6140703" cy="1918335"/>
          </a:xfrm>
          <a:prstGeom prst="rect">
            <a:avLst/>
          </a:prstGeom>
        </p:spPr>
        <p:txBody>
          <a:bodyPr lIns="0" tIns="0" rIns="0" bIns="0" rtlCol="0" anchor="t">
            <a:spAutoFit/>
          </a:bodyPr>
          <a:p>
            <a:pPr algn="l">
              <a:lnSpc>
                <a:spcPts val="3740"/>
              </a:lnSpc>
            </a:pPr>
            <a:r>
              <a:rPr lang="en-US" sz="2400" i="1" u="sng">
                <a:solidFill>
                  <a:srgbClr val="404040"/>
                </a:solidFill>
                <a:latin typeface="方正粗黑宋简体" panose="02000000000000000000" charset="-122"/>
                <a:ea typeface="方正粗黑宋简体" panose="02000000000000000000" charset="-122"/>
                <a:cs typeface="思源黑体 2" panose="020B0500000000000000" charset="-122"/>
                <a:sym typeface="思源黑体 2" panose="020B0500000000000000" charset="-122"/>
              </a:rPr>
              <a:t>Trending Co-creation:</a:t>
            </a:r>
            <a:endParaRPr lang="en-US" sz="2400" i="1" u="sng">
              <a:solidFill>
                <a:srgbClr val="404040"/>
              </a:solidFill>
              <a:latin typeface="方正粗黑宋简体" panose="02000000000000000000" charset="-122"/>
              <a:ea typeface="方正粗黑宋简体" panose="02000000000000000000" charset="-122"/>
              <a:cs typeface="思源黑体 2" panose="020B0500000000000000" charset="-122"/>
              <a:sym typeface="思源黑体 2" panose="020B0500000000000000" charset="-122"/>
            </a:endParaRPr>
          </a:p>
          <a:p>
            <a:pPr algn="l">
              <a:lnSpc>
                <a:spcPts val="3740"/>
              </a:lnSpc>
              <a:buClrTx/>
              <a:buSzTx/>
              <a:buFontTx/>
            </a:pPr>
            <a:r>
              <a:rPr lang="en-US" sz="2400">
                <a:solidFill>
                  <a:srgbClr val="404040"/>
                </a:solidFill>
                <a:latin typeface="方正粗黑宋简体" panose="02000000000000000000" charset="-122"/>
                <a:ea typeface="方正粗黑宋简体" panose="02000000000000000000" charset="-122"/>
                <a:cs typeface="思源黑体 2" panose="020B0500000000000000" charset="-122"/>
                <a:sym typeface="思源黑体 2" panose="020B0500000000000000" charset="-122"/>
              </a:rPr>
              <a:t>Carve pop culture themes (Ne Zha）</a:t>
            </a:r>
            <a:endParaRPr lang="en-US" sz="2400">
              <a:solidFill>
                <a:srgbClr val="404040"/>
              </a:solidFill>
              <a:latin typeface="方正粗黑宋简体" panose="02000000000000000000" charset="-122"/>
              <a:ea typeface="方正粗黑宋简体" panose="02000000000000000000" charset="-122"/>
              <a:cs typeface="思源黑体 2" panose="020B0500000000000000" charset="-122"/>
              <a:sym typeface="思源黑体 2" panose="020B0500000000000000" charset="-122"/>
            </a:endParaRPr>
          </a:p>
          <a:p>
            <a:pPr algn="l">
              <a:lnSpc>
                <a:spcPts val="3740"/>
              </a:lnSpc>
            </a:pPr>
            <a:endParaRPr lang="en-US" sz="2400">
              <a:solidFill>
                <a:srgbClr val="404040"/>
              </a:solidFill>
              <a:latin typeface="思源黑体 2" panose="020B0500000000000000" charset="-122"/>
              <a:ea typeface="思源黑体 2" panose="020B0500000000000000" charset="-122"/>
              <a:cs typeface="思源黑体 2" panose="020B0500000000000000" charset="-122"/>
              <a:sym typeface="思源黑体 2" panose="020B0500000000000000" charset="-122"/>
            </a:endParaRPr>
          </a:p>
          <a:p>
            <a:pPr algn="l">
              <a:lnSpc>
                <a:spcPts val="3740"/>
              </a:lnSpc>
            </a:pPr>
            <a:endParaRPr lang="en-US" sz="2400">
              <a:solidFill>
                <a:srgbClr val="404040"/>
              </a:solidFill>
              <a:latin typeface="思源黑体 2" panose="020B0500000000000000" charset="-122"/>
              <a:ea typeface="思源黑体 2" panose="020B0500000000000000" charset="-122"/>
              <a:cs typeface="思源黑体 2" panose="020B0500000000000000" charset="-122"/>
              <a:sym typeface="思源黑体 2" panose="020B0500000000000000" charset="-122"/>
            </a:endParaRPr>
          </a:p>
        </p:txBody>
      </p:sp>
      <p:pic>
        <p:nvPicPr>
          <p:cNvPr id="41" name="图片 40" descr="7aafa56ace877c77f5921d2c5225a30"/>
          <p:cNvPicPr>
            <a:picLocks noChangeAspect="1"/>
          </p:cNvPicPr>
          <p:nvPr/>
        </p:nvPicPr>
        <p:blipFill>
          <a:blip r:embed="rId12"/>
          <a:srcRect t="19196" b="19523"/>
          <a:stretch>
            <a:fillRect/>
          </a:stretch>
        </p:blipFill>
        <p:spPr>
          <a:xfrm>
            <a:off x="13902055" y="2095500"/>
            <a:ext cx="4010660" cy="5345430"/>
          </a:xfrm>
          <a:prstGeom prst="rect">
            <a:avLst/>
          </a:prstGeom>
        </p:spPr>
      </p:pic>
      <p:pic>
        <p:nvPicPr>
          <p:cNvPr id="42" name="图片 41" descr="b8c4d4174a03e55cb82eba5dfd5d77e"/>
          <p:cNvPicPr>
            <a:picLocks noChangeAspect="1"/>
          </p:cNvPicPr>
          <p:nvPr/>
        </p:nvPicPr>
        <p:blipFill>
          <a:blip r:embed="rId13"/>
          <a:srcRect r="13239"/>
          <a:stretch>
            <a:fillRect/>
          </a:stretch>
        </p:blipFill>
        <p:spPr>
          <a:xfrm>
            <a:off x="5398770" y="2313305"/>
            <a:ext cx="3785235" cy="5393055"/>
          </a:xfrm>
          <a:prstGeom prst="rect">
            <a:avLst/>
          </a:prstGeom>
        </p:spPr>
      </p:pic>
      <p:grpSp>
        <p:nvGrpSpPr>
          <p:cNvPr id="28" name="Group 28"/>
          <p:cNvGrpSpPr/>
          <p:nvPr/>
        </p:nvGrpSpPr>
        <p:grpSpPr>
          <a:xfrm rot="0">
            <a:off x="13971902" y="1998398"/>
            <a:ext cx="4197460" cy="5891630"/>
            <a:chOff x="0" y="0"/>
            <a:chExt cx="5596614" cy="7855507"/>
          </a:xfrm>
        </p:grpSpPr>
        <p:sp>
          <p:nvSpPr>
            <p:cNvPr id="29" name="Freeform 29"/>
            <p:cNvSpPr/>
            <p:nvPr/>
          </p:nvSpPr>
          <p:spPr>
            <a:xfrm>
              <a:off x="0" y="0"/>
              <a:ext cx="5596614" cy="7855507"/>
            </a:xfrm>
            <a:custGeom>
              <a:avLst/>
              <a:gdLst/>
              <a:ahLst/>
              <a:cxnLst/>
              <a:rect l="l" t="t" r="r" b="b"/>
              <a:pathLst>
                <a:path w="5596614" h="7855507">
                  <a:moveTo>
                    <a:pt x="0" y="0"/>
                  </a:moveTo>
                  <a:lnTo>
                    <a:pt x="5596614" y="0"/>
                  </a:lnTo>
                  <a:lnTo>
                    <a:pt x="5596614" y="7855507"/>
                  </a:lnTo>
                  <a:lnTo>
                    <a:pt x="0" y="7855507"/>
                  </a:lnTo>
                  <a:lnTo>
                    <a:pt x="0" y="0"/>
                  </a:lnTo>
                  <a:close/>
                </a:path>
              </a:pathLst>
            </a:custGeom>
            <a:blipFill>
              <a:blip r:embed="rId6"/>
              <a:stretch>
                <a:fillRect l="-108" t="-19310" r="-108"/>
              </a:stretch>
            </a:blipFill>
          </p:spPr>
        </p:sp>
        <p:grpSp>
          <p:nvGrpSpPr>
            <p:cNvPr id="30" name="Group 30"/>
            <p:cNvGrpSpPr/>
            <p:nvPr/>
          </p:nvGrpSpPr>
          <p:grpSpPr>
            <a:xfrm rot="0">
              <a:off x="113537" y="111327"/>
              <a:ext cx="4810740" cy="7150993"/>
              <a:chOff x="0" y="0"/>
              <a:chExt cx="4810740" cy="7150993"/>
            </a:xfrm>
          </p:grpSpPr>
          <p:sp>
            <p:nvSpPr>
              <p:cNvPr id="31" name="Freeform 31"/>
              <p:cNvSpPr/>
              <p:nvPr/>
            </p:nvSpPr>
            <p:spPr>
              <a:xfrm>
                <a:off x="22225" y="18549"/>
                <a:ext cx="4766310" cy="7113863"/>
              </a:xfrm>
              <a:custGeom>
                <a:avLst/>
                <a:gdLst/>
                <a:ahLst/>
                <a:cxnLst/>
                <a:rect l="l" t="t" r="r" b="b"/>
                <a:pathLst>
                  <a:path w="4766310" h="7113863">
                    <a:moveTo>
                      <a:pt x="0" y="0"/>
                    </a:moveTo>
                    <a:lnTo>
                      <a:pt x="4766310" y="0"/>
                    </a:lnTo>
                    <a:lnTo>
                      <a:pt x="4766310" y="7113864"/>
                    </a:lnTo>
                    <a:lnTo>
                      <a:pt x="0" y="7113864"/>
                    </a:lnTo>
                    <a:close/>
                  </a:path>
                </a:pathLst>
              </a:custGeom>
              <a:blipFill>
                <a:blip r:embed="rId14"/>
                <a:stretch>
                  <a:fillRect t="-22826" b="-22826"/>
                </a:stretch>
              </a:blipFill>
            </p:spPr>
          </p:sp>
          <p:sp>
            <p:nvSpPr>
              <p:cNvPr id="32" name="Freeform 32"/>
              <p:cNvSpPr/>
              <p:nvPr/>
            </p:nvSpPr>
            <p:spPr>
              <a:xfrm>
                <a:off x="0" y="0"/>
                <a:ext cx="4810760" cy="7150962"/>
              </a:xfrm>
              <a:custGeom>
                <a:avLst/>
                <a:gdLst/>
                <a:ahLst/>
                <a:cxnLst/>
                <a:rect l="l" t="t" r="r" b="b"/>
                <a:pathLst>
                  <a:path w="4810760" h="7150962">
                    <a:moveTo>
                      <a:pt x="22225" y="0"/>
                    </a:moveTo>
                    <a:lnTo>
                      <a:pt x="4788535" y="0"/>
                    </a:lnTo>
                    <a:cubicBezTo>
                      <a:pt x="4800854" y="0"/>
                      <a:pt x="4810760" y="8268"/>
                      <a:pt x="4810760" y="18549"/>
                    </a:cubicBezTo>
                    <a:lnTo>
                      <a:pt x="4810760" y="7132413"/>
                    </a:lnTo>
                    <a:cubicBezTo>
                      <a:pt x="4810760" y="7142693"/>
                      <a:pt x="4800854" y="7150962"/>
                      <a:pt x="4788535" y="7150962"/>
                    </a:cubicBezTo>
                    <a:lnTo>
                      <a:pt x="22225" y="7150962"/>
                    </a:lnTo>
                    <a:cubicBezTo>
                      <a:pt x="9906" y="7150962"/>
                      <a:pt x="0" y="7142693"/>
                      <a:pt x="0" y="7132413"/>
                    </a:cubicBezTo>
                    <a:lnTo>
                      <a:pt x="0" y="18549"/>
                    </a:lnTo>
                    <a:cubicBezTo>
                      <a:pt x="0" y="8268"/>
                      <a:pt x="9906" y="0"/>
                      <a:pt x="22225" y="0"/>
                    </a:cubicBezTo>
                    <a:moveTo>
                      <a:pt x="22225" y="37099"/>
                    </a:moveTo>
                    <a:lnTo>
                      <a:pt x="22225" y="18549"/>
                    </a:lnTo>
                    <a:lnTo>
                      <a:pt x="44450" y="18549"/>
                    </a:lnTo>
                    <a:lnTo>
                      <a:pt x="44450" y="7132413"/>
                    </a:lnTo>
                    <a:lnTo>
                      <a:pt x="22225" y="7132413"/>
                    </a:lnTo>
                    <a:lnTo>
                      <a:pt x="22225" y="7113863"/>
                    </a:lnTo>
                    <a:lnTo>
                      <a:pt x="4788535" y="7113863"/>
                    </a:lnTo>
                    <a:lnTo>
                      <a:pt x="4788535" y="7132413"/>
                    </a:lnTo>
                    <a:lnTo>
                      <a:pt x="4766310" y="7132413"/>
                    </a:lnTo>
                    <a:lnTo>
                      <a:pt x="4766310" y="18549"/>
                    </a:lnTo>
                    <a:lnTo>
                      <a:pt x="4788535" y="18549"/>
                    </a:lnTo>
                    <a:lnTo>
                      <a:pt x="4788535" y="37099"/>
                    </a:lnTo>
                    <a:lnTo>
                      <a:pt x="22225" y="37099"/>
                    </a:lnTo>
                    <a:close/>
                  </a:path>
                </a:pathLst>
              </a:custGeom>
              <a:solidFill>
                <a:srgbClr val="1242EE"/>
              </a:solidFill>
            </p:spPr>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ppt_x"/>
                                          </p:val>
                                        </p:tav>
                                        <p:tav tm="100000">
                                          <p:val>
                                            <p:strVal val="#ppt_x"/>
                                          </p:val>
                                        </p:tav>
                                      </p:tavLst>
                                    </p:anim>
                                    <p:anim calcmode="lin" valueType="num">
                                      <p:cBhvr additive="base">
                                        <p:cTn id="8"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6"/>
                                        </p:tgtEl>
                                        <p:attrNameLst>
                                          <p:attrName>style.visibility</p:attrName>
                                        </p:attrNameLst>
                                      </p:cBhvr>
                                      <p:to>
                                        <p:strVal val="visible"/>
                                      </p:to>
                                    </p:set>
                                    <p:anim calcmode="lin" valueType="num">
                                      <p:cBhvr additive="base">
                                        <p:cTn id="13" dur="500" fill="hold"/>
                                        <p:tgtEl>
                                          <p:spTgt spid="36"/>
                                        </p:tgtEl>
                                        <p:attrNameLst>
                                          <p:attrName>ppt_x</p:attrName>
                                        </p:attrNameLst>
                                      </p:cBhvr>
                                      <p:tavLst>
                                        <p:tav tm="0">
                                          <p:val>
                                            <p:strVal val="#ppt_x"/>
                                          </p:val>
                                        </p:tav>
                                        <p:tav tm="100000">
                                          <p:val>
                                            <p:strVal val="#ppt_x"/>
                                          </p:val>
                                        </p:tav>
                                      </p:tavLst>
                                    </p:anim>
                                    <p:anim calcmode="lin" valueType="num">
                                      <p:cBhvr additive="base">
                                        <p:cTn id="14"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additive="base">
                                        <p:cTn id="19" dur="500" fill="hold"/>
                                        <p:tgtEl>
                                          <p:spTgt spid="37"/>
                                        </p:tgtEl>
                                        <p:attrNameLst>
                                          <p:attrName>ppt_x</p:attrName>
                                        </p:attrNameLst>
                                      </p:cBhvr>
                                      <p:tavLst>
                                        <p:tav tm="0">
                                          <p:val>
                                            <p:strVal val="#ppt_x"/>
                                          </p:val>
                                        </p:tav>
                                        <p:tav tm="100000">
                                          <p:val>
                                            <p:strVal val="#ppt_x"/>
                                          </p:val>
                                        </p:tav>
                                      </p:tavLst>
                                    </p:anim>
                                    <p:anim calcmode="lin" valueType="num">
                                      <p:cBhvr additive="base">
                                        <p:cTn id="20"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additive="base">
                                        <p:cTn id="25" dur="500" fill="hold"/>
                                        <p:tgtEl>
                                          <p:spTgt spid="39"/>
                                        </p:tgtEl>
                                        <p:attrNameLst>
                                          <p:attrName>ppt_x</p:attrName>
                                        </p:attrNameLst>
                                      </p:cBhvr>
                                      <p:tavLst>
                                        <p:tav tm="0">
                                          <p:val>
                                            <p:strVal val="#ppt_x"/>
                                          </p:val>
                                        </p:tav>
                                        <p:tav tm="100000">
                                          <p:val>
                                            <p:strVal val="#ppt_x"/>
                                          </p:val>
                                        </p:tav>
                                      </p:tavLst>
                                    </p:anim>
                                    <p:anim calcmode="lin" valueType="num">
                                      <p:cBhvr additive="base">
                                        <p:cTn id="26"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500" fill="hold"/>
                                        <p:tgtEl>
                                          <p:spTgt spid="22"/>
                                        </p:tgtEl>
                                        <p:attrNameLst>
                                          <p:attrName>ppt_x</p:attrName>
                                        </p:attrNameLst>
                                      </p:cBhvr>
                                      <p:tavLst>
                                        <p:tav tm="0">
                                          <p:val>
                                            <p:strVal val="#ppt_x"/>
                                          </p:val>
                                        </p:tav>
                                        <p:tav tm="100000">
                                          <p:val>
                                            <p:strVal val="#ppt_x"/>
                                          </p:val>
                                        </p:tav>
                                      </p:tavLst>
                                    </p:anim>
                                    <p:anim calcmode="lin" valueType="num">
                                      <p:cBhvr additive="base">
                                        <p:cTn id="3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2"/>
                                        </p:tgtEl>
                                        <p:attrNameLst>
                                          <p:attrName>style.visibility</p:attrName>
                                        </p:attrNameLst>
                                      </p:cBhvr>
                                      <p:to>
                                        <p:strVal val="visible"/>
                                      </p:to>
                                    </p:set>
                                    <p:anim calcmode="lin" valueType="num">
                                      <p:cBhvr additive="base">
                                        <p:cTn id="37" dur="500" fill="hold"/>
                                        <p:tgtEl>
                                          <p:spTgt spid="42"/>
                                        </p:tgtEl>
                                        <p:attrNameLst>
                                          <p:attrName>ppt_x</p:attrName>
                                        </p:attrNameLst>
                                      </p:cBhvr>
                                      <p:tavLst>
                                        <p:tav tm="0">
                                          <p:val>
                                            <p:strVal val="#ppt_x"/>
                                          </p:val>
                                        </p:tav>
                                        <p:tav tm="100000">
                                          <p:val>
                                            <p:strVal val="#ppt_x"/>
                                          </p:val>
                                        </p:tav>
                                      </p:tavLst>
                                    </p:anim>
                                    <p:anim calcmode="lin" valueType="num">
                                      <p:cBhvr additive="base">
                                        <p:cTn id="38"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7"/>
                                        </p:tgtEl>
                                        <p:attrNameLst>
                                          <p:attrName>style.visibility</p:attrName>
                                        </p:attrNameLst>
                                      </p:cBhvr>
                                      <p:to>
                                        <p:strVal val="visible"/>
                                      </p:to>
                                    </p:set>
                                    <p:anim calcmode="lin" valueType="num">
                                      <p:cBhvr additive="base">
                                        <p:cTn id="43" dur="500" fill="hold"/>
                                        <p:tgtEl>
                                          <p:spTgt spid="27"/>
                                        </p:tgtEl>
                                        <p:attrNameLst>
                                          <p:attrName>ppt_x</p:attrName>
                                        </p:attrNameLst>
                                      </p:cBhvr>
                                      <p:tavLst>
                                        <p:tav tm="0">
                                          <p:val>
                                            <p:strVal val="#ppt_x"/>
                                          </p:val>
                                        </p:tav>
                                        <p:tav tm="100000">
                                          <p:val>
                                            <p:strVal val="#ppt_x"/>
                                          </p:val>
                                        </p:tav>
                                      </p:tavLst>
                                    </p:anim>
                                    <p:anim calcmode="lin" valueType="num">
                                      <p:cBhvr additive="base">
                                        <p:cTn id="44"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41"/>
                                        </p:tgtEl>
                                        <p:attrNameLst>
                                          <p:attrName>style.visibility</p:attrName>
                                        </p:attrNameLst>
                                      </p:cBhvr>
                                      <p:to>
                                        <p:strVal val="visible"/>
                                      </p:to>
                                    </p:set>
                                    <p:anim calcmode="lin" valueType="num">
                                      <p:cBhvr additive="base">
                                        <p:cTn id="49" dur="500" fill="hold"/>
                                        <p:tgtEl>
                                          <p:spTgt spid="41"/>
                                        </p:tgtEl>
                                        <p:attrNameLst>
                                          <p:attrName>ppt_x</p:attrName>
                                        </p:attrNameLst>
                                      </p:cBhvr>
                                      <p:tavLst>
                                        <p:tav tm="0">
                                          <p:val>
                                            <p:strVal val="#ppt_x"/>
                                          </p:val>
                                        </p:tav>
                                        <p:tav tm="100000">
                                          <p:val>
                                            <p:strVal val="#ppt_x"/>
                                          </p:val>
                                        </p:tav>
                                      </p:tavLst>
                                    </p:anim>
                                    <p:anim calcmode="lin" valueType="num">
                                      <p:cBhvr additive="base">
                                        <p:cTn id="50"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additive="base">
                                        <p:cTn id="55" dur="500" fill="hold"/>
                                        <p:tgtEl>
                                          <p:spTgt spid="38"/>
                                        </p:tgtEl>
                                        <p:attrNameLst>
                                          <p:attrName>ppt_x</p:attrName>
                                        </p:attrNameLst>
                                      </p:cBhvr>
                                      <p:tavLst>
                                        <p:tav tm="0">
                                          <p:val>
                                            <p:strVal val="#ppt_x"/>
                                          </p:val>
                                        </p:tav>
                                        <p:tav tm="100000">
                                          <p:val>
                                            <p:strVal val="#ppt_x"/>
                                          </p:val>
                                        </p:tav>
                                      </p:tavLst>
                                    </p:anim>
                                    <p:anim calcmode="lin" valueType="num">
                                      <p:cBhvr additive="base">
                                        <p:cTn id="56"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additive="base">
                                        <p:cTn id="61" dur="500" fill="hold"/>
                                        <p:tgtEl>
                                          <p:spTgt spid="28"/>
                                        </p:tgtEl>
                                        <p:attrNameLst>
                                          <p:attrName>ppt_x</p:attrName>
                                        </p:attrNameLst>
                                      </p:cBhvr>
                                      <p:tavLst>
                                        <p:tav tm="0">
                                          <p:val>
                                            <p:strVal val="#ppt_x"/>
                                          </p:val>
                                        </p:tav>
                                        <p:tav tm="100000">
                                          <p:val>
                                            <p:strVal val="#ppt_x"/>
                                          </p:val>
                                        </p:tav>
                                      </p:tavLst>
                                    </p:anim>
                                    <p:anim calcmode="lin" valueType="num">
                                      <p:cBhvr additive="base">
                                        <p:cTn id="62"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additive="base">
                                        <p:cTn id="67" dur="500" fill="hold"/>
                                        <p:tgtEl>
                                          <p:spTgt spid="40"/>
                                        </p:tgtEl>
                                        <p:attrNameLst>
                                          <p:attrName>ppt_x</p:attrName>
                                        </p:attrNameLst>
                                      </p:cBhvr>
                                      <p:tavLst>
                                        <p:tav tm="0">
                                          <p:val>
                                            <p:strVal val="#ppt_x"/>
                                          </p:val>
                                        </p:tav>
                                        <p:tav tm="100000">
                                          <p:val>
                                            <p:strVal val="#ppt_x"/>
                                          </p:val>
                                        </p:tav>
                                      </p:tavLst>
                                    </p:anim>
                                    <p:anim calcmode="lin" valueType="num">
                                      <p:cBhvr additive="base">
                                        <p:cTn id="68"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37" grpId="0"/>
      <p:bldP spid="39" grpId="0"/>
      <p:bldP spid="27" grpId="0"/>
      <p:bldP spid="38" grpId="0"/>
      <p:bldP spid="4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rgbClr val="8A3E34">
                <a:alpha val="100000"/>
              </a:srgbClr>
            </a:gs>
            <a:gs pos="50000">
              <a:srgbClr val="742F24">
                <a:alpha val="100000"/>
              </a:srgbClr>
            </a:gs>
            <a:gs pos="100000">
              <a:srgbClr val="81362B">
                <a:alpha val="100000"/>
              </a:srgb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Freeform 2"/>
          <p:cNvSpPr/>
          <p:nvPr/>
        </p:nvSpPr>
        <p:spPr>
          <a:xfrm rot="5400000">
            <a:off x="4115231" y="-5168701"/>
            <a:ext cx="12263260" cy="21654935"/>
          </a:xfrm>
          <a:custGeom>
            <a:avLst/>
            <a:gdLst/>
            <a:ahLst/>
            <a:cxnLst/>
            <a:rect l="l" t="t" r="r" b="b"/>
            <a:pathLst>
              <a:path w="12263260" h="21654935">
                <a:moveTo>
                  <a:pt x="0" y="0"/>
                </a:moveTo>
                <a:lnTo>
                  <a:pt x="12263260" y="0"/>
                </a:lnTo>
                <a:lnTo>
                  <a:pt x="12263260" y="21654935"/>
                </a:lnTo>
                <a:lnTo>
                  <a:pt x="0" y="21654935"/>
                </a:lnTo>
                <a:lnTo>
                  <a:pt x="0" y="0"/>
                </a:lnTo>
                <a:close/>
              </a:path>
            </a:pathLst>
          </a:custGeom>
          <a:blipFill>
            <a:blip r:embed="rId1">
              <a:alphaModFix amt="19999"/>
            </a:blip>
            <a:stretch>
              <a:fillRect r="-13013"/>
            </a:stretch>
          </a:blipFill>
        </p:spPr>
      </p:sp>
      <p:sp>
        <p:nvSpPr>
          <p:cNvPr id="3" name="TextBox 3"/>
          <p:cNvSpPr txBox="1"/>
          <p:nvPr/>
        </p:nvSpPr>
        <p:spPr>
          <a:xfrm>
            <a:off x="-875546" y="120740"/>
            <a:ext cx="19163546" cy="1829859"/>
          </a:xfrm>
          <a:prstGeom prst="rect">
            <a:avLst/>
          </a:prstGeom>
        </p:spPr>
        <p:txBody>
          <a:bodyPr lIns="0" tIns="0" rIns="0" bIns="0" rtlCol="0" anchor="t">
            <a:spAutoFit/>
          </a:bodyPr>
          <a:lstStyle/>
          <a:p>
            <a:pPr algn="r">
              <a:lnSpc>
                <a:spcPts val="7170"/>
              </a:lnSpc>
            </a:pPr>
            <a:r>
              <a:rPr lang="en-US" sz="7170" spc="-387">
                <a:solidFill>
                  <a:srgbClr val="FCF7EE">
                    <a:alpha val="4706"/>
                  </a:srgbClr>
                </a:solidFill>
                <a:latin typeface="Liu Jian Mao Cao" panose="020B0500000000000000" charset="-122"/>
                <a:ea typeface="Liu Jian Mao Cao" panose="020B0500000000000000" charset="-122"/>
                <a:cs typeface="Liu Jian Mao Cao" panose="020B0500000000000000" charset="-122"/>
                <a:sym typeface="Liu Jian Mao Cao" panose="020B0500000000000000" charset="-122"/>
              </a:rPr>
              <a:t>中药源远流长，历经千年沉淀，以天然草本植物为主要成分，具有独特疗效，被广泛运用于中医</a:t>
            </a:r>
            <a:endParaRPr lang="en-US" sz="7170" spc="-387">
              <a:solidFill>
                <a:srgbClr val="FCF7EE">
                  <a:alpha val="4706"/>
                </a:srgbClr>
              </a:solidFill>
              <a:latin typeface="Liu Jian Mao Cao" panose="020B0500000000000000" charset="-122"/>
              <a:ea typeface="Liu Jian Mao Cao" panose="020B0500000000000000" charset="-122"/>
              <a:cs typeface="Liu Jian Mao Cao" panose="020B0500000000000000" charset="-122"/>
              <a:sym typeface="Liu Jian Mao Cao" panose="020B0500000000000000" charset="-122"/>
            </a:endParaRPr>
          </a:p>
        </p:txBody>
      </p:sp>
      <p:grpSp>
        <p:nvGrpSpPr>
          <p:cNvPr id="4" name="Group 4"/>
          <p:cNvGrpSpPr/>
          <p:nvPr/>
        </p:nvGrpSpPr>
        <p:grpSpPr>
          <a:xfrm rot="0">
            <a:off x="0" y="2351639"/>
            <a:ext cx="18288000" cy="5583722"/>
            <a:chOff x="0" y="0"/>
            <a:chExt cx="4816593" cy="1470610"/>
          </a:xfrm>
        </p:grpSpPr>
        <p:sp>
          <p:nvSpPr>
            <p:cNvPr id="5" name="Freeform 5"/>
            <p:cNvSpPr/>
            <p:nvPr/>
          </p:nvSpPr>
          <p:spPr>
            <a:xfrm>
              <a:off x="0" y="0"/>
              <a:ext cx="4816592" cy="1470610"/>
            </a:xfrm>
            <a:custGeom>
              <a:avLst/>
              <a:gdLst/>
              <a:ahLst/>
              <a:cxnLst/>
              <a:rect l="l" t="t" r="r" b="b"/>
              <a:pathLst>
                <a:path w="4816592" h="1470610">
                  <a:moveTo>
                    <a:pt x="0" y="0"/>
                  </a:moveTo>
                  <a:lnTo>
                    <a:pt x="4816592" y="0"/>
                  </a:lnTo>
                  <a:lnTo>
                    <a:pt x="4816592" y="1470610"/>
                  </a:lnTo>
                  <a:lnTo>
                    <a:pt x="0" y="1470610"/>
                  </a:lnTo>
                  <a:close/>
                </a:path>
              </a:pathLst>
            </a:custGeom>
            <a:gradFill rotWithShape="1">
              <a:gsLst>
                <a:gs pos="0">
                  <a:srgbClr val="EBDECB">
                    <a:alpha val="100000"/>
                  </a:srgbClr>
                </a:gs>
                <a:gs pos="100000">
                  <a:srgbClr val="ECE0C8">
                    <a:alpha val="100000"/>
                  </a:srgbClr>
                </a:gs>
              </a:gsLst>
              <a:lin ang="5400000"/>
            </a:gradFill>
          </p:spPr>
        </p:sp>
        <p:sp>
          <p:nvSpPr>
            <p:cNvPr id="6" name="TextBox 6"/>
            <p:cNvSpPr txBox="1"/>
            <p:nvPr/>
          </p:nvSpPr>
          <p:spPr>
            <a:xfrm>
              <a:off x="0" y="-38100"/>
              <a:ext cx="4816593" cy="1508710"/>
            </a:xfrm>
            <a:prstGeom prst="rect">
              <a:avLst/>
            </a:prstGeom>
          </p:spPr>
          <p:txBody>
            <a:bodyPr lIns="50800" tIns="50800" rIns="50800" bIns="50800" rtlCol="0" anchor="ctr"/>
            <a:lstStyle/>
            <a:p>
              <a:pPr algn="ctr">
                <a:lnSpc>
                  <a:spcPts val="2660"/>
                </a:lnSpc>
                <a:spcBef>
                  <a:spcPct val="0"/>
                </a:spcBef>
              </a:pPr>
            </a:p>
          </p:txBody>
        </p:sp>
      </p:grpSp>
      <p:sp>
        <p:nvSpPr>
          <p:cNvPr id="7" name="Freeform 7"/>
          <p:cNvSpPr/>
          <p:nvPr/>
        </p:nvSpPr>
        <p:spPr>
          <a:xfrm flipH="1">
            <a:off x="1841740" y="7923144"/>
            <a:ext cx="16446260" cy="2363856"/>
          </a:xfrm>
          <a:custGeom>
            <a:avLst/>
            <a:gdLst/>
            <a:ahLst/>
            <a:cxnLst/>
            <a:rect l="l" t="t" r="r" b="b"/>
            <a:pathLst>
              <a:path w="16446260" h="2363856">
                <a:moveTo>
                  <a:pt x="16446260" y="0"/>
                </a:moveTo>
                <a:lnTo>
                  <a:pt x="0" y="0"/>
                </a:lnTo>
                <a:lnTo>
                  <a:pt x="0" y="2363856"/>
                </a:lnTo>
                <a:lnTo>
                  <a:pt x="16446260" y="2363856"/>
                </a:lnTo>
                <a:lnTo>
                  <a:pt x="16446260" y="0"/>
                </a:lnTo>
                <a:close/>
              </a:path>
            </a:pathLst>
          </a:custGeom>
          <a:blipFill>
            <a:blip r:embed="rId2">
              <a:alphaModFix amt="10999"/>
            </a:blip>
            <a:stretch>
              <a:fillRect l="-3971" r="-5282" b="-21619"/>
            </a:stretch>
          </a:blipFill>
        </p:spPr>
      </p:sp>
      <p:sp>
        <p:nvSpPr>
          <p:cNvPr id="8" name="Freeform 8"/>
          <p:cNvSpPr/>
          <p:nvPr/>
        </p:nvSpPr>
        <p:spPr>
          <a:xfrm>
            <a:off x="-3329796" y="3086100"/>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3">
              <a:alphaModFix amt="54000"/>
              <a:extLst>
                <a:ext uri="{96DAC541-7B7A-43D3-8B79-37D633B846F1}">
                  <asvg:svgBlip xmlns:asvg="http://schemas.microsoft.com/office/drawing/2016/SVG/main" r:embed="rId4"/>
                </a:ext>
              </a:extLst>
            </a:blip>
            <a:stretch>
              <a:fillRect/>
            </a:stretch>
          </a:blipFill>
        </p:spPr>
      </p:sp>
      <p:sp>
        <p:nvSpPr>
          <p:cNvPr id="9" name="Freeform 9"/>
          <p:cNvSpPr/>
          <p:nvPr/>
        </p:nvSpPr>
        <p:spPr>
          <a:xfrm>
            <a:off x="2057395" y="2533130"/>
            <a:ext cx="8499981" cy="5220741"/>
          </a:xfrm>
          <a:custGeom>
            <a:avLst/>
            <a:gdLst/>
            <a:ahLst/>
            <a:cxnLst/>
            <a:rect l="l" t="t" r="r" b="b"/>
            <a:pathLst>
              <a:path w="8499981" h="5220741">
                <a:moveTo>
                  <a:pt x="0" y="0"/>
                </a:moveTo>
                <a:lnTo>
                  <a:pt x="8499981" y="0"/>
                </a:lnTo>
                <a:lnTo>
                  <a:pt x="8499981" y="5220740"/>
                </a:lnTo>
                <a:lnTo>
                  <a:pt x="0" y="5220740"/>
                </a:lnTo>
                <a:lnTo>
                  <a:pt x="0" y="0"/>
                </a:lnTo>
                <a:close/>
              </a:path>
            </a:pathLst>
          </a:custGeom>
          <a:blipFill>
            <a:blip r:embed="rId5">
              <a:alphaModFix amt="7999"/>
              <a:extLst>
                <a:ext uri="{96DAC541-7B7A-43D3-8B79-37D633B846F1}">
                  <asvg:svgBlip xmlns:asvg="http://schemas.microsoft.com/office/drawing/2016/SVG/main" r:embed="rId6"/>
                </a:ext>
              </a:extLst>
            </a:blip>
            <a:stretch>
              <a:fillRect/>
            </a:stretch>
          </a:blipFill>
        </p:spPr>
      </p:sp>
      <p:sp>
        <p:nvSpPr>
          <p:cNvPr id="10" name="AutoShape 10"/>
          <p:cNvSpPr/>
          <p:nvPr/>
        </p:nvSpPr>
        <p:spPr>
          <a:xfrm>
            <a:off x="-580606" y="2590606"/>
            <a:ext cx="18868606" cy="0"/>
          </a:xfrm>
          <a:prstGeom prst="line">
            <a:avLst/>
          </a:prstGeom>
          <a:ln w="38100" cap="flat">
            <a:gradFill>
              <a:gsLst>
                <a:gs pos="0">
                  <a:srgbClr val="8A3E34">
                    <a:alpha val="15000"/>
                  </a:srgbClr>
                </a:gs>
                <a:gs pos="50000">
                  <a:srgbClr val="742F24">
                    <a:alpha val="15000"/>
                  </a:srgbClr>
                </a:gs>
                <a:gs pos="100000">
                  <a:srgbClr val="81362B">
                    <a:alpha val="15000"/>
                  </a:srgbClr>
                </a:gs>
              </a:gsLst>
              <a:path path="circle">
                <a:fillToRect r="100000" b="100000"/>
              </a:path>
              <a:tileRect l="-100000" t="-100000"/>
            </a:gradFill>
            <a:prstDash val="solid"/>
            <a:headEnd type="none" w="sm" len="sm"/>
            <a:tailEnd type="none" w="sm" len="sm"/>
          </a:ln>
        </p:spPr>
      </p:sp>
      <p:sp>
        <p:nvSpPr>
          <p:cNvPr id="11" name="AutoShape 11"/>
          <p:cNvSpPr/>
          <p:nvPr/>
        </p:nvSpPr>
        <p:spPr>
          <a:xfrm>
            <a:off x="-580606" y="8170794"/>
            <a:ext cx="18868606" cy="0"/>
          </a:xfrm>
          <a:prstGeom prst="line">
            <a:avLst/>
          </a:prstGeom>
          <a:ln w="57150" cap="flat">
            <a:gradFill>
              <a:gsLst>
                <a:gs pos="0">
                  <a:srgbClr val="EBDECB">
                    <a:alpha val="23000"/>
                  </a:srgbClr>
                </a:gs>
                <a:gs pos="100000">
                  <a:srgbClr val="ECE0C8">
                    <a:alpha val="23000"/>
                  </a:srgbClr>
                </a:gs>
              </a:gsLst>
              <a:lin ang="5400000"/>
            </a:gradFill>
            <a:prstDash val="solid"/>
            <a:headEnd type="none" w="sm" len="sm"/>
            <a:tailEnd type="none" w="sm" len="sm"/>
          </a:ln>
        </p:spPr>
      </p:sp>
      <p:grpSp>
        <p:nvGrpSpPr>
          <p:cNvPr id="12" name="Group 12"/>
          <p:cNvGrpSpPr/>
          <p:nvPr/>
        </p:nvGrpSpPr>
        <p:grpSpPr>
          <a:xfrm rot="0">
            <a:off x="11046600" y="599836"/>
            <a:ext cx="5878559" cy="9097871"/>
            <a:chOff x="0" y="0"/>
            <a:chExt cx="7838079" cy="12130494"/>
          </a:xfrm>
        </p:grpSpPr>
        <p:grpSp>
          <p:nvGrpSpPr>
            <p:cNvPr id="13" name="Group 13"/>
            <p:cNvGrpSpPr/>
            <p:nvPr/>
          </p:nvGrpSpPr>
          <p:grpSpPr>
            <a:xfrm rot="0">
              <a:off x="214869" y="0"/>
              <a:ext cx="7406425" cy="12130494"/>
              <a:chOff x="0" y="0"/>
              <a:chExt cx="10312400" cy="16889998"/>
            </a:xfrm>
          </p:grpSpPr>
          <p:sp>
            <p:nvSpPr>
              <p:cNvPr id="14" name="Freeform 14"/>
              <p:cNvSpPr/>
              <p:nvPr/>
            </p:nvSpPr>
            <p:spPr>
              <a:xfrm>
                <a:off x="0" y="0"/>
                <a:ext cx="10311130" cy="16891268"/>
              </a:xfrm>
              <a:custGeom>
                <a:avLst/>
                <a:gdLst/>
                <a:ahLst/>
                <a:cxnLst/>
                <a:rect l="l" t="t" r="r" b="b"/>
                <a:pathLst>
                  <a:path w="10311130" h="16891268">
                    <a:moveTo>
                      <a:pt x="2618740" y="1229723"/>
                    </a:moveTo>
                    <a:cubicBezTo>
                      <a:pt x="2618740" y="1237457"/>
                      <a:pt x="2620010" y="1245191"/>
                      <a:pt x="2620010" y="1251636"/>
                    </a:cubicBezTo>
                    <a:cubicBezTo>
                      <a:pt x="1173480" y="1251636"/>
                      <a:pt x="0" y="1951573"/>
                      <a:pt x="0" y="2813926"/>
                    </a:cubicBezTo>
                    <a:lnTo>
                      <a:pt x="0" y="14117323"/>
                    </a:lnTo>
                    <a:cubicBezTo>
                      <a:pt x="0" y="14979673"/>
                      <a:pt x="1173480" y="15679610"/>
                      <a:pt x="2620010" y="15679610"/>
                    </a:cubicBezTo>
                    <a:cubicBezTo>
                      <a:pt x="2637790" y="16349900"/>
                      <a:pt x="3755390" y="16891268"/>
                      <a:pt x="5128260" y="16891268"/>
                    </a:cubicBezTo>
                    <a:cubicBezTo>
                      <a:pt x="6501130" y="16891268"/>
                      <a:pt x="7620000" y="16349900"/>
                      <a:pt x="7636510" y="15679610"/>
                    </a:cubicBezTo>
                    <a:cubicBezTo>
                      <a:pt x="9113520" y="15679610"/>
                      <a:pt x="10311130" y="14965494"/>
                      <a:pt x="10311130" y="14085097"/>
                    </a:cubicBezTo>
                    <a:lnTo>
                      <a:pt x="10311130" y="2846151"/>
                    </a:lnTo>
                    <a:cubicBezTo>
                      <a:pt x="10311130" y="1965752"/>
                      <a:pt x="9113520" y="1251636"/>
                      <a:pt x="7636510" y="1251636"/>
                    </a:cubicBezTo>
                    <a:cubicBezTo>
                      <a:pt x="7636510" y="1243902"/>
                      <a:pt x="7637780" y="1236168"/>
                      <a:pt x="7637780" y="1229723"/>
                    </a:cubicBezTo>
                    <a:cubicBezTo>
                      <a:pt x="7639050" y="550411"/>
                      <a:pt x="6515100" y="0"/>
                      <a:pt x="5129530" y="0"/>
                    </a:cubicBezTo>
                    <a:cubicBezTo>
                      <a:pt x="3742690" y="0"/>
                      <a:pt x="2618740" y="550411"/>
                      <a:pt x="2618740" y="1229723"/>
                    </a:cubicBezTo>
                    <a:close/>
                  </a:path>
                </a:pathLst>
              </a:custGeom>
              <a:gradFill rotWithShape="1">
                <a:gsLst>
                  <a:gs pos="0">
                    <a:srgbClr val="DFC8B3">
                      <a:alpha val="100000"/>
                    </a:srgbClr>
                  </a:gs>
                  <a:gs pos="100000">
                    <a:srgbClr val="CBA486">
                      <a:alpha val="100000"/>
                    </a:srgbClr>
                  </a:gs>
                </a:gsLst>
                <a:lin ang="5400000"/>
              </a:gradFill>
              <a:ln w="12700" cap="sq">
                <a:solidFill>
                  <a:srgbClr val="000000"/>
                </a:solidFill>
                <a:prstDash val="solid"/>
                <a:miter/>
              </a:ln>
            </p:spPr>
          </p:sp>
        </p:grpSp>
        <p:grpSp>
          <p:nvGrpSpPr>
            <p:cNvPr id="15" name="Group 15"/>
            <p:cNvGrpSpPr/>
            <p:nvPr/>
          </p:nvGrpSpPr>
          <p:grpSpPr>
            <a:xfrm rot="0">
              <a:off x="508733" y="481300"/>
              <a:ext cx="6818697" cy="11167893"/>
              <a:chOff x="0" y="0"/>
              <a:chExt cx="10312400" cy="16889998"/>
            </a:xfrm>
          </p:grpSpPr>
          <p:sp>
            <p:nvSpPr>
              <p:cNvPr id="16" name="Freeform 16"/>
              <p:cNvSpPr/>
              <p:nvPr/>
            </p:nvSpPr>
            <p:spPr>
              <a:xfrm>
                <a:off x="0" y="0"/>
                <a:ext cx="10311130" cy="16891268"/>
              </a:xfrm>
              <a:custGeom>
                <a:avLst/>
                <a:gdLst/>
                <a:ahLst/>
                <a:cxnLst/>
                <a:rect l="l" t="t" r="r" b="b"/>
                <a:pathLst>
                  <a:path w="10311130" h="16891268">
                    <a:moveTo>
                      <a:pt x="2618740" y="1229723"/>
                    </a:moveTo>
                    <a:cubicBezTo>
                      <a:pt x="2618740" y="1237457"/>
                      <a:pt x="2620010" y="1245191"/>
                      <a:pt x="2620010" y="1251636"/>
                    </a:cubicBezTo>
                    <a:cubicBezTo>
                      <a:pt x="1173480" y="1251636"/>
                      <a:pt x="0" y="1951573"/>
                      <a:pt x="0" y="2813926"/>
                    </a:cubicBezTo>
                    <a:lnTo>
                      <a:pt x="0" y="14117323"/>
                    </a:lnTo>
                    <a:cubicBezTo>
                      <a:pt x="0" y="14979673"/>
                      <a:pt x="1173480" y="15679610"/>
                      <a:pt x="2620010" y="15679610"/>
                    </a:cubicBezTo>
                    <a:cubicBezTo>
                      <a:pt x="2637790" y="16349900"/>
                      <a:pt x="3755390" y="16891268"/>
                      <a:pt x="5128260" y="16891268"/>
                    </a:cubicBezTo>
                    <a:cubicBezTo>
                      <a:pt x="6501130" y="16891268"/>
                      <a:pt x="7620000" y="16349900"/>
                      <a:pt x="7636510" y="15679610"/>
                    </a:cubicBezTo>
                    <a:cubicBezTo>
                      <a:pt x="9113520" y="15679610"/>
                      <a:pt x="10311130" y="14965494"/>
                      <a:pt x="10311130" y="14085097"/>
                    </a:cubicBezTo>
                    <a:lnTo>
                      <a:pt x="10311130" y="2846151"/>
                    </a:lnTo>
                    <a:cubicBezTo>
                      <a:pt x="10311130" y="1965752"/>
                      <a:pt x="9113520" y="1251636"/>
                      <a:pt x="7636510" y="1251636"/>
                    </a:cubicBezTo>
                    <a:cubicBezTo>
                      <a:pt x="7636510" y="1243902"/>
                      <a:pt x="7637780" y="1236168"/>
                      <a:pt x="7637780" y="1229723"/>
                    </a:cubicBezTo>
                    <a:cubicBezTo>
                      <a:pt x="7639050" y="550411"/>
                      <a:pt x="6515100" y="0"/>
                      <a:pt x="5129530" y="0"/>
                    </a:cubicBezTo>
                    <a:cubicBezTo>
                      <a:pt x="3742690" y="0"/>
                      <a:pt x="2618740" y="550411"/>
                      <a:pt x="2618740" y="1229723"/>
                    </a:cubicBezTo>
                    <a:close/>
                  </a:path>
                </a:pathLst>
              </a:custGeom>
              <a:blipFill>
                <a:blip r:embed="rId7"/>
                <a:stretch>
                  <a:fillRect l="-6624" r="-6624"/>
                </a:stretch>
              </a:blipFill>
              <a:ln w="38100" cap="sq">
                <a:solidFill>
                  <a:srgbClr val="95694F"/>
                </a:solidFill>
                <a:prstDash val="solid"/>
                <a:miter/>
              </a:ln>
            </p:spPr>
          </p:sp>
        </p:grpSp>
        <p:grpSp>
          <p:nvGrpSpPr>
            <p:cNvPr id="17" name="Group 17"/>
            <p:cNvGrpSpPr/>
            <p:nvPr/>
          </p:nvGrpSpPr>
          <p:grpSpPr>
            <a:xfrm rot="0">
              <a:off x="7404509" y="5845216"/>
              <a:ext cx="433570" cy="440062"/>
              <a:chOff x="0" y="0"/>
              <a:chExt cx="812800" cy="824971"/>
            </a:xfrm>
          </p:grpSpPr>
          <p:sp>
            <p:nvSpPr>
              <p:cNvPr id="18" name="Freeform 18"/>
              <p:cNvSpPr/>
              <p:nvPr/>
            </p:nvSpPr>
            <p:spPr>
              <a:xfrm>
                <a:off x="0" y="0"/>
                <a:ext cx="812800" cy="824971"/>
              </a:xfrm>
              <a:custGeom>
                <a:avLst/>
                <a:gdLst/>
                <a:ahLst/>
                <a:cxnLst/>
                <a:rect l="l" t="t" r="r" b="b"/>
                <a:pathLst>
                  <a:path w="812800" h="824971">
                    <a:moveTo>
                      <a:pt x="406400" y="0"/>
                    </a:moveTo>
                    <a:cubicBezTo>
                      <a:pt x="181951" y="0"/>
                      <a:pt x="0" y="184676"/>
                      <a:pt x="0" y="412486"/>
                    </a:cubicBezTo>
                    <a:cubicBezTo>
                      <a:pt x="0" y="640295"/>
                      <a:pt x="181951" y="824971"/>
                      <a:pt x="406400" y="824971"/>
                    </a:cubicBezTo>
                    <a:cubicBezTo>
                      <a:pt x="630849" y="824971"/>
                      <a:pt x="812800" y="640295"/>
                      <a:pt x="812800" y="412486"/>
                    </a:cubicBezTo>
                    <a:cubicBezTo>
                      <a:pt x="812800" y="184676"/>
                      <a:pt x="630849" y="0"/>
                      <a:pt x="406400" y="0"/>
                    </a:cubicBezTo>
                    <a:close/>
                  </a:path>
                </a:pathLst>
              </a:custGeom>
              <a:solidFill>
                <a:srgbClr val="A64927"/>
              </a:solidFill>
              <a:ln w="57150" cap="sq">
                <a:solidFill>
                  <a:srgbClr val="FCF7EE"/>
                </a:solidFill>
                <a:prstDash val="solid"/>
                <a:miter/>
              </a:ln>
            </p:spPr>
          </p:sp>
          <p:sp>
            <p:nvSpPr>
              <p:cNvPr id="19" name="TextBox 19"/>
              <p:cNvSpPr txBox="1"/>
              <p:nvPr/>
            </p:nvSpPr>
            <p:spPr>
              <a:xfrm>
                <a:off x="76200" y="48766"/>
                <a:ext cx="660400" cy="698864"/>
              </a:xfrm>
              <a:prstGeom prst="rect">
                <a:avLst/>
              </a:prstGeom>
            </p:spPr>
            <p:txBody>
              <a:bodyPr lIns="50800" tIns="50800" rIns="50800" bIns="50800" rtlCol="0" anchor="ctr"/>
              <a:lstStyle/>
              <a:p>
                <a:pPr algn="ctr">
                  <a:lnSpc>
                    <a:spcPts val="2660"/>
                  </a:lnSpc>
                </a:pPr>
              </a:p>
            </p:txBody>
          </p:sp>
        </p:grpSp>
        <p:grpSp>
          <p:nvGrpSpPr>
            <p:cNvPr id="20" name="Group 20"/>
            <p:cNvGrpSpPr/>
            <p:nvPr/>
          </p:nvGrpSpPr>
          <p:grpSpPr>
            <a:xfrm rot="0">
              <a:off x="0" y="5845216"/>
              <a:ext cx="433570" cy="440062"/>
              <a:chOff x="0" y="0"/>
              <a:chExt cx="812800" cy="824971"/>
            </a:xfrm>
          </p:grpSpPr>
          <p:sp>
            <p:nvSpPr>
              <p:cNvPr id="21" name="Freeform 21"/>
              <p:cNvSpPr/>
              <p:nvPr/>
            </p:nvSpPr>
            <p:spPr>
              <a:xfrm>
                <a:off x="0" y="0"/>
                <a:ext cx="812800" cy="824971"/>
              </a:xfrm>
              <a:custGeom>
                <a:avLst/>
                <a:gdLst/>
                <a:ahLst/>
                <a:cxnLst/>
                <a:rect l="l" t="t" r="r" b="b"/>
                <a:pathLst>
                  <a:path w="812800" h="824971">
                    <a:moveTo>
                      <a:pt x="406400" y="0"/>
                    </a:moveTo>
                    <a:cubicBezTo>
                      <a:pt x="181951" y="0"/>
                      <a:pt x="0" y="184676"/>
                      <a:pt x="0" y="412486"/>
                    </a:cubicBezTo>
                    <a:cubicBezTo>
                      <a:pt x="0" y="640295"/>
                      <a:pt x="181951" y="824971"/>
                      <a:pt x="406400" y="824971"/>
                    </a:cubicBezTo>
                    <a:cubicBezTo>
                      <a:pt x="630849" y="824971"/>
                      <a:pt x="812800" y="640295"/>
                      <a:pt x="812800" y="412486"/>
                    </a:cubicBezTo>
                    <a:cubicBezTo>
                      <a:pt x="812800" y="184676"/>
                      <a:pt x="630849" y="0"/>
                      <a:pt x="406400" y="0"/>
                    </a:cubicBezTo>
                    <a:close/>
                  </a:path>
                </a:pathLst>
              </a:custGeom>
              <a:solidFill>
                <a:srgbClr val="A64927"/>
              </a:solidFill>
              <a:ln w="57150" cap="sq">
                <a:solidFill>
                  <a:srgbClr val="FCF7EE"/>
                </a:solidFill>
                <a:prstDash val="solid"/>
                <a:miter/>
              </a:ln>
            </p:spPr>
          </p:sp>
          <p:sp>
            <p:nvSpPr>
              <p:cNvPr id="22" name="TextBox 22"/>
              <p:cNvSpPr txBox="1"/>
              <p:nvPr/>
            </p:nvSpPr>
            <p:spPr>
              <a:xfrm>
                <a:off x="76200" y="48766"/>
                <a:ext cx="660400" cy="698864"/>
              </a:xfrm>
              <a:prstGeom prst="rect">
                <a:avLst/>
              </a:prstGeom>
            </p:spPr>
            <p:txBody>
              <a:bodyPr lIns="50800" tIns="50800" rIns="50800" bIns="50800" rtlCol="0" anchor="ctr"/>
              <a:lstStyle/>
              <a:p>
                <a:pPr algn="ctr">
                  <a:lnSpc>
                    <a:spcPts val="2660"/>
                  </a:lnSpc>
                </a:pPr>
              </a:p>
            </p:txBody>
          </p:sp>
        </p:grpSp>
      </p:grpSp>
      <p:sp>
        <p:nvSpPr>
          <p:cNvPr id="23" name="TextBox 23"/>
          <p:cNvSpPr txBox="1"/>
          <p:nvPr/>
        </p:nvSpPr>
        <p:spPr>
          <a:xfrm>
            <a:off x="685855" y="4665668"/>
            <a:ext cx="12202176" cy="876300"/>
          </a:xfrm>
          <a:prstGeom prst="rect">
            <a:avLst/>
          </a:prstGeom>
        </p:spPr>
        <p:txBody>
          <a:bodyPr lIns="0" tIns="0" rIns="0" bIns="0" rtlCol="0" anchor="t">
            <a:spAutoFit/>
          </a:bodyPr>
          <a:lstStyle/>
          <a:p>
            <a:pPr algn="l">
              <a:lnSpc>
                <a:spcPts val="6850"/>
              </a:lnSpc>
            </a:pPr>
            <a:r>
              <a:rPr lang="en-US" sz="5705">
                <a:solidFill>
                  <a:srgbClr val="A64927"/>
                </a:solidFill>
                <a:latin typeface="Zcool XiaoWei" panose="00000500000000000000"/>
                <a:ea typeface="Zcool XiaoWei" panose="00000500000000000000"/>
                <a:cs typeface="Zcool XiaoWei" panose="00000500000000000000"/>
                <a:sym typeface="Zcool XiaoWei" panose="00000500000000000000"/>
              </a:rPr>
              <a:t>THANK YOU FOR WATCHING！</a:t>
            </a:r>
            <a:endParaRPr lang="en-US" sz="5705">
              <a:solidFill>
                <a:srgbClr val="A64927"/>
              </a:solidFill>
              <a:latin typeface="Zcool XiaoWei" panose="00000500000000000000"/>
              <a:ea typeface="Zcool XiaoWei" panose="00000500000000000000"/>
              <a:cs typeface="Zcool XiaoWei" panose="00000500000000000000"/>
              <a:sym typeface="Zcool XiaoWei" panose="00000500000000000000"/>
            </a:endParaRPr>
          </a:p>
        </p:txBody>
      </p:sp>
      <p:sp>
        <p:nvSpPr>
          <p:cNvPr id="24" name="TextBox 24"/>
          <p:cNvSpPr txBox="1"/>
          <p:nvPr/>
        </p:nvSpPr>
        <p:spPr>
          <a:xfrm>
            <a:off x="292879" y="3666886"/>
            <a:ext cx="11046600" cy="2538730"/>
          </a:xfrm>
          <a:prstGeom prst="rect">
            <a:avLst/>
          </a:prstGeom>
        </p:spPr>
        <p:txBody>
          <a:bodyPr lIns="0" tIns="0" rIns="0" bIns="0" rtlCol="0" anchor="t">
            <a:spAutoFit/>
          </a:bodyPr>
          <a:lstStyle/>
          <a:p>
            <a:pPr algn="ctr">
              <a:lnSpc>
                <a:spcPts val="6600"/>
              </a:lnSpc>
            </a:pPr>
            <a:r>
              <a:rPr lang="en-US" altLang="zh-CN" sz="6600" spc="621">
                <a:solidFill>
                  <a:srgbClr val="603C29"/>
                </a:solidFill>
                <a:latin typeface="MS UI Gothic" panose="020B0600070205080204" charset="-128"/>
                <a:ea typeface="MS UI Gothic" panose="020B0600070205080204" charset="-128"/>
                <a:cs typeface="黄煜臣江西拙楷体" panose="02010600040101010101" charset="-122"/>
                <a:sym typeface="黄煜臣江西拙楷体" panose="02010600040101010101" charset="-122"/>
              </a:rPr>
              <a:t>Intangible heritage thrives not in museums, but in </a:t>
            </a:r>
            <a:r>
              <a:rPr lang="en-US" altLang="zh-CN" sz="6600" i="1" u="sng" spc="621">
                <a:solidFill>
                  <a:srgbClr val="603C29"/>
                </a:solidFill>
                <a:highlight>
                  <a:srgbClr val="FFFF00"/>
                </a:highlight>
                <a:latin typeface="MS UI Gothic" panose="020B0600070205080204" charset="-128"/>
                <a:ea typeface="MS UI Gothic" panose="020B0600070205080204" charset="-128"/>
                <a:cs typeface="黄煜臣江西拙楷体" panose="02010600040101010101" charset="-122"/>
                <a:sym typeface="黄煜臣江西拙楷体" panose="02010600040101010101" charset="-122"/>
              </a:rPr>
              <a:t>everyday joy</a:t>
            </a:r>
            <a:r>
              <a:rPr lang="en-US" altLang="zh-CN" sz="6600" spc="621">
                <a:solidFill>
                  <a:srgbClr val="603C29"/>
                </a:solidFill>
                <a:latin typeface="MS UI Gothic" panose="020B0600070205080204" charset="-128"/>
                <a:ea typeface="MS UI Gothic" panose="020B0600070205080204" charset="-128"/>
                <a:cs typeface="黄煜臣江西拙楷体" panose="02010600040101010101" charset="-122"/>
                <a:sym typeface="黄煜臣江西拙楷体" panose="02010600040101010101" charset="-122"/>
              </a:rPr>
              <a:t>.</a:t>
            </a:r>
            <a:endParaRPr lang="en-US" altLang="zh-CN" sz="6600" spc="621">
              <a:solidFill>
                <a:srgbClr val="603C29"/>
              </a:solidFill>
              <a:latin typeface="MS UI Gothic" panose="020B0600070205080204" charset="-128"/>
              <a:ea typeface="MS UI Gothic" panose="020B0600070205080204" charset="-128"/>
              <a:cs typeface="黄煜臣江西拙楷体" panose="02010600040101010101" charset="-122"/>
              <a:sym typeface="黄煜臣江西拙楷体" panose="0201060004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ox(in)">
                                      <p:cBhvr>
                                        <p:cTn id="7" dur="20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grpId="1" nodeType="clickEffect">
                                  <p:stCondLst>
                                    <p:cond delay="0"/>
                                  </p:stCondLst>
                                  <p:childTnLst>
                                    <p:anim calcmode="lin" valueType="num">
                                      <p:cBhvr additive="base">
                                        <p:cTn id="11" dur="500"/>
                                        <p:tgtEl>
                                          <p:spTgt spid="24"/>
                                        </p:tgtEl>
                                        <p:attrNameLst>
                                          <p:attrName>ppt_x</p:attrName>
                                        </p:attrNameLst>
                                      </p:cBhvr>
                                      <p:tavLst>
                                        <p:tav tm="0">
                                          <p:val>
                                            <p:strVal val="ppt_x"/>
                                          </p:val>
                                        </p:tav>
                                        <p:tav tm="100000">
                                          <p:val>
                                            <p:strVal val="ppt_x"/>
                                          </p:val>
                                        </p:tav>
                                      </p:tavLst>
                                    </p:anim>
                                    <p:anim calcmode="lin" valueType="num">
                                      <p:cBhvr additive="base">
                                        <p:cTn id="12" dur="500"/>
                                        <p:tgtEl>
                                          <p:spTgt spid="24"/>
                                        </p:tgtEl>
                                        <p:attrNameLst>
                                          <p:attrName>ppt_y</p:attrName>
                                        </p:attrNameLst>
                                      </p:cBhvr>
                                      <p:tavLst>
                                        <p:tav tm="0">
                                          <p:val>
                                            <p:strVal val="ppt_y"/>
                                          </p:val>
                                        </p:tav>
                                        <p:tav tm="100000">
                                          <p:val>
                                            <p:strVal val="1+ppt_h/2"/>
                                          </p:val>
                                        </p:tav>
                                      </p:tavLst>
                                    </p:anim>
                                    <p:set>
                                      <p:cBhvr>
                                        <p:cTn id="13" dur="1" fill="hold">
                                          <p:stCondLst>
                                            <p:cond delay="499"/>
                                          </p:stCondLst>
                                        </p:cTn>
                                        <p:tgtEl>
                                          <p:spTgt spid="24"/>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3"/>
                                        </p:tgtEl>
                                        <p:attrNameLst>
                                          <p:attrName>style.visibility</p:attrName>
                                        </p:attrNameLst>
                                      </p:cBhvr>
                                      <p:to>
                                        <p:strVal val="visible"/>
                                      </p:to>
                                    </p:set>
                                    <p:anim calcmode="lin" valueType="num">
                                      <p:cBhvr additive="base">
                                        <p:cTn id="18" dur="500" fill="hold"/>
                                        <p:tgtEl>
                                          <p:spTgt spid="23"/>
                                        </p:tgtEl>
                                        <p:attrNameLst>
                                          <p:attrName>ppt_x</p:attrName>
                                        </p:attrNameLst>
                                      </p:cBhvr>
                                      <p:tavLst>
                                        <p:tav tm="0">
                                          <p:val>
                                            <p:strVal val="#ppt_x"/>
                                          </p:val>
                                        </p:tav>
                                        <p:tav tm="100000">
                                          <p:val>
                                            <p:strVal val="#ppt_x"/>
                                          </p:val>
                                        </p:tav>
                                      </p:tavLst>
                                    </p:anim>
                                    <p:anim calcmode="lin" valueType="num">
                                      <p:cBhvr additive="base">
                                        <p:cTn id="19"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4" grpId="1"/>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rgbClr val="8A3E34">
                <a:alpha val="100000"/>
              </a:srgbClr>
            </a:gs>
            <a:gs pos="50000">
              <a:srgbClr val="742F24">
                <a:alpha val="100000"/>
              </a:srgbClr>
            </a:gs>
            <a:gs pos="100000">
              <a:srgbClr val="81362B">
                <a:alpha val="100000"/>
              </a:srgb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Freeform 2"/>
          <p:cNvSpPr/>
          <p:nvPr/>
        </p:nvSpPr>
        <p:spPr>
          <a:xfrm rot="5400000">
            <a:off x="4115231" y="-5168701"/>
            <a:ext cx="12263260" cy="21654935"/>
          </a:xfrm>
          <a:custGeom>
            <a:avLst/>
            <a:gdLst/>
            <a:ahLst/>
            <a:cxnLst/>
            <a:rect l="l" t="t" r="r" b="b"/>
            <a:pathLst>
              <a:path w="12263260" h="21654935">
                <a:moveTo>
                  <a:pt x="0" y="0"/>
                </a:moveTo>
                <a:lnTo>
                  <a:pt x="12263260" y="0"/>
                </a:lnTo>
                <a:lnTo>
                  <a:pt x="12263260" y="21654935"/>
                </a:lnTo>
                <a:lnTo>
                  <a:pt x="0" y="21654935"/>
                </a:lnTo>
                <a:lnTo>
                  <a:pt x="0" y="0"/>
                </a:lnTo>
                <a:close/>
              </a:path>
            </a:pathLst>
          </a:custGeom>
          <a:blipFill>
            <a:blip r:embed="rId1">
              <a:alphaModFix amt="19999"/>
            </a:blip>
            <a:stretch>
              <a:fillRect r="-13013"/>
            </a:stretch>
          </a:blipFill>
        </p:spPr>
      </p:sp>
      <p:grpSp>
        <p:nvGrpSpPr>
          <p:cNvPr id="3" name="Group 3"/>
          <p:cNvGrpSpPr/>
          <p:nvPr/>
        </p:nvGrpSpPr>
        <p:grpSpPr>
          <a:xfrm rot="0">
            <a:off x="0" y="443045"/>
            <a:ext cx="18288000" cy="9314647"/>
            <a:chOff x="0" y="0"/>
            <a:chExt cx="4816593" cy="2453240"/>
          </a:xfrm>
        </p:grpSpPr>
        <p:sp>
          <p:nvSpPr>
            <p:cNvPr id="4" name="Freeform 4"/>
            <p:cNvSpPr/>
            <p:nvPr/>
          </p:nvSpPr>
          <p:spPr>
            <a:xfrm>
              <a:off x="0" y="0"/>
              <a:ext cx="4816592" cy="2453240"/>
            </a:xfrm>
            <a:custGeom>
              <a:avLst/>
              <a:gdLst/>
              <a:ahLst/>
              <a:cxnLst/>
              <a:rect l="l" t="t" r="r" b="b"/>
              <a:pathLst>
                <a:path w="4816592" h="2453240">
                  <a:moveTo>
                    <a:pt x="0" y="0"/>
                  </a:moveTo>
                  <a:lnTo>
                    <a:pt x="4816592" y="0"/>
                  </a:lnTo>
                  <a:lnTo>
                    <a:pt x="4816592" y="2453240"/>
                  </a:lnTo>
                  <a:lnTo>
                    <a:pt x="0" y="2453240"/>
                  </a:lnTo>
                  <a:close/>
                </a:path>
              </a:pathLst>
            </a:custGeom>
            <a:gradFill rotWithShape="1">
              <a:gsLst>
                <a:gs pos="0">
                  <a:srgbClr val="EBDECB">
                    <a:alpha val="100000"/>
                  </a:srgbClr>
                </a:gs>
                <a:gs pos="100000">
                  <a:srgbClr val="ECE0C8">
                    <a:alpha val="100000"/>
                  </a:srgbClr>
                </a:gs>
              </a:gsLst>
              <a:lin ang="5400000"/>
            </a:gradFill>
          </p:spPr>
        </p:sp>
        <p:sp>
          <p:nvSpPr>
            <p:cNvPr id="5" name="TextBox 5"/>
            <p:cNvSpPr txBox="1"/>
            <p:nvPr/>
          </p:nvSpPr>
          <p:spPr>
            <a:xfrm>
              <a:off x="0" y="-38100"/>
              <a:ext cx="4816593" cy="2491340"/>
            </a:xfrm>
            <a:prstGeom prst="rect">
              <a:avLst/>
            </a:prstGeom>
          </p:spPr>
          <p:txBody>
            <a:bodyPr lIns="50800" tIns="50800" rIns="50800" bIns="50800" rtlCol="0" anchor="ctr"/>
            <a:lstStyle/>
            <a:p>
              <a:pPr algn="ctr">
                <a:lnSpc>
                  <a:spcPts val="2660"/>
                </a:lnSpc>
                <a:spcBef>
                  <a:spcPct val="0"/>
                </a:spcBef>
              </a:pPr>
            </a:p>
          </p:txBody>
        </p:sp>
      </p:grpSp>
      <p:sp>
        <p:nvSpPr>
          <p:cNvPr id="6" name="AutoShape 6"/>
          <p:cNvSpPr/>
          <p:nvPr/>
        </p:nvSpPr>
        <p:spPr>
          <a:xfrm>
            <a:off x="-552031" y="628650"/>
            <a:ext cx="18868606" cy="0"/>
          </a:xfrm>
          <a:prstGeom prst="line">
            <a:avLst/>
          </a:prstGeom>
          <a:ln w="38100" cap="flat">
            <a:gradFill>
              <a:gsLst>
                <a:gs pos="0">
                  <a:srgbClr val="8A3E34">
                    <a:alpha val="15000"/>
                  </a:srgbClr>
                </a:gs>
                <a:gs pos="50000">
                  <a:srgbClr val="742F24">
                    <a:alpha val="15000"/>
                  </a:srgbClr>
                </a:gs>
                <a:gs pos="100000">
                  <a:srgbClr val="81362B">
                    <a:alpha val="15000"/>
                  </a:srgbClr>
                </a:gs>
              </a:gsLst>
              <a:path path="circle">
                <a:fillToRect r="100000" b="100000"/>
              </a:path>
              <a:tileRect l="-100000" t="-100000"/>
            </a:gradFill>
            <a:prstDash val="solid"/>
            <a:headEnd type="none" w="sm" len="sm"/>
            <a:tailEnd type="none" w="sm" len="sm"/>
          </a:ln>
        </p:spPr>
      </p:sp>
      <p:sp>
        <p:nvSpPr>
          <p:cNvPr id="7" name="AutoShape 7"/>
          <p:cNvSpPr/>
          <p:nvPr/>
        </p:nvSpPr>
        <p:spPr>
          <a:xfrm>
            <a:off x="-580606" y="9982341"/>
            <a:ext cx="18868606" cy="0"/>
          </a:xfrm>
          <a:prstGeom prst="line">
            <a:avLst/>
          </a:prstGeom>
          <a:ln w="57150" cap="flat">
            <a:gradFill>
              <a:gsLst>
                <a:gs pos="0">
                  <a:srgbClr val="EBDECB">
                    <a:alpha val="23000"/>
                  </a:srgbClr>
                </a:gs>
                <a:gs pos="100000">
                  <a:srgbClr val="ECE0C8">
                    <a:alpha val="23000"/>
                  </a:srgbClr>
                </a:gs>
              </a:gsLst>
              <a:lin ang="5400000"/>
            </a:gradFill>
            <a:prstDash val="solid"/>
            <a:headEnd type="none" w="sm" len="sm"/>
            <a:tailEnd type="none" w="sm" len="sm"/>
          </a:ln>
        </p:spPr>
      </p:sp>
      <p:sp>
        <p:nvSpPr>
          <p:cNvPr id="8" name="Freeform 8"/>
          <p:cNvSpPr/>
          <p:nvPr/>
        </p:nvSpPr>
        <p:spPr>
          <a:xfrm>
            <a:off x="-3912079" y="-860485"/>
            <a:ext cx="4574157" cy="4574157"/>
          </a:xfrm>
          <a:custGeom>
            <a:avLst/>
            <a:gdLst/>
            <a:ahLst/>
            <a:cxnLst/>
            <a:rect l="l" t="t" r="r" b="b"/>
            <a:pathLst>
              <a:path w="4574157" h="4574157">
                <a:moveTo>
                  <a:pt x="0" y="0"/>
                </a:moveTo>
                <a:lnTo>
                  <a:pt x="4574156" y="0"/>
                </a:lnTo>
                <a:lnTo>
                  <a:pt x="4574156" y="4574157"/>
                </a:lnTo>
                <a:lnTo>
                  <a:pt x="0" y="4574157"/>
                </a:lnTo>
                <a:lnTo>
                  <a:pt x="0" y="0"/>
                </a:lnTo>
                <a:close/>
              </a:path>
            </a:pathLst>
          </a:custGeom>
          <a:blipFill>
            <a:blip r:embed="rId2">
              <a:alphaModFix amt="54000"/>
              <a:extLst>
                <a:ext uri="{96DAC541-7B7A-43D3-8B79-37D633B846F1}">
                  <asvg:svgBlip xmlns:asvg="http://schemas.microsoft.com/office/drawing/2016/SVG/main" r:embed="rId3"/>
                </a:ext>
              </a:extLst>
            </a:blip>
            <a:stretch>
              <a:fillRect/>
            </a:stretch>
          </a:blipFill>
        </p:spPr>
      </p:sp>
      <p:sp>
        <p:nvSpPr>
          <p:cNvPr id="9" name="Freeform 9"/>
          <p:cNvSpPr/>
          <p:nvPr/>
        </p:nvSpPr>
        <p:spPr>
          <a:xfrm>
            <a:off x="-6629246" y="1028700"/>
            <a:ext cx="11097801" cy="6816337"/>
          </a:xfrm>
          <a:custGeom>
            <a:avLst/>
            <a:gdLst/>
            <a:ahLst/>
            <a:cxnLst/>
            <a:rect l="l" t="t" r="r" b="b"/>
            <a:pathLst>
              <a:path w="11097801" h="6816337">
                <a:moveTo>
                  <a:pt x="0" y="0"/>
                </a:moveTo>
                <a:lnTo>
                  <a:pt x="11097801" y="0"/>
                </a:lnTo>
                <a:lnTo>
                  <a:pt x="11097801" y="6816337"/>
                </a:lnTo>
                <a:lnTo>
                  <a:pt x="0" y="6816337"/>
                </a:lnTo>
                <a:lnTo>
                  <a:pt x="0" y="0"/>
                </a:lnTo>
                <a:close/>
              </a:path>
            </a:pathLst>
          </a:custGeom>
          <a:blipFill>
            <a:blip r:embed="rId4">
              <a:alphaModFix amt="6000"/>
              <a:extLst>
                <a:ext uri="{96DAC541-7B7A-43D3-8B79-37D633B846F1}">
                  <asvg:svgBlip xmlns:asvg="http://schemas.microsoft.com/office/drawing/2016/SVG/main" r:embed="rId5"/>
                </a:ext>
              </a:extLst>
            </a:blip>
            <a:stretch>
              <a:fillRect/>
            </a:stretch>
          </a:blipFill>
        </p:spPr>
      </p:sp>
      <p:sp>
        <p:nvSpPr>
          <p:cNvPr id="10" name="Freeform 10"/>
          <p:cNvSpPr/>
          <p:nvPr/>
        </p:nvSpPr>
        <p:spPr>
          <a:xfrm>
            <a:off x="11156758" y="954564"/>
            <a:ext cx="2938804" cy="842470"/>
          </a:xfrm>
          <a:custGeom>
            <a:avLst/>
            <a:gdLst/>
            <a:ahLst/>
            <a:cxnLst/>
            <a:rect l="l" t="t" r="r" b="b"/>
            <a:pathLst>
              <a:path w="2938804" h="842470">
                <a:moveTo>
                  <a:pt x="0" y="0"/>
                </a:moveTo>
                <a:lnTo>
                  <a:pt x="2938804" y="0"/>
                </a:lnTo>
                <a:lnTo>
                  <a:pt x="2938804" y="842470"/>
                </a:lnTo>
                <a:lnTo>
                  <a:pt x="0" y="84247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1" name="Freeform 11"/>
          <p:cNvSpPr/>
          <p:nvPr/>
        </p:nvSpPr>
        <p:spPr>
          <a:xfrm flipH="1">
            <a:off x="4643815" y="954564"/>
            <a:ext cx="2938804" cy="842470"/>
          </a:xfrm>
          <a:custGeom>
            <a:avLst/>
            <a:gdLst/>
            <a:ahLst/>
            <a:cxnLst/>
            <a:rect l="l" t="t" r="r" b="b"/>
            <a:pathLst>
              <a:path w="2938804" h="842470">
                <a:moveTo>
                  <a:pt x="2938804" y="0"/>
                </a:moveTo>
                <a:lnTo>
                  <a:pt x="0" y="0"/>
                </a:lnTo>
                <a:lnTo>
                  <a:pt x="0" y="842470"/>
                </a:lnTo>
                <a:lnTo>
                  <a:pt x="2938804" y="842470"/>
                </a:lnTo>
                <a:lnTo>
                  <a:pt x="2938804" y="0"/>
                </a:lnTo>
                <a:close/>
              </a:path>
            </a:pathLst>
          </a:custGeom>
          <a:blipFill>
            <a:blip r:embed="rId6">
              <a:extLst>
                <a:ext uri="{96DAC541-7B7A-43D3-8B79-37D633B846F1}">
                  <asvg:svgBlip xmlns:asvg="http://schemas.microsoft.com/office/drawing/2016/SVG/main" r:embed="rId7"/>
                </a:ext>
              </a:extLst>
            </a:blip>
            <a:stretch>
              <a:fillRect/>
            </a:stretch>
          </a:blipFill>
        </p:spPr>
      </p:sp>
      <p:grpSp>
        <p:nvGrpSpPr>
          <p:cNvPr id="12" name="Group 12"/>
          <p:cNvGrpSpPr/>
          <p:nvPr/>
        </p:nvGrpSpPr>
        <p:grpSpPr>
          <a:xfrm rot="0">
            <a:off x="8016727" y="614435"/>
            <a:ext cx="2254546" cy="1522727"/>
            <a:chOff x="0" y="0"/>
            <a:chExt cx="3006061" cy="2030303"/>
          </a:xfrm>
        </p:grpSpPr>
        <p:sp>
          <p:nvSpPr>
            <p:cNvPr id="13" name="TextBox 13"/>
            <p:cNvSpPr txBox="1"/>
            <p:nvPr/>
          </p:nvSpPr>
          <p:spPr>
            <a:xfrm>
              <a:off x="5026" y="-9525"/>
              <a:ext cx="2996008" cy="1444625"/>
            </a:xfrm>
            <a:prstGeom prst="rect">
              <a:avLst/>
            </a:prstGeom>
          </p:spPr>
          <p:txBody>
            <a:bodyPr lIns="0" tIns="0" rIns="0" bIns="0" rtlCol="0" anchor="t">
              <a:spAutoFit/>
            </a:bodyPr>
            <a:lstStyle/>
            <a:p>
              <a:pPr algn="ctr">
                <a:lnSpc>
                  <a:spcPts val="8505"/>
                </a:lnSpc>
              </a:pPr>
              <a:r>
                <a:rPr lang="en-US" sz="7090" spc="800">
                  <a:solidFill>
                    <a:srgbClr val="603C29"/>
                  </a:solidFill>
                  <a:latin typeface="黄煜臣江西拙楷体" panose="02010600040101010101" charset="-122"/>
                  <a:ea typeface="黄煜臣江西拙楷体" panose="02010600040101010101" charset="-122"/>
                  <a:cs typeface="黄煜臣江西拙楷体" panose="02010600040101010101" charset="-122"/>
                  <a:sym typeface="黄煜臣江西拙楷体" panose="02010600040101010101" charset="-122"/>
                </a:rPr>
                <a:t>目录</a:t>
              </a:r>
              <a:endParaRPr lang="en-US" sz="7090" spc="800">
                <a:solidFill>
                  <a:srgbClr val="603C29"/>
                </a:solidFill>
                <a:latin typeface="黄煜臣江西拙楷体" panose="02010600040101010101" charset="-122"/>
                <a:ea typeface="黄煜臣江西拙楷体" panose="02010600040101010101" charset="-122"/>
                <a:cs typeface="黄煜臣江西拙楷体" panose="02010600040101010101" charset="-122"/>
                <a:sym typeface="黄煜臣江西拙楷体" panose="02010600040101010101" charset="-122"/>
              </a:endParaRPr>
            </a:p>
          </p:txBody>
        </p:sp>
        <p:sp>
          <p:nvSpPr>
            <p:cNvPr id="14" name="TextBox 14"/>
            <p:cNvSpPr txBox="1"/>
            <p:nvPr/>
          </p:nvSpPr>
          <p:spPr>
            <a:xfrm>
              <a:off x="0" y="1373078"/>
              <a:ext cx="3006061" cy="657225"/>
            </a:xfrm>
            <a:prstGeom prst="rect">
              <a:avLst/>
            </a:prstGeom>
          </p:spPr>
          <p:txBody>
            <a:bodyPr lIns="0" tIns="0" rIns="0" bIns="0" rtlCol="0" anchor="t">
              <a:spAutoFit/>
            </a:bodyPr>
            <a:lstStyle/>
            <a:p>
              <a:pPr algn="ctr">
                <a:lnSpc>
                  <a:spcPts val="3840"/>
                </a:lnSpc>
              </a:pPr>
              <a:r>
                <a:rPr lang="en-US" sz="3200">
                  <a:solidFill>
                    <a:srgbClr val="A64927"/>
                  </a:solidFill>
                  <a:latin typeface="Zcool XiaoWei" panose="00000500000000000000"/>
                  <a:ea typeface="Zcool XiaoWei" panose="00000500000000000000"/>
                  <a:cs typeface="Zcool XiaoWei" panose="00000500000000000000"/>
                  <a:sym typeface="Zcool XiaoWei" panose="00000500000000000000"/>
                </a:rPr>
                <a:t>CONTENT</a:t>
              </a:r>
              <a:endParaRPr lang="en-US" sz="3200">
                <a:solidFill>
                  <a:srgbClr val="A64927"/>
                </a:solidFill>
                <a:latin typeface="Zcool XiaoWei" panose="00000500000000000000"/>
                <a:ea typeface="Zcool XiaoWei" panose="00000500000000000000"/>
                <a:cs typeface="Zcool XiaoWei" panose="00000500000000000000"/>
                <a:sym typeface="Zcool XiaoWei" panose="00000500000000000000"/>
              </a:endParaRPr>
            </a:p>
          </p:txBody>
        </p:sp>
      </p:grpSp>
      <p:grpSp>
        <p:nvGrpSpPr>
          <p:cNvPr id="15" name="Group 15"/>
          <p:cNvGrpSpPr/>
          <p:nvPr/>
        </p:nvGrpSpPr>
        <p:grpSpPr>
          <a:xfrm rot="0">
            <a:off x="385807" y="2970175"/>
            <a:ext cx="3867482" cy="4874862"/>
            <a:chOff x="0" y="0"/>
            <a:chExt cx="5156643" cy="6499816"/>
          </a:xfrm>
        </p:grpSpPr>
        <p:grpSp>
          <p:nvGrpSpPr>
            <p:cNvPr id="16" name="Group 16"/>
            <p:cNvGrpSpPr/>
            <p:nvPr/>
          </p:nvGrpSpPr>
          <p:grpSpPr>
            <a:xfrm rot="0">
              <a:off x="72431" y="0"/>
              <a:ext cx="5011780" cy="6499816"/>
              <a:chOff x="0" y="0"/>
              <a:chExt cx="3888385" cy="5042877"/>
            </a:xfrm>
          </p:grpSpPr>
          <p:sp>
            <p:nvSpPr>
              <p:cNvPr id="17" name="Freeform 17"/>
              <p:cNvSpPr/>
              <p:nvPr/>
            </p:nvSpPr>
            <p:spPr>
              <a:xfrm>
                <a:off x="0" y="0"/>
                <a:ext cx="3888386" cy="5042877"/>
              </a:xfrm>
              <a:custGeom>
                <a:avLst/>
                <a:gdLst/>
                <a:ahLst/>
                <a:cxnLst/>
                <a:rect l="l" t="t" r="r" b="b"/>
                <a:pathLst>
                  <a:path w="3888386" h="5042877">
                    <a:moveTo>
                      <a:pt x="3728365" y="0"/>
                    </a:moveTo>
                    <a:lnTo>
                      <a:pt x="160020" y="0"/>
                    </a:lnTo>
                    <a:lnTo>
                      <a:pt x="0" y="160020"/>
                    </a:lnTo>
                    <a:lnTo>
                      <a:pt x="0" y="4882857"/>
                    </a:lnTo>
                    <a:lnTo>
                      <a:pt x="160020" y="5042877"/>
                    </a:lnTo>
                    <a:lnTo>
                      <a:pt x="3728365" y="5042877"/>
                    </a:lnTo>
                    <a:lnTo>
                      <a:pt x="3888386" y="4882857"/>
                    </a:lnTo>
                    <a:lnTo>
                      <a:pt x="3888386" y="160020"/>
                    </a:lnTo>
                    <a:lnTo>
                      <a:pt x="3728365" y="0"/>
                    </a:lnTo>
                    <a:close/>
                  </a:path>
                </a:pathLst>
              </a:custGeom>
              <a:gradFill rotWithShape="1">
                <a:gsLst>
                  <a:gs pos="0">
                    <a:srgbClr val="924F3F">
                      <a:alpha val="100000"/>
                    </a:srgbClr>
                  </a:gs>
                  <a:gs pos="100000">
                    <a:srgbClr val="803D2F">
                      <a:alpha val="100000"/>
                    </a:srgbClr>
                  </a:gs>
                </a:gsLst>
                <a:lin ang="0"/>
              </a:gradFill>
              <a:ln w="19050" cap="sq">
                <a:solidFill>
                  <a:srgbClr val="0D0D0B"/>
                </a:solidFill>
                <a:prstDash val="solid"/>
                <a:miter/>
              </a:ln>
            </p:spPr>
          </p:sp>
          <p:sp>
            <p:nvSpPr>
              <p:cNvPr id="18" name="TextBox 18"/>
              <p:cNvSpPr txBox="1"/>
              <p:nvPr/>
            </p:nvSpPr>
            <p:spPr>
              <a:xfrm>
                <a:off x="63500" y="34925"/>
                <a:ext cx="3761385" cy="4944452"/>
              </a:xfrm>
              <a:prstGeom prst="rect">
                <a:avLst/>
              </a:prstGeom>
            </p:spPr>
            <p:txBody>
              <a:bodyPr lIns="41796" tIns="41796" rIns="41796" bIns="41796" rtlCol="0" anchor="ctr"/>
              <a:lstStyle/>
              <a:p>
                <a:pPr algn="ctr">
                  <a:lnSpc>
                    <a:spcPts val="2660"/>
                  </a:lnSpc>
                  <a:spcBef>
                    <a:spcPct val="0"/>
                  </a:spcBef>
                </a:pPr>
              </a:p>
            </p:txBody>
          </p:sp>
        </p:grpSp>
        <p:grpSp>
          <p:nvGrpSpPr>
            <p:cNvPr id="19" name="Group 19"/>
            <p:cNvGrpSpPr/>
            <p:nvPr/>
          </p:nvGrpSpPr>
          <p:grpSpPr>
            <a:xfrm rot="0">
              <a:off x="72431" y="0"/>
              <a:ext cx="5011780" cy="6293471"/>
              <a:chOff x="0" y="0"/>
              <a:chExt cx="3888385" cy="4882784"/>
            </a:xfrm>
          </p:grpSpPr>
          <p:sp>
            <p:nvSpPr>
              <p:cNvPr id="20" name="Freeform 20"/>
              <p:cNvSpPr/>
              <p:nvPr/>
            </p:nvSpPr>
            <p:spPr>
              <a:xfrm>
                <a:off x="0" y="0"/>
                <a:ext cx="3888386" cy="4882784"/>
              </a:xfrm>
              <a:custGeom>
                <a:avLst/>
                <a:gdLst/>
                <a:ahLst/>
                <a:cxnLst/>
                <a:rect l="l" t="t" r="r" b="b"/>
                <a:pathLst>
                  <a:path w="3888386" h="4882784">
                    <a:moveTo>
                      <a:pt x="3728365" y="0"/>
                    </a:moveTo>
                    <a:lnTo>
                      <a:pt x="160020" y="0"/>
                    </a:lnTo>
                    <a:lnTo>
                      <a:pt x="0" y="160020"/>
                    </a:lnTo>
                    <a:lnTo>
                      <a:pt x="0" y="4722764"/>
                    </a:lnTo>
                    <a:lnTo>
                      <a:pt x="160020" y="4882784"/>
                    </a:lnTo>
                    <a:lnTo>
                      <a:pt x="3728365" y="4882784"/>
                    </a:lnTo>
                    <a:lnTo>
                      <a:pt x="3888386" y="4722764"/>
                    </a:lnTo>
                    <a:lnTo>
                      <a:pt x="3888386" y="160020"/>
                    </a:lnTo>
                    <a:lnTo>
                      <a:pt x="3728365" y="0"/>
                    </a:lnTo>
                    <a:close/>
                  </a:path>
                </a:pathLst>
              </a:custGeom>
              <a:gradFill rotWithShape="1">
                <a:gsLst>
                  <a:gs pos="0">
                    <a:srgbClr val="FCF9F4">
                      <a:alpha val="100000"/>
                    </a:srgbClr>
                  </a:gs>
                  <a:gs pos="100000">
                    <a:srgbClr val="FFF6EF">
                      <a:alpha val="100000"/>
                    </a:srgbClr>
                  </a:gs>
                </a:gsLst>
                <a:lin ang="0"/>
              </a:gradFill>
              <a:ln w="38100" cap="sq">
                <a:gradFill>
                  <a:gsLst>
                    <a:gs pos="0">
                      <a:srgbClr val="F3CE94">
                        <a:alpha val="100000"/>
                      </a:srgbClr>
                    </a:gs>
                    <a:gs pos="50000">
                      <a:srgbClr val="D0A77E">
                        <a:alpha val="100000"/>
                      </a:srgbClr>
                    </a:gs>
                    <a:gs pos="100000">
                      <a:srgbClr val="C3834D">
                        <a:alpha val="100000"/>
                      </a:srgbClr>
                    </a:gs>
                  </a:gsLst>
                  <a:lin ang="5400000"/>
                </a:gradFill>
                <a:prstDash val="solid"/>
                <a:miter/>
              </a:ln>
            </p:spPr>
          </p:sp>
          <p:sp>
            <p:nvSpPr>
              <p:cNvPr id="21" name="TextBox 21"/>
              <p:cNvSpPr txBox="1"/>
              <p:nvPr/>
            </p:nvSpPr>
            <p:spPr>
              <a:xfrm>
                <a:off x="63500" y="34925"/>
                <a:ext cx="3761385" cy="4784359"/>
              </a:xfrm>
              <a:prstGeom prst="rect">
                <a:avLst/>
              </a:prstGeom>
            </p:spPr>
            <p:txBody>
              <a:bodyPr lIns="41796" tIns="41796" rIns="41796" bIns="41796" rtlCol="0" anchor="ctr"/>
              <a:lstStyle/>
              <a:p>
                <a:pPr algn="ctr">
                  <a:lnSpc>
                    <a:spcPts val="2660"/>
                  </a:lnSpc>
                  <a:spcBef>
                    <a:spcPct val="0"/>
                  </a:spcBef>
                </a:pPr>
              </a:p>
            </p:txBody>
          </p:sp>
        </p:grpSp>
        <p:sp>
          <p:nvSpPr>
            <p:cNvPr id="22" name="AutoShape 22"/>
            <p:cNvSpPr/>
            <p:nvPr/>
          </p:nvSpPr>
          <p:spPr>
            <a:xfrm>
              <a:off x="575409" y="1441671"/>
              <a:ext cx="607851" cy="0"/>
            </a:xfrm>
            <a:prstGeom prst="line">
              <a:avLst/>
            </a:prstGeom>
            <a:ln w="50316" cap="rnd">
              <a:solidFill>
                <a:srgbClr val="A64927">
                  <a:alpha val="49804"/>
                </a:srgbClr>
              </a:solidFill>
              <a:prstDash val="solid"/>
              <a:headEnd type="none" w="sm" len="sm"/>
              <a:tailEnd type="none" w="sm" len="sm"/>
            </a:ln>
          </p:spPr>
        </p:sp>
        <p:grpSp>
          <p:nvGrpSpPr>
            <p:cNvPr id="23" name="Group 23"/>
            <p:cNvGrpSpPr/>
            <p:nvPr/>
          </p:nvGrpSpPr>
          <p:grpSpPr>
            <a:xfrm rot="0">
              <a:off x="1233576" y="514198"/>
              <a:ext cx="2566906" cy="1947250"/>
              <a:chOff x="0" y="0"/>
              <a:chExt cx="1071450" cy="812800"/>
            </a:xfrm>
          </p:grpSpPr>
          <p:sp>
            <p:nvSpPr>
              <p:cNvPr id="24" name="Freeform 24"/>
              <p:cNvSpPr/>
              <p:nvPr/>
            </p:nvSpPr>
            <p:spPr>
              <a:xfrm>
                <a:off x="0" y="0"/>
                <a:ext cx="1071450" cy="812800"/>
              </a:xfrm>
              <a:custGeom>
                <a:avLst/>
                <a:gdLst/>
                <a:ahLst/>
                <a:cxnLst/>
                <a:rect l="l" t="t" r="r" b="b"/>
                <a:pathLst>
                  <a:path w="1071450" h="812800">
                    <a:moveTo>
                      <a:pt x="833325" y="0"/>
                    </a:moveTo>
                    <a:lnTo>
                      <a:pt x="1071450" y="238125"/>
                    </a:lnTo>
                    <a:lnTo>
                      <a:pt x="1071450" y="574675"/>
                    </a:lnTo>
                    <a:lnTo>
                      <a:pt x="833325" y="812800"/>
                    </a:lnTo>
                    <a:lnTo>
                      <a:pt x="238125" y="812800"/>
                    </a:lnTo>
                    <a:lnTo>
                      <a:pt x="0" y="574675"/>
                    </a:lnTo>
                    <a:lnTo>
                      <a:pt x="0" y="238125"/>
                    </a:lnTo>
                    <a:lnTo>
                      <a:pt x="238125" y="0"/>
                    </a:lnTo>
                    <a:lnTo>
                      <a:pt x="833325" y="0"/>
                    </a:lnTo>
                    <a:close/>
                  </a:path>
                </a:pathLst>
              </a:custGeom>
              <a:gradFill rotWithShape="1">
                <a:gsLst>
                  <a:gs pos="0">
                    <a:srgbClr val="FBF5F2">
                      <a:alpha val="100000"/>
                    </a:srgbClr>
                  </a:gs>
                  <a:gs pos="50000">
                    <a:srgbClr val="F1DABD">
                      <a:alpha val="100000"/>
                    </a:srgbClr>
                  </a:gs>
                  <a:gs pos="100000">
                    <a:srgbClr val="DFB488">
                      <a:alpha val="100000"/>
                    </a:srgbClr>
                  </a:gs>
                </a:gsLst>
                <a:lin ang="0"/>
              </a:gradFill>
              <a:ln w="19050" cap="sq">
                <a:gradFill>
                  <a:gsLst>
                    <a:gs pos="0">
                      <a:srgbClr val="F3CE94">
                        <a:alpha val="100000"/>
                      </a:srgbClr>
                    </a:gs>
                    <a:gs pos="33333">
                      <a:srgbClr val="D0A77E">
                        <a:alpha val="100000"/>
                      </a:srgbClr>
                    </a:gs>
                    <a:gs pos="66667">
                      <a:srgbClr val="C3834D">
                        <a:alpha val="100000"/>
                      </a:srgbClr>
                    </a:gs>
                    <a:gs pos="100000">
                      <a:srgbClr val="985F3B">
                        <a:alpha val="100000"/>
                      </a:srgbClr>
                    </a:gs>
                  </a:gsLst>
                  <a:path path="circle">
                    <a:fillToRect r="100000" b="100000"/>
                  </a:path>
                  <a:tileRect l="-100000" t="-100000"/>
                </a:gradFill>
                <a:prstDash val="solid"/>
                <a:miter/>
              </a:ln>
            </p:spPr>
          </p:sp>
          <p:sp>
            <p:nvSpPr>
              <p:cNvPr id="25" name="TextBox 25"/>
              <p:cNvSpPr txBox="1"/>
              <p:nvPr/>
            </p:nvSpPr>
            <p:spPr>
              <a:xfrm>
                <a:off x="63500" y="34925"/>
                <a:ext cx="944450" cy="714375"/>
              </a:xfrm>
              <a:prstGeom prst="rect">
                <a:avLst/>
              </a:prstGeom>
            </p:spPr>
            <p:txBody>
              <a:bodyPr lIns="49142" tIns="49142" rIns="49142" bIns="49142" rtlCol="0" anchor="ctr"/>
              <a:lstStyle/>
              <a:p>
                <a:pPr marL="0" lvl="0" indent="0" algn="ctr">
                  <a:lnSpc>
                    <a:spcPts val="2660"/>
                  </a:lnSpc>
                  <a:spcBef>
                    <a:spcPct val="0"/>
                  </a:spcBef>
                </a:pPr>
              </a:p>
            </p:txBody>
          </p:sp>
        </p:grpSp>
        <p:sp>
          <p:nvSpPr>
            <p:cNvPr id="26" name="TextBox 26"/>
            <p:cNvSpPr txBox="1"/>
            <p:nvPr/>
          </p:nvSpPr>
          <p:spPr>
            <a:xfrm>
              <a:off x="1397103" y="936263"/>
              <a:ext cx="2239852" cy="912875"/>
            </a:xfrm>
            <a:prstGeom prst="rect">
              <a:avLst/>
            </a:prstGeom>
          </p:spPr>
          <p:txBody>
            <a:bodyPr lIns="0" tIns="0" rIns="0" bIns="0" rtlCol="0" anchor="t">
              <a:spAutoFit/>
            </a:bodyPr>
            <a:lstStyle/>
            <a:p>
              <a:pPr algn="just">
                <a:lnSpc>
                  <a:spcPts val="4725"/>
                </a:lnSpc>
              </a:pPr>
              <a:r>
                <a:rPr lang="en-US" sz="4295">
                  <a:solidFill>
                    <a:srgbClr val="603C29"/>
                  </a:solidFill>
                  <a:latin typeface="可画探花郎-简" panose="00020600040101010101" charset="-122"/>
                  <a:ea typeface="可画探花郎-简" panose="00020600040101010101" charset="-122"/>
                  <a:cs typeface="可画探花郎-简" panose="00020600040101010101" charset="-122"/>
                  <a:sym typeface="可画探花郎-简" panose="00020600040101010101" charset="-122"/>
                </a:rPr>
                <a:t>Part1</a:t>
              </a:r>
              <a:endParaRPr lang="en-US" sz="4295">
                <a:solidFill>
                  <a:srgbClr val="603C29"/>
                </a:solidFill>
                <a:latin typeface="可画探花郎-简" panose="00020600040101010101" charset="-122"/>
                <a:ea typeface="可画探花郎-简" panose="00020600040101010101" charset="-122"/>
                <a:cs typeface="可画探花郎-简" panose="00020600040101010101" charset="-122"/>
                <a:sym typeface="可画探花郎-简" panose="00020600040101010101" charset="-122"/>
              </a:endParaRPr>
            </a:p>
          </p:txBody>
        </p:sp>
        <p:sp>
          <p:nvSpPr>
            <p:cNvPr id="27" name="TextBox 27"/>
            <p:cNvSpPr txBox="1"/>
            <p:nvPr/>
          </p:nvSpPr>
          <p:spPr>
            <a:xfrm>
              <a:off x="0" y="3164183"/>
              <a:ext cx="5156643" cy="1124373"/>
            </a:xfrm>
            <a:prstGeom prst="rect">
              <a:avLst/>
            </a:prstGeom>
          </p:spPr>
          <p:txBody>
            <a:bodyPr lIns="0" tIns="0" rIns="0" bIns="0" rtlCol="0" anchor="t">
              <a:spAutoFit/>
            </a:bodyPr>
            <a:lstStyle/>
            <a:p>
              <a:pPr algn="ctr">
                <a:lnSpc>
                  <a:spcPts val="6580"/>
                </a:lnSpc>
              </a:pPr>
              <a:r>
                <a:rPr lang="en-US" sz="4700">
                  <a:solidFill>
                    <a:srgbClr val="522118"/>
                  </a:solidFill>
                  <a:latin typeface="方正粗黑宋简体" panose="02000000000000000000" charset="-122"/>
                  <a:ea typeface="方正粗黑宋简体" panose="02000000000000000000" charset="-122"/>
                  <a:cs typeface="黄煜臣江西拙楷体" panose="02010600040101010101" charset="-122"/>
                  <a:sym typeface="黄煜臣江西拙楷体" panose="02010600040101010101" charset="-122"/>
                </a:rPr>
                <a:t>简介</a:t>
              </a:r>
              <a:endParaRPr lang="en-US" sz="4700">
                <a:solidFill>
                  <a:srgbClr val="522118"/>
                </a:solidFill>
                <a:latin typeface="方正粗黑宋简体" panose="02000000000000000000" charset="-122"/>
                <a:ea typeface="方正粗黑宋简体" panose="02000000000000000000" charset="-122"/>
                <a:cs typeface="黄煜臣江西拙楷体" panose="02010600040101010101" charset="-122"/>
                <a:sym typeface="黄煜臣江西拙楷体" panose="02010600040101010101" charset="-122"/>
              </a:endParaRPr>
            </a:p>
          </p:txBody>
        </p:sp>
        <p:sp>
          <p:nvSpPr>
            <p:cNvPr id="28" name="TextBox 28"/>
            <p:cNvSpPr txBox="1"/>
            <p:nvPr/>
          </p:nvSpPr>
          <p:spPr>
            <a:xfrm>
              <a:off x="53195" y="4346262"/>
              <a:ext cx="5050253" cy="427567"/>
            </a:xfrm>
            <a:prstGeom prst="rect">
              <a:avLst/>
            </a:prstGeom>
          </p:spPr>
          <p:txBody>
            <a:bodyPr lIns="0" tIns="0" rIns="0" bIns="0" rtlCol="0" anchor="t">
              <a:spAutoFit/>
            </a:bodyPr>
            <a:lstStyle/>
            <a:p>
              <a:pPr algn="ctr">
                <a:lnSpc>
                  <a:spcPts val="2505"/>
                </a:lnSpc>
                <a:spcBef>
                  <a:spcPct val="0"/>
                </a:spcBef>
              </a:pPr>
              <a:r>
                <a:rPr lang="en-US" sz="1790" spc="17">
                  <a:solidFill>
                    <a:srgbClr val="522118">
                      <a:alpha val="61961"/>
                    </a:srgbClr>
                  </a:solidFill>
                  <a:latin typeface="Bahnschrift" panose="020B0502040204020203" charset="0"/>
                  <a:ea typeface="Zcool XiaoWei" panose="00000500000000000000"/>
                  <a:cs typeface="Bahnschrift" panose="020B0502040204020203" charset="0"/>
                  <a:sym typeface="Zcool XiaoWei" panose="00000500000000000000"/>
                </a:rPr>
                <a:t>BRIEF</a:t>
              </a:r>
              <a:r>
                <a:rPr lang="en-US" sz="1790" spc="17">
                  <a:solidFill>
                    <a:srgbClr val="522118">
                      <a:alpha val="61961"/>
                    </a:srgbClr>
                  </a:solidFill>
                  <a:latin typeface="Bahnschrift" panose="020B0502040204020203" charset="0"/>
                  <a:ea typeface="Zcool XiaoWei" panose="00000500000000000000"/>
                  <a:cs typeface="Bahnschrift" panose="020B0502040204020203" charset="0"/>
                  <a:sym typeface="Zcool XiaoWei" panose="00000500000000000000"/>
                </a:rPr>
                <a:t> INTRODUCTION</a:t>
              </a:r>
              <a:endParaRPr lang="en-US" sz="1790" spc="17">
                <a:solidFill>
                  <a:srgbClr val="522118">
                    <a:alpha val="61961"/>
                  </a:srgbClr>
                </a:solidFill>
                <a:latin typeface="Bahnschrift" panose="020B0502040204020203" charset="0"/>
                <a:ea typeface="Zcool XiaoWei" panose="00000500000000000000"/>
                <a:cs typeface="Bahnschrift" panose="020B0502040204020203" charset="0"/>
                <a:sym typeface="Zcool XiaoWei" panose="00000500000000000000"/>
              </a:endParaRPr>
            </a:p>
          </p:txBody>
        </p:sp>
        <p:grpSp>
          <p:nvGrpSpPr>
            <p:cNvPr id="29" name="Group 29"/>
            <p:cNvGrpSpPr/>
            <p:nvPr/>
          </p:nvGrpSpPr>
          <p:grpSpPr>
            <a:xfrm rot="0">
              <a:off x="2360639" y="6064451"/>
              <a:ext cx="435365" cy="435365"/>
              <a:chOff x="0" y="0"/>
              <a:chExt cx="812800" cy="812800"/>
            </a:xfrm>
          </p:grpSpPr>
          <p:sp>
            <p:nvSpPr>
              <p:cNvPr id="30" name="Freeform 3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64927"/>
              </a:solidFill>
              <a:ln w="57150" cap="sq">
                <a:solidFill>
                  <a:srgbClr val="FCF7EE"/>
                </a:solidFill>
                <a:prstDash val="solid"/>
                <a:miter/>
              </a:ln>
            </p:spPr>
          </p:sp>
          <p:sp>
            <p:nvSpPr>
              <p:cNvPr id="31" name="TextBox 31"/>
              <p:cNvSpPr txBox="1"/>
              <p:nvPr/>
            </p:nvSpPr>
            <p:spPr>
              <a:xfrm>
                <a:off x="76200" y="47625"/>
                <a:ext cx="660400" cy="688975"/>
              </a:xfrm>
              <a:prstGeom prst="rect">
                <a:avLst/>
              </a:prstGeom>
            </p:spPr>
            <p:txBody>
              <a:bodyPr lIns="50800" tIns="50800" rIns="50800" bIns="50800" rtlCol="0" anchor="ctr"/>
              <a:lstStyle/>
              <a:p>
                <a:pPr algn="ctr">
                  <a:lnSpc>
                    <a:spcPts val="2660"/>
                  </a:lnSpc>
                </a:pPr>
              </a:p>
            </p:txBody>
          </p:sp>
        </p:grpSp>
      </p:grpSp>
      <p:grpSp>
        <p:nvGrpSpPr>
          <p:cNvPr id="32" name="Group 32"/>
          <p:cNvGrpSpPr/>
          <p:nvPr/>
        </p:nvGrpSpPr>
        <p:grpSpPr>
          <a:xfrm rot="0">
            <a:off x="5039249" y="3059292"/>
            <a:ext cx="3726081" cy="4696630"/>
            <a:chOff x="0" y="0"/>
            <a:chExt cx="4968108" cy="6262173"/>
          </a:xfrm>
        </p:grpSpPr>
        <p:grpSp>
          <p:nvGrpSpPr>
            <p:cNvPr id="33" name="Group 33"/>
            <p:cNvGrpSpPr/>
            <p:nvPr/>
          </p:nvGrpSpPr>
          <p:grpSpPr>
            <a:xfrm rot="0">
              <a:off x="69783" y="0"/>
              <a:ext cx="4828541" cy="6262172"/>
              <a:chOff x="0" y="0"/>
              <a:chExt cx="3888385" cy="5042877"/>
            </a:xfrm>
          </p:grpSpPr>
          <p:sp>
            <p:nvSpPr>
              <p:cNvPr id="34" name="Freeform 34"/>
              <p:cNvSpPr/>
              <p:nvPr/>
            </p:nvSpPr>
            <p:spPr>
              <a:xfrm>
                <a:off x="0" y="0"/>
                <a:ext cx="3888386" cy="5042877"/>
              </a:xfrm>
              <a:custGeom>
                <a:avLst/>
                <a:gdLst/>
                <a:ahLst/>
                <a:cxnLst/>
                <a:rect l="l" t="t" r="r" b="b"/>
                <a:pathLst>
                  <a:path w="3888386" h="5042877">
                    <a:moveTo>
                      <a:pt x="3728365" y="0"/>
                    </a:moveTo>
                    <a:lnTo>
                      <a:pt x="160020" y="0"/>
                    </a:lnTo>
                    <a:lnTo>
                      <a:pt x="0" y="160020"/>
                    </a:lnTo>
                    <a:lnTo>
                      <a:pt x="0" y="4882857"/>
                    </a:lnTo>
                    <a:lnTo>
                      <a:pt x="160020" y="5042877"/>
                    </a:lnTo>
                    <a:lnTo>
                      <a:pt x="3728365" y="5042877"/>
                    </a:lnTo>
                    <a:lnTo>
                      <a:pt x="3888386" y="4882857"/>
                    </a:lnTo>
                    <a:lnTo>
                      <a:pt x="3888386" y="160020"/>
                    </a:lnTo>
                    <a:lnTo>
                      <a:pt x="3728365" y="0"/>
                    </a:lnTo>
                    <a:close/>
                  </a:path>
                </a:pathLst>
              </a:custGeom>
              <a:gradFill rotWithShape="1">
                <a:gsLst>
                  <a:gs pos="0">
                    <a:srgbClr val="924F3F">
                      <a:alpha val="100000"/>
                    </a:srgbClr>
                  </a:gs>
                  <a:gs pos="100000">
                    <a:srgbClr val="803D2F">
                      <a:alpha val="100000"/>
                    </a:srgbClr>
                  </a:gs>
                </a:gsLst>
                <a:lin ang="0"/>
              </a:gradFill>
              <a:ln w="19050" cap="sq">
                <a:solidFill>
                  <a:srgbClr val="0D0D0B"/>
                </a:solidFill>
                <a:prstDash val="solid"/>
                <a:miter/>
              </a:ln>
            </p:spPr>
          </p:sp>
          <p:sp>
            <p:nvSpPr>
              <p:cNvPr id="35" name="TextBox 35"/>
              <p:cNvSpPr txBox="1"/>
              <p:nvPr/>
            </p:nvSpPr>
            <p:spPr>
              <a:xfrm>
                <a:off x="63500" y="34925"/>
                <a:ext cx="3761385" cy="4944452"/>
              </a:xfrm>
              <a:prstGeom prst="rect">
                <a:avLst/>
              </a:prstGeom>
            </p:spPr>
            <p:txBody>
              <a:bodyPr lIns="41796" tIns="41796" rIns="41796" bIns="41796" rtlCol="0" anchor="ctr"/>
              <a:lstStyle/>
              <a:p>
                <a:pPr algn="ctr">
                  <a:lnSpc>
                    <a:spcPts val="2660"/>
                  </a:lnSpc>
                  <a:spcBef>
                    <a:spcPct val="0"/>
                  </a:spcBef>
                </a:pPr>
              </a:p>
            </p:txBody>
          </p:sp>
        </p:grpSp>
        <p:grpSp>
          <p:nvGrpSpPr>
            <p:cNvPr id="36" name="Group 36"/>
            <p:cNvGrpSpPr/>
            <p:nvPr/>
          </p:nvGrpSpPr>
          <p:grpSpPr>
            <a:xfrm rot="0">
              <a:off x="69783" y="0"/>
              <a:ext cx="4828541" cy="6063371"/>
              <a:chOff x="0" y="0"/>
              <a:chExt cx="3888385" cy="4882784"/>
            </a:xfrm>
          </p:grpSpPr>
          <p:sp>
            <p:nvSpPr>
              <p:cNvPr id="37" name="Freeform 37"/>
              <p:cNvSpPr/>
              <p:nvPr/>
            </p:nvSpPr>
            <p:spPr>
              <a:xfrm>
                <a:off x="0" y="0"/>
                <a:ext cx="3888386" cy="4882784"/>
              </a:xfrm>
              <a:custGeom>
                <a:avLst/>
                <a:gdLst/>
                <a:ahLst/>
                <a:cxnLst/>
                <a:rect l="l" t="t" r="r" b="b"/>
                <a:pathLst>
                  <a:path w="3888386" h="4882784">
                    <a:moveTo>
                      <a:pt x="3728365" y="0"/>
                    </a:moveTo>
                    <a:lnTo>
                      <a:pt x="160020" y="0"/>
                    </a:lnTo>
                    <a:lnTo>
                      <a:pt x="0" y="160020"/>
                    </a:lnTo>
                    <a:lnTo>
                      <a:pt x="0" y="4722764"/>
                    </a:lnTo>
                    <a:lnTo>
                      <a:pt x="160020" y="4882784"/>
                    </a:lnTo>
                    <a:lnTo>
                      <a:pt x="3728365" y="4882784"/>
                    </a:lnTo>
                    <a:lnTo>
                      <a:pt x="3888386" y="4722764"/>
                    </a:lnTo>
                    <a:lnTo>
                      <a:pt x="3888386" y="160020"/>
                    </a:lnTo>
                    <a:lnTo>
                      <a:pt x="3728365" y="0"/>
                    </a:lnTo>
                    <a:close/>
                  </a:path>
                </a:pathLst>
              </a:custGeom>
              <a:gradFill rotWithShape="1">
                <a:gsLst>
                  <a:gs pos="0">
                    <a:srgbClr val="FCF9F4">
                      <a:alpha val="100000"/>
                    </a:srgbClr>
                  </a:gs>
                  <a:gs pos="100000">
                    <a:srgbClr val="FFF6EF">
                      <a:alpha val="100000"/>
                    </a:srgbClr>
                  </a:gs>
                </a:gsLst>
                <a:lin ang="0"/>
              </a:gradFill>
              <a:ln w="38100" cap="sq">
                <a:gradFill>
                  <a:gsLst>
                    <a:gs pos="0">
                      <a:srgbClr val="F3CE94">
                        <a:alpha val="100000"/>
                      </a:srgbClr>
                    </a:gs>
                    <a:gs pos="50000">
                      <a:srgbClr val="D0A77E">
                        <a:alpha val="100000"/>
                      </a:srgbClr>
                    </a:gs>
                    <a:gs pos="100000">
                      <a:srgbClr val="C3834D">
                        <a:alpha val="100000"/>
                      </a:srgbClr>
                    </a:gs>
                  </a:gsLst>
                  <a:lin ang="5400000"/>
                </a:gradFill>
                <a:prstDash val="solid"/>
                <a:miter/>
              </a:ln>
            </p:spPr>
          </p:sp>
          <p:sp>
            <p:nvSpPr>
              <p:cNvPr id="38" name="TextBox 38"/>
              <p:cNvSpPr txBox="1"/>
              <p:nvPr/>
            </p:nvSpPr>
            <p:spPr>
              <a:xfrm>
                <a:off x="63500" y="34925"/>
                <a:ext cx="3761385" cy="4784359"/>
              </a:xfrm>
              <a:prstGeom prst="rect">
                <a:avLst/>
              </a:prstGeom>
            </p:spPr>
            <p:txBody>
              <a:bodyPr lIns="41796" tIns="41796" rIns="41796" bIns="41796" rtlCol="0" anchor="ctr"/>
              <a:lstStyle/>
              <a:p>
                <a:pPr algn="ctr">
                  <a:lnSpc>
                    <a:spcPts val="2660"/>
                  </a:lnSpc>
                  <a:spcBef>
                    <a:spcPct val="0"/>
                  </a:spcBef>
                </a:pPr>
              </a:p>
            </p:txBody>
          </p:sp>
        </p:grpSp>
        <p:sp>
          <p:nvSpPr>
            <p:cNvPr id="39" name="AutoShape 39"/>
            <p:cNvSpPr/>
            <p:nvPr/>
          </p:nvSpPr>
          <p:spPr>
            <a:xfrm>
              <a:off x="3847609" y="1356887"/>
              <a:ext cx="585627" cy="0"/>
            </a:xfrm>
            <a:prstGeom prst="line">
              <a:avLst/>
            </a:prstGeom>
            <a:ln w="48476" cap="rnd">
              <a:solidFill>
                <a:srgbClr val="A64927">
                  <a:alpha val="49804"/>
                </a:srgbClr>
              </a:solidFill>
              <a:prstDash val="solid"/>
              <a:headEnd type="none" w="sm" len="sm"/>
              <a:tailEnd type="none" w="sm" len="sm"/>
            </a:ln>
          </p:spPr>
        </p:sp>
        <p:sp>
          <p:nvSpPr>
            <p:cNvPr id="40" name="AutoShape 40"/>
            <p:cNvSpPr/>
            <p:nvPr/>
          </p:nvSpPr>
          <p:spPr>
            <a:xfrm>
              <a:off x="776226" y="1340485"/>
              <a:ext cx="585627" cy="0"/>
            </a:xfrm>
            <a:prstGeom prst="line">
              <a:avLst/>
            </a:prstGeom>
            <a:ln w="48476" cap="rnd">
              <a:solidFill>
                <a:srgbClr val="A64927">
                  <a:alpha val="49804"/>
                </a:srgbClr>
              </a:solidFill>
              <a:prstDash val="solid"/>
              <a:headEnd type="none" w="sm" len="sm"/>
              <a:tailEnd type="none" w="sm" len="sm"/>
            </a:ln>
          </p:spPr>
        </p:sp>
        <p:sp>
          <p:nvSpPr>
            <p:cNvPr id="41" name="TextBox 41"/>
            <p:cNvSpPr txBox="1"/>
            <p:nvPr/>
          </p:nvSpPr>
          <p:spPr>
            <a:xfrm>
              <a:off x="1406618" y="1005066"/>
              <a:ext cx="2157959" cy="1171731"/>
            </a:xfrm>
            <a:prstGeom prst="rect">
              <a:avLst/>
            </a:prstGeom>
          </p:spPr>
          <p:txBody>
            <a:bodyPr lIns="0" tIns="0" rIns="0" bIns="0" rtlCol="0" anchor="t">
              <a:spAutoFit/>
            </a:bodyPr>
            <a:lstStyle/>
            <a:p>
              <a:pPr algn="ctr">
                <a:lnSpc>
                  <a:spcPts val="6655"/>
                </a:lnSpc>
              </a:pPr>
              <a:r>
                <a:rPr lang="en-US" sz="6050">
                  <a:solidFill>
                    <a:srgbClr val="603C29"/>
                  </a:solidFill>
                  <a:latin typeface="字由点字小隶书" panose="00020600040101010101" charset="-122"/>
                  <a:ea typeface="字由点字小隶书" panose="00020600040101010101" charset="-122"/>
                  <a:cs typeface="字由点字小隶书" panose="00020600040101010101" charset="-122"/>
                  <a:sym typeface="字由点字小隶书" panose="00020600040101010101" charset="-122"/>
                </a:rPr>
                <a:t>贰</a:t>
              </a:r>
              <a:endParaRPr lang="en-US" sz="6050">
                <a:solidFill>
                  <a:srgbClr val="603C29"/>
                </a:solidFill>
                <a:latin typeface="字由点字小隶书" panose="00020600040101010101" charset="-122"/>
                <a:ea typeface="字由点字小隶书" panose="00020600040101010101" charset="-122"/>
                <a:cs typeface="字由点字小隶书" panose="00020600040101010101" charset="-122"/>
                <a:sym typeface="字由点字小隶书" panose="00020600040101010101" charset="-122"/>
              </a:endParaRPr>
            </a:p>
          </p:txBody>
        </p:sp>
        <p:sp>
          <p:nvSpPr>
            <p:cNvPr id="42" name="TextBox 42"/>
            <p:cNvSpPr txBox="1"/>
            <p:nvPr/>
          </p:nvSpPr>
          <p:spPr>
            <a:xfrm>
              <a:off x="0" y="3054886"/>
              <a:ext cx="4968108" cy="1083733"/>
            </a:xfrm>
            <a:prstGeom prst="rect">
              <a:avLst/>
            </a:prstGeom>
          </p:spPr>
          <p:txBody>
            <a:bodyPr lIns="0" tIns="0" rIns="0" bIns="0" rtlCol="0" anchor="t">
              <a:spAutoFit/>
            </a:bodyPr>
            <a:lstStyle/>
            <a:p>
              <a:pPr algn="ctr">
                <a:lnSpc>
                  <a:spcPts val="6340"/>
                </a:lnSpc>
              </a:pPr>
              <a:r>
                <a:rPr lang="en-US" sz="4530">
                  <a:solidFill>
                    <a:srgbClr val="522118"/>
                  </a:solidFill>
                  <a:latin typeface="方正粗黑宋简体" panose="02000000000000000000" charset="-122"/>
                  <a:ea typeface="方正粗黑宋简体" panose="02000000000000000000" charset="-122"/>
                  <a:cs typeface="黄煜臣江西拙楷体" panose="02010600040101010101" charset="-122"/>
                  <a:sym typeface="黄煜臣江西拙楷体" panose="02010600040101010101" charset="-122"/>
                </a:rPr>
                <a:t>历史背景</a:t>
              </a:r>
              <a:endParaRPr lang="en-US" sz="4530">
                <a:solidFill>
                  <a:srgbClr val="522118"/>
                </a:solidFill>
                <a:latin typeface="方正粗黑宋简体" panose="02000000000000000000" charset="-122"/>
                <a:ea typeface="方正粗黑宋简体" panose="02000000000000000000" charset="-122"/>
                <a:cs typeface="黄煜臣江西拙楷体" panose="02010600040101010101" charset="-122"/>
                <a:sym typeface="黄煜臣江西拙楷体" panose="02010600040101010101" charset="-122"/>
              </a:endParaRPr>
            </a:p>
          </p:txBody>
        </p:sp>
        <p:sp>
          <p:nvSpPr>
            <p:cNvPr id="43" name="TextBox 43"/>
            <p:cNvSpPr txBox="1"/>
            <p:nvPr/>
          </p:nvSpPr>
          <p:spPr>
            <a:xfrm>
              <a:off x="51250" y="4195139"/>
              <a:ext cx="4865608" cy="427567"/>
            </a:xfrm>
            <a:prstGeom prst="rect">
              <a:avLst/>
            </a:prstGeom>
          </p:spPr>
          <p:txBody>
            <a:bodyPr lIns="0" tIns="0" rIns="0" bIns="0" rtlCol="0" anchor="t">
              <a:spAutoFit/>
            </a:bodyPr>
            <a:lstStyle/>
            <a:p>
              <a:pPr algn="ctr">
                <a:lnSpc>
                  <a:spcPts val="2505"/>
                </a:lnSpc>
                <a:buClrTx/>
                <a:buSzTx/>
                <a:buFontTx/>
              </a:pPr>
              <a:r>
                <a:rPr lang="en-US" sz="1790" spc="17">
                  <a:solidFill>
                    <a:srgbClr val="522118">
                      <a:alpha val="61961"/>
                    </a:srgbClr>
                  </a:solidFill>
                  <a:latin typeface="Bahnschrift" panose="020B0502040204020203" charset="0"/>
                  <a:ea typeface="Zcool XiaoWei" panose="00000500000000000000"/>
                  <a:cs typeface="Bahnschrift" panose="020B0502040204020203" charset="0"/>
                  <a:sym typeface="Zcool XiaoWei" panose="00000500000000000000"/>
                </a:rPr>
                <a:t>HISTORY</a:t>
              </a:r>
              <a:endParaRPr lang="en-US" sz="1790" spc="17">
                <a:solidFill>
                  <a:srgbClr val="522118">
                    <a:alpha val="61961"/>
                  </a:srgbClr>
                </a:solidFill>
                <a:latin typeface="Bahnschrift" panose="020B0502040204020203" charset="0"/>
                <a:ea typeface="Zcool XiaoWei" panose="00000500000000000000"/>
                <a:cs typeface="Bahnschrift" panose="020B0502040204020203" charset="0"/>
                <a:sym typeface="Zcool XiaoWei" panose="00000500000000000000"/>
              </a:endParaRPr>
            </a:p>
          </p:txBody>
        </p:sp>
        <p:grpSp>
          <p:nvGrpSpPr>
            <p:cNvPr id="44" name="Group 44"/>
            <p:cNvGrpSpPr/>
            <p:nvPr/>
          </p:nvGrpSpPr>
          <p:grpSpPr>
            <a:xfrm rot="0">
              <a:off x="1361853" y="426696"/>
              <a:ext cx="2473056" cy="1876055"/>
              <a:chOff x="0" y="0"/>
              <a:chExt cx="1071450" cy="812800"/>
            </a:xfrm>
          </p:grpSpPr>
          <p:sp>
            <p:nvSpPr>
              <p:cNvPr id="45" name="Freeform 45"/>
              <p:cNvSpPr/>
              <p:nvPr/>
            </p:nvSpPr>
            <p:spPr>
              <a:xfrm>
                <a:off x="0" y="0"/>
                <a:ext cx="1071450" cy="812800"/>
              </a:xfrm>
              <a:custGeom>
                <a:avLst/>
                <a:gdLst/>
                <a:ahLst/>
                <a:cxnLst/>
                <a:rect l="l" t="t" r="r" b="b"/>
                <a:pathLst>
                  <a:path w="1071450" h="812800">
                    <a:moveTo>
                      <a:pt x="833325" y="0"/>
                    </a:moveTo>
                    <a:lnTo>
                      <a:pt x="1071450" y="238125"/>
                    </a:lnTo>
                    <a:lnTo>
                      <a:pt x="1071450" y="574675"/>
                    </a:lnTo>
                    <a:lnTo>
                      <a:pt x="833325" y="812800"/>
                    </a:lnTo>
                    <a:lnTo>
                      <a:pt x="238125" y="812800"/>
                    </a:lnTo>
                    <a:lnTo>
                      <a:pt x="0" y="574675"/>
                    </a:lnTo>
                    <a:lnTo>
                      <a:pt x="0" y="238125"/>
                    </a:lnTo>
                    <a:lnTo>
                      <a:pt x="238125" y="0"/>
                    </a:lnTo>
                    <a:lnTo>
                      <a:pt x="833325" y="0"/>
                    </a:lnTo>
                    <a:close/>
                  </a:path>
                </a:pathLst>
              </a:custGeom>
              <a:gradFill rotWithShape="1">
                <a:gsLst>
                  <a:gs pos="0">
                    <a:srgbClr val="FBF5F2">
                      <a:alpha val="100000"/>
                    </a:srgbClr>
                  </a:gs>
                  <a:gs pos="50000">
                    <a:srgbClr val="F1DABD">
                      <a:alpha val="100000"/>
                    </a:srgbClr>
                  </a:gs>
                  <a:gs pos="100000">
                    <a:srgbClr val="DFB488">
                      <a:alpha val="100000"/>
                    </a:srgbClr>
                  </a:gs>
                </a:gsLst>
                <a:lin ang="0"/>
              </a:gradFill>
              <a:ln w="19050" cap="sq">
                <a:gradFill>
                  <a:gsLst>
                    <a:gs pos="0">
                      <a:srgbClr val="F3CE94">
                        <a:alpha val="100000"/>
                      </a:srgbClr>
                    </a:gs>
                    <a:gs pos="33333">
                      <a:srgbClr val="D0A77E">
                        <a:alpha val="100000"/>
                      </a:srgbClr>
                    </a:gs>
                    <a:gs pos="66667">
                      <a:srgbClr val="C3834D">
                        <a:alpha val="100000"/>
                      </a:srgbClr>
                    </a:gs>
                    <a:gs pos="100000">
                      <a:srgbClr val="985F3B">
                        <a:alpha val="100000"/>
                      </a:srgbClr>
                    </a:gs>
                  </a:gsLst>
                  <a:path path="circle">
                    <a:fillToRect r="100000" b="100000"/>
                  </a:path>
                  <a:tileRect l="-100000" t="-100000"/>
                </a:gradFill>
                <a:prstDash val="solid"/>
                <a:miter/>
              </a:ln>
            </p:spPr>
          </p:sp>
          <p:sp>
            <p:nvSpPr>
              <p:cNvPr id="46" name="TextBox 46"/>
              <p:cNvSpPr txBox="1"/>
              <p:nvPr/>
            </p:nvSpPr>
            <p:spPr>
              <a:xfrm>
                <a:off x="63500" y="25400"/>
                <a:ext cx="944450" cy="723900"/>
              </a:xfrm>
              <a:prstGeom prst="rect">
                <a:avLst/>
              </a:prstGeom>
            </p:spPr>
            <p:txBody>
              <a:bodyPr lIns="49142" tIns="49142" rIns="49142" bIns="49142" rtlCol="0" anchor="ctr"/>
              <a:lstStyle/>
              <a:p>
                <a:pPr marL="0" lvl="0" indent="0" algn="ctr">
                  <a:lnSpc>
                    <a:spcPts val="2660"/>
                  </a:lnSpc>
                  <a:spcBef>
                    <a:spcPct val="0"/>
                  </a:spcBef>
                </a:pPr>
              </a:p>
            </p:txBody>
          </p:sp>
        </p:grpSp>
        <p:grpSp>
          <p:nvGrpSpPr>
            <p:cNvPr id="47" name="Group 47"/>
            <p:cNvGrpSpPr/>
            <p:nvPr/>
          </p:nvGrpSpPr>
          <p:grpSpPr>
            <a:xfrm rot="0">
              <a:off x="2274330" y="5842725"/>
              <a:ext cx="419448" cy="419448"/>
              <a:chOff x="0" y="0"/>
              <a:chExt cx="812800" cy="812800"/>
            </a:xfrm>
          </p:grpSpPr>
          <p:sp>
            <p:nvSpPr>
              <p:cNvPr id="48" name="Freeform 4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64927"/>
              </a:solidFill>
              <a:ln w="57150" cap="sq">
                <a:solidFill>
                  <a:srgbClr val="FCF7EE"/>
                </a:solidFill>
                <a:prstDash val="solid"/>
                <a:miter/>
              </a:ln>
            </p:spPr>
          </p:sp>
          <p:sp>
            <p:nvSpPr>
              <p:cNvPr id="49" name="TextBox 49"/>
              <p:cNvSpPr txBox="1"/>
              <p:nvPr/>
            </p:nvSpPr>
            <p:spPr>
              <a:xfrm>
                <a:off x="76200" y="38100"/>
                <a:ext cx="660400" cy="698500"/>
              </a:xfrm>
              <a:prstGeom prst="rect">
                <a:avLst/>
              </a:prstGeom>
            </p:spPr>
            <p:txBody>
              <a:bodyPr lIns="50800" tIns="50800" rIns="50800" bIns="50800" rtlCol="0" anchor="ctr"/>
              <a:lstStyle/>
              <a:p>
                <a:pPr algn="ctr">
                  <a:lnSpc>
                    <a:spcPts val="2660"/>
                  </a:lnSpc>
                </a:pPr>
              </a:p>
            </p:txBody>
          </p:sp>
        </p:grpSp>
        <p:sp>
          <p:nvSpPr>
            <p:cNvPr id="50" name="TextBox 50"/>
            <p:cNvSpPr txBox="1"/>
            <p:nvPr/>
          </p:nvSpPr>
          <p:spPr>
            <a:xfrm>
              <a:off x="1410330" y="909816"/>
              <a:ext cx="2315507" cy="871715"/>
            </a:xfrm>
            <a:prstGeom prst="rect">
              <a:avLst/>
            </a:prstGeom>
          </p:spPr>
          <p:txBody>
            <a:bodyPr lIns="0" tIns="0" rIns="0" bIns="0" rtlCol="0" anchor="t">
              <a:spAutoFit/>
            </a:bodyPr>
            <a:lstStyle/>
            <a:p>
              <a:pPr algn="just">
                <a:lnSpc>
                  <a:spcPts val="4555"/>
                </a:lnSpc>
              </a:pPr>
              <a:r>
                <a:rPr lang="en-US" sz="4140">
                  <a:solidFill>
                    <a:srgbClr val="603C29"/>
                  </a:solidFill>
                  <a:latin typeface="可画探花郎-简" panose="00020600040101010101" charset="-122"/>
                  <a:ea typeface="可画探花郎-简" panose="00020600040101010101" charset="-122"/>
                  <a:cs typeface="可画探花郎-简" panose="00020600040101010101" charset="-122"/>
                  <a:sym typeface="可画探花郎-简" panose="00020600040101010101" charset="-122"/>
                </a:rPr>
                <a:t>Part2</a:t>
              </a:r>
              <a:endParaRPr lang="en-US" sz="4140">
                <a:solidFill>
                  <a:srgbClr val="603C29"/>
                </a:solidFill>
                <a:latin typeface="可画探花郎-简" panose="00020600040101010101" charset="-122"/>
                <a:ea typeface="可画探花郎-简" panose="00020600040101010101" charset="-122"/>
                <a:cs typeface="可画探花郎-简" panose="00020600040101010101" charset="-122"/>
                <a:sym typeface="可画探花郎-简" panose="00020600040101010101" charset="-122"/>
              </a:endParaRPr>
            </a:p>
          </p:txBody>
        </p:sp>
      </p:grpSp>
      <p:grpSp>
        <p:nvGrpSpPr>
          <p:cNvPr id="51" name="Group 51"/>
          <p:cNvGrpSpPr/>
          <p:nvPr/>
        </p:nvGrpSpPr>
        <p:grpSpPr>
          <a:xfrm rot="0">
            <a:off x="9398241" y="3166425"/>
            <a:ext cx="3556091" cy="4482361"/>
            <a:chOff x="0" y="0"/>
            <a:chExt cx="4741454" cy="5976482"/>
          </a:xfrm>
        </p:grpSpPr>
        <p:grpSp>
          <p:nvGrpSpPr>
            <p:cNvPr id="52" name="Group 52"/>
            <p:cNvGrpSpPr/>
            <p:nvPr/>
          </p:nvGrpSpPr>
          <p:grpSpPr>
            <a:xfrm rot="0">
              <a:off x="66600" y="0"/>
              <a:ext cx="4608255" cy="5976482"/>
              <a:chOff x="0" y="0"/>
              <a:chExt cx="3888385" cy="5042877"/>
            </a:xfrm>
          </p:grpSpPr>
          <p:sp>
            <p:nvSpPr>
              <p:cNvPr id="53" name="Freeform 53"/>
              <p:cNvSpPr/>
              <p:nvPr/>
            </p:nvSpPr>
            <p:spPr>
              <a:xfrm>
                <a:off x="0" y="0"/>
                <a:ext cx="3888386" cy="5042877"/>
              </a:xfrm>
              <a:custGeom>
                <a:avLst/>
                <a:gdLst/>
                <a:ahLst/>
                <a:cxnLst/>
                <a:rect l="l" t="t" r="r" b="b"/>
                <a:pathLst>
                  <a:path w="3888386" h="5042877">
                    <a:moveTo>
                      <a:pt x="3728365" y="0"/>
                    </a:moveTo>
                    <a:lnTo>
                      <a:pt x="160020" y="0"/>
                    </a:lnTo>
                    <a:lnTo>
                      <a:pt x="0" y="160020"/>
                    </a:lnTo>
                    <a:lnTo>
                      <a:pt x="0" y="4882857"/>
                    </a:lnTo>
                    <a:lnTo>
                      <a:pt x="160020" y="5042877"/>
                    </a:lnTo>
                    <a:lnTo>
                      <a:pt x="3728365" y="5042877"/>
                    </a:lnTo>
                    <a:lnTo>
                      <a:pt x="3888386" y="4882857"/>
                    </a:lnTo>
                    <a:lnTo>
                      <a:pt x="3888386" y="160020"/>
                    </a:lnTo>
                    <a:lnTo>
                      <a:pt x="3728365" y="0"/>
                    </a:lnTo>
                    <a:close/>
                  </a:path>
                </a:pathLst>
              </a:custGeom>
              <a:gradFill rotWithShape="1">
                <a:gsLst>
                  <a:gs pos="0">
                    <a:srgbClr val="924F3F">
                      <a:alpha val="100000"/>
                    </a:srgbClr>
                  </a:gs>
                  <a:gs pos="100000">
                    <a:srgbClr val="803D2F">
                      <a:alpha val="100000"/>
                    </a:srgbClr>
                  </a:gs>
                </a:gsLst>
                <a:lin ang="0"/>
              </a:gradFill>
              <a:ln w="19050" cap="sq">
                <a:solidFill>
                  <a:srgbClr val="0D0D0B"/>
                </a:solidFill>
                <a:prstDash val="solid"/>
                <a:miter/>
              </a:ln>
            </p:spPr>
          </p:sp>
          <p:sp>
            <p:nvSpPr>
              <p:cNvPr id="54" name="TextBox 54"/>
              <p:cNvSpPr txBox="1"/>
              <p:nvPr/>
            </p:nvSpPr>
            <p:spPr>
              <a:xfrm>
                <a:off x="63500" y="34925"/>
                <a:ext cx="3761385" cy="4944452"/>
              </a:xfrm>
              <a:prstGeom prst="rect">
                <a:avLst/>
              </a:prstGeom>
            </p:spPr>
            <p:txBody>
              <a:bodyPr lIns="41796" tIns="41796" rIns="41796" bIns="41796" rtlCol="0" anchor="ctr"/>
              <a:lstStyle/>
              <a:p>
                <a:pPr algn="ctr">
                  <a:lnSpc>
                    <a:spcPts val="2660"/>
                  </a:lnSpc>
                  <a:spcBef>
                    <a:spcPct val="0"/>
                  </a:spcBef>
                </a:pPr>
              </a:p>
            </p:txBody>
          </p:sp>
        </p:grpSp>
        <p:grpSp>
          <p:nvGrpSpPr>
            <p:cNvPr id="55" name="Group 55"/>
            <p:cNvGrpSpPr/>
            <p:nvPr/>
          </p:nvGrpSpPr>
          <p:grpSpPr>
            <a:xfrm rot="0">
              <a:off x="66600" y="0"/>
              <a:ext cx="4608255" cy="5786750"/>
              <a:chOff x="0" y="0"/>
              <a:chExt cx="3888385" cy="4882784"/>
            </a:xfrm>
          </p:grpSpPr>
          <p:sp>
            <p:nvSpPr>
              <p:cNvPr id="56" name="Freeform 56"/>
              <p:cNvSpPr/>
              <p:nvPr/>
            </p:nvSpPr>
            <p:spPr>
              <a:xfrm>
                <a:off x="0" y="0"/>
                <a:ext cx="3888386" cy="4882784"/>
              </a:xfrm>
              <a:custGeom>
                <a:avLst/>
                <a:gdLst/>
                <a:ahLst/>
                <a:cxnLst/>
                <a:rect l="l" t="t" r="r" b="b"/>
                <a:pathLst>
                  <a:path w="3888386" h="4882784">
                    <a:moveTo>
                      <a:pt x="3728365" y="0"/>
                    </a:moveTo>
                    <a:lnTo>
                      <a:pt x="160020" y="0"/>
                    </a:lnTo>
                    <a:lnTo>
                      <a:pt x="0" y="160020"/>
                    </a:lnTo>
                    <a:lnTo>
                      <a:pt x="0" y="4722764"/>
                    </a:lnTo>
                    <a:lnTo>
                      <a:pt x="160020" y="4882784"/>
                    </a:lnTo>
                    <a:lnTo>
                      <a:pt x="3728365" y="4882784"/>
                    </a:lnTo>
                    <a:lnTo>
                      <a:pt x="3888386" y="4722764"/>
                    </a:lnTo>
                    <a:lnTo>
                      <a:pt x="3888386" y="160020"/>
                    </a:lnTo>
                    <a:lnTo>
                      <a:pt x="3728365" y="0"/>
                    </a:lnTo>
                    <a:close/>
                  </a:path>
                </a:pathLst>
              </a:custGeom>
              <a:gradFill rotWithShape="1">
                <a:gsLst>
                  <a:gs pos="0">
                    <a:srgbClr val="FCF9F4">
                      <a:alpha val="100000"/>
                    </a:srgbClr>
                  </a:gs>
                  <a:gs pos="100000">
                    <a:srgbClr val="FFF6EF">
                      <a:alpha val="100000"/>
                    </a:srgbClr>
                  </a:gs>
                </a:gsLst>
                <a:lin ang="0"/>
              </a:gradFill>
              <a:ln w="38100" cap="sq">
                <a:gradFill>
                  <a:gsLst>
                    <a:gs pos="0">
                      <a:srgbClr val="F3CE94">
                        <a:alpha val="100000"/>
                      </a:srgbClr>
                    </a:gs>
                    <a:gs pos="50000">
                      <a:srgbClr val="D0A77E">
                        <a:alpha val="100000"/>
                      </a:srgbClr>
                    </a:gs>
                    <a:gs pos="100000">
                      <a:srgbClr val="C3834D">
                        <a:alpha val="100000"/>
                      </a:srgbClr>
                    </a:gs>
                  </a:gsLst>
                  <a:lin ang="5400000"/>
                </a:gradFill>
                <a:prstDash val="solid"/>
                <a:miter/>
              </a:ln>
            </p:spPr>
          </p:sp>
          <p:sp>
            <p:nvSpPr>
              <p:cNvPr id="57" name="TextBox 57"/>
              <p:cNvSpPr txBox="1"/>
              <p:nvPr/>
            </p:nvSpPr>
            <p:spPr>
              <a:xfrm>
                <a:off x="63500" y="34925"/>
                <a:ext cx="3761385" cy="4784359"/>
              </a:xfrm>
              <a:prstGeom prst="rect">
                <a:avLst/>
              </a:prstGeom>
            </p:spPr>
            <p:txBody>
              <a:bodyPr lIns="41796" tIns="41796" rIns="41796" bIns="41796" rtlCol="0" anchor="ctr"/>
              <a:lstStyle/>
              <a:p>
                <a:pPr algn="ctr">
                  <a:lnSpc>
                    <a:spcPts val="2660"/>
                  </a:lnSpc>
                  <a:spcBef>
                    <a:spcPct val="0"/>
                  </a:spcBef>
                </a:pPr>
              </a:p>
            </p:txBody>
          </p:sp>
        </p:grpSp>
        <p:sp>
          <p:nvSpPr>
            <p:cNvPr id="58" name="AutoShape 58"/>
            <p:cNvSpPr/>
            <p:nvPr/>
          </p:nvSpPr>
          <p:spPr>
            <a:xfrm>
              <a:off x="3748942" y="1302462"/>
              <a:ext cx="558910" cy="0"/>
            </a:xfrm>
            <a:prstGeom prst="line">
              <a:avLst/>
            </a:prstGeom>
            <a:ln w="46265" cap="rnd">
              <a:solidFill>
                <a:srgbClr val="A64927">
                  <a:alpha val="49804"/>
                </a:srgbClr>
              </a:solidFill>
              <a:prstDash val="solid"/>
              <a:headEnd type="none" w="sm" len="sm"/>
              <a:tailEnd type="none" w="sm" len="sm"/>
            </a:ln>
          </p:spPr>
        </p:sp>
        <p:sp>
          <p:nvSpPr>
            <p:cNvPr id="59" name="AutoShape 59"/>
            <p:cNvSpPr/>
            <p:nvPr/>
          </p:nvSpPr>
          <p:spPr>
            <a:xfrm>
              <a:off x="783536" y="1256197"/>
              <a:ext cx="558910" cy="0"/>
            </a:xfrm>
            <a:prstGeom prst="line">
              <a:avLst/>
            </a:prstGeom>
            <a:ln w="46265" cap="rnd">
              <a:solidFill>
                <a:srgbClr val="A64927">
                  <a:alpha val="49804"/>
                </a:srgbClr>
              </a:solidFill>
              <a:prstDash val="solid"/>
              <a:headEnd type="none" w="sm" len="sm"/>
              <a:tailEnd type="none" w="sm" len="sm"/>
            </a:ln>
          </p:spPr>
        </p:sp>
        <p:sp>
          <p:nvSpPr>
            <p:cNvPr id="60" name="TextBox 60"/>
            <p:cNvSpPr txBox="1"/>
            <p:nvPr/>
          </p:nvSpPr>
          <p:spPr>
            <a:xfrm>
              <a:off x="1342446" y="961820"/>
              <a:ext cx="2059509" cy="1115668"/>
            </a:xfrm>
            <a:prstGeom prst="rect">
              <a:avLst/>
            </a:prstGeom>
          </p:spPr>
          <p:txBody>
            <a:bodyPr lIns="0" tIns="0" rIns="0" bIns="0" rtlCol="0" anchor="t">
              <a:spAutoFit/>
            </a:bodyPr>
            <a:lstStyle/>
            <a:p>
              <a:pPr algn="ctr">
                <a:lnSpc>
                  <a:spcPts val="6350"/>
                </a:lnSpc>
              </a:pPr>
              <a:r>
                <a:rPr lang="en-US" sz="5770">
                  <a:solidFill>
                    <a:srgbClr val="603C29"/>
                  </a:solidFill>
                  <a:latin typeface="字由点字小隶书" panose="00020600040101010101" charset="-122"/>
                  <a:ea typeface="字由点字小隶书" panose="00020600040101010101" charset="-122"/>
                  <a:cs typeface="字由点字小隶书" panose="00020600040101010101" charset="-122"/>
                  <a:sym typeface="字由点字小隶书" panose="00020600040101010101" charset="-122"/>
                </a:rPr>
                <a:t>叁</a:t>
              </a:r>
              <a:endParaRPr lang="en-US" sz="5770">
                <a:solidFill>
                  <a:srgbClr val="603C29"/>
                </a:solidFill>
                <a:latin typeface="字由点字小隶书" panose="00020600040101010101" charset="-122"/>
                <a:ea typeface="字由点字小隶书" panose="00020600040101010101" charset="-122"/>
                <a:cs typeface="字由点字小隶书" panose="00020600040101010101" charset="-122"/>
                <a:sym typeface="字由点字小隶书" panose="00020600040101010101" charset="-122"/>
              </a:endParaRPr>
            </a:p>
          </p:txBody>
        </p:sp>
        <p:sp>
          <p:nvSpPr>
            <p:cNvPr id="61" name="TextBox 61"/>
            <p:cNvSpPr txBox="1"/>
            <p:nvPr/>
          </p:nvSpPr>
          <p:spPr>
            <a:xfrm>
              <a:off x="0" y="2912041"/>
              <a:ext cx="4741454" cy="1033780"/>
            </a:xfrm>
            <a:prstGeom prst="rect">
              <a:avLst/>
            </a:prstGeom>
          </p:spPr>
          <p:txBody>
            <a:bodyPr lIns="0" tIns="0" rIns="0" bIns="0" rtlCol="0" anchor="t">
              <a:spAutoFit/>
            </a:bodyPr>
            <a:lstStyle/>
            <a:p>
              <a:pPr algn="ctr">
                <a:lnSpc>
                  <a:spcPts val="6050"/>
                </a:lnSpc>
              </a:pPr>
              <a:r>
                <a:rPr lang="en-US" sz="4320">
                  <a:solidFill>
                    <a:srgbClr val="522118"/>
                  </a:solidFill>
                  <a:latin typeface="方正粗黑宋简体" panose="02000000000000000000" charset="-122"/>
                  <a:ea typeface="方正粗黑宋简体" panose="02000000000000000000" charset="-122"/>
                  <a:cs typeface="黄煜臣江西拙楷体" panose="02010600040101010101" charset="-122"/>
                  <a:sym typeface="黄煜臣江西拙楷体" panose="02010600040101010101" charset="-122"/>
                </a:rPr>
                <a:t>风格分类</a:t>
              </a:r>
              <a:endParaRPr lang="en-US" sz="4320">
                <a:solidFill>
                  <a:srgbClr val="522118"/>
                </a:solidFill>
                <a:latin typeface="方正粗黑宋简体" panose="02000000000000000000" charset="-122"/>
                <a:ea typeface="方正粗黑宋简体" panose="02000000000000000000" charset="-122"/>
                <a:cs typeface="黄煜臣江西拙楷体" panose="02010600040101010101" charset="-122"/>
                <a:sym typeface="黄煜臣江西拙楷体" panose="02010600040101010101" charset="-122"/>
              </a:endParaRPr>
            </a:p>
          </p:txBody>
        </p:sp>
        <p:sp>
          <p:nvSpPr>
            <p:cNvPr id="62" name="TextBox 62"/>
            <p:cNvSpPr txBox="1"/>
            <p:nvPr/>
          </p:nvSpPr>
          <p:spPr>
            <a:xfrm>
              <a:off x="48912" y="3992487"/>
              <a:ext cx="4643631" cy="427567"/>
            </a:xfrm>
            <a:prstGeom prst="rect">
              <a:avLst/>
            </a:prstGeom>
          </p:spPr>
          <p:txBody>
            <a:bodyPr lIns="0" tIns="0" rIns="0" bIns="0" rtlCol="0" anchor="t">
              <a:spAutoFit/>
            </a:bodyPr>
            <a:lstStyle/>
            <a:p>
              <a:pPr algn="ctr">
                <a:lnSpc>
                  <a:spcPts val="2505"/>
                </a:lnSpc>
                <a:buClrTx/>
                <a:buSzTx/>
                <a:buFontTx/>
              </a:pPr>
              <a:r>
                <a:rPr lang="en-US" sz="1790" spc="17">
                  <a:solidFill>
                    <a:srgbClr val="522118">
                      <a:alpha val="61961"/>
                    </a:srgbClr>
                  </a:solidFill>
                  <a:latin typeface="Bahnschrift" panose="020B0502040204020203" charset="0"/>
                  <a:ea typeface="Zcool XiaoWei" panose="00000500000000000000"/>
                  <a:cs typeface="Bahnschrift" panose="020B0502040204020203" charset="0"/>
                  <a:sym typeface="Zcool XiaoWei" panose="00000500000000000000"/>
                </a:rPr>
                <a:t>CATEGORIES OF STYLES</a:t>
              </a:r>
              <a:endParaRPr lang="en-US" sz="1790" spc="17">
                <a:solidFill>
                  <a:srgbClr val="522118">
                    <a:alpha val="61961"/>
                  </a:srgbClr>
                </a:solidFill>
                <a:latin typeface="Bahnschrift" panose="020B0502040204020203" charset="0"/>
                <a:ea typeface="Zcool XiaoWei" panose="00000500000000000000"/>
                <a:cs typeface="Bahnschrift" panose="020B0502040204020203" charset="0"/>
                <a:sym typeface="Zcool XiaoWei" panose="00000500000000000000"/>
              </a:endParaRPr>
            </a:p>
          </p:txBody>
        </p:sp>
        <p:grpSp>
          <p:nvGrpSpPr>
            <p:cNvPr id="63" name="Group 63"/>
            <p:cNvGrpSpPr/>
            <p:nvPr/>
          </p:nvGrpSpPr>
          <p:grpSpPr>
            <a:xfrm rot="0">
              <a:off x="2170571" y="5576170"/>
              <a:ext cx="400312" cy="400312"/>
              <a:chOff x="0" y="0"/>
              <a:chExt cx="812800" cy="812800"/>
            </a:xfrm>
          </p:grpSpPr>
          <p:sp>
            <p:nvSpPr>
              <p:cNvPr id="64" name="Freeform 6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64927"/>
              </a:solidFill>
              <a:ln w="57150" cap="sq">
                <a:solidFill>
                  <a:srgbClr val="FCF7EE"/>
                </a:solidFill>
                <a:prstDash val="solid"/>
                <a:miter/>
              </a:ln>
            </p:spPr>
          </p:sp>
          <p:sp>
            <p:nvSpPr>
              <p:cNvPr id="65" name="TextBox 65"/>
              <p:cNvSpPr txBox="1"/>
              <p:nvPr/>
            </p:nvSpPr>
            <p:spPr>
              <a:xfrm>
                <a:off x="76200" y="38100"/>
                <a:ext cx="660400" cy="698500"/>
              </a:xfrm>
              <a:prstGeom prst="rect">
                <a:avLst/>
              </a:prstGeom>
            </p:spPr>
            <p:txBody>
              <a:bodyPr lIns="50800" tIns="50800" rIns="50800" bIns="50800" rtlCol="0" anchor="ctr"/>
              <a:lstStyle/>
              <a:p>
                <a:pPr algn="ctr">
                  <a:lnSpc>
                    <a:spcPts val="2660"/>
                  </a:lnSpc>
                </a:pPr>
              </a:p>
            </p:txBody>
          </p:sp>
        </p:grpSp>
        <p:grpSp>
          <p:nvGrpSpPr>
            <p:cNvPr id="66" name="Group 66"/>
            <p:cNvGrpSpPr/>
            <p:nvPr/>
          </p:nvGrpSpPr>
          <p:grpSpPr>
            <a:xfrm rot="0">
              <a:off x="1342446" y="430361"/>
              <a:ext cx="2360231" cy="1790467"/>
              <a:chOff x="0" y="0"/>
              <a:chExt cx="1071450" cy="812800"/>
            </a:xfrm>
          </p:grpSpPr>
          <p:sp>
            <p:nvSpPr>
              <p:cNvPr id="67" name="Freeform 67"/>
              <p:cNvSpPr/>
              <p:nvPr/>
            </p:nvSpPr>
            <p:spPr>
              <a:xfrm>
                <a:off x="0" y="0"/>
                <a:ext cx="1071450" cy="812800"/>
              </a:xfrm>
              <a:custGeom>
                <a:avLst/>
                <a:gdLst/>
                <a:ahLst/>
                <a:cxnLst/>
                <a:rect l="l" t="t" r="r" b="b"/>
                <a:pathLst>
                  <a:path w="1071450" h="812800">
                    <a:moveTo>
                      <a:pt x="833325" y="0"/>
                    </a:moveTo>
                    <a:lnTo>
                      <a:pt x="1071450" y="238125"/>
                    </a:lnTo>
                    <a:lnTo>
                      <a:pt x="1071450" y="574675"/>
                    </a:lnTo>
                    <a:lnTo>
                      <a:pt x="833325" y="812800"/>
                    </a:lnTo>
                    <a:lnTo>
                      <a:pt x="238125" y="812800"/>
                    </a:lnTo>
                    <a:lnTo>
                      <a:pt x="0" y="574675"/>
                    </a:lnTo>
                    <a:lnTo>
                      <a:pt x="0" y="238125"/>
                    </a:lnTo>
                    <a:lnTo>
                      <a:pt x="238125" y="0"/>
                    </a:lnTo>
                    <a:lnTo>
                      <a:pt x="833325" y="0"/>
                    </a:lnTo>
                    <a:close/>
                  </a:path>
                </a:pathLst>
              </a:custGeom>
              <a:gradFill rotWithShape="1">
                <a:gsLst>
                  <a:gs pos="0">
                    <a:srgbClr val="FBF5F2">
                      <a:alpha val="100000"/>
                    </a:srgbClr>
                  </a:gs>
                  <a:gs pos="50000">
                    <a:srgbClr val="F1DABD">
                      <a:alpha val="100000"/>
                    </a:srgbClr>
                  </a:gs>
                  <a:gs pos="100000">
                    <a:srgbClr val="DFB488">
                      <a:alpha val="100000"/>
                    </a:srgbClr>
                  </a:gs>
                </a:gsLst>
                <a:lin ang="0"/>
              </a:gradFill>
              <a:ln w="19050" cap="sq">
                <a:gradFill>
                  <a:gsLst>
                    <a:gs pos="0">
                      <a:srgbClr val="F3CE94">
                        <a:alpha val="100000"/>
                      </a:srgbClr>
                    </a:gs>
                    <a:gs pos="33333">
                      <a:srgbClr val="D0A77E">
                        <a:alpha val="100000"/>
                      </a:srgbClr>
                    </a:gs>
                    <a:gs pos="66667">
                      <a:srgbClr val="C3834D">
                        <a:alpha val="100000"/>
                      </a:srgbClr>
                    </a:gs>
                    <a:gs pos="100000">
                      <a:srgbClr val="985F3B">
                        <a:alpha val="100000"/>
                      </a:srgbClr>
                    </a:gs>
                  </a:gsLst>
                  <a:path path="circle">
                    <a:fillToRect r="100000" b="100000"/>
                  </a:path>
                  <a:tileRect l="-100000" t="-100000"/>
                </a:gradFill>
                <a:prstDash val="solid"/>
                <a:miter/>
              </a:ln>
            </p:spPr>
          </p:sp>
          <p:sp>
            <p:nvSpPr>
              <p:cNvPr id="68" name="TextBox 68"/>
              <p:cNvSpPr txBox="1"/>
              <p:nvPr/>
            </p:nvSpPr>
            <p:spPr>
              <a:xfrm>
                <a:off x="63500" y="25400"/>
                <a:ext cx="944450" cy="723900"/>
              </a:xfrm>
              <a:prstGeom prst="rect">
                <a:avLst/>
              </a:prstGeom>
            </p:spPr>
            <p:txBody>
              <a:bodyPr lIns="49142" tIns="49142" rIns="49142" bIns="49142" rtlCol="0" anchor="ctr"/>
              <a:lstStyle/>
              <a:p>
                <a:pPr marL="0" lvl="0" indent="0" algn="ctr">
                  <a:lnSpc>
                    <a:spcPts val="2660"/>
                  </a:lnSpc>
                  <a:spcBef>
                    <a:spcPct val="0"/>
                  </a:spcBef>
                </a:pPr>
              </a:p>
            </p:txBody>
          </p:sp>
        </p:grpSp>
        <p:sp>
          <p:nvSpPr>
            <p:cNvPr id="69" name="TextBox 69"/>
            <p:cNvSpPr txBox="1"/>
            <p:nvPr/>
          </p:nvSpPr>
          <p:spPr>
            <a:xfrm>
              <a:off x="1417627" y="922614"/>
              <a:ext cx="2209870" cy="843209"/>
            </a:xfrm>
            <a:prstGeom prst="rect">
              <a:avLst/>
            </a:prstGeom>
          </p:spPr>
          <p:txBody>
            <a:bodyPr lIns="0" tIns="0" rIns="0" bIns="0" rtlCol="0" anchor="t">
              <a:spAutoFit/>
            </a:bodyPr>
            <a:lstStyle/>
            <a:p>
              <a:pPr algn="just">
                <a:lnSpc>
                  <a:spcPts val="4345"/>
                </a:lnSpc>
              </a:pPr>
              <a:r>
                <a:rPr lang="en-US" sz="3950">
                  <a:solidFill>
                    <a:srgbClr val="603C29"/>
                  </a:solidFill>
                  <a:latin typeface="可画探花郎-简" panose="00020600040101010101" charset="-122"/>
                  <a:ea typeface="可画探花郎-简" panose="00020600040101010101" charset="-122"/>
                  <a:cs typeface="可画探花郎-简" panose="00020600040101010101" charset="-122"/>
                  <a:sym typeface="可画探花郎-简" panose="00020600040101010101" charset="-122"/>
                </a:rPr>
                <a:t>Part3</a:t>
              </a:r>
              <a:endParaRPr lang="en-US" sz="3950">
                <a:solidFill>
                  <a:srgbClr val="603C29"/>
                </a:solidFill>
                <a:latin typeface="可画探花郎-简" panose="00020600040101010101" charset="-122"/>
                <a:ea typeface="可画探花郎-简" panose="00020600040101010101" charset="-122"/>
                <a:cs typeface="可画探花郎-简" panose="00020600040101010101" charset="-122"/>
                <a:sym typeface="可画探花郎-简" panose="00020600040101010101" charset="-122"/>
              </a:endParaRPr>
            </a:p>
          </p:txBody>
        </p:sp>
      </p:grpSp>
      <p:sp>
        <p:nvSpPr>
          <p:cNvPr id="70" name="Freeform 70"/>
          <p:cNvSpPr/>
          <p:nvPr/>
        </p:nvSpPr>
        <p:spPr>
          <a:xfrm>
            <a:off x="17289471" y="-1031189"/>
            <a:ext cx="4574157" cy="4574157"/>
          </a:xfrm>
          <a:custGeom>
            <a:avLst/>
            <a:gdLst/>
            <a:ahLst/>
            <a:cxnLst/>
            <a:rect l="l" t="t" r="r" b="b"/>
            <a:pathLst>
              <a:path w="4574157" h="4574157">
                <a:moveTo>
                  <a:pt x="0" y="0"/>
                </a:moveTo>
                <a:lnTo>
                  <a:pt x="4574157" y="0"/>
                </a:lnTo>
                <a:lnTo>
                  <a:pt x="4574157" y="4574157"/>
                </a:lnTo>
                <a:lnTo>
                  <a:pt x="0" y="4574157"/>
                </a:lnTo>
                <a:lnTo>
                  <a:pt x="0" y="0"/>
                </a:lnTo>
                <a:close/>
              </a:path>
            </a:pathLst>
          </a:custGeom>
          <a:blipFill>
            <a:blip r:embed="rId2">
              <a:alphaModFix amt="54000"/>
              <a:extLst>
                <a:ext uri="{96DAC541-7B7A-43D3-8B79-37D633B846F1}">
                  <asvg:svgBlip xmlns:asvg="http://schemas.microsoft.com/office/drawing/2016/SVG/main" r:embed="rId3"/>
                </a:ext>
              </a:extLst>
            </a:blip>
            <a:stretch>
              <a:fillRect/>
            </a:stretch>
          </a:blipFill>
        </p:spPr>
      </p:sp>
      <p:grpSp>
        <p:nvGrpSpPr>
          <p:cNvPr id="72" name="Group 72"/>
          <p:cNvGrpSpPr/>
          <p:nvPr/>
        </p:nvGrpSpPr>
        <p:grpSpPr>
          <a:xfrm rot="0">
            <a:off x="13781410" y="3226965"/>
            <a:ext cx="3508061" cy="4421821"/>
            <a:chOff x="0" y="0"/>
            <a:chExt cx="4677415" cy="5895762"/>
          </a:xfrm>
        </p:grpSpPr>
        <p:grpSp>
          <p:nvGrpSpPr>
            <p:cNvPr id="73" name="Group 73"/>
            <p:cNvGrpSpPr/>
            <p:nvPr/>
          </p:nvGrpSpPr>
          <p:grpSpPr>
            <a:xfrm rot="0">
              <a:off x="65700" y="0"/>
              <a:ext cx="4546015" cy="5895762"/>
              <a:chOff x="0" y="0"/>
              <a:chExt cx="3888385" cy="5042877"/>
            </a:xfrm>
          </p:grpSpPr>
          <p:sp>
            <p:nvSpPr>
              <p:cNvPr id="74" name="Freeform 74"/>
              <p:cNvSpPr/>
              <p:nvPr/>
            </p:nvSpPr>
            <p:spPr>
              <a:xfrm>
                <a:off x="0" y="0"/>
                <a:ext cx="3888386" cy="5042877"/>
              </a:xfrm>
              <a:custGeom>
                <a:avLst/>
                <a:gdLst/>
                <a:ahLst/>
                <a:cxnLst/>
                <a:rect l="l" t="t" r="r" b="b"/>
                <a:pathLst>
                  <a:path w="3888386" h="5042877">
                    <a:moveTo>
                      <a:pt x="3728365" y="0"/>
                    </a:moveTo>
                    <a:lnTo>
                      <a:pt x="160020" y="0"/>
                    </a:lnTo>
                    <a:lnTo>
                      <a:pt x="0" y="160020"/>
                    </a:lnTo>
                    <a:lnTo>
                      <a:pt x="0" y="4882857"/>
                    </a:lnTo>
                    <a:lnTo>
                      <a:pt x="160020" y="5042877"/>
                    </a:lnTo>
                    <a:lnTo>
                      <a:pt x="3728365" y="5042877"/>
                    </a:lnTo>
                    <a:lnTo>
                      <a:pt x="3888386" y="4882857"/>
                    </a:lnTo>
                    <a:lnTo>
                      <a:pt x="3888386" y="160020"/>
                    </a:lnTo>
                    <a:lnTo>
                      <a:pt x="3728365" y="0"/>
                    </a:lnTo>
                    <a:close/>
                  </a:path>
                </a:pathLst>
              </a:custGeom>
              <a:gradFill rotWithShape="1">
                <a:gsLst>
                  <a:gs pos="0">
                    <a:srgbClr val="924F3F">
                      <a:alpha val="100000"/>
                    </a:srgbClr>
                  </a:gs>
                  <a:gs pos="100000">
                    <a:srgbClr val="803D2F">
                      <a:alpha val="100000"/>
                    </a:srgbClr>
                  </a:gs>
                </a:gsLst>
                <a:lin ang="0"/>
              </a:gradFill>
              <a:ln w="19050" cap="sq">
                <a:solidFill>
                  <a:srgbClr val="0D0D0B"/>
                </a:solidFill>
                <a:prstDash val="solid"/>
                <a:miter/>
              </a:ln>
            </p:spPr>
          </p:sp>
          <p:sp>
            <p:nvSpPr>
              <p:cNvPr id="75" name="TextBox 75"/>
              <p:cNvSpPr txBox="1"/>
              <p:nvPr/>
            </p:nvSpPr>
            <p:spPr>
              <a:xfrm>
                <a:off x="63500" y="34925"/>
                <a:ext cx="3761385" cy="4944452"/>
              </a:xfrm>
              <a:prstGeom prst="rect">
                <a:avLst/>
              </a:prstGeom>
            </p:spPr>
            <p:txBody>
              <a:bodyPr lIns="41796" tIns="41796" rIns="41796" bIns="41796" rtlCol="0" anchor="ctr"/>
              <a:lstStyle/>
              <a:p>
                <a:pPr algn="ctr">
                  <a:lnSpc>
                    <a:spcPts val="2660"/>
                  </a:lnSpc>
                  <a:spcBef>
                    <a:spcPct val="0"/>
                  </a:spcBef>
                </a:pPr>
              </a:p>
            </p:txBody>
          </p:sp>
        </p:grpSp>
        <p:grpSp>
          <p:nvGrpSpPr>
            <p:cNvPr id="76" name="Group 76"/>
            <p:cNvGrpSpPr/>
            <p:nvPr/>
          </p:nvGrpSpPr>
          <p:grpSpPr>
            <a:xfrm rot="0">
              <a:off x="65700" y="0"/>
              <a:ext cx="4546015" cy="5708593"/>
              <a:chOff x="0" y="0"/>
              <a:chExt cx="3888385" cy="4882784"/>
            </a:xfrm>
          </p:grpSpPr>
          <p:sp>
            <p:nvSpPr>
              <p:cNvPr id="77" name="Freeform 77"/>
              <p:cNvSpPr/>
              <p:nvPr/>
            </p:nvSpPr>
            <p:spPr>
              <a:xfrm>
                <a:off x="0" y="0"/>
                <a:ext cx="3888386" cy="4882784"/>
              </a:xfrm>
              <a:custGeom>
                <a:avLst/>
                <a:gdLst/>
                <a:ahLst/>
                <a:cxnLst/>
                <a:rect l="l" t="t" r="r" b="b"/>
                <a:pathLst>
                  <a:path w="3888386" h="4882784">
                    <a:moveTo>
                      <a:pt x="3728365" y="0"/>
                    </a:moveTo>
                    <a:lnTo>
                      <a:pt x="160020" y="0"/>
                    </a:lnTo>
                    <a:lnTo>
                      <a:pt x="0" y="160020"/>
                    </a:lnTo>
                    <a:lnTo>
                      <a:pt x="0" y="4722764"/>
                    </a:lnTo>
                    <a:lnTo>
                      <a:pt x="160020" y="4882784"/>
                    </a:lnTo>
                    <a:lnTo>
                      <a:pt x="3728365" y="4882784"/>
                    </a:lnTo>
                    <a:lnTo>
                      <a:pt x="3888386" y="4722764"/>
                    </a:lnTo>
                    <a:lnTo>
                      <a:pt x="3888386" y="160020"/>
                    </a:lnTo>
                    <a:lnTo>
                      <a:pt x="3728365" y="0"/>
                    </a:lnTo>
                    <a:close/>
                  </a:path>
                </a:pathLst>
              </a:custGeom>
              <a:gradFill rotWithShape="1">
                <a:gsLst>
                  <a:gs pos="0">
                    <a:srgbClr val="FCF9F4">
                      <a:alpha val="100000"/>
                    </a:srgbClr>
                  </a:gs>
                  <a:gs pos="100000">
                    <a:srgbClr val="FFF6EF">
                      <a:alpha val="100000"/>
                    </a:srgbClr>
                  </a:gs>
                </a:gsLst>
                <a:lin ang="0"/>
              </a:gradFill>
              <a:ln w="38100" cap="sq">
                <a:gradFill>
                  <a:gsLst>
                    <a:gs pos="0">
                      <a:srgbClr val="F3CE94">
                        <a:alpha val="100000"/>
                      </a:srgbClr>
                    </a:gs>
                    <a:gs pos="50000">
                      <a:srgbClr val="D0A77E">
                        <a:alpha val="100000"/>
                      </a:srgbClr>
                    </a:gs>
                    <a:gs pos="100000">
                      <a:srgbClr val="C3834D">
                        <a:alpha val="100000"/>
                      </a:srgbClr>
                    </a:gs>
                  </a:gsLst>
                  <a:lin ang="5400000"/>
                </a:gradFill>
                <a:prstDash val="solid"/>
                <a:miter/>
              </a:ln>
            </p:spPr>
          </p:sp>
          <p:sp>
            <p:nvSpPr>
              <p:cNvPr id="78" name="TextBox 78"/>
              <p:cNvSpPr txBox="1"/>
              <p:nvPr/>
            </p:nvSpPr>
            <p:spPr>
              <a:xfrm>
                <a:off x="63500" y="34925"/>
                <a:ext cx="3761385" cy="4784359"/>
              </a:xfrm>
              <a:prstGeom prst="rect">
                <a:avLst/>
              </a:prstGeom>
            </p:spPr>
            <p:txBody>
              <a:bodyPr lIns="41796" tIns="41796" rIns="41796" bIns="41796" rtlCol="0" anchor="ctr"/>
              <a:lstStyle/>
              <a:p>
                <a:pPr algn="ctr">
                  <a:lnSpc>
                    <a:spcPts val="2660"/>
                  </a:lnSpc>
                  <a:spcBef>
                    <a:spcPct val="0"/>
                  </a:spcBef>
                </a:pPr>
              </a:p>
            </p:txBody>
          </p:sp>
        </p:grpSp>
        <p:sp>
          <p:nvSpPr>
            <p:cNvPr id="79" name="AutoShape 79"/>
            <p:cNvSpPr/>
            <p:nvPr/>
          </p:nvSpPr>
          <p:spPr>
            <a:xfrm>
              <a:off x="3607028" y="1262051"/>
              <a:ext cx="551361" cy="0"/>
            </a:xfrm>
            <a:prstGeom prst="line">
              <a:avLst/>
            </a:prstGeom>
            <a:ln w="45640" cap="rnd">
              <a:solidFill>
                <a:srgbClr val="A64927">
                  <a:alpha val="49804"/>
                </a:srgbClr>
              </a:solidFill>
              <a:prstDash val="solid"/>
              <a:headEnd type="none" w="sm" len="sm"/>
              <a:tailEnd type="none" w="sm" len="sm"/>
            </a:ln>
          </p:spPr>
        </p:sp>
        <p:sp>
          <p:nvSpPr>
            <p:cNvPr id="80" name="AutoShape 80"/>
            <p:cNvSpPr/>
            <p:nvPr/>
          </p:nvSpPr>
          <p:spPr>
            <a:xfrm>
              <a:off x="775788" y="1284871"/>
              <a:ext cx="551361" cy="0"/>
            </a:xfrm>
            <a:prstGeom prst="line">
              <a:avLst/>
            </a:prstGeom>
            <a:ln w="45640" cap="rnd">
              <a:solidFill>
                <a:srgbClr val="A64927">
                  <a:alpha val="49804"/>
                </a:srgbClr>
              </a:solidFill>
              <a:prstDash val="solid"/>
              <a:headEnd type="none" w="sm" len="sm"/>
              <a:tailEnd type="none" w="sm" len="sm"/>
            </a:ln>
          </p:spPr>
        </p:sp>
        <p:sp>
          <p:nvSpPr>
            <p:cNvPr id="81" name="TextBox 81"/>
            <p:cNvSpPr txBox="1"/>
            <p:nvPr/>
          </p:nvSpPr>
          <p:spPr>
            <a:xfrm>
              <a:off x="1324315" y="949602"/>
              <a:ext cx="2031693" cy="1099827"/>
            </a:xfrm>
            <a:prstGeom prst="rect">
              <a:avLst/>
            </a:prstGeom>
          </p:spPr>
          <p:txBody>
            <a:bodyPr lIns="0" tIns="0" rIns="0" bIns="0" rtlCol="0" anchor="t">
              <a:spAutoFit/>
            </a:bodyPr>
            <a:lstStyle/>
            <a:p>
              <a:pPr algn="ctr">
                <a:lnSpc>
                  <a:spcPts val="6265"/>
                </a:lnSpc>
              </a:pPr>
              <a:r>
                <a:rPr lang="en-US" sz="5695">
                  <a:solidFill>
                    <a:srgbClr val="603C29"/>
                  </a:solidFill>
                  <a:latin typeface="字由点字小隶书" panose="00020600040101010101" charset="-122"/>
                  <a:ea typeface="字由点字小隶书" panose="00020600040101010101" charset="-122"/>
                  <a:cs typeface="字由点字小隶书" panose="00020600040101010101" charset="-122"/>
                  <a:sym typeface="字由点字小隶书" panose="00020600040101010101" charset="-122"/>
                </a:rPr>
                <a:t>肆</a:t>
              </a:r>
              <a:endParaRPr lang="en-US" sz="5695">
                <a:solidFill>
                  <a:srgbClr val="603C29"/>
                </a:solidFill>
                <a:latin typeface="字由点字小隶书" panose="00020600040101010101" charset="-122"/>
                <a:ea typeface="字由点字小隶书" panose="00020600040101010101" charset="-122"/>
                <a:cs typeface="字由点字小隶书" panose="00020600040101010101" charset="-122"/>
                <a:sym typeface="字由点字小隶书" panose="00020600040101010101" charset="-122"/>
              </a:endParaRPr>
            </a:p>
          </p:txBody>
        </p:sp>
        <p:sp>
          <p:nvSpPr>
            <p:cNvPr id="82" name="TextBox 82"/>
            <p:cNvSpPr txBox="1"/>
            <p:nvPr/>
          </p:nvSpPr>
          <p:spPr>
            <a:xfrm>
              <a:off x="0" y="2871681"/>
              <a:ext cx="4677415" cy="1020233"/>
            </a:xfrm>
            <a:prstGeom prst="rect">
              <a:avLst/>
            </a:prstGeom>
          </p:spPr>
          <p:txBody>
            <a:bodyPr lIns="0" tIns="0" rIns="0" bIns="0" rtlCol="0" anchor="t">
              <a:spAutoFit/>
            </a:bodyPr>
            <a:lstStyle/>
            <a:p>
              <a:pPr algn="ctr">
                <a:lnSpc>
                  <a:spcPts val="5970"/>
                </a:lnSpc>
              </a:pPr>
              <a:r>
                <a:rPr lang="zh-CN" altLang="en-US" sz="4265">
                  <a:solidFill>
                    <a:srgbClr val="522118"/>
                  </a:solidFill>
                  <a:latin typeface="方正粗黑宋简体" panose="02000000000000000000" charset="-122"/>
                  <a:ea typeface="方正粗黑宋简体" panose="02000000000000000000" charset="-122"/>
                  <a:cs typeface="黄煜臣江西拙楷体" panose="02010600040101010101" charset="-122"/>
                  <a:sym typeface="黄煜臣江西拙楷体" panose="02010600040101010101" charset="-122"/>
                </a:rPr>
                <a:t>当</a:t>
              </a:r>
              <a:r>
                <a:rPr lang="en-US" sz="4320">
                  <a:solidFill>
                    <a:srgbClr val="522118"/>
                  </a:solidFill>
                  <a:latin typeface="方正粗黑宋简体" panose="02000000000000000000" charset="-122"/>
                  <a:ea typeface="方正粗黑宋简体" panose="02000000000000000000" charset="-122"/>
                  <a:cs typeface="黄煜臣江西拙楷体" panose="02010600040101010101" charset="-122"/>
                  <a:sym typeface="黄煜臣江西拙楷体" panose="02010600040101010101" charset="-122"/>
                </a:rPr>
                <a:t>代创新</a:t>
              </a:r>
              <a:endParaRPr lang="zh-CN" altLang="en-US" sz="4265">
                <a:solidFill>
                  <a:srgbClr val="522118"/>
                </a:solidFill>
                <a:latin typeface="方正粗黑宋简体" panose="02000000000000000000" charset="-122"/>
                <a:ea typeface="方正粗黑宋简体" panose="02000000000000000000" charset="-122"/>
                <a:cs typeface="黄煜臣江西拙楷体" panose="02010600040101010101" charset="-122"/>
                <a:sym typeface="黄煜臣江西拙楷体" panose="02010600040101010101" charset="-122"/>
              </a:endParaRPr>
            </a:p>
          </p:txBody>
        </p:sp>
        <p:sp>
          <p:nvSpPr>
            <p:cNvPr id="83" name="TextBox 83"/>
            <p:cNvSpPr txBox="1"/>
            <p:nvPr/>
          </p:nvSpPr>
          <p:spPr>
            <a:xfrm>
              <a:off x="48251" y="3947445"/>
              <a:ext cx="4580913" cy="427567"/>
            </a:xfrm>
            <a:prstGeom prst="rect">
              <a:avLst/>
            </a:prstGeom>
          </p:spPr>
          <p:txBody>
            <a:bodyPr lIns="0" tIns="0" rIns="0" bIns="0" rtlCol="0" anchor="t">
              <a:spAutoFit/>
            </a:bodyPr>
            <a:lstStyle/>
            <a:p>
              <a:pPr algn="ctr">
                <a:lnSpc>
                  <a:spcPts val="2505"/>
                </a:lnSpc>
                <a:buClrTx/>
                <a:buSzTx/>
                <a:buFontTx/>
              </a:pPr>
              <a:r>
                <a:rPr lang="en-US" sz="1790" spc="17">
                  <a:solidFill>
                    <a:srgbClr val="522118">
                      <a:alpha val="61961"/>
                    </a:srgbClr>
                  </a:solidFill>
                  <a:latin typeface="Bahnschrift" panose="020B0502040204020203" charset="0"/>
                  <a:ea typeface="Zcool XiaoWei" panose="00000500000000000000"/>
                  <a:cs typeface="Bahnschrift" panose="020B0502040204020203" charset="0"/>
                  <a:sym typeface="Zcool XiaoWei" panose="00000500000000000000"/>
                </a:rPr>
                <a:t>Modern Revitalization</a:t>
              </a:r>
              <a:endParaRPr lang="en-US" sz="1790" spc="17">
                <a:solidFill>
                  <a:srgbClr val="522118">
                    <a:alpha val="61961"/>
                  </a:srgbClr>
                </a:solidFill>
                <a:latin typeface="Bahnschrift" panose="020B0502040204020203" charset="0"/>
                <a:ea typeface="Zcool XiaoWei" panose="00000500000000000000"/>
                <a:cs typeface="Bahnschrift" panose="020B0502040204020203" charset="0"/>
                <a:sym typeface="Zcool XiaoWei" panose="00000500000000000000"/>
              </a:endParaRPr>
            </a:p>
          </p:txBody>
        </p:sp>
        <p:grpSp>
          <p:nvGrpSpPr>
            <p:cNvPr id="84" name="Group 84"/>
            <p:cNvGrpSpPr/>
            <p:nvPr/>
          </p:nvGrpSpPr>
          <p:grpSpPr>
            <a:xfrm rot="0">
              <a:off x="2141255" y="5500857"/>
              <a:ext cx="394905" cy="394905"/>
              <a:chOff x="0" y="0"/>
              <a:chExt cx="812800" cy="812800"/>
            </a:xfrm>
          </p:grpSpPr>
          <p:sp>
            <p:nvSpPr>
              <p:cNvPr id="85" name="Freeform 8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64927"/>
              </a:solidFill>
              <a:ln w="57150" cap="sq">
                <a:solidFill>
                  <a:srgbClr val="FCF7EE"/>
                </a:solidFill>
                <a:prstDash val="solid"/>
                <a:miter/>
              </a:ln>
            </p:spPr>
          </p:sp>
          <p:sp>
            <p:nvSpPr>
              <p:cNvPr id="86" name="TextBox 86"/>
              <p:cNvSpPr txBox="1"/>
              <p:nvPr/>
            </p:nvSpPr>
            <p:spPr>
              <a:xfrm>
                <a:off x="76200" y="38100"/>
                <a:ext cx="660400" cy="698500"/>
              </a:xfrm>
              <a:prstGeom prst="rect">
                <a:avLst/>
              </a:prstGeom>
            </p:spPr>
            <p:txBody>
              <a:bodyPr lIns="50800" tIns="50800" rIns="50800" bIns="50800" rtlCol="0" anchor="ctr"/>
              <a:lstStyle/>
              <a:p>
                <a:pPr algn="ctr">
                  <a:lnSpc>
                    <a:spcPts val="2660"/>
                  </a:lnSpc>
                </a:pPr>
              </a:p>
            </p:txBody>
          </p:sp>
        </p:grpSp>
        <p:grpSp>
          <p:nvGrpSpPr>
            <p:cNvPr id="87" name="Group 87"/>
            <p:cNvGrpSpPr/>
            <p:nvPr/>
          </p:nvGrpSpPr>
          <p:grpSpPr>
            <a:xfrm rot="0">
              <a:off x="1309263" y="356089"/>
              <a:ext cx="2328353" cy="1766284"/>
              <a:chOff x="0" y="0"/>
              <a:chExt cx="1071450" cy="812800"/>
            </a:xfrm>
          </p:grpSpPr>
          <p:sp>
            <p:nvSpPr>
              <p:cNvPr id="88" name="Freeform 88"/>
              <p:cNvSpPr/>
              <p:nvPr/>
            </p:nvSpPr>
            <p:spPr>
              <a:xfrm>
                <a:off x="0" y="0"/>
                <a:ext cx="1071450" cy="812800"/>
              </a:xfrm>
              <a:custGeom>
                <a:avLst/>
                <a:gdLst/>
                <a:ahLst/>
                <a:cxnLst/>
                <a:rect l="l" t="t" r="r" b="b"/>
                <a:pathLst>
                  <a:path w="1071450" h="812800">
                    <a:moveTo>
                      <a:pt x="833325" y="0"/>
                    </a:moveTo>
                    <a:lnTo>
                      <a:pt x="1071450" y="238125"/>
                    </a:lnTo>
                    <a:lnTo>
                      <a:pt x="1071450" y="574675"/>
                    </a:lnTo>
                    <a:lnTo>
                      <a:pt x="833325" y="812800"/>
                    </a:lnTo>
                    <a:lnTo>
                      <a:pt x="238125" y="812800"/>
                    </a:lnTo>
                    <a:lnTo>
                      <a:pt x="0" y="574675"/>
                    </a:lnTo>
                    <a:lnTo>
                      <a:pt x="0" y="238125"/>
                    </a:lnTo>
                    <a:lnTo>
                      <a:pt x="238125" y="0"/>
                    </a:lnTo>
                    <a:lnTo>
                      <a:pt x="833325" y="0"/>
                    </a:lnTo>
                    <a:close/>
                  </a:path>
                </a:pathLst>
              </a:custGeom>
              <a:gradFill rotWithShape="1">
                <a:gsLst>
                  <a:gs pos="0">
                    <a:srgbClr val="FBF5F2">
                      <a:alpha val="100000"/>
                    </a:srgbClr>
                  </a:gs>
                  <a:gs pos="50000">
                    <a:srgbClr val="F1DABD">
                      <a:alpha val="100000"/>
                    </a:srgbClr>
                  </a:gs>
                  <a:gs pos="100000">
                    <a:srgbClr val="DFB488">
                      <a:alpha val="100000"/>
                    </a:srgbClr>
                  </a:gs>
                </a:gsLst>
                <a:lin ang="0"/>
              </a:gradFill>
              <a:ln w="19050" cap="sq">
                <a:gradFill>
                  <a:gsLst>
                    <a:gs pos="0">
                      <a:srgbClr val="F3CE94">
                        <a:alpha val="100000"/>
                      </a:srgbClr>
                    </a:gs>
                    <a:gs pos="33333">
                      <a:srgbClr val="D0A77E">
                        <a:alpha val="100000"/>
                      </a:srgbClr>
                    </a:gs>
                    <a:gs pos="66667">
                      <a:srgbClr val="C3834D">
                        <a:alpha val="100000"/>
                      </a:srgbClr>
                    </a:gs>
                    <a:gs pos="100000">
                      <a:srgbClr val="985F3B">
                        <a:alpha val="100000"/>
                      </a:srgbClr>
                    </a:gs>
                  </a:gsLst>
                  <a:path path="circle">
                    <a:fillToRect r="100000" b="100000"/>
                  </a:path>
                  <a:tileRect l="-100000" t="-100000"/>
                </a:gradFill>
                <a:prstDash val="solid"/>
                <a:miter/>
              </a:ln>
            </p:spPr>
          </p:sp>
          <p:sp>
            <p:nvSpPr>
              <p:cNvPr id="89" name="TextBox 89"/>
              <p:cNvSpPr txBox="1"/>
              <p:nvPr/>
            </p:nvSpPr>
            <p:spPr>
              <a:xfrm>
                <a:off x="63500" y="34925"/>
                <a:ext cx="944450" cy="714375"/>
              </a:xfrm>
              <a:prstGeom prst="rect">
                <a:avLst/>
              </a:prstGeom>
            </p:spPr>
            <p:txBody>
              <a:bodyPr lIns="49142" tIns="49142" rIns="49142" bIns="49142" rtlCol="0" anchor="ctr"/>
              <a:lstStyle/>
              <a:p>
                <a:pPr marL="0" lvl="0" indent="0" algn="ctr">
                  <a:lnSpc>
                    <a:spcPts val="2660"/>
                  </a:lnSpc>
                  <a:spcBef>
                    <a:spcPct val="0"/>
                  </a:spcBef>
                </a:pPr>
              </a:p>
            </p:txBody>
          </p:sp>
        </p:grpSp>
        <p:sp>
          <p:nvSpPr>
            <p:cNvPr id="90" name="TextBox 90"/>
            <p:cNvSpPr txBox="1"/>
            <p:nvPr/>
          </p:nvSpPr>
          <p:spPr>
            <a:xfrm>
              <a:off x="1441249" y="831532"/>
              <a:ext cx="2180023" cy="822938"/>
            </a:xfrm>
            <a:prstGeom prst="rect">
              <a:avLst/>
            </a:prstGeom>
          </p:spPr>
          <p:txBody>
            <a:bodyPr lIns="0" tIns="0" rIns="0" bIns="0" rtlCol="0" anchor="t">
              <a:spAutoFit/>
            </a:bodyPr>
            <a:lstStyle/>
            <a:p>
              <a:pPr algn="just">
                <a:lnSpc>
                  <a:spcPts val="4285"/>
                </a:lnSpc>
              </a:pPr>
              <a:r>
                <a:rPr lang="en-US" sz="3900">
                  <a:solidFill>
                    <a:srgbClr val="603C29"/>
                  </a:solidFill>
                  <a:latin typeface="可画探花郎-简" panose="00020600040101010101" charset="-122"/>
                  <a:ea typeface="可画探花郎-简" panose="00020600040101010101" charset="-122"/>
                  <a:cs typeface="可画探花郎-简" panose="00020600040101010101" charset="-122"/>
                  <a:sym typeface="可画探花郎-简" panose="00020600040101010101" charset="-122"/>
                </a:rPr>
                <a:t>Part4</a:t>
              </a:r>
              <a:endParaRPr lang="en-US" sz="3900">
                <a:solidFill>
                  <a:srgbClr val="603C29"/>
                </a:solidFill>
                <a:latin typeface="可画探花郎-简" panose="00020600040101010101" charset="-122"/>
                <a:ea typeface="可画探花郎-简" panose="00020600040101010101" charset="-122"/>
                <a:cs typeface="可画探花郎-简" panose="00020600040101010101" charset="-122"/>
                <a:sym typeface="可画探花郎-简" panose="00020600040101010101" charset="-122"/>
              </a:endParaRPr>
            </a:p>
          </p:txBody>
        </p:sp>
      </p:grpSp>
      <p:sp>
        <p:nvSpPr>
          <p:cNvPr id="91" name="AutoShape 39"/>
          <p:cNvSpPr/>
          <p:nvPr/>
        </p:nvSpPr>
        <p:spPr>
          <a:xfrm>
            <a:off x="3276756" y="4000757"/>
            <a:ext cx="439220" cy="0"/>
          </a:xfrm>
          <a:prstGeom prst="line">
            <a:avLst/>
          </a:prstGeom>
          <a:ln w="48476" cap="rnd">
            <a:solidFill>
              <a:srgbClr val="A64927">
                <a:alpha val="49804"/>
              </a:srgbClr>
            </a:solidFill>
            <a:prstDash val="solid"/>
            <a:headEnd type="none" w="sm" len="sm"/>
            <a:tailEnd type="none" w="sm" len="sm"/>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par>
                                <p:cTn id="9" presetID="0" presetClass="entr" presetSubtype="0" accel="50000" fill="hold" nodeType="withEffect">
                                  <p:stCondLst>
                                    <p:cond delay="0"/>
                                  </p:stCondLst>
                                  <p:childTnLst>
                                    <p:set>
                                      <p:cBhvr>
                                        <p:cTn id="10" dur="1" fill="hold">
                                          <p:stCondLst>
                                            <p:cond delay="0"/>
                                          </p:stCondLst>
                                        </p:cTn>
                                        <p:tgtEl>
                                          <p:spTgt spid="91"/>
                                        </p:tgtEl>
                                        <p:attrNameLst>
                                          <p:attrName>style.visibility</p:attrName>
                                        </p:attrNameLst>
                                      </p:cBhvr>
                                      <p:to>
                                        <p:strVal val="visible"/>
                                      </p:to>
                                    </p:set>
                                    <p:animScale>
                                      <p:cBhvr>
                                        <p:cTn id="11" dur="500" fill="hold">
                                          <p:stCondLst>
                                            <p:cond delay="0"/>
                                          </p:stCondLst>
                                        </p:cTn>
                                        <p:tgtEl>
                                          <p:spTgt spid="91"/>
                                        </p:tgtEl>
                                      </p:cBhvr>
                                      <p:from x="0" y="0"/>
                                      <p:to x="100000" y="100000"/>
                                    </p:animScale>
                                    <p:anim to="" calcmode="lin" valueType="num">
                                      <p:cBhvr>
                                        <p:cTn id="12" dur="500" fill="hold">
                                          <p:stCondLst>
                                            <p:cond delay="0"/>
                                          </p:stCondLst>
                                        </p:cTn>
                                        <p:tgtEl>
                                          <p:spTgt spid="91"/>
                                        </p:tgtEl>
                                        <p:attrNameLst>
                                          <p:attrName>ppt_y</p:attrName>
                                        </p:attrNameLst>
                                      </p:cBhvr>
                                      <p:tavLst>
                                        <p:tav tm="0">
                                          <p:val>
                                            <p:strVal val="#ppt_y-0.5"/>
                                          </p:val>
                                        </p:tav>
                                        <p:tav tm="100000">
                                          <p:val>
                                            <p:fltVal val="0.388914"/>
                                          </p:val>
                                        </p:tav>
                                      </p:tavLst>
                                    </p:anim>
                                    <p:animEffect filter="fade">
                                      <p:cBhvr>
                                        <p:cTn id="13" dur="500">
                                          <p:stCondLst>
                                            <p:cond delay="0"/>
                                          </p:stCondLst>
                                        </p:cTn>
                                        <p:tgtEl>
                                          <p:spTgt spid="91"/>
                                        </p:tgtEl>
                                      </p:cBhvr>
                                    </p:animEffect>
                                    <p:anim to="" calcmode="lin" valueType="num">
                                      <p:cBhvr>
                                        <p:cTn id="14" dur="500" fill="hold">
                                          <p:stCondLst>
                                            <p:cond delay="0"/>
                                          </p:stCondLst>
                                        </p:cTn>
                                        <p:tgtEl>
                                          <p:spTgt spid="91"/>
                                        </p:tgtEl>
                                        <p:attrNameLst>
                                          <p:attrName>ppt_x</p:attrName>
                                        </p:attrNameLst>
                                      </p:cBhvr>
                                      <p:tavLst>
                                        <p:tav tm="0">
                                          <p:val>
                                            <p:fltVal val="0.578"/>
                                          </p:val>
                                        </p:tav>
                                        <p:tav tm="100000">
                                          <p:val>
                                            <p:fltVal val="0.191184"/>
                                          </p:val>
                                        </p:tav>
                                      </p:tavLst>
                                    </p:anim>
                                  </p:childTnLst>
                                </p:cTn>
                              </p:par>
                            </p:childTnLst>
                          </p:cTn>
                        </p:par>
                      </p:childTnLst>
                    </p:cTn>
                  </p:par>
                  <p:par>
                    <p:cTn id="15" fill="hold">
                      <p:stCondLst>
                        <p:cond delay="indefinite"/>
                      </p:stCondLst>
                      <p:childTnLst>
                        <p:par>
                          <p:cTn id="16" fill="hold">
                            <p:stCondLst>
                              <p:cond delay="0"/>
                            </p:stCondLst>
                            <p:childTnLst>
                              <p:par>
                                <p:cTn id="17" presetID="0" presetClass="entr" presetSubtype="0" accel="50000" fill="hold" nodeType="clickEffect">
                                  <p:stCondLst>
                                    <p:cond delay="0"/>
                                  </p:stCondLst>
                                  <p:childTnLst>
                                    <p:set>
                                      <p:cBhvr>
                                        <p:cTn id="18" dur="1" fill="hold">
                                          <p:stCondLst>
                                            <p:cond delay="0"/>
                                          </p:stCondLst>
                                        </p:cTn>
                                        <p:tgtEl>
                                          <p:spTgt spid="32"/>
                                        </p:tgtEl>
                                        <p:attrNameLst>
                                          <p:attrName>style.visibility</p:attrName>
                                        </p:attrNameLst>
                                      </p:cBhvr>
                                      <p:to>
                                        <p:strVal val="visible"/>
                                      </p:to>
                                    </p:set>
                                    <p:animScale>
                                      <p:cBhvr>
                                        <p:cTn id="19" dur="500" fill="hold">
                                          <p:stCondLst>
                                            <p:cond delay="0"/>
                                          </p:stCondLst>
                                        </p:cTn>
                                        <p:tgtEl>
                                          <p:spTgt spid="32"/>
                                        </p:tgtEl>
                                      </p:cBhvr>
                                      <p:from x="0" y="0"/>
                                      <p:to x="100000" y="100000"/>
                                    </p:animScale>
                                    <p:anim to="" calcmode="lin" valueType="num">
                                      <p:cBhvr>
                                        <p:cTn id="20" dur="500" fill="hold">
                                          <p:stCondLst>
                                            <p:cond delay="0"/>
                                          </p:stCondLst>
                                        </p:cTn>
                                        <p:tgtEl>
                                          <p:spTgt spid="32"/>
                                        </p:tgtEl>
                                        <p:attrNameLst>
                                          <p:attrName>ppt_y</p:attrName>
                                        </p:attrNameLst>
                                      </p:cBhvr>
                                      <p:tavLst>
                                        <p:tav tm="0">
                                          <p:val>
                                            <p:strVal val="#ppt_y-0.5"/>
                                          </p:val>
                                        </p:tav>
                                        <p:tav tm="100000">
                                          <p:val>
                                            <p:fltVal val="0.526137"/>
                                          </p:val>
                                        </p:tav>
                                      </p:tavLst>
                                    </p:anim>
                                    <p:animEffect filter="fade">
                                      <p:cBhvr>
                                        <p:cTn id="21" dur="500">
                                          <p:stCondLst>
                                            <p:cond delay="0"/>
                                          </p:stCondLst>
                                        </p:cTn>
                                        <p:tgtEl>
                                          <p:spTgt spid="32"/>
                                        </p:tgtEl>
                                      </p:cBhvr>
                                    </p:animEffect>
                                    <p:anim to="" calcmode="lin" valueType="num">
                                      <p:cBhvr>
                                        <p:cTn id="22" dur="500" fill="hold">
                                          <p:stCondLst>
                                            <p:cond delay="0"/>
                                          </p:stCondLst>
                                        </p:cTn>
                                        <p:tgtEl>
                                          <p:spTgt spid="32"/>
                                        </p:tgtEl>
                                        <p:attrNameLst>
                                          <p:attrName>ppt_x</p:attrName>
                                        </p:attrNameLst>
                                      </p:cBhvr>
                                      <p:tavLst>
                                        <p:tav tm="0">
                                          <p:val>
                                            <p:fltVal val="0.578"/>
                                          </p:val>
                                        </p:tav>
                                        <p:tav tm="100000">
                                          <p:val>
                                            <p:fltVal val="0.377422"/>
                                          </p:val>
                                        </p:tav>
                                      </p:tavLst>
                                    </p:anim>
                                  </p:childTnLst>
                                </p:cTn>
                              </p:par>
                            </p:childTnLst>
                          </p:cTn>
                        </p:par>
                      </p:childTnLst>
                    </p:cTn>
                  </p:par>
                  <p:par>
                    <p:cTn id="23" fill="hold">
                      <p:stCondLst>
                        <p:cond delay="indefinite"/>
                      </p:stCondLst>
                      <p:childTnLst>
                        <p:par>
                          <p:cTn id="24" fill="hold">
                            <p:stCondLst>
                              <p:cond delay="0"/>
                            </p:stCondLst>
                            <p:childTnLst>
                              <p:par>
                                <p:cTn id="25" presetID="0" presetClass="entr" presetSubtype="0" accel="50000" fill="hold" nodeType="clickEffect">
                                  <p:stCondLst>
                                    <p:cond delay="0"/>
                                  </p:stCondLst>
                                  <p:childTnLst>
                                    <p:set>
                                      <p:cBhvr>
                                        <p:cTn id="26" dur="1" fill="hold">
                                          <p:stCondLst>
                                            <p:cond delay="0"/>
                                          </p:stCondLst>
                                        </p:cTn>
                                        <p:tgtEl>
                                          <p:spTgt spid="51"/>
                                        </p:tgtEl>
                                        <p:attrNameLst>
                                          <p:attrName>style.visibility</p:attrName>
                                        </p:attrNameLst>
                                      </p:cBhvr>
                                      <p:to>
                                        <p:strVal val="visible"/>
                                      </p:to>
                                    </p:set>
                                    <p:animScale>
                                      <p:cBhvr>
                                        <p:cTn id="27" dur="500" fill="hold">
                                          <p:stCondLst>
                                            <p:cond delay="0"/>
                                          </p:stCondLst>
                                        </p:cTn>
                                        <p:tgtEl>
                                          <p:spTgt spid="51"/>
                                        </p:tgtEl>
                                      </p:cBhvr>
                                      <p:from x="0" y="0"/>
                                      <p:to x="100000" y="100000"/>
                                    </p:animScale>
                                    <p:anim to="" calcmode="lin" valueType="num">
                                      <p:cBhvr>
                                        <p:cTn id="28" dur="500" fill="hold">
                                          <p:stCondLst>
                                            <p:cond delay="0"/>
                                          </p:stCondLst>
                                        </p:cTn>
                                        <p:tgtEl>
                                          <p:spTgt spid="51"/>
                                        </p:tgtEl>
                                        <p:attrNameLst>
                                          <p:attrName>ppt_y</p:attrName>
                                        </p:attrNameLst>
                                      </p:cBhvr>
                                      <p:tavLst>
                                        <p:tav tm="0">
                                          <p:val>
                                            <p:strVal val="#ppt_y-0.5"/>
                                          </p:val>
                                        </p:tav>
                                        <p:tav tm="100000">
                                          <p:val>
                                            <p:fltVal val="0.526137"/>
                                          </p:val>
                                        </p:tav>
                                      </p:tavLst>
                                    </p:anim>
                                    <p:animEffect filter="fade">
                                      <p:cBhvr>
                                        <p:cTn id="29" dur="500">
                                          <p:stCondLst>
                                            <p:cond delay="0"/>
                                          </p:stCondLst>
                                        </p:cTn>
                                        <p:tgtEl>
                                          <p:spTgt spid="51"/>
                                        </p:tgtEl>
                                      </p:cBhvr>
                                    </p:animEffect>
                                    <p:anim to="" calcmode="lin" valueType="num">
                                      <p:cBhvr>
                                        <p:cTn id="30" dur="500" fill="hold">
                                          <p:stCondLst>
                                            <p:cond delay="0"/>
                                          </p:stCondLst>
                                        </p:cTn>
                                        <p:tgtEl>
                                          <p:spTgt spid="51"/>
                                        </p:tgtEl>
                                        <p:attrNameLst>
                                          <p:attrName>ppt_x</p:attrName>
                                        </p:attrNameLst>
                                      </p:cBhvr>
                                      <p:tavLst>
                                        <p:tav tm="0">
                                          <p:val>
                                            <p:fltVal val="0.578"/>
                                          </p:val>
                                        </p:tav>
                                        <p:tav tm="100000">
                                          <p:val>
                                            <p:fltVal val="0.611127"/>
                                          </p:val>
                                        </p:tav>
                                      </p:tavLst>
                                    </p:anim>
                                  </p:childTnLst>
                                </p:cTn>
                              </p:par>
                            </p:childTnLst>
                          </p:cTn>
                        </p:par>
                      </p:childTnLst>
                    </p:cTn>
                  </p:par>
                  <p:par>
                    <p:cTn id="31" fill="hold">
                      <p:stCondLst>
                        <p:cond delay="indefinite"/>
                      </p:stCondLst>
                      <p:childTnLst>
                        <p:par>
                          <p:cTn id="32" fill="hold">
                            <p:stCondLst>
                              <p:cond delay="0"/>
                            </p:stCondLst>
                            <p:childTnLst>
                              <p:par>
                                <p:cTn id="33" presetID="0" presetClass="entr" presetSubtype="0" accel="50000" fill="hold" nodeType="clickEffect">
                                  <p:stCondLst>
                                    <p:cond delay="0"/>
                                  </p:stCondLst>
                                  <p:childTnLst>
                                    <p:set>
                                      <p:cBhvr>
                                        <p:cTn id="34" dur="1" fill="hold">
                                          <p:stCondLst>
                                            <p:cond delay="0"/>
                                          </p:stCondLst>
                                        </p:cTn>
                                        <p:tgtEl>
                                          <p:spTgt spid="72"/>
                                        </p:tgtEl>
                                        <p:attrNameLst>
                                          <p:attrName>style.visibility</p:attrName>
                                        </p:attrNameLst>
                                      </p:cBhvr>
                                      <p:to>
                                        <p:strVal val="visible"/>
                                      </p:to>
                                    </p:set>
                                    <p:animScale>
                                      <p:cBhvr>
                                        <p:cTn id="35" dur="500" fill="hold">
                                          <p:stCondLst>
                                            <p:cond delay="0"/>
                                          </p:stCondLst>
                                        </p:cTn>
                                        <p:tgtEl>
                                          <p:spTgt spid="72"/>
                                        </p:tgtEl>
                                      </p:cBhvr>
                                      <p:from x="0" y="0"/>
                                      <p:to x="100000" y="100000"/>
                                    </p:animScale>
                                    <p:anim to="" calcmode="lin" valueType="num">
                                      <p:cBhvr>
                                        <p:cTn id="36" dur="500" fill="hold">
                                          <p:stCondLst>
                                            <p:cond delay="0"/>
                                          </p:stCondLst>
                                        </p:cTn>
                                        <p:tgtEl>
                                          <p:spTgt spid="72"/>
                                        </p:tgtEl>
                                        <p:attrNameLst>
                                          <p:attrName>ppt_y</p:attrName>
                                        </p:attrNameLst>
                                      </p:cBhvr>
                                      <p:tavLst>
                                        <p:tav tm="0">
                                          <p:val>
                                            <p:strVal val="#ppt_y-0.5"/>
                                          </p:val>
                                        </p:tav>
                                        <p:tav tm="100000">
                                          <p:val>
                                            <p:fltVal val="0.52908"/>
                                          </p:val>
                                        </p:tav>
                                      </p:tavLst>
                                    </p:anim>
                                    <p:animEffect filter="fade">
                                      <p:cBhvr>
                                        <p:cTn id="37" dur="500">
                                          <p:stCondLst>
                                            <p:cond delay="0"/>
                                          </p:stCondLst>
                                        </p:cTn>
                                        <p:tgtEl>
                                          <p:spTgt spid="72"/>
                                        </p:tgtEl>
                                      </p:cBhvr>
                                    </p:animEffect>
                                    <p:anim to="" calcmode="lin" valueType="num">
                                      <p:cBhvr>
                                        <p:cTn id="38" dur="500" fill="hold">
                                          <p:stCondLst>
                                            <p:cond delay="0"/>
                                          </p:stCondLst>
                                        </p:cTn>
                                        <p:tgtEl>
                                          <p:spTgt spid="72"/>
                                        </p:tgtEl>
                                        <p:attrNameLst>
                                          <p:attrName>ppt_x</p:attrName>
                                        </p:attrNameLst>
                                      </p:cBhvr>
                                      <p:tavLst>
                                        <p:tav tm="0">
                                          <p:val>
                                            <p:fltVal val="0.578"/>
                                          </p:val>
                                        </p:tav>
                                        <p:tav tm="100000">
                                          <p:val>
                                            <p:fltVal val="0.849488"/>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rgbClr val="8A3E34">
                <a:alpha val="100000"/>
              </a:srgbClr>
            </a:gs>
            <a:gs pos="50000">
              <a:srgbClr val="742F24">
                <a:alpha val="100000"/>
              </a:srgbClr>
            </a:gs>
            <a:gs pos="100000">
              <a:srgbClr val="81362B">
                <a:alpha val="100000"/>
              </a:srgb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Freeform 2"/>
          <p:cNvSpPr/>
          <p:nvPr/>
        </p:nvSpPr>
        <p:spPr>
          <a:xfrm rot="5400000">
            <a:off x="4115231" y="-5168701"/>
            <a:ext cx="12263260" cy="21654935"/>
          </a:xfrm>
          <a:custGeom>
            <a:avLst/>
            <a:gdLst/>
            <a:ahLst/>
            <a:cxnLst/>
            <a:rect l="l" t="t" r="r" b="b"/>
            <a:pathLst>
              <a:path w="12263260" h="21654935">
                <a:moveTo>
                  <a:pt x="0" y="0"/>
                </a:moveTo>
                <a:lnTo>
                  <a:pt x="12263260" y="0"/>
                </a:lnTo>
                <a:lnTo>
                  <a:pt x="12263260" y="21654935"/>
                </a:lnTo>
                <a:lnTo>
                  <a:pt x="0" y="21654935"/>
                </a:lnTo>
                <a:lnTo>
                  <a:pt x="0" y="0"/>
                </a:lnTo>
                <a:close/>
              </a:path>
            </a:pathLst>
          </a:custGeom>
          <a:blipFill>
            <a:blip r:embed="rId1">
              <a:alphaModFix amt="19999"/>
            </a:blip>
            <a:stretch>
              <a:fillRect r="-13013"/>
            </a:stretch>
          </a:blipFill>
        </p:spPr>
      </p:sp>
      <p:sp>
        <p:nvSpPr>
          <p:cNvPr id="3" name="TextBox 3"/>
          <p:cNvSpPr txBox="1"/>
          <p:nvPr/>
        </p:nvSpPr>
        <p:spPr>
          <a:xfrm>
            <a:off x="-875546" y="120740"/>
            <a:ext cx="19163546" cy="1829859"/>
          </a:xfrm>
          <a:prstGeom prst="rect">
            <a:avLst/>
          </a:prstGeom>
        </p:spPr>
        <p:txBody>
          <a:bodyPr lIns="0" tIns="0" rIns="0" bIns="0" rtlCol="0" anchor="t">
            <a:spAutoFit/>
          </a:bodyPr>
          <a:lstStyle/>
          <a:p>
            <a:pPr algn="r">
              <a:lnSpc>
                <a:spcPts val="7170"/>
              </a:lnSpc>
            </a:pPr>
            <a:r>
              <a:rPr lang="en-US" sz="7170" spc="-387">
                <a:solidFill>
                  <a:srgbClr val="FCF7EE">
                    <a:alpha val="4706"/>
                  </a:srgbClr>
                </a:solidFill>
                <a:latin typeface="Liu Jian Mao Cao" panose="020B0500000000000000" charset="-122"/>
                <a:ea typeface="Liu Jian Mao Cao" panose="020B0500000000000000" charset="-122"/>
                <a:cs typeface="Liu Jian Mao Cao" panose="020B0500000000000000" charset="-122"/>
                <a:sym typeface="Liu Jian Mao Cao" panose="020B0500000000000000" charset="-122"/>
              </a:rPr>
              <a:t>中药源远流长，历经千年沉淀，以天然草本植物为主要成分，具有独特疗效，被广泛运用于中医</a:t>
            </a:r>
            <a:endParaRPr lang="en-US" sz="7170" spc="-387">
              <a:solidFill>
                <a:srgbClr val="FCF7EE">
                  <a:alpha val="4706"/>
                </a:srgbClr>
              </a:solidFill>
              <a:latin typeface="Liu Jian Mao Cao" panose="020B0500000000000000" charset="-122"/>
              <a:ea typeface="Liu Jian Mao Cao" panose="020B0500000000000000" charset="-122"/>
              <a:cs typeface="Liu Jian Mao Cao" panose="020B0500000000000000" charset="-122"/>
              <a:sym typeface="Liu Jian Mao Cao" panose="020B0500000000000000" charset="-122"/>
            </a:endParaRPr>
          </a:p>
        </p:txBody>
      </p:sp>
      <p:grpSp>
        <p:nvGrpSpPr>
          <p:cNvPr id="4" name="Group 4"/>
          <p:cNvGrpSpPr/>
          <p:nvPr/>
        </p:nvGrpSpPr>
        <p:grpSpPr>
          <a:xfrm rot="0">
            <a:off x="10064870" y="-12610"/>
            <a:ext cx="8223130" cy="10299610"/>
            <a:chOff x="0" y="0"/>
            <a:chExt cx="2165763" cy="2712655"/>
          </a:xfrm>
        </p:grpSpPr>
        <p:sp>
          <p:nvSpPr>
            <p:cNvPr id="5" name="Freeform 5"/>
            <p:cNvSpPr/>
            <p:nvPr/>
          </p:nvSpPr>
          <p:spPr>
            <a:xfrm>
              <a:off x="0" y="0"/>
              <a:ext cx="2165763" cy="2712655"/>
            </a:xfrm>
            <a:custGeom>
              <a:avLst/>
              <a:gdLst/>
              <a:ahLst/>
              <a:cxnLst/>
              <a:rect l="l" t="t" r="r" b="b"/>
              <a:pathLst>
                <a:path w="2165763" h="2712655">
                  <a:moveTo>
                    <a:pt x="0" y="0"/>
                  </a:moveTo>
                  <a:lnTo>
                    <a:pt x="2165763" y="0"/>
                  </a:lnTo>
                  <a:lnTo>
                    <a:pt x="2165763" y="2712655"/>
                  </a:lnTo>
                  <a:lnTo>
                    <a:pt x="0" y="2712655"/>
                  </a:lnTo>
                  <a:close/>
                </a:path>
              </a:pathLst>
            </a:custGeom>
            <a:gradFill rotWithShape="1">
              <a:gsLst>
                <a:gs pos="0">
                  <a:srgbClr val="EBDECB">
                    <a:alpha val="100000"/>
                  </a:srgbClr>
                </a:gs>
                <a:gs pos="100000">
                  <a:srgbClr val="ECE0C8">
                    <a:alpha val="100000"/>
                  </a:srgbClr>
                </a:gs>
              </a:gsLst>
              <a:lin ang="5400000"/>
            </a:gradFill>
          </p:spPr>
        </p:sp>
        <p:sp>
          <p:nvSpPr>
            <p:cNvPr id="6" name="TextBox 6"/>
            <p:cNvSpPr txBox="1"/>
            <p:nvPr/>
          </p:nvSpPr>
          <p:spPr>
            <a:xfrm>
              <a:off x="0" y="-38100"/>
              <a:ext cx="2165763" cy="2750755"/>
            </a:xfrm>
            <a:prstGeom prst="rect">
              <a:avLst/>
            </a:prstGeom>
          </p:spPr>
          <p:txBody>
            <a:bodyPr lIns="50800" tIns="50800" rIns="50800" bIns="50800" rtlCol="0" anchor="ctr"/>
            <a:lstStyle/>
            <a:p>
              <a:pPr algn="ctr">
                <a:lnSpc>
                  <a:spcPts val="2660"/>
                </a:lnSpc>
                <a:spcBef>
                  <a:spcPct val="0"/>
                </a:spcBef>
              </a:pPr>
            </a:p>
          </p:txBody>
        </p:sp>
      </p:grpSp>
      <p:sp>
        <p:nvSpPr>
          <p:cNvPr id="7" name="Freeform 7"/>
          <p:cNvSpPr/>
          <p:nvPr/>
        </p:nvSpPr>
        <p:spPr>
          <a:xfrm>
            <a:off x="-5112046" y="7923144"/>
            <a:ext cx="15377958" cy="2363856"/>
          </a:xfrm>
          <a:custGeom>
            <a:avLst/>
            <a:gdLst/>
            <a:ahLst/>
            <a:cxnLst/>
            <a:rect l="l" t="t" r="r" b="b"/>
            <a:pathLst>
              <a:path w="15377958" h="2363856">
                <a:moveTo>
                  <a:pt x="0" y="0"/>
                </a:moveTo>
                <a:lnTo>
                  <a:pt x="15377957" y="0"/>
                </a:lnTo>
                <a:lnTo>
                  <a:pt x="15377957" y="2363856"/>
                </a:lnTo>
                <a:lnTo>
                  <a:pt x="0" y="2363856"/>
                </a:lnTo>
                <a:lnTo>
                  <a:pt x="0" y="0"/>
                </a:lnTo>
                <a:close/>
              </a:path>
            </a:pathLst>
          </a:custGeom>
          <a:blipFill>
            <a:blip r:embed="rId2">
              <a:alphaModFix amt="10999"/>
            </a:blip>
            <a:stretch>
              <a:fillRect l="-4247" r="-12596" b="-21619"/>
            </a:stretch>
          </a:blipFill>
        </p:spPr>
      </p:sp>
      <p:sp>
        <p:nvSpPr>
          <p:cNvPr id="8" name="Freeform 8"/>
          <p:cNvSpPr/>
          <p:nvPr/>
        </p:nvSpPr>
        <p:spPr>
          <a:xfrm>
            <a:off x="-3329796" y="3079795"/>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3">
              <a:alphaModFix amt="54000"/>
              <a:extLst>
                <a:ext uri="{96DAC541-7B7A-43D3-8B79-37D633B846F1}">
                  <asvg:svgBlip xmlns:asvg="http://schemas.microsoft.com/office/drawing/2016/SVG/main" r:embed="rId4"/>
                </a:ext>
              </a:extLst>
            </a:blip>
            <a:stretch>
              <a:fillRect/>
            </a:stretch>
          </a:blipFill>
        </p:spPr>
      </p:sp>
      <p:sp>
        <p:nvSpPr>
          <p:cNvPr id="9" name="AutoShape 9"/>
          <p:cNvSpPr/>
          <p:nvPr/>
        </p:nvSpPr>
        <p:spPr>
          <a:xfrm flipH="1" flipV="1">
            <a:off x="10265911" y="-840239"/>
            <a:ext cx="0" cy="11127239"/>
          </a:xfrm>
          <a:prstGeom prst="line">
            <a:avLst/>
          </a:prstGeom>
          <a:ln w="38100" cap="flat">
            <a:gradFill>
              <a:gsLst>
                <a:gs pos="0">
                  <a:srgbClr val="8A3E34">
                    <a:alpha val="15000"/>
                  </a:srgbClr>
                </a:gs>
                <a:gs pos="50000">
                  <a:srgbClr val="742F24">
                    <a:alpha val="15000"/>
                  </a:srgbClr>
                </a:gs>
                <a:gs pos="100000">
                  <a:srgbClr val="81362B">
                    <a:alpha val="15000"/>
                  </a:srgbClr>
                </a:gs>
              </a:gsLst>
              <a:path path="circle">
                <a:fillToRect r="100000" b="100000"/>
              </a:path>
              <a:tileRect l="-100000" t="-100000"/>
            </a:gradFill>
            <a:prstDash val="solid"/>
            <a:headEnd type="none" w="sm" len="sm"/>
            <a:tailEnd type="none" w="sm" len="sm"/>
          </a:ln>
        </p:spPr>
      </p:sp>
      <p:sp>
        <p:nvSpPr>
          <p:cNvPr id="10" name="TextBox 10"/>
          <p:cNvSpPr txBox="1"/>
          <p:nvPr/>
        </p:nvSpPr>
        <p:spPr>
          <a:xfrm>
            <a:off x="1563222" y="1731524"/>
            <a:ext cx="6879918" cy="4063359"/>
          </a:xfrm>
          <a:prstGeom prst="rect">
            <a:avLst/>
          </a:prstGeom>
        </p:spPr>
        <p:txBody>
          <a:bodyPr lIns="0" tIns="0" rIns="0" bIns="0" rtlCol="0" anchor="t">
            <a:spAutoFit/>
          </a:bodyPr>
          <a:lstStyle/>
          <a:p>
            <a:pPr algn="ctr">
              <a:lnSpc>
                <a:spcPts val="16330"/>
              </a:lnSpc>
            </a:pPr>
            <a:r>
              <a:rPr lang="en-US" sz="11665">
                <a:solidFill>
                  <a:srgbClr val="FCF7EE"/>
                </a:solidFill>
                <a:latin typeface="黄煜臣江西拙楷体" panose="02010600040101010101" charset="-122"/>
                <a:ea typeface="黄煜臣江西拙楷体" panose="02010600040101010101" charset="-122"/>
                <a:cs typeface="黄煜臣江西拙楷体" panose="02010600040101010101" charset="-122"/>
                <a:sym typeface="黄煜臣江西拙楷体" panose="02010600040101010101" charset="-122"/>
              </a:rPr>
              <a:t>Brief introduct</a:t>
            </a:r>
            <a:endParaRPr lang="en-US" sz="11665">
              <a:solidFill>
                <a:srgbClr val="FCF7EE"/>
              </a:solidFill>
              <a:latin typeface="黄煜臣江西拙楷体" panose="02010600040101010101" charset="-122"/>
              <a:ea typeface="黄煜臣江西拙楷体" panose="02010600040101010101" charset="-122"/>
              <a:cs typeface="黄煜臣江西拙楷体" panose="02010600040101010101" charset="-122"/>
              <a:sym typeface="黄煜臣江西拙楷体" panose="02010600040101010101" charset="-122"/>
            </a:endParaRPr>
          </a:p>
        </p:txBody>
      </p:sp>
      <p:sp>
        <p:nvSpPr>
          <p:cNvPr id="11" name="TextBox 11"/>
          <p:cNvSpPr txBox="1"/>
          <p:nvPr/>
        </p:nvSpPr>
        <p:spPr>
          <a:xfrm>
            <a:off x="1785903" y="5671058"/>
            <a:ext cx="6654572" cy="1054077"/>
          </a:xfrm>
          <a:prstGeom prst="rect">
            <a:avLst/>
          </a:prstGeom>
        </p:spPr>
        <p:txBody>
          <a:bodyPr lIns="0" tIns="0" rIns="0" bIns="0" rtlCol="0" anchor="t">
            <a:spAutoFit/>
          </a:bodyPr>
          <a:lstStyle/>
          <a:p>
            <a:pPr algn="ctr">
              <a:lnSpc>
                <a:spcPts val="8575"/>
              </a:lnSpc>
              <a:spcBef>
                <a:spcPct val="0"/>
              </a:spcBef>
            </a:pPr>
            <a:r>
              <a:rPr lang="en-US" sz="6125" spc="61">
                <a:solidFill>
                  <a:srgbClr val="FCF7EE">
                    <a:alpha val="30980"/>
                  </a:srgbClr>
                </a:solidFill>
                <a:latin typeface="Zcool XiaoWei" panose="00000500000000000000"/>
                <a:ea typeface="Zcool XiaoWei" panose="00000500000000000000"/>
                <a:cs typeface="Zcool XiaoWei" panose="00000500000000000000"/>
                <a:sym typeface="Zcool XiaoWei" panose="00000500000000000000"/>
              </a:rPr>
              <a:t>简介</a:t>
            </a:r>
            <a:endParaRPr lang="en-US" sz="6125" spc="61">
              <a:solidFill>
                <a:srgbClr val="FCF7EE">
                  <a:alpha val="30980"/>
                </a:srgbClr>
              </a:solidFill>
              <a:latin typeface="Zcool XiaoWei" panose="00000500000000000000"/>
              <a:ea typeface="Zcool XiaoWei" panose="00000500000000000000"/>
              <a:cs typeface="Zcool XiaoWei" panose="00000500000000000000"/>
              <a:sym typeface="Zcool XiaoWei" panose="00000500000000000000"/>
            </a:endParaRPr>
          </a:p>
        </p:txBody>
      </p:sp>
      <p:sp>
        <p:nvSpPr>
          <p:cNvPr id="12" name="Freeform 12"/>
          <p:cNvSpPr/>
          <p:nvPr/>
        </p:nvSpPr>
        <p:spPr>
          <a:xfrm flipV="1">
            <a:off x="8217872" y="-4805879"/>
            <a:ext cx="11471920" cy="7046124"/>
          </a:xfrm>
          <a:custGeom>
            <a:avLst/>
            <a:gdLst/>
            <a:ahLst/>
            <a:cxnLst/>
            <a:rect l="l" t="t" r="r" b="b"/>
            <a:pathLst>
              <a:path w="11471920" h="7046124">
                <a:moveTo>
                  <a:pt x="0" y="7046124"/>
                </a:moveTo>
                <a:lnTo>
                  <a:pt x="11471920" y="7046124"/>
                </a:lnTo>
                <a:lnTo>
                  <a:pt x="11471920" y="0"/>
                </a:lnTo>
                <a:lnTo>
                  <a:pt x="0" y="0"/>
                </a:lnTo>
                <a:lnTo>
                  <a:pt x="0" y="7046124"/>
                </a:lnTo>
                <a:close/>
              </a:path>
            </a:pathLst>
          </a:custGeom>
          <a:blipFill>
            <a:blip r:embed="rId5">
              <a:alphaModFix amt="6000"/>
              <a:extLst>
                <a:ext uri="{96DAC541-7B7A-43D3-8B79-37D633B846F1}">
                  <asvg:svgBlip xmlns:asvg="http://schemas.microsoft.com/office/drawing/2016/SVG/main" r:embed="rId6"/>
                </a:ext>
              </a:extLst>
            </a:blip>
            <a:stretch>
              <a:fillRect/>
            </a:stretch>
          </a:blipFill>
        </p:spPr>
      </p:sp>
      <p:sp>
        <p:nvSpPr>
          <p:cNvPr id="13" name="Freeform 13"/>
          <p:cNvSpPr/>
          <p:nvPr/>
        </p:nvSpPr>
        <p:spPr>
          <a:xfrm>
            <a:off x="8440475" y="8048625"/>
            <a:ext cx="11471920" cy="7046124"/>
          </a:xfrm>
          <a:custGeom>
            <a:avLst/>
            <a:gdLst/>
            <a:ahLst/>
            <a:cxnLst/>
            <a:rect l="l" t="t" r="r" b="b"/>
            <a:pathLst>
              <a:path w="11471920" h="7046124">
                <a:moveTo>
                  <a:pt x="0" y="0"/>
                </a:moveTo>
                <a:lnTo>
                  <a:pt x="11471920" y="0"/>
                </a:lnTo>
                <a:lnTo>
                  <a:pt x="11471920" y="7046124"/>
                </a:lnTo>
                <a:lnTo>
                  <a:pt x="0" y="7046124"/>
                </a:lnTo>
                <a:lnTo>
                  <a:pt x="0" y="0"/>
                </a:lnTo>
                <a:close/>
              </a:path>
            </a:pathLst>
          </a:custGeom>
          <a:blipFill>
            <a:blip r:embed="rId5">
              <a:alphaModFix amt="6000"/>
              <a:extLst>
                <a:ext uri="{96DAC541-7B7A-43D3-8B79-37D633B846F1}">
                  <asvg:svgBlip xmlns:asvg="http://schemas.microsoft.com/office/drawing/2016/SVG/main" r:embed="rId6"/>
                </a:ext>
              </a:extLst>
            </a:blip>
            <a:stretch>
              <a:fillRect/>
            </a:stretch>
          </a:blipFill>
        </p:spPr>
      </p:sp>
      <p:sp>
        <p:nvSpPr>
          <p:cNvPr id="14" name="Freeform 14"/>
          <p:cNvSpPr/>
          <p:nvPr/>
        </p:nvSpPr>
        <p:spPr>
          <a:xfrm flipH="1">
            <a:off x="1028700" y="2240245"/>
            <a:ext cx="2938804" cy="842470"/>
          </a:xfrm>
          <a:custGeom>
            <a:avLst/>
            <a:gdLst/>
            <a:ahLst/>
            <a:cxnLst/>
            <a:rect l="l" t="t" r="r" b="b"/>
            <a:pathLst>
              <a:path w="2938804" h="842470">
                <a:moveTo>
                  <a:pt x="2938804" y="0"/>
                </a:moveTo>
                <a:lnTo>
                  <a:pt x="0" y="0"/>
                </a:lnTo>
                <a:lnTo>
                  <a:pt x="0" y="842470"/>
                </a:lnTo>
                <a:lnTo>
                  <a:pt x="2938804" y="842470"/>
                </a:lnTo>
                <a:lnTo>
                  <a:pt x="2938804" y="0"/>
                </a:lnTo>
                <a:close/>
              </a:path>
            </a:pathLst>
          </a:custGeom>
          <a:blipFill>
            <a:blip r:embed="rId7">
              <a:alphaModFix amt="61000"/>
              <a:extLst>
                <a:ext uri="{96DAC541-7B7A-43D3-8B79-37D633B846F1}">
                  <asvg:svgBlip xmlns:asvg="http://schemas.microsoft.com/office/drawing/2016/SVG/main" r:embed="rId8"/>
                </a:ext>
              </a:extLst>
            </a:blip>
            <a:stretch>
              <a:fillRect/>
            </a:stretch>
          </a:blipFill>
        </p:spPr>
      </p:sp>
      <p:sp>
        <p:nvSpPr>
          <p:cNvPr id="15" name="Freeform 15"/>
          <p:cNvSpPr/>
          <p:nvPr/>
        </p:nvSpPr>
        <p:spPr>
          <a:xfrm flipV="1">
            <a:off x="6455372" y="7627390"/>
            <a:ext cx="2938804" cy="842470"/>
          </a:xfrm>
          <a:custGeom>
            <a:avLst/>
            <a:gdLst/>
            <a:ahLst/>
            <a:cxnLst/>
            <a:rect l="l" t="t" r="r" b="b"/>
            <a:pathLst>
              <a:path w="2938804" h="842470">
                <a:moveTo>
                  <a:pt x="0" y="842470"/>
                </a:moveTo>
                <a:lnTo>
                  <a:pt x="2938804" y="842470"/>
                </a:lnTo>
                <a:lnTo>
                  <a:pt x="2938804" y="0"/>
                </a:lnTo>
                <a:lnTo>
                  <a:pt x="0" y="0"/>
                </a:lnTo>
                <a:lnTo>
                  <a:pt x="0" y="842470"/>
                </a:lnTo>
                <a:close/>
              </a:path>
            </a:pathLst>
          </a:custGeom>
          <a:blipFill>
            <a:blip r:embed="rId7">
              <a:alphaModFix amt="61000"/>
              <a:extLst>
                <a:ext uri="{96DAC541-7B7A-43D3-8B79-37D633B846F1}">
                  <asvg:svgBlip xmlns:asvg="http://schemas.microsoft.com/office/drawing/2016/SVG/main" r:embed="rId8"/>
                </a:ext>
              </a:extLst>
            </a:blip>
            <a:stretch>
              <a:fillRect/>
            </a:stretch>
          </a:blipFill>
        </p:spPr>
      </p:sp>
      <p:sp>
        <p:nvSpPr>
          <p:cNvPr id="16" name="Freeform 16"/>
          <p:cNvSpPr/>
          <p:nvPr/>
        </p:nvSpPr>
        <p:spPr>
          <a:xfrm>
            <a:off x="11589886" y="968994"/>
            <a:ext cx="5546743" cy="8049711"/>
          </a:xfrm>
          <a:custGeom>
            <a:avLst/>
            <a:gdLst/>
            <a:ahLst/>
            <a:cxnLst/>
            <a:rect l="l" t="t" r="r" b="b"/>
            <a:pathLst>
              <a:path w="5546743" h="8049711">
                <a:moveTo>
                  <a:pt x="0" y="0"/>
                </a:moveTo>
                <a:lnTo>
                  <a:pt x="5546743" y="0"/>
                </a:lnTo>
                <a:lnTo>
                  <a:pt x="5546743" y="8049711"/>
                </a:lnTo>
                <a:lnTo>
                  <a:pt x="0" y="8049711"/>
                </a:lnTo>
                <a:lnTo>
                  <a:pt x="0" y="0"/>
                </a:lnTo>
                <a:close/>
              </a:path>
            </a:pathLst>
          </a:custGeom>
          <a:blipFill>
            <a:blip r:embed="rId9"/>
            <a:stretch>
              <a:fillRect/>
            </a:stretch>
          </a:blipFill>
        </p:spPr>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rgbClr val="8A3E34">
                <a:alpha val="100000"/>
              </a:srgbClr>
            </a:gs>
            <a:gs pos="50000">
              <a:srgbClr val="742F24">
                <a:alpha val="100000"/>
              </a:srgbClr>
            </a:gs>
            <a:gs pos="100000">
              <a:srgbClr val="81362B">
                <a:alpha val="100000"/>
              </a:srgb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Freeform 2"/>
          <p:cNvSpPr/>
          <p:nvPr/>
        </p:nvSpPr>
        <p:spPr>
          <a:xfrm rot="5400000">
            <a:off x="4115231" y="-5168701"/>
            <a:ext cx="12263260" cy="21654935"/>
          </a:xfrm>
          <a:custGeom>
            <a:avLst/>
            <a:gdLst/>
            <a:ahLst/>
            <a:cxnLst/>
            <a:rect l="l" t="t" r="r" b="b"/>
            <a:pathLst>
              <a:path w="12263260" h="21654935">
                <a:moveTo>
                  <a:pt x="0" y="0"/>
                </a:moveTo>
                <a:lnTo>
                  <a:pt x="12263260" y="0"/>
                </a:lnTo>
                <a:lnTo>
                  <a:pt x="12263260" y="21654935"/>
                </a:lnTo>
                <a:lnTo>
                  <a:pt x="0" y="21654935"/>
                </a:lnTo>
                <a:lnTo>
                  <a:pt x="0" y="0"/>
                </a:lnTo>
                <a:close/>
              </a:path>
            </a:pathLst>
          </a:custGeom>
          <a:blipFill>
            <a:blip r:embed="rId1">
              <a:alphaModFix amt="19999"/>
            </a:blip>
            <a:stretch>
              <a:fillRect r="-13013"/>
            </a:stretch>
          </a:blipFill>
        </p:spPr>
      </p:sp>
      <p:grpSp>
        <p:nvGrpSpPr>
          <p:cNvPr id="3" name="Group 3"/>
          <p:cNvGrpSpPr/>
          <p:nvPr/>
        </p:nvGrpSpPr>
        <p:grpSpPr>
          <a:xfrm rot="0">
            <a:off x="0" y="443045"/>
            <a:ext cx="18288000" cy="9314647"/>
            <a:chOff x="0" y="0"/>
            <a:chExt cx="4816593" cy="2453240"/>
          </a:xfrm>
        </p:grpSpPr>
        <p:sp>
          <p:nvSpPr>
            <p:cNvPr id="4" name="Freeform 4"/>
            <p:cNvSpPr/>
            <p:nvPr/>
          </p:nvSpPr>
          <p:spPr>
            <a:xfrm>
              <a:off x="0" y="0"/>
              <a:ext cx="4816592" cy="2453240"/>
            </a:xfrm>
            <a:custGeom>
              <a:avLst/>
              <a:gdLst/>
              <a:ahLst/>
              <a:cxnLst/>
              <a:rect l="l" t="t" r="r" b="b"/>
              <a:pathLst>
                <a:path w="4816592" h="2453240">
                  <a:moveTo>
                    <a:pt x="0" y="0"/>
                  </a:moveTo>
                  <a:lnTo>
                    <a:pt x="4816592" y="0"/>
                  </a:lnTo>
                  <a:lnTo>
                    <a:pt x="4816592" y="2453240"/>
                  </a:lnTo>
                  <a:lnTo>
                    <a:pt x="0" y="2453240"/>
                  </a:lnTo>
                  <a:close/>
                </a:path>
              </a:pathLst>
            </a:custGeom>
            <a:gradFill rotWithShape="1">
              <a:gsLst>
                <a:gs pos="0">
                  <a:srgbClr val="EBDECB">
                    <a:alpha val="100000"/>
                  </a:srgbClr>
                </a:gs>
                <a:gs pos="100000">
                  <a:srgbClr val="ECE0C8">
                    <a:alpha val="100000"/>
                  </a:srgbClr>
                </a:gs>
              </a:gsLst>
              <a:lin ang="5400000"/>
            </a:gradFill>
          </p:spPr>
        </p:sp>
        <p:sp>
          <p:nvSpPr>
            <p:cNvPr id="5" name="TextBox 5"/>
            <p:cNvSpPr txBox="1"/>
            <p:nvPr/>
          </p:nvSpPr>
          <p:spPr>
            <a:xfrm>
              <a:off x="0" y="-38100"/>
              <a:ext cx="4816593" cy="2491340"/>
            </a:xfrm>
            <a:prstGeom prst="rect">
              <a:avLst/>
            </a:prstGeom>
          </p:spPr>
          <p:txBody>
            <a:bodyPr lIns="50800" tIns="50800" rIns="50800" bIns="50800" rtlCol="0" anchor="ctr"/>
            <a:lstStyle/>
            <a:p>
              <a:pPr algn="ctr">
                <a:lnSpc>
                  <a:spcPts val="2660"/>
                </a:lnSpc>
                <a:spcBef>
                  <a:spcPct val="0"/>
                </a:spcBef>
              </a:pPr>
            </a:p>
          </p:txBody>
        </p:sp>
      </p:grpSp>
      <p:sp>
        <p:nvSpPr>
          <p:cNvPr id="6" name="AutoShape 6"/>
          <p:cNvSpPr/>
          <p:nvPr/>
        </p:nvSpPr>
        <p:spPr>
          <a:xfrm>
            <a:off x="-552031" y="628650"/>
            <a:ext cx="18868606" cy="0"/>
          </a:xfrm>
          <a:prstGeom prst="line">
            <a:avLst/>
          </a:prstGeom>
          <a:ln w="38100" cap="flat">
            <a:gradFill>
              <a:gsLst>
                <a:gs pos="0">
                  <a:srgbClr val="8A3E34">
                    <a:alpha val="15000"/>
                  </a:srgbClr>
                </a:gs>
                <a:gs pos="50000">
                  <a:srgbClr val="742F24">
                    <a:alpha val="15000"/>
                  </a:srgbClr>
                </a:gs>
                <a:gs pos="100000">
                  <a:srgbClr val="81362B">
                    <a:alpha val="15000"/>
                  </a:srgbClr>
                </a:gs>
              </a:gsLst>
              <a:path path="circle">
                <a:fillToRect r="100000" b="100000"/>
              </a:path>
              <a:tileRect l="-100000" t="-100000"/>
            </a:gradFill>
            <a:prstDash val="solid"/>
            <a:headEnd type="none" w="sm" len="sm"/>
            <a:tailEnd type="none" w="sm" len="sm"/>
          </a:ln>
        </p:spPr>
      </p:sp>
      <p:sp>
        <p:nvSpPr>
          <p:cNvPr id="7" name="AutoShape 7"/>
          <p:cNvSpPr/>
          <p:nvPr/>
        </p:nvSpPr>
        <p:spPr>
          <a:xfrm>
            <a:off x="-580606" y="9982341"/>
            <a:ext cx="18868606" cy="0"/>
          </a:xfrm>
          <a:prstGeom prst="line">
            <a:avLst/>
          </a:prstGeom>
          <a:ln w="57150" cap="flat">
            <a:gradFill>
              <a:gsLst>
                <a:gs pos="0">
                  <a:srgbClr val="EBDECB">
                    <a:alpha val="23000"/>
                  </a:srgbClr>
                </a:gs>
                <a:gs pos="100000">
                  <a:srgbClr val="ECE0C8">
                    <a:alpha val="23000"/>
                  </a:srgbClr>
                </a:gs>
              </a:gsLst>
              <a:lin ang="5400000"/>
            </a:gradFill>
            <a:prstDash val="solid"/>
            <a:headEnd type="none" w="sm" len="sm"/>
            <a:tailEnd type="none" w="sm" len="sm"/>
          </a:ln>
        </p:spPr>
      </p:sp>
      <p:sp>
        <p:nvSpPr>
          <p:cNvPr id="8" name="Freeform 8"/>
          <p:cNvSpPr/>
          <p:nvPr/>
        </p:nvSpPr>
        <p:spPr>
          <a:xfrm>
            <a:off x="-3912079" y="-860485"/>
            <a:ext cx="4574157" cy="4574157"/>
          </a:xfrm>
          <a:custGeom>
            <a:avLst/>
            <a:gdLst/>
            <a:ahLst/>
            <a:cxnLst/>
            <a:rect l="l" t="t" r="r" b="b"/>
            <a:pathLst>
              <a:path w="4574157" h="4574157">
                <a:moveTo>
                  <a:pt x="0" y="0"/>
                </a:moveTo>
                <a:lnTo>
                  <a:pt x="4574156" y="0"/>
                </a:lnTo>
                <a:lnTo>
                  <a:pt x="4574156" y="4574157"/>
                </a:lnTo>
                <a:lnTo>
                  <a:pt x="0" y="4574157"/>
                </a:lnTo>
                <a:lnTo>
                  <a:pt x="0" y="0"/>
                </a:lnTo>
                <a:close/>
              </a:path>
            </a:pathLst>
          </a:custGeom>
          <a:blipFill>
            <a:blip r:embed="rId2">
              <a:alphaModFix amt="54000"/>
              <a:extLst>
                <a:ext uri="{96DAC541-7B7A-43D3-8B79-37D633B846F1}">
                  <asvg:svgBlip xmlns:asvg="http://schemas.microsoft.com/office/drawing/2016/SVG/main" r:embed="rId3"/>
                </a:ext>
              </a:extLst>
            </a:blip>
            <a:stretch>
              <a:fillRect/>
            </a:stretch>
          </a:blipFill>
        </p:spPr>
      </p:sp>
      <p:sp>
        <p:nvSpPr>
          <p:cNvPr id="9" name="Freeform 9"/>
          <p:cNvSpPr/>
          <p:nvPr/>
        </p:nvSpPr>
        <p:spPr>
          <a:xfrm>
            <a:off x="17627076" y="-860485"/>
            <a:ext cx="4574157" cy="4574157"/>
          </a:xfrm>
          <a:custGeom>
            <a:avLst/>
            <a:gdLst/>
            <a:ahLst/>
            <a:cxnLst/>
            <a:rect l="l" t="t" r="r" b="b"/>
            <a:pathLst>
              <a:path w="4574157" h="4574157">
                <a:moveTo>
                  <a:pt x="0" y="0"/>
                </a:moveTo>
                <a:lnTo>
                  <a:pt x="4574156" y="0"/>
                </a:lnTo>
                <a:lnTo>
                  <a:pt x="4574156" y="4574157"/>
                </a:lnTo>
                <a:lnTo>
                  <a:pt x="0" y="4574157"/>
                </a:lnTo>
                <a:lnTo>
                  <a:pt x="0" y="0"/>
                </a:lnTo>
                <a:close/>
              </a:path>
            </a:pathLst>
          </a:custGeom>
          <a:blipFill>
            <a:blip r:embed="rId2">
              <a:alphaModFix amt="54000"/>
              <a:extLst>
                <a:ext uri="{96DAC541-7B7A-43D3-8B79-37D633B846F1}">
                  <asvg:svgBlip xmlns:asvg="http://schemas.microsoft.com/office/drawing/2016/SVG/main" r:embed="rId3"/>
                </a:ext>
              </a:extLst>
            </a:blip>
            <a:stretch>
              <a:fillRect/>
            </a:stretch>
          </a:blipFill>
        </p:spPr>
      </p:sp>
      <p:sp>
        <p:nvSpPr>
          <p:cNvPr id="10" name="Freeform 10"/>
          <p:cNvSpPr/>
          <p:nvPr/>
        </p:nvSpPr>
        <p:spPr>
          <a:xfrm>
            <a:off x="3567280" y="890537"/>
            <a:ext cx="1362793" cy="552551"/>
          </a:xfrm>
          <a:custGeom>
            <a:avLst/>
            <a:gdLst/>
            <a:ahLst/>
            <a:cxnLst/>
            <a:rect l="l" t="t" r="r" b="b"/>
            <a:pathLst>
              <a:path w="1362793" h="552551">
                <a:moveTo>
                  <a:pt x="0" y="0"/>
                </a:moveTo>
                <a:lnTo>
                  <a:pt x="1362793" y="0"/>
                </a:lnTo>
                <a:lnTo>
                  <a:pt x="1362793" y="552551"/>
                </a:lnTo>
                <a:lnTo>
                  <a:pt x="0" y="552551"/>
                </a:lnTo>
                <a:lnTo>
                  <a:pt x="0" y="0"/>
                </a:lnTo>
                <a:close/>
              </a:path>
            </a:pathLst>
          </a:custGeom>
          <a:blipFill>
            <a:blip r:embed="rId4">
              <a:alphaModFix amt="50000"/>
              <a:extLst>
                <a:ext uri="{96DAC541-7B7A-43D3-8B79-37D633B846F1}">
                  <asvg:svgBlip xmlns:asvg="http://schemas.microsoft.com/office/drawing/2016/SVG/main" r:embed="rId5"/>
                </a:ext>
              </a:extLst>
            </a:blip>
            <a:stretch>
              <a:fillRect/>
            </a:stretch>
          </a:blipFill>
        </p:spPr>
      </p:sp>
      <p:sp>
        <p:nvSpPr>
          <p:cNvPr id="11" name="TextBox 11"/>
          <p:cNvSpPr txBox="1"/>
          <p:nvPr/>
        </p:nvSpPr>
        <p:spPr>
          <a:xfrm>
            <a:off x="-383796" y="854993"/>
            <a:ext cx="19421972" cy="998220"/>
          </a:xfrm>
          <a:prstGeom prst="rect">
            <a:avLst/>
          </a:prstGeom>
        </p:spPr>
        <p:txBody>
          <a:bodyPr lIns="0" tIns="0" rIns="0" bIns="0" rtlCol="0" anchor="t">
            <a:spAutoFit/>
          </a:bodyPr>
          <a:lstStyle/>
          <a:p>
            <a:pPr algn="ctr">
              <a:lnSpc>
                <a:spcPts val="7785"/>
              </a:lnSpc>
            </a:pPr>
            <a:r>
              <a:rPr lang="en-US" sz="6490" spc="733">
                <a:solidFill>
                  <a:srgbClr val="603C29"/>
                </a:solidFill>
                <a:latin typeface="可画雅致黑-简" panose="020B0500000000000000" charset="-122"/>
                <a:ea typeface="可画雅致黑-简" panose="020B0500000000000000" charset="-122"/>
                <a:cs typeface="可画雅致黑-简" panose="020B0500000000000000" charset="-122"/>
                <a:sym typeface="可画雅致黑-简" panose="020B0500000000000000" charset="-122"/>
              </a:rPr>
              <a:t> What is  New Year </a:t>
            </a:r>
            <a:r>
              <a:rPr lang="en-US" sz="6490" spc="733">
                <a:solidFill>
                  <a:srgbClr val="603C29"/>
                </a:solidFill>
                <a:latin typeface="可画雅致黑-简" panose="020B0500000000000000" charset="-122"/>
                <a:ea typeface="可画雅致黑-简" panose="020B0500000000000000" charset="-122"/>
                <a:cs typeface="可画雅致黑-简" panose="020B0500000000000000" charset="-122"/>
                <a:sym typeface="可画雅致黑-简" panose="020B0500000000000000" charset="-122"/>
              </a:rPr>
              <a:t>Wood-block</a:t>
            </a:r>
            <a:r>
              <a:rPr lang="en-US" sz="6490" spc="733">
                <a:solidFill>
                  <a:srgbClr val="603C29"/>
                </a:solidFill>
                <a:latin typeface="可画雅致黑-简" panose="020B0500000000000000" charset="-122"/>
                <a:ea typeface="可画雅致黑-简" panose="020B0500000000000000" charset="-122"/>
                <a:cs typeface="可画雅致黑-简" panose="020B0500000000000000" charset="-122"/>
                <a:sym typeface="可画雅致黑-简" panose="020B0500000000000000" charset="-122"/>
              </a:rPr>
              <a:t> Painting？</a:t>
            </a:r>
            <a:endParaRPr lang="en-US" sz="6490" spc="733">
              <a:solidFill>
                <a:srgbClr val="603C29"/>
              </a:solidFill>
              <a:latin typeface="可画雅致黑-简" panose="020B0500000000000000" charset="-122"/>
              <a:ea typeface="可画雅致黑-简" panose="020B0500000000000000" charset="-122"/>
              <a:cs typeface="可画雅致黑-简" panose="020B0500000000000000" charset="-122"/>
              <a:sym typeface="可画雅致黑-简" panose="020B0500000000000000" charset="-122"/>
            </a:endParaRPr>
          </a:p>
        </p:txBody>
      </p:sp>
      <p:sp>
        <p:nvSpPr>
          <p:cNvPr id="12" name="Freeform 12"/>
          <p:cNvSpPr/>
          <p:nvPr/>
        </p:nvSpPr>
        <p:spPr>
          <a:xfrm flipH="1">
            <a:off x="13107841" y="874043"/>
            <a:ext cx="1362793" cy="552551"/>
          </a:xfrm>
          <a:custGeom>
            <a:avLst/>
            <a:gdLst/>
            <a:ahLst/>
            <a:cxnLst/>
            <a:rect l="l" t="t" r="r" b="b"/>
            <a:pathLst>
              <a:path w="1362793" h="552551">
                <a:moveTo>
                  <a:pt x="1362794" y="0"/>
                </a:moveTo>
                <a:lnTo>
                  <a:pt x="0" y="0"/>
                </a:lnTo>
                <a:lnTo>
                  <a:pt x="0" y="552550"/>
                </a:lnTo>
                <a:lnTo>
                  <a:pt x="1362794" y="552550"/>
                </a:lnTo>
                <a:lnTo>
                  <a:pt x="1362794" y="0"/>
                </a:lnTo>
                <a:close/>
              </a:path>
            </a:pathLst>
          </a:custGeom>
          <a:blipFill>
            <a:blip r:embed="rId4">
              <a:alphaModFix amt="50000"/>
              <a:extLst>
                <a:ext uri="{96DAC541-7B7A-43D3-8B79-37D633B846F1}">
                  <asvg:svgBlip xmlns:asvg="http://schemas.microsoft.com/office/drawing/2016/SVG/main" r:embed="rId5"/>
                </a:ext>
              </a:extLst>
            </a:blip>
            <a:stretch>
              <a:fillRect/>
            </a:stretch>
          </a:blipFill>
        </p:spPr>
      </p:sp>
      <p:grpSp>
        <p:nvGrpSpPr>
          <p:cNvPr id="13" name="Group 13"/>
          <p:cNvGrpSpPr/>
          <p:nvPr/>
        </p:nvGrpSpPr>
        <p:grpSpPr>
          <a:xfrm rot="0">
            <a:off x="-383796" y="5100368"/>
            <a:ext cx="19055593" cy="2371794"/>
            <a:chOff x="0" y="0"/>
            <a:chExt cx="19524582" cy="2430168"/>
          </a:xfrm>
        </p:grpSpPr>
        <p:sp>
          <p:nvSpPr>
            <p:cNvPr id="14" name="Freeform 14"/>
            <p:cNvSpPr/>
            <p:nvPr/>
          </p:nvSpPr>
          <p:spPr>
            <a:xfrm>
              <a:off x="0" y="0"/>
              <a:ext cx="19524582" cy="2430168"/>
            </a:xfrm>
            <a:custGeom>
              <a:avLst/>
              <a:gdLst/>
              <a:ahLst/>
              <a:cxnLst/>
              <a:rect l="l" t="t" r="r" b="b"/>
              <a:pathLst>
                <a:path w="19524582" h="2430168">
                  <a:moveTo>
                    <a:pt x="19364562" y="0"/>
                  </a:moveTo>
                  <a:lnTo>
                    <a:pt x="160020" y="0"/>
                  </a:lnTo>
                  <a:lnTo>
                    <a:pt x="0" y="160020"/>
                  </a:lnTo>
                  <a:lnTo>
                    <a:pt x="0" y="2270148"/>
                  </a:lnTo>
                  <a:lnTo>
                    <a:pt x="160020" y="2430168"/>
                  </a:lnTo>
                  <a:lnTo>
                    <a:pt x="19364562" y="2430168"/>
                  </a:lnTo>
                  <a:lnTo>
                    <a:pt x="19524582" y="2270148"/>
                  </a:lnTo>
                  <a:lnTo>
                    <a:pt x="19524582" y="160020"/>
                  </a:lnTo>
                  <a:lnTo>
                    <a:pt x="19364562" y="0"/>
                  </a:lnTo>
                  <a:close/>
                </a:path>
              </a:pathLst>
            </a:custGeom>
            <a:solidFill>
              <a:srgbClr val="FFF8F0"/>
            </a:solidFill>
            <a:ln w="9525" cap="sq">
              <a:gradFill>
                <a:gsLst>
                  <a:gs pos="0">
                    <a:srgbClr val="F3CE94">
                      <a:alpha val="100000"/>
                    </a:srgbClr>
                  </a:gs>
                  <a:gs pos="50000">
                    <a:srgbClr val="D0A77E">
                      <a:alpha val="100000"/>
                    </a:srgbClr>
                  </a:gs>
                  <a:gs pos="100000">
                    <a:srgbClr val="C3834D">
                      <a:alpha val="100000"/>
                    </a:srgbClr>
                  </a:gs>
                </a:gsLst>
                <a:lin ang="5400000"/>
              </a:gradFill>
              <a:prstDash val="solid"/>
              <a:miter/>
            </a:ln>
          </p:spPr>
        </p:sp>
        <p:sp>
          <p:nvSpPr>
            <p:cNvPr id="15" name="TextBox 15"/>
            <p:cNvSpPr txBox="1"/>
            <p:nvPr/>
          </p:nvSpPr>
          <p:spPr>
            <a:xfrm>
              <a:off x="63500" y="34925"/>
              <a:ext cx="19397582" cy="2331743"/>
            </a:xfrm>
            <a:prstGeom prst="rect">
              <a:avLst/>
            </a:prstGeom>
          </p:spPr>
          <p:txBody>
            <a:bodyPr lIns="41796" tIns="41796" rIns="41796" bIns="41796" rtlCol="0" anchor="ctr"/>
            <a:lstStyle/>
            <a:p>
              <a:pPr algn="ctr">
                <a:lnSpc>
                  <a:spcPts val="2660"/>
                </a:lnSpc>
                <a:spcBef>
                  <a:spcPct val="0"/>
                </a:spcBef>
              </a:pPr>
            </a:p>
          </p:txBody>
        </p:sp>
      </p:grpSp>
      <p:grpSp>
        <p:nvGrpSpPr>
          <p:cNvPr id="16" name="Group 16"/>
          <p:cNvGrpSpPr/>
          <p:nvPr/>
        </p:nvGrpSpPr>
        <p:grpSpPr>
          <a:xfrm rot="0">
            <a:off x="2053668" y="3828279"/>
            <a:ext cx="4981768" cy="5485901"/>
            <a:chOff x="0" y="0"/>
            <a:chExt cx="3971500" cy="4373398"/>
          </a:xfrm>
        </p:grpSpPr>
        <p:sp>
          <p:nvSpPr>
            <p:cNvPr id="17" name="Freeform 17"/>
            <p:cNvSpPr/>
            <p:nvPr/>
          </p:nvSpPr>
          <p:spPr>
            <a:xfrm>
              <a:off x="0" y="0"/>
              <a:ext cx="3971501" cy="4373398"/>
            </a:xfrm>
            <a:custGeom>
              <a:avLst/>
              <a:gdLst/>
              <a:ahLst/>
              <a:cxnLst/>
              <a:rect l="l" t="t" r="r" b="b"/>
              <a:pathLst>
                <a:path w="3971501" h="4373398">
                  <a:moveTo>
                    <a:pt x="3811481" y="0"/>
                  </a:moveTo>
                  <a:lnTo>
                    <a:pt x="160020" y="0"/>
                  </a:lnTo>
                  <a:lnTo>
                    <a:pt x="0" y="160020"/>
                  </a:lnTo>
                  <a:lnTo>
                    <a:pt x="0" y="4213378"/>
                  </a:lnTo>
                  <a:lnTo>
                    <a:pt x="160020" y="4373398"/>
                  </a:lnTo>
                  <a:lnTo>
                    <a:pt x="3811481" y="4373398"/>
                  </a:lnTo>
                  <a:lnTo>
                    <a:pt x="3971501" y="4213378"/>
                  </a:lnTo>
                  <a:lnTo>
                    <a:pt x="3971501" y="160020"/>
                  </a:lnTo>
                  <a:lnTo>
                    <a:pt x="3811481" y="0"/>
                  </a:lnTo>
                  <a:close/>
                </a:path>
              </a:pathLst>
            </a:custGeom>
            <a:solidFill>
              <a:srgbClr val="95694F"/>
            </a:solidFill>
            <a:ln cap="sq">
              <a:noFill/>
              <a:prstDash val="solid"/>
              <a:miter/>
            </a:ln>
          </p:spPr>
        </p:sp>
        <p:sp>
          <p:nvSpPr>
            <p:cNvPr id="18" name="TextBox 18"/>
            <p:cNvSpPr txBox="1"/>
            <p:nvPr/>
          </p:nvSpPr>
          <p:spPr>
            <a:xfrm>
              <a:off x="63500" y="15875"/>
              <a:ext cx="3844500" cy="4294023"/>
            </a:xfrm>
            <a:prstGeom prst="rect">
              <a:avLst/>
            </a:prstGeom>
          </p:spPr>
          <p:txBody>
            <a:bodyPr lIns="46668" tIns="46668" rIns="46668" bIns="46668" rtlCol="0" anchor="ctr"/>
            <a:lstStyle/>
            <a:p>
              <a:pPr algn="ctr">
                <a:lnSpc>
                  <a:spcPts val="3360"/>
                </a:lnSpc>
              </a:pPr>
            </a:p>
          </p:txBody>
        </p:sp>
      </p:grpSp>
      <p:grpSp>
        <p:nvGrpSpPr>
          <p:cNvPr id="19" name="Group 19"/>
          <p:cNvGrpSpPr>
            <a:grpSpLocks noChangeAspect="1"/>
          </p:cNvGrpSpPr>
          <p:nvPr/>
        </p:nvGrpSpPr>
        <p:grpSpPr>
          <a:xfrm rot="0">
            <a:off x="3241507" y="2307198"/>
            <a:ext cx="2938678" cy="2938678"/>
            <a:chOff x="0" y="0"/>
            <a:chExt cx="14840029" cy="14840029"/>
          </a:xfrm>
        </p:grpSpPr>
        <p:sp>
          <p:nvSpPr>
            <p:cNvPr id="20" name="Freeform 20"/>
            <p:cNvSpPr/>
            <p:nvPr/>
          </p:nvSpPr>
          <p:spPr>
            <a:xfrm>
              <a:off x="0" y="0"/>
              <a:ext cx="14840031" cy="14840029"/>
            </a:xfrm>
            <a:custGeom>
              <a:avLst/>
              <a:gdLst/>
              <a:ahLst/>
              <a:cxnLst/>
              <a:rect l="l" t="t" r="r" b="b"/>
              <a:pathLst>
                <a:path w="14840031" h="14840029">
                  <a:moveTo>
                    <a:pt x="4600644" y="13683717"/>
                  </a:moveTo>
                  <a:cubicBezTo>
                    <a:pt x="5325050" y="14398144"/>
                    <a:pt x="6321449" y="14840029"/>
                    <a:pt x="7420015" y="14840029"/>
                  </a:cubicBezTo>
                  <a:cubicBezTo>
                    <a:pt x="8518580" y="14840029"/>
                    <a:pt x="9514979" y="14398144"/>
                    <a:pt x="10239385" y="13683717"/>
                  </a:cubicBezTo>
                  <a:cubicBezTo>
                    <a:pt x="10849335" y="13082169"/>
                    <a:pt x="11268311" y="12285571"/>
                    <a:pt x="11395146" y="11395145"/>
                  </a:cubicBezTo>
                  <a:cubicBezTo>
                    <a:pt x="12285571" y="11268308"/>
                    <a:pt x="13082170" y="10849333"/>
                    <a:pt x="13683718" y="10239383"/>
                  </a:cubicBezTo>
                  <a:cubicBezTo>
                    <a:pt x="14398146" y="9514976"/>
                    <a:pt x="14840031" y="8518578"/>
                    <a:pt x="14840031" y="7420013"/>
                  </a:cubicBezTo>
                  <a:cubicBezTo>
                    <a:pt x="14840031" y="6321447"/>
                    <a:pt x="14398146" y="5325050"/>
                    <a:pt x="13683718" y="4600643"/>
                  </a:cubicBezTo>
                  <a:cubicBezTo>
                    <a:pt x="13082170" y="3990693"/>
                    <a:pt x="12285573" y="3571717"/>
                    <a:pt x="11395146" y="3444881"/>
                  </a:cubicBezTo>
                  <a:cubicBezTo>
                    <a:pt x="11268311" y="2554456"/>
                    <a:pt x="10849336" y="1757859"/>
                    <a:pt x="10239385" y="1156311"/>
                  </a:cubicBezTo>
                  <a:cubicBezTo>
                    <a:pt x="9514978" y="441885"/>
                    <a:pt x="8518579" y="0"/>
                    <a:pt x="7420015" y="0"/>
                  </a:cubicBezTo>
                  <a:cubicBezTo>
                    <a:pt x="6321450" y="0"/>
                    <a:pt x="5325050" y="441885"/>
                    <a:pt x="4600645" y="1156313"/>
                  </a:cubicBezTo>
                  <a:cubicBezTo>
                    <a:pt x="3990694" y="1757862"/>
                    <a:pt x="3571719" y="2554459"/>
                    <a:pt x="3444884" y="3444884"/>
                  </a:cubicBezTo>
                  <a:cubicBezTo>
                    <a:pt x="2554459" y="3571720"/>
                    <a:pt x="1757862" y="3990696"/>
                    <a:pt x="1156314" y="4600646"/>
                  </a:cubicBezTo>
                  <a:cubicBezTo>
                    <a:pt x="441885" y="5325052"/>
                    <a:pt x="0" y="6321451"/>
                    <a:pt x="0" y="7420015"/>
                  </a:cubicBezTo>
                  <a:cubicBezTo>
                    <a:pt x="0" y="8518578"/>
                    <a:pt x="441885" y="9514977"/>
                    <a:pt x="1156313" y="10239384"/>
                  </a:cubicBezTo>
                  <a:cubicBezTo>
                    <a:pt x="1757862" y="10849335"/>
                    <a:pt x="2554459" y="11268311"/>
                    <a:pt x="3444884" y="11395146"/>
                  </a:cubicBezTo>
                  <a:cubicBezTo>
                    <a:pt x="3571719" y="12285571"/>
                    <a:pt x="3990694" y="13082169"/>
                    <a:pt x="4600644" y="13683717"/>
                  </a:cubicBezTo>
                  <a:close/>
                </a:path>
              </a:pathLst>
            </a:custGeom>
            <a:solidFill>
              <a:srgbClr val="FFF5E9"/>
            </a:solidFill>
          </p:spPr>
        </p:sp>
        <p:sp>
          <p:nvSpPr>
            <p:cNvPr id="21" name="Freeform 21"/>
            <p:cNvSpPr/>
            <p:nvPr/>
          </p:nvSpPr>
          <p:spPr>
            <a:xfrm>
              <a:off x="200383" y="200380"/>
              <a:ext cx="14439265" cy="14439266"/>
            </a:xfrm>
            <a:custGeom>
              <a:avLst/>
              <a:gdLst/>
              <a:ahLst/>
              <a:cxnLst/>
              <a:rect l="l" t="t" r="r" b="b"/>
              <a:pathLst>
                <a:path w="14439265" h="14439266">
                  <a:moveTo>
                    <a:pt x="4540968" y="13340665"/>
                  </a:moveTo>
                  <a:cubicBezTo>
                    <a:pt x="5229403" y="14019617"/>
                    <a:pt x="6175833" y="14439266"/>
                    <a:pt x="7219632" y="14439266"/>
                  </a:cubicBezTo>
                  <a:cubicBezTo>
                    <a:pt x="8263431" y="14439266"/>
                    <a:pt x="9209861" y="14019617"/>
                    <a:pt x="9898297" y="13340666"/>
                  </a:cubicBezTo>
                  <a:cubicBezTo>
                    <a:pt x="10512359" y="12735065"/>
                    <a:pt x="10922499" y="11921841"/>
                    <a:pt x="11014891" y="11014890"/>
                  </a:cubicBezTo>
                  <a:cubicBezTo>
                    <a:pt x="11921840" y="10922498"/>
                    <a:pt x="12735062" y="10512357"/>
                    <a:pt x="13340663" y="9898297"/>
                  </a:cubicBezTo>
                  <a:cubicBezTo>
                    <a:pt x="14019616" y="9209861"/>
                    <a:pt x="14439264" y="8263431"/>
                    <a:pt x="14439264" y="7219633"/>
                  </a:cubicBezTo>
                  <a:cubicBezTo>
                    <a:pt x="14439264" y="6175835"/>
                    <a:pt x="14019616" y="5229404"/>
                    <a:pt x="13340663" y="4540969"/>
                  </a:cubicBezTo>
                  <a:cubicBezTo>
                    <a:pt x="12735062" y="3926909"/>
                    <a:pt x="11921840" y="3516769"/>
                    <a:pt x="11014891" y="3424376"/>
                  </a:cubicBezTo>
                  <a:cubicBezTo>
                    <a:pt x="10922498" y="2517426"/>
                    <a:pt x="10512358" y="1704203"/>
                    <a:pt x="9898297" y="1098601"/>
                  </a:cubicBezTo>
                  <a:cubicBezTo>
                    <a:pt x="9209862" y="419650"/>
                    <a:pt x="8263431" y="0"/>
                    <a:pt x="7219632" y="0"/>
                  </a:cubicBezTo>
                  <a:cubicBezTo>
                    <a:pt x="6175833" y="0"/>
                    <a:pt x="5229403" y="419650"/>
                    <a:pt x="4540967" y="1098602"/>
                  </a:cubicBezTo>
                  <a:cubicBezTo>
                    <a:pt x="3926907" y="1704205"/>
                    <a:pt x="3516767" y="2517427"/>
                    <a:pt x="3424376" y="3424376"/>
                  </a:cubicBezTo>
                  <a:cubicBezTo>
                    <a:pt x="2517426" y="3516768"/>
                    <a:pt x="1704202" y="3926908"/>
                    <a:pt x="1098601" y="4540969"/>
                  </a:cubicBezTo>
                  <a:cubicBezTo>
                    <a:pt x="419650" y="5229404"/>
                    <a:pt x="0" y="6175834"/>
                    <a:pt x="0" y="7219632"/>
                  </a:cubicBezTo>
                  <a:cubicBezTo>
                    <a:pt x="0" y="8263431"/>
                    <a:pt x="419650" y="9209861"/>
                    <a:pt x="1098602" y="9898296"/>
                  </a:cubicBezTo>
                  <a:cubicBezTo>
                    <a:pt x="1704204" y="10512356"/>
                    <a:pt x="2517427" y="10922498"/>
                    <a:pt x="3424377" y="11014889"/>
                  </a:cubicBezTo>
                  <a:cubicBezTo>
                    <a:pt x="3516767" y="11921841"/>
                    <a:pt x="3926906" y="12735063"/>
                    <a:pt x="4540968" y="13340665"/>
                  </a:cubicBezTo>
                  <a:close/>
                </a:path>
              </a:pathLst>
            </a:custGeom>
            <a:solidFill>
              <a:srgbClr val="FFFFFF"/>
            </a:solidFill>
          </p:spPr>
        </p:sp>
        <p:sp>
          <p:nvSpPr>
            <p:cNvPr id="22" name="Freeform 22"/>
            <p:cNvSpPr/>
            <p:nvPr/>
          </p:nvSpPr>
          <p:spPr>
            <a:xfrm>
              <a:off x="562014" y="562014"/>
              <a:ext cx="13716001" cy="13715999"/>
            </a:xfrm>
            <a:custGeom>
              <a:avLst/>
              <a:gdLst/>
              <a:ahLst/>
              <a:cxnLst/>
              <a:rect l="l" t="t" r="r" b="b"/>
              <a:pathLst>
                <a:path w="13716001" h="13715999">
                  <a:moveTo>
                    <a:pt x="10311098" y="3404905"/>
                  </a:moveTo>
                  <a:cubicBezTo>
                    <a:pt x="10284950" y="1520004"/>
                    <a:pt x="8749117" y="0"/>
                    <a:pt x="6858001" y="0"/>
                  </a:cubicBezTo>
                  <a:cubicBezTo>
                    <a:pt x="4966884" y="0"/>
                    <a:pt x="3431050" y="1520004"/>
                    <a:pt x="3404905" y="3404905"/>
                  </a:cubicBezTo>
                  <a:cubicBezTo>
                    <a:pt x="1520004" y="3431052"/>
                    <a:pt x="0" y="4966887"/>
                    <a:pt x="0" y="6858001"/>
                  </a:cubicBezTo>
                  <a:cubicBezTo>
                    <a:pt x="0" y="8749115"/>
                    <a:pt x="1520004" y="10284950"/>
                    <a:pt x="3404905" y="10311096"/>
                  </a:cubicBezTo>
                  <a:cubicBezTo>
                    <a:pt x="3431050" y="12195998"/>
                    <a:pt x="4966885" y="13716000"/>
                    <a:pt x="6858001" y="13716000"/>
                  </a:cubicBezTo>
                  <a:cubicBezTo>
                    <a:pt x="8749115" y="13716000"/>
                    <a:pt x="10284950" y="12195998"/>
                    <a:pt x="10311099" y="10311096"/>
                  </a:cubicBezTo>
                  <a:cubicBezTo>
                    <a:pt x="12195998" y="10284949"/>
                    <a:pt x="13716001" y="8749114"/>
                    <a:pt x="13716001" y="6858000"/>
                  </a:cubicBezTo>
                  <a:cubicBezTo>
                    <a:pt x="13716001" y="4966886"/>
                    <a:pt x="12195997" y="3431052"/>
                    <a:pt x="10311098" y="3404905"/>
                  </a:cubicBezTo>
                  <a:close/>
                </a:path>
              </a:pathLst>
            </a:custGeom>
            <a:blipFill>
              <a:blip r:embed="rId6"/>
              <a:stretch>
                <a:fillRect t="-18922" b="-18922"/>
              </a:stretch>
            </a:blipFill>
          </p:spPr>
        </p:sp>
      </p:grpSp>
      <p:sp>
        <p:nvSpPr>
          <p:cNvPr id="23" name="TextBox 23"/>
          <p:cNvSpPr txBox="1"/>
          <p:nvPr/>
        </p:nvSpPr>
        <p:spPr>
          <a:xfrm>
            <a:off x="1752423" y="5448145"/>
            <a:ext cx="5547326" cy="1603375"/>
          </a:xfrm>
          <a:prstGeom prst="rect">
            <a:avLst/>
          </a:prstGeom>
        </p:spPr>
        <p:txBody>
          <a:bodyPr lIns="0" tIns="0" rIns="0" bIns="0" rtlCol="0" anchor="t">
            <a:spAutoFit/>
          </a:bodyPr>
          <a:lstStyle/>
          <a:p>
            <a:pPr algn="ctr">
              <a:lnSpc>
                <a:spcPts val="4075"/>
              </a:lnSpc>
            </a:pPr>
            <a:r>
              <a:rPr lang="en-US" sz="2910" spc="-72">
                <a:solidFill>
                  <a:srgbClr val="FFFFFF"/>
                </a:solidFill>
                <a:latin typeface="仿宋" panose="02010609060101010101" charset="-122"/>
                <a:ea typeface="仿宋" panose="02010609060101010101" charset="-122"/>
                <a:cs typeface="仿宋" panose="02010609060101010101" charset="-122"/>
                <a:sym typeface="字由点字小隶书" panose="00020600040101010101" charset="-122"/>
              </a:rPr>
              <a:t>文化本质 | Cultural Essence</a:t>
            </a:r>
            <a:endParaRPr lang="en-US" sz="2910" spc="-72">
              <a:solidFill>
                <a:srgbClr val="FFFFFF"/>
              </a:solidFill>
              <a:latin typeface="仿宋" panose="02010609060101010101" charset="-122"/>
              <a:ea typeface="仿宋" panose="02010609060101010101" charset="-122"/>
              <a:cs typeface="仿宋" panose="02010609060101010101" charset="-122"/>
              <a:sym typeface="字由点字小隶书" panose="00020600040101010101" charset="-122"/>
            </a:endParaRPr>
          </a:p>
          <a:p>
            <a:pPr algn="ctr">
              <a:lnSpc>
                <a:spcPts val="4215"/>
              </a:lnSpc>
            </a:pPr>
          </a:p>
          <a:p>
            <a:pPr algn="ctr">
              <a:lnSpc>
                <a:spcPts val="4215"/>
              </a:lnSpc>
              <a:spcBef>
                <a:spcPct val="0"/>
              </a:spcBef>
            </a:pPr>
          </a:p>
        </p:txBody>
      </p:sp>
      <p:grpSp>
        <p:nvGrpSpPr>
          <p:cNvPr id="24" name="Group 24"/>
          <p:cNvGrpSpPr/>
          <p:nvPr/>
        </p:nvGrpSpPr>
        <p:grpSpPr>
          <a:xfrm rot="0">
            <a:off x="11045615" y="3693659"/>
            <a:ext cx="4754016" cy="5485901"/>
            <a:chOff x="0" y="0"/>
            <a:chExt cx="3789935" cy="4373398"/>
          </a:xfrm>
        </p:grpSpPr>
        <p:sp>
          <p:nvSpPr>
            <p:cNvPr id="25" name="Freeform 25"/>
            <p:cNvSpPr/>
            <p:nvPr/>
          </p:nvSpPr>
          <p:spPr>
            <a:xfrm>
              <a:off x="0" y="0"/>
              <a:ext cx="3789935" cy="4373398"/>
            </a:xfrm>
            <a:custGeom>
              <a:avLst/>
              <a:gdLst/>
              <a:ahLst/>
              <a:cxnLst/>
              <a:rect l="l" t="t" r="r" b="b"/>
              <a:pathLst>
                <a:path w="3789935" h="4373398">
                  <a:moveTo>
                    <a:pt x="3629914" y="0"/>
                  </a:moveTo>
                  <a:lnTo>
                    <a:pt x="160020" y="0"/>
                  </a:lnTo>
                  <a:lnTo>
                    <a:pt x="0" y="160020"/>
                  </a:lnTo>
                  <a:lnTo>
                    <a:pt x="0" y="4213378"/>
                  </a:lnTo>
                  <a:lnTo>
                    <a:pt x="160020" y="4373398"/>
                  </a:lnTo>
                  <a:lnTo>
                    <a:pt x="3629914" y="4373398"/>
                  </a:lnTo>
                  <a:lnTo>
                    <a:pt x="3789935" y="4213378"/>
                  </a:lnTo>
                  <a:lnTo>
                    <a:pt x="3789935" y="160020"/>
                  </a:lnTo>
                  <a:lnTo>
                    <a:pt x="3629914" y="0"/>
                  </a:lnTo>
                  <a:close/>
                </a:path>
              </a:pathLst>
            </a:custGeom>
            <a:gradFill rotWithShape="1">
              <a:gsLst>
                <a:gs pos="0">
                  <a:srgbClr val="924F3F">
                    <a:alpha val="100000"/>
                  </a:srgbClr>
                </a:gs>
                <a:gs pos="100000">
                  <a:srgbClr val="803D2F">
                    <a:alpha val="100000"/>
                  </a:srgbClr>
                </a:gs>
              </a:gsLst>
              <a:lin ang="0"/>
            </a:gradFill>
            <a:ln cap="sq">
              <a:noFill/>
              <a:prstDash val="solid"/>
              <a:miter/>
            </a:ln>
          </p:spPr>
        </p:sp>
        <p:sp>
          <p:nvSpPr>
            <p:cNvPr id="26" name="TextBox 26"/>
            <p:cNvSpPr txBox="1"/>
            <p:nvPr/>
          </p:nvSpPr>
          <p:spPr>
            <a:xfrm>
              <a:off x="63500" y="15875"/>
              <a:ext cx="3662935" cy="4294023"/>
            </a:xfrm>
            <a:prstGeom prst="rect">
              <a:avLst/>
            </a:prstGeom>
          </p:spPr>
          <p:txBody>
            <a:bodyPr lIns="46668" tIns="46668" rIns="46668" bIns="46668" rtlCol="0" anchor="ctr"/>
            <a:lstStyle/>
            <a:p>
              <a:pPr algn="ctr">
                <a:lnSpc>
                  <a:spcPts val="3360"/>
                </a:lnSpc>
              </a:pPr>
            </a:p>
          </p:txBody>
        </p:sp>
      </p:grpSp>
      <p:grpSp>
        <p:nvGrpSpPr>
          <p:cNvPr id="27" name="Group 27"/>
          <p:cNvGrpSpPr>
            <a:grpSpLocks noChangeAspect="1"/>
          </p:cNvGrpSpPr>
          <p:nvPr/>
        </p:nvGrpSpPr>
        <p:grpSpPr>
          <a:xfrm rot="0">
            <a:off x="12097144" y="2231305"/>
            <a:ext cx="2938678" cy="2938678"/>
            <a:chOff x="0" y="0"/>
            <a:chExt cx="14840029" cy="14840029"/>
          </a:xfrm>
        </p:grpSpPr>
        <p:sp>
          <p:nvSpPr>
            <p:cNvPr id="28" name="Freeform 28"/>
            <p:cNvSpPr/>
            <p:nvPr/>
          </p:nvSpPr>
          <p:spPr>
            <a:xfrm>
              <a:off x="0" y="0"/>
              <a:ext cx="14840031" cy="14840029"/>
            </a:xfrm>
            <a:custGeom>
              <a:avLst/>
              <a:gdLst/>
              <a:ahLst/>
              <a:cxnLst/>
              <a:rect l="l" t="t" r="r" b="b"/>
              <a:pathLst>
                <a:path w="14840031" h="14840029">
                  <a:moveTo>
                    <a:pt x="4600644" y="13683717"/>
                  </a:moveTo>
                  <a:cubicBezTo>
                    <a:pt x="5325050" y="14398144"/>
                    <a:pt x="6321449" y="14840029"/>
                    <a:pt x="7420015" y="14840029"/>
                  </a:cubicBezTo>
                  <a:cubicBezTo>
                    <a:pt x="8518580" y="14840029"/>
                    <a:pt x="9514979" y="14398144"/>
                    <a:pt x="10239385" y="13683717"/>
                  </a:cubicBezTo>
                  <a:cubicBezTo>
                    <a:pt x="10849335" y="13082169"/>
                    <a:pt x="11268311" y="12285571"/>
                    <a:pt x="11395146" y="11395145"/>
                  </a:cubicBezTo>
                  <a:cubicBezTo>
                    <a:pt x="12285571" y="11268308"/>
                    <a:pt x="13082170" y="10849333"/>
                    <a:pt x="13683718" y="10239383"/>
                  </a:cubicBezTo>
                  <a:cubicBezTo>
                    <a:pt x="14398146" y="9514976"/>
                    <a:pt x="14840031" y="8518578"/>
                    <a:pt x="14840031" y="7420013"/>
                  </a:cubicBezTo>
                  <a:cubicBezTo>
                    <a:pt x="14840031" y="6321447"/>
                    <a:pt x="14398146" y="5325050"/>
                    <a:pt x="13683718" y="4600643"/>
                  </a:cubicBezTo>
                  <a:cubicBezTo>
                    <a:pt x="13082170" y="3990693"/>
                    <a:pt x="12285573" y="3571717"/>
                    <a:pt x="11395146" y="3444881"/>
                  </a:cubicBezTo>
                  <a:cubicBezTo>
                    <a:pt x="11268311" y="2554456"/>
                    <a:pt x="10849336" y="1757859"/>
                    <a:pt x="10239385" y="1156311"/>
                  </a:cubicBezTo>
                  <a:cubicBezTo>
                    <a:pt x="9514978" y="441885"/>
                    <a:pt x="8518579" y="0"/>
                    <a:pt x="7420015" y="0"/>
                  </a:cubicBezTo>
                  <a:cubicBezTo>
                    <a:pt x="6321450" y="0"/>
                    <a:pt x="5325050" y="441885"/>
                    <a:pt x="4600645" y="1156313"/>
                  </a:cubicBezTo>
                  <a:cubicBezTo>
                    <a:pt x="3990694" y="1757862"/>
                    <a:pt x="3571719" y="2554459"/>
                    <a:pt x="3444884" y="3444884"/>
                  </a:cubicBezTo>
                  <a:cubicBezTo>
                    <a:pt x="2554459" y="3571720"/>
                    <a:pt x="1757862" y="3990696"/>
                    <a:pt x="1156314" y="4600646"/>
                  </a:cubicBezTo>
                  <a:cubicBezTo>
                    <a:pt x="441885" y="5325052"/>
                    <a:pt x="0" y="6321451"/>
                    <a:pt x="0" y="7420015"/>
                  </a:cubicBezTo>
                  <a:cubicBezTo>
                    <a:pt x="0" y="8518578"/>
                    <a:pt x="441885" y="9514977"/>
                    <a:pt x="1156313" y="10239384"/>
                  </a:cubicBezTo>
                  <a:cubicBezTo>
                    <a:pt x="1757862" y="10849335"/>
                    <a:pt x="2554459" y="11268311"/>
                    <a:pt x="3444884" y="11395146"/>
                  </a:cubicBezTo>
                  <a:cubicBezTo>
                    <a:pt x="3571719" y="12285571"/>
                    <a:pt x="3990694" y="13082169"/>
                    <a:pt x="4600644" y="13683717"/>
                  </a:cubicBezTo>
                  <a:close/>
                </a:path>
              </a:pathLst>
            </a:custGeom>
            <a:solidFill>
              <a:srgbClr val="FCF7EE"/>
            </a:solidFill>
          </p:spPr>
        </p:sp>
        <p:sp>
          <p:nvSpPr>
            <p:cNvPr id="29" name="Freeform 29"/>
            <p:cNvSpPr/>
            <p:nvPr/>
          </p:nvSpPr>
          <p:spPr>
            <a:xfrm>
              <a:off x="200383" y="200380"/>
              <a:ext cx="14439265" cy="14439266"/>
            </a:xfrm>
            <a:custGeom>
              <a:avLst/>
              <a:gdLst/>
              <a:ahLst/>
              <a:cxnLst/>
              <a:rect l="l" t="t" r="r" b="b"/>
              <a:pathLst>
                <a:path w="14439265" h="14439266">
                  <a:moveTo>
                    <a:pt x="4540968" y="13340665"/>
                  </a:moveTo>
                  <a:cubicBezTo>
                    <a:pt x="5229403" y="14019617"/>
                    <a:pt x="6175833" y="14439266"/>
                    <a:pt x="7219632" y="14439266"/>
                  </a:cubicBezTo>
                  <a:cubicBezTo>
                    <a:pt x="8263431" y="14439266"/>
                    <a:pt x="9209861" y="14019617"/>
                    <a:pt x="9898297" y="13340666"/>
                  </a:cubicBezTo>
                  <a:cubicBezTo>
                    <a:pt x="10512359" y="12735065"/>
                    <a:pt x="10922499" y="11921841"/>
                    <a:pt x="11014891" y="11014890"/>
                  </a:cubicBezTo>
                  <a:cubicBezTo>
                    <a:pt x="11921840" y="10922498"/>
                    <a:pt x="12735062" y="10512357"/>
                    <a:pt x="13340663" y="9898297"/>
                  </a:cubicBezTo>
                  <a:cubicBezTo>
                    <a:pt x="14019616" y="9209861"/>
                    <a:pt x="14439264" y="8263431"/>
                    <a:pt x="14439264" y="7219633"/>
                  </a:cubicBezTo>
                  <a:cubicBezTo>
                    <a:pt x="14439264" y="6175835"/>
                    <a:pt x="14019616" y="5229404"/>
                    <a:pt x="13340663" y="4540969"/>
                  </a:cubicBezTo>
                  <a:cubicBezTo>
                    <a:pt x="12735062" y="3926909"/>
                    <a:pt x="11921840" y="3516769"/>
                    <a:pt x="11014891" y="3424376"/>
                  </a:cubicBezTo>
                  <a:cubicBezTo>
                    <a:pt x="10922498" y="2517426"/>
                    <a:pt x="10512358" y="1704203"/>
                    <a:pt x="9898297" y="1098601"/>
                  </a:cubicBezTo>
                  <a:cubicBezTo>
                    <a:pt x="9209862" y="419650"/>
                    <a:pt x="8263431" y="0"/>
                    <a:pt x="7219632" y="0"/>
                  </a:cubicBezTo>
                  <a:cubicBezTo>
                    <a:pt x="6175833" y="0"/>
                    <a:pt x="5229403" y="419650"/>
                    <a:pt x="4540967" y="1098602"/>
                  </a:cubicBezTo>
                  <a:cubicBezTo>
                    <a:pt x="3926907" y="1704205"/>
                    <a:pt x="3516767" y="2517427"/>
                    <a:pt x="3424376" y="3424376"/>
                  </a:cubicBezTo>
                  <a:cubicBezTo>
                    <a:pt x="2517426" y="3516768"/>
                    <a:pt x="1704202" y="3926908"/>
                    <a:pt x="1098601" y="4540969"/>
                  </a:cubicBezTo>
                  <a:cubicBezTo>
                    <a:pt x="419650" y="5229404"/>
                    <a:pt x="0" y="6175834"/>
                    <a:pt x="0" y="7219632"/>
                  </a:cubicBezTo>
                  <a:cubicBezTo>
                    <a:pt x="0" y="8263431"/>
                    <a:pt x="419650" y="9209861"/>
                    <a:pt x="1098602" y="9898296"/>
                  </a:cubicBezTo>
                  <a:cubicBezTo>
                    <a:pt x="1704204" y="10512356"/>
                    <a:pt x="2517427" y="10922498"/>
                    <a:pt x="3424377" y="11014889"/>
                  </a:cubicBezTo>
                  <a:cubicBezTo>
                    <a:pt x="3516767" y="11921841"/>
                    <a:pt x="3926906" y="12735063"/>
                    <a:pt x="4540968" y="13340665"/>
                  </a:cubicBezTo>
                  <a:close/>
                </a:path>
              </a:pathLst>
            </a:custGeom>
            <a:solidFill>
              <a:srgbClr val="FFFFFF"/>
            </a:solidFill>
          </p:spPr>
        </p:sp>
        <p:sp>
          <p:nvSpPr>
            <p:cNvPr id="30" name="Freeform 30"/>
            <p:cNvSpPr/>
            <p:nvPr/>
          </p:nvSpPr>
          <p:spPr>
            <a:xfrm>
              <a:off x="562014" y="562014"/>
              <a:ext cx="13716001" cy="13715999"/>
            </a:xfrm>
            <a:custGeom>
              <a:avLst/>
              <a:gdLst/>
              <a:ahLst/>
              <a:cxnLst/>
              <a:rect l="l" t="t" r="r" b="b"/>
              <a:pathLst>
                <a:path w="13716001" h="13715999">
                  <a:moveTo>
                    <a:pt x="10311098" y="3404905"/>
                  </a:moveTo>
                  <a:cubicBezTo>
                    <a:pt x="10284950" y="1520004"/>
                    <a:pt x="8749117" y="0"/>
                    <a:pt x="6858001" y="0"/>
                  </a:cubicBezTo>
                  <a:cubicBezTo>
                    <a:pt x="4966884" y="0"/>
                    <a:pt x="3431050" y="1520004"/>
                    <a:pt x="3404905" y="3404905"/>
                  </a:cubicBezTo>
                  <a:cubicBezTo>
                    <a:pt x="1520004" y="3431052"/>
                    <a:pt x="0" y="4966887"/>
                    <a:pt x="0" y="6858001"/>
                  </a:cubicBezTo>
                  <a:cubicBezTo>
                    <a:pt x="0" y="8749115"/>
                    <a:pt x="1520004" y="10284950"/>
                    <a:pt x="3404905" y="10311096"/>
                  </a:cubicBezTo>
                  <a:cubicBezTo>
                    <a:pt x="3431050" y="12195998"/>
                    <a:pt x="4966885" y="13716000"/>
                    <a:pt x="6858001" y="13716000"/>
                  </a:cubicBezTo>
                  <a:cubicBezTo>
                    <a:pt x="8749115" y="13716000"/>
                    <a:pt x="10284950" y="12195998"/>
                    <a:pt x="10311099" y="10311096"/>
                  </a:cubicBezTo>
                  <a:cubicBezTo>
                    <a:pt x="12195998" y="10284949"/>
                    <a:pt x="13716001" y="8749114"/>
                    <a:pt x="13716001" y="6858000"/>
                  </a:cubicBezTo>
                  <a:cubicBezTo>
                    <a:pt x="13716001" y="4966886"/>
                    <a:pt x="12195997" y="3431052"/>
                    <a:pt x="10311098" y="3404905"/>
                  </a:cubicBezTo>
                  <a:close/>
                </a:path>
              </a:pathLst>
            </a:custGeom>
            <a:blipFill>
              <a:blip r:embed="rId7"/>
              <a:stretch>
                <a:fillRect l="-23726" r="-23726"/>
              </a:stretch>
            </a:blipFill>
          </p:spPr>
        </p:sp>
      </p:grpSp>
      <p:sp>
        <p:nvSpPr>
          <p:cNvPr id="31" name="TextBox 31"/>
          <p:cNvSpPr txBox="1"/>
          <p:nvPr/>
        </p:nvSpPr>
        <p:spPr>
          <a:xfrm>
            <a:off x="11049286" y="6205461"/>
            <a:ext cx="4406569" cy="2741295"/>
          </a:xfrm>
          <a:prstGeom prst="rect">
            <a:avLst/>
          </a:prstGeom>
        </p:spPr>
        <p:txBody>
          <a:bodyPr lIns="0" tIns="0" rIns="0" bIns="0" rtlCol="0" anchor="t">
            <a:spAutoFit/>
          </a:bodyPr>
          <a:lstStyle/>
          <a:p>
            <a:pPr marL="530225" lvl="1" indent="-265430" algn="ctr">
              <a:lnSpc>
                <a:spcPts val="4420"/>
              </a:lnSpc>
              <a:buFont typeface="Arial" panose="020B0604020202020204"/>
              <a:buChar char="•"/>
            </a:pPr>
            <a:r>
              <a:rPr lang="en-US" sz="2455" spc="49">
                <a:solidFill>
                  <a:srgbClr val="FFFFFF"/>
                </a:solidFill>
                <a:latin typeface="方正粗黑宋简体" panose="02000000000000000000" charset="-122"/>
                <a:ea typeface="方正粗黑宋简体" panose="02000000000000000000" charset="-122"/>
                <a:cs typeface="思源黑体 2" panose="020B0500000000000000" charset="-122"/>
                <a:sym typeface="思源黑体 2" panose="020B0500000000000000" charset="-122"/>
              </a:rPr>
              <a:t> Auspicious &amp; Protective</a:t>
            </a:r>
            <a:endParaRPr lang="en-US" sz="2455" spc="49">
              <a:solidFill>
                <a:srgbClr val="FFFFFF"/>
              </a:solidFill>
              <a:latin typeface="方正粗黑宋简体" panose="02000000000000000000" charset="-122"/>
              <a:ea typeface="方正粗黑宋简体" panose="02000000000000000000" charset="-122"/>
              <a:cs typeface="思源黑体 2" panose="020B0500000000000000" charset="-122"/>
              <a:sym typeface="思源黑体 2" panose="020B0500000000000000" charset="-122"/>
            </a:endParaRPr>
          </a:p>
          <a:p>
            <a:pPr marL="530225" lvl="1" indent="-265430" algn="ctr">
              <a:lnSpc>
                <a:spcPts val="4420"/>
              </a:lnSpc>
              <a:buFont typeface="Arial" panose="020B0604020202020204"/>
              <a:buChar char="•"/>
            </a:pPr>
            <a:endParaRPr>
              <a:latin typeface="方正粗黑宋简体" panose="02000000000000000000" charset="-122"/>
              <a:ea typeface="方正粗黑宋简体" panose="02000000000000000000" charset="-122"/>
            </a:endParaRPr>
          </a:p>
          <a:p>
            <a:pPr marL="530225" lvl="1" indent="-265430" algn="ctr">
              <a:lnSpc>
                <a:spcPts val="4420"/>
              </a:lnSpc>
              <a:buFont typeface="Arial" panose="020B0604020202020204"/>
              <a:buChar char="•"/>
            </a:pPr>
            <a:r>
              <a:rPr lang="en-US" sz="2455" spc="49">
                <a:solidFill>
                  <a:srgbClr val="FFFFFF"/>
                </a:solidFill>
                <a:latin typeface="方正粗黑宋简体" panose="02000000000000000000" charset="-122"/>
                <a:ea typeface="方正粗黑宋简体" panose="02000000000000000000" charset="-122"/>
                <a:cs typeface="思源黑体 2" panose="020B0500000000000000" charset="-122"/>
                <a:sym typeface="思源黑体 2" panose="020B0500000000000000" charset="-122"/>
              </a:rPr>
              <a:t> Harv</a:t>
            </a:r>
            <a:r>
              <a:rPr lang="en-US" sz="2455" spc="49">
                <a:solidFill>
                  <a:srgbClr val="FFFFFF"/>
                </a:solidFill>
                <a:latin typeface="方正粗黑宋简体" panose="02000000000000000000" charset="-122"/>
                <a:ea typeface="方正粗黑宋简体" panose="02000000000000000000" charset="-122"/>
                <a:cs typeface="思源黑体 2" panose="020B0500000000000000" charset="-122"/>
                <a:sym typeface="思源黑体 2" panose="020B0500000000000000" charset="-122"/>
              </a:rPr>
              <a:t>est celebration &amp; Wealth prayers</a:t>
            </a:r>
            <a:endParaRPr lang="en-US" sz="2455" spc="49">
              <a:solidFill>
                <a:srgbClr val="FFFFFF"/>
              </a:solidFill>
              <a:latin typeface="方正粗黑宋简体" panose="02000000000000000000" charset="-122"/>
              <a:ea typeface="方正粗黑宋简体" panose="02000000000000000000" charset="-122"/>
              <a:cs typeface="思源黑体 2" panose="020B0500000000000000" charset="-122"/>
              <a:sym typeface="思源黑体 2" panose="020B0500000000000000" charset="-122"/>
            </a:endParaRPr>
          </a:p>
          <a:p>
            <a:pPr algn="ctr">
              <a:lnSpc>
                <a:spcPts val="3700"/>
              </a:lnSpc>
            </a:pPr>
            <a:endParaRPr>
              <a:latin typeface="方正粗黑宋简体" panose="02000000000000000000" charset="-122"/>
              <a:ea typeface="方正粗黑宋简体" panose="02000000000000000000" charset="-122"/>
            </a:endParaRPr>
          </a:p>
        </p:txBody>
      </p:sp>
      <p:sp>
        <p:nvSpPr>
          <p:cNvPr id="32" name="TextBox 32"/>
          <p:cNvSpPr txBox="1"/>
          <p:nvPr/>
        </p:nvSpPr>
        <p:spPr>
          <a:xfrm>
            <a:off x="11201240" y="5434521"/>
            <a:ext cx="4378695" cy="540385"/>
          </a:xfrm>
          <a:prstGeom prst="rect">
            <a:avLst/>
          </a:prstGeom>
        </p:spPr>
        <p:txBody>
          <a:bodyPr lIns="0" tIns="0" rIns="0" bIns="0" rtlCol="0" anchor="t">
            <a:spAutoFit/>
          </a:bodyPr>
          <a:lstStyle/>
          <a:p>
            <a:pPr algn="ctr">
              <a:lnSpc>
                <a:spcPts val="4215"/>
              </a:lnSpc>
            </a:pPr>
            <a:r>
              <a:rPr lang="en-US" sz="3010" spc="60">
                <a:solidFill>
                  <a:srgbClr val="FFFFFF"/>
                </a:solidFill>
                <a:latin typeface="仿宋" panose="02010609060101010101" charset="-122"/>
                <a:ea typeface="仿宋" panose="02010609060101010101" charset="-122"/>
                <a:cs typeface="仿宋" panose="02010609060101010101" charset="-122"/>
                <a:sym typeface="字由点字小隶书" panose="00020600040101010101" charset="-122"/>
              </a:rPr>
              <a:t>主题 | Main theme</a:t>
            </a:r>
            <a:endParaRPr>
              <a:latin typeface="仿宋" panose="02010609060101010101" charset="-122"/>
              <a:ea typeface="仿宋" panose="02010609060101010101" charset="-122"/>
              <a:cs typeface="仿宋" panose="02010609060101010101" charset="-122"/>
            </a:endParaRPr>
          </a:p>
        </p:txBody>
      </p:sp>
      <p:sp>
        <p:nvSpPr>
          <p:cNvPr id="40" name="TextBox 40"/>
          <p:cNvSpPr txBox="1"/>
          <p:nvPr/>
        </p:nvSpPr>
        <p:spPr>
          <a:xfrm>
            <a:off x="1905078" y="7886589"/>
            <a:ext cx="4904452" cy="589915"/>
          </a:xfrm>
          <a:prstGeom prst="rect">
            <a:avLst/>
          </a:prstGeom>
        </p:spPr>
        <p:txBody>
          <a:bodyPr lIns="0" tIns="0" rIns="0" bIns="0" rtlCol="0" anchor="t">
            <a:spAutoFit/>
          </a:bodyPr>
          <a:lstStyle/>
          <a:p>
            <a:pPr marL="551815" lvl="1" indent="-276225" algn="just">
              <a:lnSpc>
                <a:spcPts val="4600"/>
              </a:lnSpc>
              <a:buFont typeface="Arial" panose="020B0604020202020204"/>
              <a:buChar char="•"/>
            </a:pPr>
            <a:r>
              <a:rPr lang="en-US" sz="2555" spc="51">
                <a:solidFill>
                  <a:srgbClr val="FFFFFF"/>
                </a:solidFill>
                <a:latin typeface="方正粗黑宋简体" panose="02000000000000000000" charset="-122"/>
                <a:ea typeface="方正粗黑宋简体" panose="02000000000000000000" charset="-122"/>
                <a:cs typeface="思源黑体 2" panose="020B0500000000000000" charset="-122"/>
                <a:sym typeface="思源黑体 2" panose="020B0500000000000000" charset="-122"/>
              </a:rPr>
              <a:t>“Encyclopedia of folk life”</a:t>
            </a:r>
            <a:endParaRPr lang="en-US" sz="2555" spc="51">
              <a:solidFill>
                <a:srgbClr val="FFFFFF"/>
              </a:solidFill>
              <a:latin typeface="方正粗黑宋简体" panose="02000000000000000000" charset="-122"/>
              <a:ea typeface="方正粗黑宋简体" panose="02000000000000000000" charset="-122"/>
              <a:cs typeface="思源黑体 2" panose="020B0500000000000000" charset="-122"/>
              <a:sym typeface="思源黑体 2" panose="020B0500000000000000" charset="-122"/>
            </a:endParaRPr>
          </a:p>
        </p:txBody>
      </p:sp>
      <p:sp>
        <p:nvSpPr>
          <p:cNvPr id="43" name="TextBox 43"/>
          <p:cNvSpPr txBox="1"/>
          <p:nvPr/>
        </p:nvSpPr>
        <p:spPr>
          <a:xfrm>
            <a:off x="1981278" y="6286617"/>
            <a:ext cx="4797846" cy="1133475"/>
          </a:xfrm>
          <a:prstGeom prst="rect">
            <a:avLst/>
          </a:prstGeom>
        </p:spPr>
        <p:txBody>
          <a:bodyPr lIns="0" tIns="0" rIns="0" bIns="0" rtlCol="0" anchor="t">
            <a:spAutoFit/>
          </a:bodyPr>
          <a:lstStyle/>
          <a:p>
            <a:pPr marL="530225" lvl="1" indent="-265430" algn="l">
              <a:lnSpc>
                <a:spcPts val="4420"/>
              </a:lnSpc>
              <a:buFont typeface="Arial" panose="020B0604020202020204"/>
              <a:buChar char="•"/>
            </a:pPr>
            <a:r>
              <a:rPr lang="en-US" sz="2455" spc="49">
                <a:solidFill>
                  <a:srgbClr val="FFFFFF"/>
                </a:solidFill>
                <a:latin typeface="思源黑体 1" panose="020B0500000000000000" charset="-122"/>
                <a:ea typeface="思源黑体 1" panose="020B0500000000000000" charset="-122"/>
                <a:cs typeface="思源黑体 1" panose="020B0500000000000000" charset="-122"/>
                <a:sym typeface="思源黑体 1" panose="020B0500000000000000" charset="-122"/>
              </a:rPr>
              <a:t> </a:t>
            </a:r>
            <a:r>
              <a:rPr lang="en-US" sz="2455" spc="49">
                <a:solidFill>
                  <a:srgbClr val="FFFFFF"/>
                </a:solidFill>
                <a:latin typeface="方正粗黑宋简体" panose="02000000000000000000" charset="-122"/>
                <a:ea typeface="方正粗黑宋简体" panose="02000000000000000000" charset="-122"/>
                <a:cs typeface="思源黑体 1" panose="020B0500000000000000" charset="-122"/>
                <a:sym typeface="思源黑体 1" panose="020B0500000000000000" charset="-122"/>
              </a:rPr>
              <a:t>  O</a:t>
            </a:r>
            <a:r>
              <a:rPr lang="en-US" sz="2455" u="none" strike="noStrike" spc="49">
                <a:solidFill>
                  <a:srgbClr val="FFFFFF"/>
                </a:solidFill>
                <a:latin typeface="方正粗黑宋简体" panose="02000000000000000000" charset="-122"/>
                <a:ea typeface="方正粗黑宋简体" panose="02000000000000000000" charset="-122"/>
                <a:cs typeface="思源黑体 1" panose="020B0500000000000000" charset="-122"/>
                <a:sym typeface="思源黑体 1" panose="020B0500000000000000" charset="-122"/>
              </a:rPr>
              <a:t>r</a:t>
            </a:r>
            <a:r>
              <a:rPr lang="en-US" sz="2555" u="none" strike="noStrike" spc="51">
                <a:solidFill>
                  <a:srgbClr val="FFFFFF"/>
                </a:solidFill>
                <a:latin typeface="方正粗黑宋简体" panose="02000000000000000000" charset="-122"/>
                <a:ea typeface="方正粗黑宋简体" panose="02000000000000000000" charset="-122"/>
                <a:cs typeface="思源黑体 2" panose="020B0500000000000000" charset="-122"/>
                <a:sym typeface="思源黑体 1" panose="020B0500000000000000" charset="-122"/>
              </a:rPr>
              <a:t>iginated from Han Dynasty Door God rituals</a:t>
            </a:r>
            <a:endParaRPr lang="en-US" sz="2555" u="none" strike="noStrike" spc="51">
              <a:solidFill>
                <a:srgbClr val="FFFFFF"/>
              </a:solidFill>
              <a:latin typeface="方正粗黑宋简体" panose="02000000000000000000" charset="-122"/>
              <a:ea typeface="方正粗黑宋简体" panose="02000000000000000000" charset="-122"/>
              <a:cs typeface="思源黑体 2" panose="020B0500000000000000" charset="-122"/>
              <a:sym typeface="思源黑体 1" panose="020B0500000000000000"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ox(in)">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500" fill="hold"/>
                                        <p:tgtEl>
                                          <p:spTgt spid="16"/>
                                        </p:tgtEl>
                                        <p:attrNameLst>
                                          <p:attrName>ppt_x</p:attrName>
                                        </p:attrNameLst>
                                      </p:cBhvr>
                                      <p:tavLst>
                                        <p:tav tm="0">
                                          <p:val>
                                            <p:strVal val="#ppt_x"/>
                                          </p:val>
                                        </p:tav>
                                        <p:tav tm="100000">
                                          <p:val>
                                            <p:strVal val="#ppt_x"/>
                                          </p:val>
                                        </p:tav>
                                      </p:tavLst>
                                    </p:anim>
                                    <p:anim calcmode="lin" valueType="num">
                                      <p:cBhvr additive="base">
                                        <p:cTn id="13"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3"/>
                                        </p:tgtEl>
                                        <p:attrNameLst>
                                          <p:attrName>style.visibility</p:attrName>
                                        </p:attrNameLst>
                                      </p:cBhvr>
                                      <p:to>
                                        <p:strVal val="visible"/>
                                      </p:to>
                                    </p:set>
                                    <p:anim calcmode="lin" valueType="num">
                                      <p:cBhvr additive="base">
                                        <p:cTn id="18" dur="500" fill="hold"/>
                                        <p:tgtEl>
                                          <p:spTgt spid="23"/>
                                        </p:tgtEl>
                                        <p:attrNameLst>
                                          <p:attrName>ppt_x</p:attrName>
                                        </p:attrNameLst>
                                      </p:cBhvr>
                                      <p:tavLst>
                                        <p:tav tm="0">
                                          <p:val>
                                            <p:strVal val="#ppt_x"/>
                                          </p:val>
                                        </p:tav>
                                        <p:tav tm="100000">
                                          <p:val>
                                            <p:strVal val="#ppt_x"/>
                                          </p:val>
                                        </p:tav>
                                      </p:tavLst>
                                    </p:anim>
                                    <p:anim calcmode="lin" valueType="num">
                                      <p:cBhvr additive="base">
                                        <p:cTn id="19" dur="500" fill="hold"/>
                                        <p:tgtEl>
                                          <p:spTgt spid="23"/>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additive="base">
                                        <p:cTn id="22" dur="500" fill="hold"/>
                                        <p:tgtEl>
                                          <p:spTgt spid="40"/>
                                        </p:tgtEl>
                                        <p:attrNameLst>
                                          <p:attrName>ppt_x</p:attrName>
                                        </p:attrNameLst>
                                      </p:cBhvr>
                                      <p:tavLst>
                                        <p:tav tm="0">
                                          <p:val>
                                            <p:strVal val="#ppt_x"/>
                                          </p:val>
                                        </p:tav>
                                        <p:tav tm="100000">
                                          <p:val>
                                            <p:strVal val="#ppt_x"/>
                                          </p:val>
                                        </p:tav>
                                      </p:tavLst>
                                    </p:anim>
                                    <p:anim calcmode="lin" valueType="num">
                                      <p:cBhvr additive="base">
                                        <p:cTn id="23" dur="500" fill="hold"/>
                                        <p:tgtEl>
                                          <p:spTgt spid="40"/>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additive="base">
                                        <p:cTn id="26" dur="500" fill="hold"/>
                                        <p:tgtEl>
                                          <p:spTgt spid="43"/>
                                        </p:tgtEl>
                                        <p:attrNameLst>
                                          <p:attrName>ppt_x</p:attrName>
                                        </p:attrNameLst>
                                      </p:cBhvr>
                                      <p:tavLst>
                                        <p:tav tm="0">
                                          <p:val>
                                            <p:strVal val="#ppt_x"/>
                                          </p:val>
                                        </p:tav>
                                        <p:tav tm="100000">
                                          <p:val>
                                            <p:strVal val="#ppt_x"/>
                                          </p:val>
                                        </p:tav>
                                      </p:tavLst>
                                    </p:anim>
                                    <p:anim calcmode="lin" valueType="num">
                                      <p:cBhvr additive="base">
                                        <p:cTn id="27"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24"/>
                                        </p:tgtEl>
                                        <p:attrNameLst>
                                          <p:attrName>style.visibility</p:attrName>
                                        </p:attrNameLst>
                                      </p:cBhvr>
                                      <p:to>
                                        <p:strVal val="visible"/>
                                      </p:to>
                                    </p:set>
                                    <p:anim calcmode="lin" valueType="num">
                                      <p:cBhvr additive="base">
                                        <p:cTn id="32" dur="500" fill="hold"/>
                                        <p:tgtEl>
                                          <p:spTgt spid="24"/>
                                        </p:tgtEl>
                                        <p:attrNameLst>
                                          <p:attrName>ppt_x</p:attrName>
                                        </p:attrNameLst>
                                      </p:cBhvr>
                                      <p:tavLst>
                                        <p:tav tm="0">
                                          <p:val>
                                            <p:strVal val="#ppt_x"/>
                                          </p:val>
                                        </p:tav>
                                        <p:tav tm="100000">
                                          <p:val>
                                            <p:strVal val="#ppt_x"/>
                                          </p:val>
                                        </p:tav>
                                      </p:tavLst>
                                    </p:anim>
                                    <p:anim calcmode="lin" valueType="num">
                                      <p:cBhvr additive="base">
                                        <p:cTn id="33"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32"/>
                                        </p:tgtEl>
                                        <p:attrNameLst>
                                          <p:attrName>style.visibility</p:attrName>
                                        </p:attrNameLst>
                                      </p:cBhvr>
                                      <p:to>
                                        <p:strVal val="visible"/>
                                      </p:to>
                                    </p:set>
                                    <p:anim calcmode="lin" valueType="num">
                                      <p:cBhvr additive="base">
                                        <p:cTn id="38" dur="500" fill="hold"/>
                                        <p:tgtEl>
                                          <p:spTgt spid="32"/>
                                        </p:tgtEl>
                                        <p:attrNameLst>
                                          <p:attrName>ppt_x</p:attrName>
                                        </p:attrNameLst>
                                      </p:cBhvr>
                                      <p:tavLst>
                                        <p:tav tm="0">
                                          <p:val>
                                            <p:strVal val="#ppt_x"/>
                                          </p:val>
                                        </p:tav>
                                        <p:tav tm="100000">
                                          <p:val>
                                            <p:strVal val="#ppt_x"/>
                                          </p:val>
                                        </p:tav>
                                      </p:tavLst>
                                    </p:anim>
                                    <p:anim calcmode="lin" valueType="num">
                                      <p:cBhvr additive="base">
                                        <p:cTn id="39" dur="500" fill="hold"/>
                                        <p:tgtEl>
                                          <p:spTgt spid="32"/>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additive="base">
                                        <p:cTn id="42" dur="500" fill="hold"/>
                                        <p:tgtEl>
                                          <p:spTgt spid="31"/>
                                        </p:tgtEl>
                                        <p:attrNameLst>
                                          <p:attrName>ppt_x</p:attrName>
                                        </p:attrNameLst>
                                      </p:cBhvr>
                                      <p:tavLst>
                                        <p:tav tm="0">
                                          <p:val>
                                            <p:strVal val="#ppt_x"/>
                                          </p:val>
                                        </p:tav>
                                        <p:tav tm="100000">
                                          <p:val>
                                            <p:strVal val="#ppt_x"/>
                                          </p:val>
                                        </p:tav>
                                      </p:tavLst>
                                    </p:anim>
                                    <p:anim calcmode="lin" valueType="num">
                                      <p:cBhvr additive="base">
                                        <p:cTn id="43"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23" grpId="0"/>
      <p:bldP spid="23" grpId="1"/>
      <p:bldP spid="40" grpId="0"/>
      <p:bldP spid="40" grpId="1"/>
      <p:bldP spid="43" grpId="0"/>
      <p:bldP spid="43" grpId="1"/>
      <p:bldP spid="32" grpId="0"/>
      <p:bldP spid="32" grpId="1"/>
      <p:bldP spid="31" grpId="0"/>
      <p:bldP spid="31" grpId="1"/>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rgbClr val="8A3E34">
                <a:alpha val="100000"/>
              </a:srgbClr>
            </a:gs>
            <a:gs pos="50000">
              <a:srgbClr val="742F24">
                <a:alpha val="100000"/>
              </a:srgbClr>
            </a:gs>
            <a:gs pos="100000">
              <a:srgbClr val="81362B">
                <a:alpha val="100000"/>
              </a:srgb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Freeform 2"/>
          <p:cNvSpPr/>
          <p:nvPr/>
        </p:nvSpPr>
        <p:spPr>
          <a:xfrm rot="5400000">
            <a:off x="4115231" y="-5168701"/>
            <a:ext cx="12263260" cy="21654935"/>
          </a:xfrm>
          <a:custGeom>
            <a:avLst/>
            <a:gdLst/>
            <a:ahLst/>
            <a:cxnLst/>
            <a:rect l="l" t="t" r="r" b="b"/>
            <a:pathLst>
              <a:path w="12263260" h="21654935">
                <a:moveTo>
                  <a:pt x="0" y="0"/>
                </a:moveTo>
                <a:lnTo>
                  <a:pt x="12263260" y="0"/>
                </a:lnTo>
                <a:lnTo>
                  <a:pt x="12263260" y="21654935"/>
                </a:lnTo>
                <a:lnTo>
                  <a:pt x="0" y="21654935"/>
                </a:lnTo>
                <a:lnTo>
                  <a:pt x="0" y="0"/>
                </a:lnTo>
                <a:close/>
              </a:path>
            </a:pathLst>
          </a:custGeom>
          <a:blipFill>
            <a:blip r:embed="rId1">
              <a:alphaModFix amt="19999"/>
            </a:blip>
            <a:stretch>
              <a:fillRect r="-13013"/>
            </a:stretch>
          </a:blipFill>
        </p:spPr>
      </p:sp>
      <p:sp>
        <p:nvSpPr>
          <p:cNvPr id="3" name="TextBox 3"/>
          <p:cNvSpPr txBox="1"/>
          <p:nvPr/>
        </p:nvSpPr>
        <p:spPr>
          <a:xfrm>
            <a:off x="-875546" y="120740"/>
            <a:ext cx="19163546" cy="1829859"/>
          </a:xfrm>
          <a:prstGeom prst="rect">
            <a:avLst/>
          </a:prstGeom>
        </p:spPr>
        <p:txBody>
          <a:bodyPr lIns="0" tIns="0" rIns="0" bIns="0" rtlCol="0" anchor="t">
            <a:spAutoFit/>
          </a:bodyPr>
          <a:lstStyle/>
          <a:p>
            <a:pPr algn="r">
              <a:lnSpc>
                <a:spcPts val="7170"/>
              </a:lnSpc>
            </a:pPr>
            <a:r>
              <a:rPr lang="en-US" sz="7170" spc="-387">
                <a:solidFill>
                  <a:srgbClr val="FCF7EE">
                    <a:alpha val="4706"/>
                  </a:srgbClr>
                </a:solidFill>
                <a:latin typeface="Liu Jian Mao Cao" panose="020B0500000000000000" charset="-122"/>
                <a:ea typeface="Liu Jian Mao Cao" panose="020B0500000000000000" charset="-122"/>
                <a:cs typeface="Liu Jian Mao Cao" panose="020B0500000000000000" charset="-122"/>
                <a:sym typeface="Liu Jian Mao Cao" panose="020B0500000000000000" charset="-122"/>
              </a:rPr>
              <a:t>中药源远流长，历经千年沉淀，以天然草本植物为主要成分，具有独特疗效，被广泛运用于中医</a:t>
            </a:r>
            <a:endParaRPr lang="en-US" sz="7170" spc="-387">
              <a:solidFill>
                <a:srgbClr val="FCF7EE">
                  <a:alpha val="4706"/>
                </a:srgbClr>
              </a:solidFill>
              <a:latin typeface="Liu Jian Mao Cao" panose="020B0500000000000000" charset="-122"/>
              <a:ea typeface="Liu Jian Mao Cao" panose="020B0500000000000000" charset="-122"/>
              <a:cs typeface="Liu Jian Mao Cao" panose="020B0500000000000000" charset="-122"/>
              <a:sym typeface="Liu Jian Mao Cao" panose="020B0500000000000000" charset="-122"/>
            </a:endParaRPr>
          </a:p>
        </p:txBody>
      </p:sp>
      <p:grpSp>
        <p:nvGrpSpPr>
          <p:cNvPr id="4" name="Group 4"/>
          <p:cNvGrpSpPr/>
          <p:nvPr/>
        </p:nvGrpSpPr>
        <p:grpSpPr>
          <a:xfrm rot="0">
            <a:off x="10064870" y="-12610"/>
            <a:ext cx="8223130" cy="10299610"/>
            <a:chOff x="0" y="0"/>
            <a:chExt cx="2165763" cy="2712655"/>
          </a:xfrm>
        </p:grpSpPr>
        <p:sp>
          <p:nvSpPr>
            <p:cNvPr id="5" name="Freeform 5"/>
            <p:cNvSpPr/>
            <p:nvPr/>
          </p:nvSpPr>
          <p:spPr>
            <a:xfrm>
              <a:off x="0" y="0"/>
              <a:ext cx="2165763" cy="2712655"/>
            </a:xfrm>
            <a:custGeom>
              <a:avLst/>
              <a:gdLst/>
              <a:ahLst/>
              <a:cxnLst/>
              <a:rect l="l" t="t" r="r" b="b"/>
              <a:pathLst>
                <a:path w="2165763" h="2712655">
                  <a:moveTo>
                    <a:pt x="0" y="0"/>
                  </a:moveTo>
                  <a:lnTo>
                    <a:pt x="2165763" y="0"/>
                  </a:lnTo>
                  <a:lnTo>
                    <a:pt x="2165763" y="2712655"/>
                  </a:lnTo>
                  <a:lnTo>
                    <a:pt x="0" y="2712655"/>
                  </a:lnTo>
                  <a:close/>
                </a:path>
              </a:pathLst>
            </a:custGeom>
            <a:gradFill rotWithShape="1">
              <a:gsLst>
                <a:gs pos="0">
                  <a:srgbClr val="EBDECB">
                    <a:alpha val="100000"/>
                  </a:srgbClr>
                </a:gs>
                <a:gs pos="100000">
                  <a:srgbClr val="ECE0C8">
                    <a:alpha val="100000"/>
                  </a:srgbClr>
                </a:gs>
              </a:gsLst>
              <a:lin ang="5400000"/>
            </a:gradFill>
          </p:spPr>
        </p:sp>
        <p:sp>
          <p:nvSpPr>
            <p:cNvPr id="6" name="TextBox 6"/>
            <p:cNvSpPr txBox="1"/>
            <p:nvPr/>
          </p:nvSpPr>
          <p:spPr>
            <a:xfrm>
              <a:off x="0" y="-38100"/>
              <a:ext cx="2165763" cy="2750755"/>
            </a:xfrm>
            <a:prstGeom prst="rect">
              <a:avLst/>
            </a:prstGeom>
          </p:spPr>
          <p:txBody>
            <a:bodyPr lIns="50800" tIns="50800" rIns="50800" bIns="50800" rtlCol="0" anchor="ctr"/>
            <a:lstStyle/>
            <a:p>
              <a:pPr algn="ctr">
                <a:lnSpc>
                  <a:spcPts val="2660"/>
                </a:lnSpc>
                <a:spcBef>
                  <a:spcPct val="0"/>
                </a:spcBef>
              </a:pPr>
            </a:p>
          </p:txBody>
        </p:sp>
      </p:grpSp>
      <p:sp>
        <p:nvSpPr>
          <p:cNvPr id="7" name="Freeform 7"/>
          <p:cNvSpPr/>
          <p:nvPr/>
        </p:nvSpPr>
        <p:spPr>
          <a:xfrm>
            <a:off x="-5112046" y="7923144"/>
            <a:ext cx="15377958" cy="2363856"/>
          </a:xfrm>
          <a:custGeom>
            <a:avLst/>
            <a:gdLst/>
            <a:ahLst/>
            <a:cxnLst/>
            <a:rect l="l" t="t" r="r" b="b"/>
            <a:pathLst>
              <a:path w="15377958" h="2363856">
                <a:moveTo>
                  <a:pt x="0" y="0"/>
                </a:moveTo>
                <a:lnTo>
                  <a:pt x="15377957" y="0"/>
                </a:lnTo>
                <a:lnTo>
                  <a:pt x="15377957" y="2363856"/>
                </a:lnTo>
                <a:lnTo>
                  <a:pt x="0" y="2363856"/>
                </a:lnTo>
                <a:lnTo>
                  <a:pt x="0" y="0"/>
                </a:lnTo>
                <a:close/>
              </a:path>
            </a:pathLst>
          </a:custGeom>
          <a:blipFill>
            <a:blip r:embed="rId2">
              <a:alphaModFix amt="10999"/>
            </a:blip>
            <a:stretch>
              <a:fillRect l="-4247" r="-12596" b="-21619"/>
            </a:stretch>
          </a:blipFill>
        </p:spPr>
      </p:sp>
      <p:sp>
        <p:nvSpPr>
          <p:cNvPr id="8" name="Freeform 8"/>
          <p:cNvSpPr/>
          <p:nvPr/>
        </p:nvSpPr>
        <p:spPr>
          <a:xfrm>
            <a:off x="-3329796" y="3079795"/>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3">
              <a:alphaModFix amt="54000"/>
              <a:extLst>
                <a:ext uri="{96DAC541-7B7A-43D3-8B79-37D633B846F1}">
                  <asvg:svgBlip xmlns:asvg="http://schemas.microsoft.com/office/drawing/2016/SVG/main" r:embed="rId4"/>
                </a:ext>
              </a:extLst>
            </a:blip>
            <a:stretch>
              <a:fillRect/>
            </a:stretch>
          </a:blipFill>
        </p:spPr>
      </p:sp>
      <p:sp>
        <p:nvSpPr>
          <p:cNvPr id="9" name="AutoShape 9"/>
          <p:cNvSpPr/>
          <p:nvPr/>
        </p:nvSpPr>
        <p:spPr>
          <a:xfrm flipH="1" flipV="1">
            <a:off x="10265911" y="-840239"/>
            <a:ext cx="0" cy="11127239"/>
          </a:xfrm>
          <a:prstGeom prst="line">
            <a:avLst/>
          </a:prstGeom>
          <a:ln w="38100" cap="flat">
            <a:gradFill>
              <a:gsLst>
                <a:gs pos="0">
                  <a:srgbClr val="8A3E34">
                    <a:alpha val="15000"/>
                  </a:srgbClr>
                </a:gs>
                <a:gs pos="50000">
                  <a:srgbClr val="742F24">
                    <a:alpha val="15000"/>
                  </a:srgbClr>
                </a:gs>
                <a:gs pos="100000">
                  <a:srgbClr val="81362B">
                    <a:alpha val="15000"/>
                  </a:srgbClr>
                </a:gs>
              </a:gsLst>
              <a:path path="circle">
                <a:fillToRect r="100000" b="100000"/>
              </a:path>
              <a:tileRect l="-100000" t="-100000"/>
            </a:gradFill>
            <a:prstDash val="solid"/>
            <a:headEnd type="none" w="sm" len="sm"/>
            <a:tailEnd type="none" w="sm" len="sm"/>
          </a:ln>
        </p:spPr>
      </p:sp>
      <p:sp>
        <p:nvSpPr>
          <p:cNvPr id="10" name="Freeform 10"/>
          <p:cNvSpPr/>
          <p:nvPr/>
        </p:nvSpPr>
        <p:spPr>
          <a:xfrm flipV="1">
            <a:off x="8217872" y="-4805879"/>
            <a:ext cx="11471920" cy="7046124"/>
          </a:xfrm>
          <a:custGeom>
            <a:avLst/>
            <a:gdLst/>
            <a:ahLst/>
            <a:cxnLst/>
            <a:rect l="l" t="t" r="r" b="b"/>
            <a:pathLst>
              <a:path w="11471920" h="7046124">
                <a:moveTo>
                  <a:pt x="0" y="7046124"/>
                </a:moveTo>
                <a:lnTo>
                  <a:pt x="11471920" y="7046124"/>
                </a:lnTo>
                <a:lnTo>
                  <a:pt x="11471920" y="0"/>
                </a:lnTo>
                <a:lnTo>
                  <a:pt x="0" y="0"/>
                </a:lnTo>
                <a:lnTo>
                  <a:pt x="0" y="7046124"/>
                </a:lnTo>
                <a:close/>
              </a:path>
            </a:pathLst>
          </a:custGeom>
          <a:blipFill>
            <a:blip r:embed="rId5">
              <a:alphaModFix amt="6000"/>
              <a:extLst>
                <a:ext uri="{96DAC541-7B7A-43D3-8B79-37D633B846F1}">
                  <asvg:svgBlip xmlns:asvg="http://schemas.microsoft.com/office/drawing/2016/SVG/main" r:embed="rId6"/>
                </a:ext>
              </a:extLst>
            </a:blip>
            <a:stretch>
              <a:fillRect/>
            </a:stretch>
          </a:blipFill>
        </p:spPr>
      </p:sp>
      <p:sp>
        <p:nvSpPr>
          <p:cNvPr id="11" name="Freeform 11"/>
          <p:cNvSpPr/>
          <p:nvPr/>
        </p:nvSpPr>
        <p:spPr>
          <a:xfrm>
            <a:off x="8440475" y="8048625"/>
            <a:ext cx="11471920" cy="7046124"/>
          </a:xfrm>
          <a:custGeom>
            <a:avLst/>
            <a:gdLst/>
            <a:ahLst/>
            <a:cxnLst/>
            <a:rect l="l" t="t" r="r" b="b"/>
            <a:pathLst>
              <a:path w="11471920" h="7046124">
                <a:moveTo>
                  <a:pt x="0" y="0"/>
                </a:moveTo>
                <a:lnTo>
                  <a:pt x="11471920" y="0"/>
                </a:lnTo>
                <a:lnTo>
                  <a:pt x="11471920" y="7046124"/>
                </a:lnTo>
                <a:lnTo>
                  <a:pt x="0" y="7046124"/>
                </a:lnTo>
                <a:lnTo>
                  <a:pt x="0" y="0"/>
                </a:lnTo>
                <a:close/>
              </a:path>
            </a:pathLst>
          </a:custGeom>
          <a:blipFill>
            <a:blip r:embed="rId5">
              <a:alphaModFix amt="6000"/>
              <a:extLst>
                <a:ext uri="{96DAC541-7B7A-43D3-8B79-37D633B846F1}">
                  <asvg:svgBlip xmlns:asvg="http://schemas.microsoft.com/office/drawing/2016/SVG/main" r:embed="rId6"/>
                </a:ext>
              </a:extLst>
            </a:blip>
            <a:stretch>
              <a:fillRect/>
            </a:stretch>
          </a:blipFill>
        </p:spPr>
      </p:sp>
      <p:sp>
        <p:nvSpPr>
          <p:cNvPr id="12" name="Freeform 12"/>
          <p:cNvSpPr/>
          <p:nvPr/>
        </p:nvSpPr>
        <p:spPr>
          <a:xfrm flipH="1">
            <a:off x="1028700" y="2240245"/>
            <a:ext cx="2938804" cy="842470"/>
          </a:xfrm>
          <a:custGeom>
            <a:avLst/>
            <a:gdLst/>
            <a:ahLst/>
            <a:cxnLst/>
            <a:rect l="l" t="t" r="r" b="b"/>
            <a:pathLst>
              <a:path w="2938804" h="842470">
                <a:moveTo>
                  <a:pt x="2938804" y="0"/>
                </a:moveTo>
                <a:lnTo>
                  <a:pt x="0" y="0"/>
                </a:lnTo>
                <a:lnTo>
                  <a:pt x="0" y="842470"/>
                </a:lnTo>
                <a:lnTo>
                  <a:pt x="2938804" y="842470"/>
                </a:lnTo>
                <a:lnTo>
                  <a:pt x="2938804" y="0"/>
                </a:lnTo>
                <a:close/>
              </a:path>
            </a:pathLst>
          </a:custGeom>
          <a:blipFill>
            <a:blip r:embed="rId7">
              <a:alphaModFix amt="61000"/>
              <a:extLst>
                <a:ext uri="{96DAC541-7B7A-43D3-8B79-37D633B846F1}">
                  <asvg:svgBlip xmlns:asvg="http://schemas.microsoft.com/office/drawing/2016/SVG/main" r:embed="rId8"/>
                </a:ext>
              </a:extLst>
            </a:blip>
            <a:stretch>
              <a:fillRect/>
            </a:stretch>
          </a:blipFill>
        </p:spPr>
      </p:sp>
      <p:sp>
        <p:nvSpPr>
          <p:cNvPr id="13" name="Freeform 13"/>
          <p:cNvSpPr/>
          <p:nvPr/>
        </p:nvSpPr>
        <p:spPr>
          <a:xfrm flipV="1">
            <a:off x="6455372" y="7627390"/>
            <a:ext cx="2938804" cy="842470"/>
          </a:xfrm>
          <a:custGeom>
            <a:avLst/>
            <a:gdLst/>
            <a:ahLst/>
            <a:cxnLst/>
            <a:rect l="l" t="t" r="r" b="b"/>
            <a:pathLst>
              <a:path w="2938804" h="842470">
                <a:moveTo>
                  <a:pt x="0" y="842470"/>
                </a:moveTo>
                <a:lnTo>
                  <a:pt x="2938804" y="842470"/>
                </a:lnTo>
                <a:lnTo>
                  <a:pt x="2938804" y="0"/>
                </a:lnTo>
                <a:lnTo>
                  <a:pt x="0" y="0"/>
                </a:lnTo>
                <a:lnTo>
                  <a:pt x="0" y="842470"/>
                </a:lnTo>
                <a:close/>
              </a:path>
            </a:pathLst>
          </a:custGeom>
          <a:blipFill>
            <a:blip r:embed="rId7">
              <a:alphaModFix amt="61000"/>
              <a:extLst>
                <a:ext uri="{96DAC541-7B7A-43D3-8B79-37D633B846F1}">
                  <asvg:svgBlip xmlns:asvg="http://schemas.microsoft.com/office/drawing/2016/SVG/main" r:embed="rId8"/>
                </a:ext>
              </a:extLst>
            </a:blip>
            <a:stretch>
              <a:fillRect/>
            </a:stretch>
          </a:blipFill>
        </p:spPr>
      </p:sp>
      <p:sp>
        <p:nvSpPr>
          <p:cNvPr id="14" name="Freeform 14"/>
          <p:cNvSpPr/>
          <p:nvPr/>
        </p:nvSpPr>
        <p:spPr>
          <a:xfrm>
            <a:off x="11589074" y="1035920"/>
            <a:ext cx="5488439" cy="8222380"/>
          </a:xfrm>
          <a:custGeom>
            <a:avLst/>
            <a:gdLst/>
            <a:ahLst/>
            <a:cxnLst/>
            <a:rect l="l" t="t" r="r" b="b"/>
            <a:pathLst>
              <a:path w="5488439" h="8222380">
                <a:moveTo>
                  <a:pt x="0" y="0"/>
                </a:moveTo>
                <a:lnTo>
                  <a:pt x="5488439" y="0"/>
                </a:lnTo>
                <a:lnTo>
                  <a:pt x="5488439" y="8222380"/>
                </a:lnTo>
                <a:lnTo>
                  <a:pt x="0" y="8222380"/>
                </a:lnTo>
                <a:lnTo>
                  <a:pt x="0" y="0"/>
                </a:lnTo>
                <a:close/>
              </a:path>
            </a:pathLst>
          </a:custGeom>
          <a:blipFill>
            <a:blip r:embed="rId9"/>
            <a:stretch>
              <a:fillRect/>
            </a:stretch>
          </a:blipFill>
        </p:spPr>
      </p:sp>
      <p:sp>
        <p:nvSpPr>
          <p:cNvPr id="15" name="TextBox 15"/>
          <p:cNvSpPr txBox="1"/>
          <p:nvPr/>
        </p:nvSpPr>
        <p:spPr>
          <a:xfrm>
            <a:off x="1880027" y="2911492"/>
            <a:ext cx="6879918" cy="1993069"/>
          </a:xfrm>
          <a:prstGeom prst="rect">
            <a:avLst/>
          </a:prstGeom>
        </p:spPr>
        <p:txBody>
          <a:bodyPr lIns="0" tIns="0" rIns="0" bIns="0" rtlCol="0" anchor="t">
            <a:spAutoFit/>
          </a:bodyPr>
          <a:lstStyle/>
          <a:p>
            <a:pPr algn="ctr">
              <a:lnSpc>
                <a:spcPts val="16330"/>
              </a:lnSpc>
            </a:pPr>
            <a:r>
              <a:rPr lang="en-US" sz="11665">
                <a:solidFill>
                  <a:srgbClr val="FCF7EE"/>
                </a:solidFill>
                <a:latin typeface="黄煜臣江西拙楷体" panose="02010600040101010101" charset="-122"/>
                <a:ea typeface="黄煜臣江西拙楷体" panose="02010600040101010101" charset="-122"/>
                <a:cs typeface="黄煜臣江西拙楷体" panose="02010600040101010101" charset="-122"/>
                <a:sym typeface="黄煜臣江西拙楷体" panose="02010600040101010101" charset="-122"/>
              </a:rPr>
              <a:t>History</a:t>
            </a:r>
            <a:endParaRPr lang="en-US" sz="11665">
              <a:solidFill>
                <a:srgbClr val="FCF7EE"/>
              </a:solidFill>
              <a:latin typeface="黄煜臣江西拙楷体" panose="02010600040101010101" charset="-122"/>
              <a:ea typeface="黄煜臣江西拙楷体" panose="02010600040101010101" charset="-122"/>
              <a:cs typeface="黄煜臣江西拙楷体" panose="02010600040101010101" charset="-122"/>
              <a:sym typeface="黄煜臣江西拙楷体" panose="02010600040101010101" charset="-122"/>
            </a:endParaRPr>
          </a:p>
        </p:txBody>
      </p:sp>
      <p:sp>
        <p:nvSpPr>
          <p:cNvPr id="16" name="TextBox 16"/>
          <p:cNvSpPr txBox="1"/>
          <p:nvPr/>
        </p:nvSpPr>
        <p:spPr>
          <a:xfrm>
            <a:off x="1785903" y="5671058"/>
            <a:ext cx="6654572" cy="1054077"/>
          </a:xfrm>
          <a:prstGeom prst="rect">
            <a:avLst/>
          </a:prstGeom>
        </p:spPr>
        <p:txBody>
          <a:bodyPr lIns="0" tIns="0" rIns="0" bIns="0" rtlCol="0" anchor="t">
            <a:spAutoFit/>
          </a:bodyPr>
          <a:lstStyle/>
          <a:p>
            <a:pPr algn="ctr">
              <a:lnSpc>
                <a:spcPts val="8575"/>
              </a:lnSpc>
              <a:spcBef>
                <a:spcPct val="0"/>
              </a:spcBef>
            </a:pPr>
            <a:r>
              <a:rPr lang="en-US" sz="6125" spc="61">
                <a:solidFill>
                  <a:srgbClr val="FCF7EE">
                    <a:alpha val="30980"/>
                  </a:srgbClr>
                </a:solidFill>
                <a:latin typeface="Zcool XiaoWei" panose="00000500000000000000"/>
                <a:ea typeface="Zcool XiaoWei" panose="00000500000000000000"/>
                <a:cs typeface="Zcool XiaoWei" panose="00000500000000000000"/>
                <a:sym typeface="Zcool XiaoWei" panose="00000500000000000000"/>
              </a:rPr>
              <a:t>历史背景</a:t>
            </a:r>
            <a:endParaRPr lang="en-US" sz="6125" spc="61">
              <a:solidFill>
                <a:srgbClr val="FCF7EE">
                  <a:alpha val="30980"/>
                </a:srgbClr>
              </a:solidFill>
              <a:latin typeface="Zcool XiaoWei" panose="00000500000000000000"/>
              <a:ea typeface="Zcool XiaoWei" panose="00000500000000000000"/>
              <a:cs typeface="Zcool XiaoWei" panose="00000500000000000000"/>
              <a:sym typeface="Zcool XiaoWei" panose="0000050000000000000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rgbClr val="8A3E34">
                <a:alpha val="100000"/>
              </a:srgbClr>
            </a:gs>
            <a:gs pos="50000">
              <a:srgbClr val="742F24">
                <a:alpha val="100000"/>
              </a:srgbClr>
            </a:gs>
            <a:gs pos="100000">
              <a:srgbClr val="81362B">
                <a:alpha val="100000"/>
              </a:srgbClr>
            </a:gs>
          </a:gsLst>
          <a:path path="circle">
            <a:fillToRect r="100000" b="100000"/>
          </a:path>
          <a:tileRect l="-100000" t="-100000"/>
        </a:gradFill>
        <a:effectLst/>
      </p:bgPr>
    </p:bg>
    <p:spTree>
      <p:nvGrpSpPr>
        <p:cNvPr id="1" name=""/>
        <p:cNvGrpSpPr/>
        <p:nvPr/>
      </p:nvGrpSpPr>
      <p:grpSpPr>
        <a:xfrm>
          <a:off x="0" y="0"/>
          <a:ext cx="0" cy="0"/>
          <a:chOff x="0" y="0"/>
          <a:chExt cx="0" cy="0"/>
        </a:xfrm>
      </p:grpSpPr>
      <p:grpSp>
        <p:nvGrpSpPr>
          <p:cNvPr id="2" name="Group 2"/>
          <p:cNvGrpSpPr/>
          <p:nvPr/>
        </p:nvGrpSpPr>
        <p:grpSpPr>
          <a:xfrm rot="0">
            <a:off x="-55298" y="561637"/>
            <a:ext cx="18599383" cy="9073079"/>
            <a:chOff x="0" y="0"/>
            <a:chExt cx="4898603" cy="2389618"/>
          </a:xfrm>
        </p:grpSpPr>
        <p:sp>
          <p:nvSpPr>
            <p:cNvPr id="3" name="Freeform 3"/>
            <p:cNvSpPr/>
            <p:nvPr/>
          </p:nvSpPr>
          <p:spPr>
            <a:xfrm>
              <a:off x="0" y="0"/>
              <a:ext cx="4898603" cy="2389618"/>
            </a:xfrm>
            <a:custGeom>
              <a:avLst/>
              <a:gdLst/>
              <a:ahLst/>
              <a:cxnLst/>
              <a:rect l="l" t="t" r="r" b="b"/>
              <a:pathLst>
                <a:path w="4898603" h="2389618">
                  <a:moveTo>
                    <a:pt x="0" y="0"/>
                  </a:moveTo>
                  <a:lnTo>
                    <a:pt x="4898603" y="0"/>
                  </a:lnTo>
                  <a:lnTo>
                    <a:pt x="4898603" y="2389618"/>
                  </a:lnTo>
                  <a:lnTo>
                    <a:pt x="0" y="2389618"/>
                  </a:lnTo>
                  <a:close/>
                </a:path>
              </a:pathLst>
            </a:custGeom>
            <a:gradFill rotWithShape="1">
              <a:gsLst>
                <a:gs pos="0">
                  <a:srgbClr val="EBDECB">
                    <a:alpha val="100000"/>
                  </a:srgbClr>
                </a:gs>
                <a:gs pos="100000">
                  <a:srgbClr val="ECE0C8">
                    <a:alpha val="100000"/>
                  </a:srgbClr>
                </a:gs>
              </a:gsLst>
              <a:lin ang="5400000"/>
            </a:gradFill>
          </p:spPr>
        </p:sp>
        <p:sp>
          <p:nvSpPr>
            <p:cNvPr id="4" name="TextBox 4"/>
            <p:cNvSpPr txBox="1"/>
            <p:nvPr/>
          </p:nvSpPr>
          <p:spPr>
            <a:xfrm>
              <a:off x="0" y="-38100"/>
              <a:ext cx="4898603" cy="2427718"/>
            </a:xfrm>
            <a:prstGeom prst="rect">
              <a:avLst/>
            </a:prstGeom>
          </p:spPr>
          <p:txBody>
            <a:bodyPr lIns="50800" tIns="50800" rIns="50800" bIns="50800" rtlCol="0" anchor="ctr"/>
            <a:lstStyle/>
            <a:p>
              <a:pPr algn="ctr">
                <a:lnSpc>
                  <a:spcPts val="2660"/>
                </a:lnSpc>
                <a:spcBef>
                  <a:spcPct val="0"/>
                </a:spcBef>
              </a:pPr>
            </a:p>
          </p:txBody>
        </p:sp>
      </p:grpSp>
      <p:grpSp>
        <p:nvGrpSpPr>
          <p:cNvPr id="5" name="Group 5"/>
          <p:cNvGrpSpPr/>
          <p:nvPr/>
        </p:nvGrpSpPr>
        <p:grpSpPr>
          <a:xfrm rot="0">
            <a:off x="0" y="4751528"/>
            <a:ext cx="18343298" cy="936183"/>
            <a:chOff x="0" y="0"/>
            <a:chExt cx="24457730" cy="1248244"/>
          </a:xfrm>
        </p:grpSpPr>
        <p:sp>
          <p:nvSpPr>
            <p:cNvPr id="6" name="Freeform 6"/>
            <p:cNvSpPr/>
            <p:nvPr/>
          </p:nvSpPr>
          <p:spPr>
            <a:xfrm>
              <a:off x="0" y="0"/>
              <a:ext cx="24457788" cy="1248283"/>
            </a:xfrm>
            <a:custGeom>
              <a:avLst/>
              <a:gdLst/>
              <a:ahLst/>
              <a:cxnLst/>
              <a:rect l="l" t="t" r="r" b="b"/>
              <a:pathLst>
                <a:path w="24457788" h="1248283">
                  <a:moveTo>
                    <a:pt x="0" y="0"/>
                  </a:moveTo>
                  <a:lnTo>
                    <a:pt x="24457788" y="0"/>
                  </a:lnTo>
                  <a:lnTo>
                    <a:pt x="24457788" y="1248283"/>
                  </a:lnTo>
                  <a:lnTo>
                    <a:pt x="0" y="1248283"/>
                  </a:lnTo>
                  <a:close/>
                </a:path>
              </a:pathLst>
            </a:custGeom>
            <a:gradFill rotWithShape="1">
              <a:gsLst>
                <a:gs pos="0">
                  <a:srgbClr val="C00000">
                    <a:alpha val="100000"/>
                  </a:srgbClr>
                </a:gs>
                <a:gs pos="100000">
                  <a:srgbClr val="A30000">
                    <a:alpha val="100000"/>
                  </a:srgbClr>
                </a:gs>
              </a:gsLst>
              <a:lin ang="4805749"/>
            </a:gradFill>
          </p:spPr>
        </p:sp>
      </p:grpSp>
      <p:grpSp>
        <p:nvGrpSpPr>
          <p:cNvPr id="7" name="Group 7"/>
          <p:cNvGrpSpPr/>
          <p:nvPr/>
        </p:nvGrpSpPr>
        <p:grpSpPr>
          <a:xfrm rot="5400000">
            <a:off x="2408540" y="4927068"/>
            <a:ext cx="293149" cy="243027"/>
            <a:chOff x="0" y="0"/>
            <a:chExt cx="390866" cy="324036"/>
          </a:xfrm>
        </p:grpSpPr>
        <p:sp>
          <p:nvSpPr>
            <p:cNvPr id="8" name="Freeform 8"/>
            <p:cNvSpPr/>
            <p:nvPr/>
          </p:nvSpPr>
          <p:spPr>
            <a:xfrm>
              <a:off x="0" y="0"/>
              <a:ext cx="390906" cy="323977"/>
            </a:xfrm>
            <a:custGeom>
              <a:avLst/>
              <a:gdLst/>
              <a:ahLst/>
              <a:cxnLst/>
              <a:rect l="l" t="t" r="r" b="b"/>
              <a:pathLst>
                <a:path w="390906" h="323977">
                  <a:moveTo>
                    <a:pt x="0" y="323977"/>
                  </a:moveTo>
                  <a:lnTo>
                    <a:pt x="195453" y="0"/>
                  </a:lnTo>
                  <a:lnTo>
                    <a:pt x="390906" y="323977"/>
                  </a:lnTo>
                  <a:close/>
                </a:path>
              </a:pathLst>
            </a:custGeom>
            <a:solidFill>
              <a:srgbClr val="FFFFFF"/>
            </a:solidFill>
          </p:spPr>
        </p:sp>
      </p:grpSp>
      <p:sp>
        <p:nvSpPr>
          <p:cNvPr id="9" name="AutoShape 9"/>
          <p:cNvSpPr/>
          <p:nvPr/>
        </p:nvSpPr>
        <p:spPr>
          <a:xfrm rot="21360000" flipV="1">
            <a:off x="951865" y="2559050"/>
            <a:ext cx="132080" cy="2413635"/>
          </a:xfrm>
          <a:prstGeom prst="line">
            <a:avLst/>
          </a:prstGeom>
          <a:ln w="19050" cap="rnd">
            <a:gradFill>
              <a:gsLst>
                <a:gs pos="0">
                  <a:srgbClr val="FAFAFA">
                    <a:alpha val="0"/>
                  </a:srgbClr>
                </a:gs>
                <a:gs pos="100000">
                  <a:srgbClr val="6708F4">
                    <a:alpha val="100000"/>
                  </a:srgbClr>
                </a:gs>
              </a:gsLst>
              <a:lin ang="0"/>
            </a:gradFill>
            <a:prstDash val="solid"/>
            <a:headEnd type="oval" w="lg" len="lg"/>
            <a:tailEnd type="oval" w="lg" len="lg"/>
          </a:ln>
        </p:spPr>
      </p:sp>
      <p:sp>
        <p:nvSpPr>
          <p:cNvPr id="10" name="AutoShape 10"/>
          <p:cNvSpPr/>
          <p:nvPr/>
        </p:nvSpPr>
        <p:spPr>
          <a:xfrm rot="5390031">
            <a:off x="2147872" y="7124664"/>
            <a:ext cx="3284873" cy="0"/>
          </a:xfrm>
          <a:prstGeom prst="line">
            <a:avLst/>
          </a:prstGeom>
          <a:ln w="19050" cap="rnd">
            <a:gradFill>
              <a:gsLst>
                <a:gs pos="0">
                  <a:srgbClr val="FAFAFA">
                    <a:alpha val="0"/>
                  </a:srgbClr>
                </a:gs>
                <a:gs pos="100000">
                  <a:srgbClr val="6708F4">
                    <a:alpha val="100000"/>
                  </a:srgbClr>
                </a:gs>
              </a:gsLst>
              <a:lin ang="0"/>
            </a:gradFill>
            <a:prstDash val="solid"/>
            <a:headEnd type="oval" w="lg" len="lg"/>
            <a:tailEnd type="oval" w="lg" len="lg"/>
          </a:ln>
        </p:spPr>
      </p:sp>
      <p:grpSp>
        <p:nvGrpSpPr>
          <p:cNvPr id="11" name="Group 11"/>
          <p:cNvGrpSpPr/>
          <p:nvPr/>
        </p:nvGrpSpPr>
        <p:grpSpPr>
          <a:xfrm rot="5400000">
            <a:off x="5167521" y="5263730"/>
            <a:ext cx="293149" cy="243027"/>
            <a:chOff x="0" y="0"/>
            <a:chExt cx="390866" cy="324036"/>
          </a:xfrm>
        </p:grpSpPr>
        <p:sp>
          <p:nvSpPr>
            <p:cNvPr id="12" name="Freeform 12"/>
            <p:cNvSpPr/>
            <p:nvPr/>
          </p:nvSpPr>
          <p:spPr>
            <a:xfrm>
              <a:off x="0" y="0"/>
              <a:ext cx="390906" cy="323977"/>
            </a:xfrm>
            <a:custGeom>
              <a:avLst/>
              <a:gdLst/>
              <a:ahLst/>
              <a:cxnLst/>
              <a:rect l="l" t="t" r="r" b="b"/>
              <a:pathLst>
                <a:path w="390906" h="323977">
                  <a:moveTo>
                    <a:pt x="0" y="323977"/>
                  </a:moveTo>
                  <a:lnTo>
                    <a:pt x="195453" y="0"/>
                  </a:lnTo>
                  <a:lnTo>
                    <a:pt x="390906" y="323977"/>
                  </a:lnTo>
                  <a:close/>
                </a:path>
              </a:pathLst>
            </a:custGeom>
            <a:solidFill>
              <a:srgbClr val="FFFFFF"/>
            </a:solidFill>
          </p:spPr>
        </p:sp>
      </p:grpSp>
      <p:grpSp>
        <p:nvGrpSpPr>
          <p:cNvPr id="13" name="Group 13"/>
          <p:cNvGrpSpPr/>
          <p:nvPr/>
        </p:nvGrpSpPr>
        <p:grpSpPr>
          <a:xfrm rot="5400000">
            <a:off x="7870096" y="4927068"/>
            <a:ext cx="293149" cy="243027"/>
            <a:chOff x="0" y="0"/>
            <a:chExt cx="390866" cy="324036"/>
          </a:xfrm>
        </p:grpSpPr>
        <p:sp>
          <p:nvSpPr>
            <p:cNvPr id="14" name="Freeform 14"/>
            <p:cNvSpPr/>
            <p:nvPr/>
          </p:nvSpPr>
          <p:spPr>
            <a:xfrm>
              <a:off x="0" y="0"/>
              <a:ext cx="390906" cy="323977"/>
            </a:xfrm>
            <a:custGeom>
              <a:avLst/>
              <a:gdLst/>
              <a:ahLst/>
              <a:cxnLst/>
              <a:rect l="l" t="t" r="r" b="b"/>
              <a:pathLst>
                <a:path w="390906" h="323977">
                  <a:moveTo>
                    <a:pt x="0" y="323977"/>
                  </a:moveTo>
                  <a:lnTo>
                    <a:pt x="195453" y="0"/>
                  </a:lnTo>
                  <a:lnTo>
                    <a:pt x="390906" y="323977"/>
                  </a:lnTo>
                  <a:close/>
                </a:path>
              </a:pathLst>
            </a:custGeom>
            <a:solidFill>
              <a:srgbClr val="FFFFFF"/>
            </a:solidFill>
          </p:spPr>
        </p:sp>
      </p:grpSp>
      <p:sp>
        <p:nvSpPr>
          <p:cNvPr id="15" name="AutoShape 15"/>
          <p:cNvSpPr/>
          <p:nvPr/>
        </p:nvSpPr>
        <p:spPr>
          <a:xfrm rot="-5390031">
            <a:off x="4999423" y="3325190"/>
            <a:ext cx="3284873" cy="0"/>
          </a:xfrm>
          <a:prstGeom prst="line">
            <a:avLst/>
          </a:prstGeom>
          <a:ln w="19050" cap="rnd">
            <a:gradFill>
              <a:gsLst>
                <a:gs pos="0">
                  <a:srgbClr val="FAFAFA">
                    <a:alpha val="0"/>
                  </a:srgbClr>
                </a:gs>
                <a:gs pos="100000">
                  <a:srgbClr val="6708F4">
                    <a:alpha val="100000"/>
                  </a:srgbClr>
                </a:gs>
              </a:gsLst>
              <a:lin ang="0"/>
            </a:gradFill>
            <a:prstDash val="solid"/>
            <a:headEnd type="oval" w="lg" len="lg"/>
            <a:tailEnd type="oval" w="lg" len="lg"/>
          </a:ln>
        </p:spPr>
      </p:sp>
      <p:sp>
        <p:nvSpPr>
          <p:cNvPr id="16" name="AutoShape 16"/>
          <p:cNvSpPr/>
          <p:nvPr/>
        </p:nvSpPr>
        <p:spPr>
          <a:xfrm rot="5384424">
            <a:off x="8502323" y="6538114"/>
            <a:ext cx="2102255" cy="0"/>
          </a:xfrm>
          <a:prstGeom prst="line">
            <a:avLst/>
          </a:prstGeom>
          <a:ln w="19050" cap="rnd">
            <a:gradFill>
              <a:gsLst>
                <a:gs pos="0">
                  <a:srgbClr val="FAFAFA">
                    <a:alpha val="0"/>
                  </a:srgbClr>
                </a:gs>
                <a:gs pos="100000">
                  <a:srgbClr val="6708F4">
                    <a:alpha val="100000"/>
                  </a:srgbClr>
                </a:gs>
              </a:gsLst>
              <a:lin ang="0"/>
            </a:gradFill>
            <a:prstDash val="solid"/>
            <a:headEnd type="oval" w="lg" len="lg"/>
            <a:tailEnd type="oval" w="lg" len="lg"/>
          </a:ln>
        </p:spPr>
      </p:sp>
      <p:grpSp>
        <p:nvGrpSpPr>
          <p:cNvPr id="17" name="Group 17"/>
          <p:cNvGrpSpPr/>
          <p:nvPr/>
        </p:nvGrpSpPr>
        <p:grpSpPr>
          <a:xfrm rot="5400000">
            <a:off x="11069781" y="5263730"/>
            <a:ext cx="293150" cy="243027"/>
            <a:chOff x="0" y="0"/>
            <a:chExt cx="390866" cy="324036"/>
          </a:xfrm>
        </p:grpSpPr>
        <p:sp>
          <p:nvSpPr>
            <p:cNvPr id="18" name="Freeform 18"/>
            <p:cNvSpPr/>
            <p:nvPr/>
          </p:nvSpPr>
          <p:spPr>
            <a:xfrm>
              <a:off x="0" y="0"/>
              <a:ext cx="390906" cy="323977"/>
            </a:xfrm>
            <a:custGeom>
              <a:avLst/>
              <a:gdLst/>
              <a:ahLst/>
              <a:cxnLst/>
              <a:rect l="l" t="t" r="r" b="b"/>
              <a:pathLst>
                <a:path w="390906" h="323977">
                  <a:moveTo>
                    <a:pt x="0" y="323977"/>
                  </a:moveTo>
                  <a:lnTo>
                    <a:pt x="195453" y="0"/>
                  </a:lnTo>
                  <a:lnTo>
                    <a:pt x="390906" y="323977"/>
                  </a:lnTo>
                  <a:close/>
                </a:path>
              </a:pathLst>
            </a:custGeom>
            <a:solidFill>
              <a:srgbClr val="FFFFFF"/>
            </a:solidFill>
          </p:spPr>
        </p:sp>
      </p:grpSp>
      <p:grpSp>
        <p:nvGrpSpPr>
          <p:cNvPr id="19" name="Group 19"/>
          <p:cNvGrpSpPr/>
          <p:nvPr/>
        </p:nvGrpSpPr>
        <p:grpSpPr>
          <a:xfrm rot="5400000">
            <a:off x="13683981" y="4927068"/>
            <a:ext cx="293149" cy="243027"/>
            <a:chOff x="0" y="0"/>
            <a:chExt cx="390866" cy="324036"/>
          </a:xfrm>
        </p:grpSpPr>
        <p:sp>
          <p:nvSpPr>
            <p:cNvPr id="20" name="Freeform 20"/>
            <p:cNvSpPr/>
            <p:nvPr/>
          </p:nvSpPr>
          <p:spPr>
            <a:xfrm>
              <a:off x="0" y="0"/>
              <a:ext cx="390906" cy="323977"/>
            </a:xfrm>
            <a:custGeom>
              <a:avLst/>
              <a:gdLst/>
              <a:ahLst/>
              <a:cxnLst/>
              <a:rect l="l" t="t" r="r" b="b"/>
              <a:pathLst>
                <a:path w="390906" h="323977">
                  <a:moveTo>
                    <a:pt x="0" y="323977"/>
                  </a:moveTo>
                  <a:lnTo>
                    <a:pt x="195453" y="0"/>
                  </a:lnTo>
                  <a:lnTo>
                    <a:pt x="390906" y="323977"/>
                  </a:lnTo>
                  <a:close/>
                </a:path>
              </a:pathLst>
            </a:custGeom>
            <a:solidFill>
              <a:srgbClr val="FFFFFF"/>
            </a:solidFill>
          </p:spPr>
        </p:sp>
      </p:grpSp>
      <p:sp>
        <p:nvSpPr>
          <p:cNvPr id="21" name="AutoShape 21"/>
          <p:cNvSpPr/>
          <p:nvPr/>
        </p:nvSpPr>
        <p:spPr>
          <a:xfrm rot="-5388377">
            <a:off x="10728559" y="3559014"/>
            <a:ext cx="2817226" cy="0"/>
          </a:xfrm>
          <a:prstGeom prst="line">
            <a:avLst/>
          </a:prstGeom>
          <a:ln w="19050" cap="rnd">
            <a:gradFill>
              <a:gsLst>
                <a:gs pos="0">
                  <a:srgbClr val="FAFAFA">
                    <a:alpha val="0"/>
                  </a:srgbClr>
                </a:gs>
                <a:gs pos="100000">
                  <a:srgbClr val="6708F4">
                    <a:alpha val="100000"/>
                  </a:srgbClr>
                </a:gs>
              </a:gsLst>
              <a:lin ang="0"/>
            </a:gradFill>
            <a:prstDash val="solid"/>
            <a:headEnd type="oval" w="lg" len="lg"/>
            <a:tailEnd type="oval" w="lg" len="lg"/>
          </a:ln>
        </p:spPr>
      </p:sp>
      <p:sp>
        <p:nvSpPr>
          <p:cNvPr id="22" name="AutoShape 22"/>
          <p:cNvSpPr/>
          <p:nvPr/>
        </p:nvSpPr>
        <p:spPr>
          <a:xfrm>
            <a:off x="14340205" y="5797550"/>
            <a:ext cx="31750" cy="2906395"/>
          </a:xfrm>
          <a:prstGeom prst="line">
            <a:avLst/>
          </a:prstGeom>
          <a:ln w="19050" cap="rnd">
            <a:gradFill>
              <a:gsLst>
                <a:gs pos="0">
                  <a:srgbClr val="FAFAFA">
                    <a:alpha val="0"/>
                  </a:srgbClr>
                </a:gs>
                <a:gs pos="100000">
                  <a:srgbClr val="6708F4">
                    <a:alpha val="100000"/>
                  </a:srgbClr>
                </a:gs>
              </a:gsLst>
              <a:lin ang="0"/>
            </a:gradFill>
            <a:prstDash val="solid"/>
            <a:headEnd type="oval" w="lg" len="lg"/>
            <a:tailEnd type="oval" w="lg" len="lg"/>
          </a:ln>
        </p:spPr>
      </p:sp>
      <p:grpSp>
        <p:nvGrpSpPr>
          <p:cNvPr id="23" name="Group 23"/>
          <p:cNvGrpSpPr/>
          <p:nvPr/>
        </p:nvGrpSpPr>
        <p:grpSpPr>
          <a:xfrm rot="5400000">
            <a:off x="17413158" y="5068164"/>
            <a:ext cx="293149" cy="243027"/>
            <a:chOff x="0" y="0"/>
            <a:chExt cx="390866" cy="324036"/>
          </a:xfrm>
        </p:grpSpPr>
        <p:sp>
          <p:nvSpPr>
            <p:cNvPr id="24" name="Freeform 24"/>
            <p:cNvSpPr/>
            <p:nvPr/>
          </p:nvSpPr>
          <p:spPr>
            <a:xfrm>
              <a:off x="0" y="0"/>
              <a:ext cx="390906" cy="323977"/>
            </a:xfrm>
            <a:custGeom>
              <a:avLst/>
              <a:gdLst/>
              <a:ahLst/>
              <a:cxnLst/>
              <a:rect l="l" t="t" r="r" b="b"/>
              <a:pathLst>
                <a:path w="390906" h="323977">
                  <a:moveTo>
                    <a:pt x="0" y="323977"/>
                  </a:moveTo>
                  <a:lnTo>
                    <a:pt x="195453" y="0"/>
                  </a:lnTo>
                  <a:lnTo>
                    <a:pt x="390906" y="323977"/>
                  </a:lnTo>
                  <a:close/>
                </a:path>
              </a:pathLst>
            </a:custGeom>
            <a:solidFill>
              <a:srgbClr val="FFFFFF"/>
            </a:solidFill>
          </p:spPr>
        </p:sp>
      </p:grpSp>
      <p:sp>
        <p:nvSpPr>
          <p:cNvPr id="25" name="TextBox 25"/>
          <p:cNvSpPr txBox="1"/>
          <p:nvPr/>
        </p:nvSpPr>
        <p:spPr>
          <a:xfrm>
            <a:off x="1371219" y="2313445"/>
            <a:ext cx="4646753" cy="1384935"/>
          </a:xfrm>
          <a:prstGeom prst="rect">
            <a:avLst/>
          </a:prstGeom>
        </p:spPr>
        <p:txBody>
          <a:bodyPr lIns="0" tIns="0" rIns="0" bIns="0" rtlCol="0" anchor="t">
            <a:spAutoFit/>
          </a:bodyPr>
          <a:lstStyle/>
          <a:p>
            <a:pPr algn="l">
              <a:lnSpc>
                <a:spcPts val="3600"/>
              </a:lnSpc>
            </a:pPr>
            <a:r>
              <a:rPr lang="en-US" sz="2800">
                <a:solidFill>
                  <a:srgbClr val="808080"/>
                </a:solidFill>
                <a:latin typeface="Arimo" panose="020B0604020202020204"/>
                <a:ea typeface="Arimo" panose="020B0604020202020204"/>
                <a:cs typeface="Arimo" panose="020B0604020202020204"/>
                <a:sym typeface="Arimo" panose="020B0604020202020204"/>
              </a:rPr>
              <a:t>Prototype of Door Gods: Warding off evil &amp; inviting blessings</a:t>
            </a:r>
            <a:endParaRPr lang="en-US" sz="2800">
              <a:solidFill>
                <a:srgbClr val="808080"/>
              </a:solidFill>
              <a:latin typeface="Arimo" panose="020B0604020202020204"/>
              <a:ea typeface="Arimo" panose="020B0604020202020204"/>
              <a:cs typeface="Arimo" panose="020B0604020202020204"/>
              <a:sym typeface="Arimo" panose="020B0604020202020204"/>
            </a:endParaRPr>
          </a:p>
        </p:txBody>
      </p:sp>
      <p:sp>
        <p:nvSpPr>
          <p:cNvPr id="26" name="TextBox 26"/>
          <p:cNvSpPr txBox="1"/>
          <p:nvPr/>
        </p:nvSpPr>
        <p:spPr>
          <a:xfrm>
            <a:off x="1430274" y="3848917"/>
            <a:ext cx="2996389" cy="400050"/>
          </a:xfrm>
          <a:prstGeom prst="rect">
            <a:avLst/>
          </a:prstGeom>
        </p:spPr>
        <p:txBody>
          <a:bodyPr lIns="0" tIns="0" rIns="0" bIns="0" rtlCol="0" anchor="t">
            <a:spAutoFit/>
          </a:bodyPr>
          <a:lstStyle/>
          <a:p>
            <a:pPr algn="l">
              <a:lnSpc>
                <a:spcPts val="3120"/>
              </a:lnSpc>
            </a:pPr>
            <a:r>
              <a:rPr lang="en-US" altLang="zh-CN" sz="2600" b="1">
                <a:solidFill>
                  <a:srgbClr val="000000"/>
                </a:solidFill>
                <a:latin typeface="Arimo Bold" panose="020B0704020202020204"/>
                <a:ea typeface="Arimo Bold" panose="020B0704020202020204"/>
                <a:cs typeface="Arimo Bold" panose="020B0704020202020204"/>
                <a:sym typeface="Arimo Bold" panose="020B0704020202020204"/>
              </a:rPr>
              <a:t>Origin</a:t>
            </a:r>
            <a:endParaRPr lang="en-US" altLang="zh-CN" sz="2600" b="1">
              <a:solidFill>
                <a:srgbClr val="000000"/>
              </a:solidFill>
              <a:latin typeface="Arimo Bold" panose="020B0704020202020204"/>
              <a:ea typeface="Arimo Bold" panose="020B0704020202020204"/>
              <a:cs typeface="Arimo Bold" panose="020B0704020202020204"/>
              <a:sym typeface="Arimo Bold" panose="020B0704020202020204"/>
            </a:endParaRPr>
          </a:p>
        </p:txBody>
      </p:sp>
      <p:sp>
        <p:nvSpPr>
          <p:cNvPr id="27" name="TextBox 27"/>
          <p:cNvSpPr txBox="1"/>
          <p:nvPr/>
        </p:nvSpPr>
        <p:spPr>
          <a:xfrm>
            <a:off x="793507" y="4757006"/>
            <a:ext cx="2992038" cy="876300"/>
          </a:xfrm>
          <a:prstGeom prst="rect">
            <a:avLst/>
          </a:prstGeom>
        </p:spPr>
        <p:txBody>
          <a:bodyPr lIns="0" tIns="0" rIns="0" bIns="0" rtlCol="0" anchor="t">
            <a:spAutoFit/>
          </a:bodyPr>
          <a:lstStyle/>
          <a:p>
            <a:pPr algn="l">
              <a:lnSpc>
                <a:spcPts val="3480"/>
              </a:lnSpc>
            </a:pPr>
            <a:r>
              <a:rPr lang="en-US" sz="2900" spc="2">
                <a:solidFill>
                  <a:srgbClr val="FFFFFF"/>
                </a:solidFill>
                <a:latin typeface="Archivo Black" panose="020B0A03020202020B04"/>
                <a:ea typeface="Archivo Black" panose="020B0A03020202020B04"/>
                <a:cs typeface="Archivo Black" panose="020B0A03020202020B04"/>
                <a:sym typeface="Archivo Black" panose="020B0A03020202020B04"/>
              </a:rPr>
              <a:t>Han</a:t>
            </a:r>
            <a:endParaRPr lang="en-US" sz="2900" spc="2">
              <a:solidFill>
                <a:srgbClr val="FFFFFF"/>
              </a:solidFill>
              <a:latin typeface="Archivo Black" panose="020B0A03020202020B04"/>
              <a:ea typeface="Archivo Black" panose="020B0A03020202020B04"/>
              <a:cs typeface="Archivo Black" panose="020B0A03020202020B04"/>
              <a:sym typeface="Archivo Black" panose="020B0A03020202020B04"/>
            </a:endParaRPr>
          </a:p>
          <a:p>
            <a:pPr algn="l">
              <a:lnSpc>
                <a:spcPts val="3480"/>
              </a:lnSpc>
            </a:pPr>
            <a:r>
              <a:rPr lang="en-US" sz="2900" spc="5">
                <a:solidFill>
                  <a:srgbClr val="FFFFFF"/>
                </a:solidFill>
                <a:latin typeface="Archivo Black" panose="020B0A03020202020B04"/>
                <a:ea typeface="Archivo Black" panose="020B0A03020202020B04"/>
                <a:cs typeface="Archivo Black" panose="020B0A03020202020B04"/>
                <a:sym typeface="Archivo Black" panose="020B0A03020202020B04"/>
              </a:rPr>
              <a:t>Dynasty  </a:t>
            </a:r>
            <a:endParaRPr lang="en-US" sz="2900" spc="5">
              <a:solidFill>
                <a:srgbClr val="FFFFFF"/>
              </a:solidFill>
              <a:latin typeface="Archivo Black" panose="020B0A03020202020B04"/>
              <a:ea typeface="Archivo Black" panose="020B0A03020202020B04"/>
              <a:cs typeface="Archivo Black" panose="020B0A03020202020B04"/>
              <a:sym typeface="Archivo Black" panose="020B0A03020202020B04"/>
            </a:endParaRPr>
          </a:p>
        </p:txBody>
      </p:sp>
      <p:sp>
        <p:nvSpPr>
          <p:cNvPr id="28" name="TextBox 28"/>
          <p:cNvSpPr txBox="1"/>
          <p:nvPr/>
        </p:nvSpPr>
        <p:spPr>
          <a:xfrm>
            <a:off x="3362480" y="4728019"/>
            <a:ext cx="1874647" cy="1314450"/>
          </a:xfrm>
          <a:prstGeom prst="rect">
            <a:avLst/>
          </a:prstGeom>
        </p:spPr>
        <p:txBody>
          <a:bodyPr lIns="0" tIns="0" rIns="0" bIns="0" rtlCol="0" anchor="t">
            <a:spAutoFit/>
          </a:bodyPr>
          <a:lstStyle/>
          <a:p>
            <a:pPr algn="l">
              <a:lnSpc>
                <a:spcPts val="3480"/>
              </a:lnSpc>
            </a:pPr>
            <a:r>
              <a:rPr lang="en-US" sz="2900" spc="2">
                <a:solidFill>
                  <a:srgbClr val="FFFFFF"/>
                </a:solidFill>
                <a:latin typeface="Archivo Black" panose="020B0A03020202020B04"/>
                <a:ea typeface="Archivo Black" panose="020B0A03020202020B04"/>
                <a:cs typeface="Archivo Black" panose="020B0A03020202020B04"/>
                <a:sym typeface="Archivo Black" panose="020B0A03020202020B04"/>
              </a:rPr>
              <a:t>Tang Dynasty</a:t>
            </a:r>
            <a:endParaRPr lang="en-US" sz="2900" spc="2">
              <a:solidFill>
                <a:srgbClr val="FFFFFF"/>
              </a:solidFill>
              <a:latin typeface="Archivo Black" panose="020B0A03020202020B04"/>
              <a:ea typeface="Archivo Black" panose="020B0A03020202020B04"/>
              <a:cs typeface="Archivo Black" panose="020B0A03020202020B04"/>
              <a:sym typeface="Archivo Black" panose="020B0A03020202020B04"/>
            </a:endParaRPr>
          </a:p>
          <a:p>
            <a:pPr algn="l">
              <a:lnSpc>
                <a:spcPts val="3480"/>
              </a:lnSpc>
            </a:pPr>
          </a:p>
        </p:txBody>
      </p:sp>
      <p:sp>
        <p:nvSpPr>
          <p:cNvPr id="29" name="TextBox 29"/>
          <p:cNvSpPr txBox="1"/>
          <p:nvPr/>
        </p:nvSpPr>
        <p:spPr>
          <a:xfrm>
            <a:off x="6164213" y="4742003"/>
            <a:ext cx="1973971" cy="1381125"/>
          </a:xfrm>
          <a:prstGeom prst="rect">
            <a:avLst/>
          </a:prstGeom>
        </p:spPr>
        <p:txBody>
          <a:bodyPr lIns="0" tIns="0" rIns="0" bIns="0" rtlCol="0" anchor="t">
            <a:spAutoFit/>
          </a:bodyPr>
          <a:lstStyle/>
          <a:p>
            <a:pPr algn="l">
              <a:lnSpc>
                <a:spcPts val="3600"/>
              </a:lnSpc>
            </a:pPr>
            <a:r>
              <a:rPr lang="en-US" sz="3000" spc="3">
                <a:solidFill>
                  <a:srgbClr val="FFFFFF"/>
                </a:solidFill>
                <a:latin typeface="Archivo Black" panose="020B0A03020202020B04"/>
                <a:ea typeface="Archivo Black" panose="020B0A03020202020B04"/>
                <a:cs typeface="Archivo Black" panose="020B0A03020202020B04"/>
                <a:sym typeface="Archivo Black" panose="020B0A03020202020B04"/>
              </a:rPr>
              <a:t>Song Dynasty</a:t>
            </a:r>
            <a:endParaRPr lang="en-US" sz="3000" spc="3">
              <a:solidFill>
                <a:srgbClr val="FFFFFF"/>
              </a:solidFill>
              <a:latin typeface="Archivo Black" panose="020B0A03020202020B04"/>
              <a:ea typeface="Archivo Black" panose="020B0A03020202020B04"/>
              <a:cs typeface="Archivo Black" panose="020B0A03020202020B04"/>
              <a:sym typeface="Archivo Black" panose="020B0A03020202020B04"/>
            </a:endParaRPr>
          </a:p>
          <a:p>
            <a:pPr algn="l">
              <a:lnSpc>
                <a:spcPts val="3600"/>
              </a:lnSpc>
            </a:pPr>
          </a:p>
        </p:txBody>
      </p:sp>
      <p:sp>
        <p:nvSpPr>
          <p:cNvPr id="30" name="TextBox 30"/>
          <p:cNvSpPr txBox="1"/>
          <p:nvPr/>
        </p:nvSpPr>
        <p:spPr>
          <a:xfrm>
            <a:off x="8760039" y="4751528"/>
            <a:ext cx="2412272" cy="876300"/>
          </a:xfrm>
          <a:prstGeom prst="rect">
            <a:avLst/>
          </a:prstGeom>
        </p:spPr>
        <p:txBody>
          <a:bodyPr lIns="0" tIns="0" rIns="0" bIns="0" rtlCol="0" anchor="t">
            <a:spAutoFit/>
          </a:bodyPr>
          <a:lstStyle/>
          <a:p>
            <a:pPr algn="l">
              <a:lnSpc>
                <a:spcPts val="3480"/>
              </a:lnSpc>
            </a:pPr>
            <a:r>
              <a:rPr lang="en-US" sz="2900" spc="5">
                <a:solidFill>
                  <a:srgbClr val="FFFFFF"/>
                </a:solidFill>
                <a:latin typeface="Archivo Black" panose="020B0A03020202020B04"/>
                <a:ea typeface="Archivo Black" panose="020B0A03020202020B04"/>
                <a:cs typeface="Archivo Black" panose="020B0A03020202020B04"/>
                <a:sym typeface="Archivo Black" panose="020B0A03020202020B04"/>
              </a:rPr>
              <a:t>Ming-Qing Dynasties</a:t>
            </a:r>
            <a:endParaRPr lang="en-US" sz="2900" spc="5">
              <a:solidFill>
                <a:srgbClr val="FFFFFF"/>
              </a:solidFill>
              <a:latin typeface="Archivo Black" panose="020B0A03020202020B04"/>
              <a:ea typeface="Archivo Black" panose="020B0A03020202020B04"/>
              <a:cs typeface="Archivo Black" panose="020B0A03020202020B04"/>
              <a:sym typeface="Archivo Black" panose="020B0A03020202020B04"/>
            </a:endParaRPr>
          </a:p>
        </p:txBody>
      </p:sp>
      <p:sp>
        <p:nvSpPr>
          <p:cNvPr id="31" name="TextBox 31"/>
          <p:cNvSpPr txBox="1"/>
          <p:nvPr/>
        </p:nvSpPr>
        <p:spPr>
          <a:xfrm>
            <a:off x="11956994" y="4733886"/>
            <a:ext cx="1580093" cy="923925"/>
          </a:xfrm>
          <a:prstGeom prst="rect">
            <a:avLst/>
          </a:prstGeom>
        </p:spPr>
        <p:txBody>
          <a:bodyPr lIns="0" tIns="0" rIns="0" bIns="0" rtlCol="0" anchor="t">
            <a:spAutoFit/>
          </a:bodyPr>
          <a:lstStyle/>
          <a:p>
            <a:pPr algn="l">
              <a:lnSpc>
                <a:spcPts val="3600"/>
              </a:lnSpc>
            </a:pPr>
            <a:r>
              <a:rPr lang="en-US" sz="3000" spc="5">
                <a:solidFill>
                  <a:srgbClr val="FFFFFF"/>
                </a:solidFill>
                <a:latin typeface="Archivo Black" panose="020B0A03020202020B04"/>
                <a:ea typeface="Archivo Black" panose="020B0A03020202020B04"/>
                <a:cs typeface="Archivo Black" panose="020B0A03020202020B04"/>
                <a:sym typeface="Archivo Black" panose="020B0A03020202020B04"/>
              </a:rPr>
              <a:t>Morden times</a:t>
            </a:r>
            <a:endParaRPr lang="en-US" sz="3000" spc="5">
              <a:solidFill>
                <a:srgbClr val="FFFFFF"/>
              </a:solidFill>
              <a:latin typeface="Archivo Black" panose="020B0A03020202020B04"/>
              <a:ea typeface="Archivo Black" panose="020B0A03020202020B04"/>
              <a:cs typeface="Archivo Black" panose="020B0A03020202020B04"/>
              <a:sym typeface="Archivo Black" panose="020B0A03020202020B04"/>
            </a:endParaRPr>
          </a:p>
        </p:txBody>
      </p:sp>
      <p:sp>
        <p:nvSpPr>
          <p:cNvPr id="32" name="TextBox 32"/>
          <p:cNvSpPr txBox="1"/>
          <p:nvPr/>
        </p:nvSpPr>
        <p:spPr>
          <a:xfrm>
            <a:off x="14353126" y="4951553"/>
            <a:ext cx="3188564" cy="466725"/>
          </a:xfrm>
          <a:prstGeom prst="rect">
            <a:avLst/>
          </a:prstGeom>
        </p:spPr>
        <p:txBody>
          <a:bodyPr lIns="0" tIns="0" rIns="0" bIns="0" rtlCol="0" anchor="t">
            <a:spAutoFit/>
          </a:bodyPr>
          <a:lstStyle/>
          <a:p>
            <a:pPr algn="l">
              <a:lnSpc>
                <a:spcPts val="3600"/>
              </a:lnSpc>
            </a:pPr>
            <a:r>
              <a:rPr lang="en-US" sz="3000" spc="5">
                <a:solidFill>
                  <a:srgbClr val="FFFFFF"/>
                </a:solidFill>
                <a:latin typeface="Archivo Black" panose="020B0A03020202020B04"/>
                <a:ea typeface="Archivo Black" panose="020B0A03020202020B04"/>
                <a:cs typeface="Archivo Black" panose="020B0A03020202020B04"/>
                <a:sym typeface="Archivo Black" panose="020B0A03020202020B04"/>
              </a:rPr>
              <a:t>Contemporary</a:t>
            </a:r>
            <a:endParaRPr lang="en-US" sz="3000" spc="5">
              <a:solidFill>
                <a:srgbClr val="FFFFFF"/>
              </a:solidFill>
              <a:latin typeface="Archivo Black" panose="020B0A03020202020B04"/>
              <a:ea typeface="Archivo Black" panose="020B0A03020202020B04"/>
              <a:cs typeface="Archivo Black" panose="020B0A03020202020B04"/>
              <a:sym typeface="Archivo Black" panose="020B0A03020202020B04"/>
            </a:endParaRPr>
          </a:p>
        </p:txBody>
      </p:sp>
      <p:sp>
        <p:nvSpPr>
          <p:cNvPr id="33" name="TextBox 33"/>
          <p:cNvSpPr txBox="1"/>
          <p:nvPr/>
        </p:nvSpPr>
        <p:spPr>
          <a:xfrm>
            <a:off x="6850380" y="1572260"/>
            <a:ext cx="4926965" cy="2584450"/>
          </a:xfrm>
          <a:prstGeom prst="rect">
            <a:avLst/>
          </a:prstGeom>
        </p:spPr>
        <p:txBody>
          <a:bodyPr wrap="square" lIns="0" tIns="0" rIns="0" bIns="0" rtlCol="0" anchor="t">
            <a:spAutoFit/>
          </a:bodyPr>
          <a:lstStyle/>
          <a:p>
            <a:pPr marL="518160" lvl="1" indent="-259080" algn="l">
              <a:lnSpc>
                <a:spcPts val="3455"/>
              </a:lnSpc>
              <a:buFont typeface="Arial" panose="020B0604020202020204"/>
              <a:buChar char="•"/>
            </a:pPr>
            <a:r>
              <a:rPr lang="en-US" sz="2800">
                <a:solidFill>
                  <a:srgbClr val="808080"/>
                </a:solidFill>
                <a:latin typeface="Arimo" panose="020B0604020202020204"/>
                <a:ea typeface="Arimo" panose="020B0604020202020204"/>
                <a:cs typeface="Arimo" panose="020B0604020202020204"/>
                <a:sym typeface="Arimo" panose="020B0604020202020204"/>
              </a:rPr>
              <a:t> Commercialization: Bianliang "Painting Market" emerges</a:t>
            </a:r>
            <a:endParaRPr lang="en-US" sz="2800">
              <a:solidFill>
                <a:srgbClr val="808080"/>
              </a:solidFill>
              <a:latin typeface="Arimo" panose="020B0604020202020204"/>
              <a:ea typeface="Arimo" panose="020B0604020202020204"/>
              <a:cs typeface="Arimo" panose="020B0604020202020204"/>
              <a:sym typeface="Arimo" panose="020B0604020202020204"/>
            </a:endParaRPr>
          </a:p>
          <a:p>
            <a:pPr marL="518160" lvl="1" indent="-259080" algn="l">
              <a:lnSpc>
                <a:spcPts val="3455"/>
              </a:lnSpc>
              <a:buFont typeface="Arial" panose="020B0604020202020204"/>
              <a:buChar char="•"/>
            </a:pPr>
            <a:r>
              <a:rPr lang="en-US" sz="2800">
                <a:solidFill>
                  <a:srgbClr val="808080"/>
                </a:solidFill>
                <a:latin typeface="Arimo" panose="020B0604020202020204"/>
                <a:ea typeface="Arimo" panose="020B0604020202020204"/>
                <a:cs typeface="Arimo" panose="020B0604020202020204"/>
                <a:sym typeface="Arimo" panose="020B0604020202020204"/>
              </a:rPr>
              <a:t> Earliest Existing Work: Four Beauties </a:t>
            </a:r>
            <a:endParaRPr lang="en-US" sz="2800">
              <a:solidFill>
                <a:srgbClr val="808080"/>
              </a:solidFill>
              <a:latin typeface="Arimo" panose="020B0604020202020204"/>
              <a:ea typeface="Arimo" panose="020B0604020202020204"/>
              <a:cs typeface="Arimo" panose="020B0604020202020204"/>
              <a:sym typeface="Arimo" panose="020B0604020202020204"/>
            </a:endParaRPr>
          </a:p>
          <a:p>
            <a:pPr algn="l">
              <a:lnSpc>
                <a:spcPts val="2880"/>
              </a:lnSpc>
            </a:pPr>
            <a:endParaRPr lang="en-US" sz="2800">
              <a:solidFill>
                <a:srgbClr val="808080"/>
              </a:solidFill>
              <a:latin typeface="Arimo" panose="020B0604020202020204"/>
              <a:ea typeface="Arimo" panose="020B0604020202020204"/>
              <a:cs typeface="Arimo" panose="020B0604020202020204"/>
              <a:sym typeface="Arimo" panose="020B0604020202020204"/>
            </a:endParaRPr>
          </a:p>
        </p:txBody>
      </p:sp>
      <p:sp>
        <p:nvSpPr>
          <p:cNvPr id="34" name="TextBox 34"/>
          <p:cNvSpPr txBox="1"/>
          <p:nvPr/>
        </p:nvSpPr>
        <p:spPr>
          <a:xfrm>
            <a:off x="12497113" y="1782118"/>
            <a:ext cx="5095572" cy="1772285"/>
          </a:xfrm>
          <a:prstGeom prst="rect">
            <a:avLst/>
          </a:prstGeom>
        </p:spPr>
        <p:txBody>
          <a:bodyPr lIns="0" tIns="0" rIns="0" bIns="0" rtlCol="0" anchor="t">
            <a:spAutoFit/>
          </a:bodyPr>
          <a:lstStyle/>
          <a:p>
            <a:pPr marL="518160" lvl="1" indent="-259080" algn="l">
              <a:lnSpc>
                <a:spcPts val="3455"/>
              </a:lnSpc>
              <a:buFont typeface="Arial" panose="020B0604020202020204"/>
              <a:buChar char="•"/>
            </a:pPr>
            <a:r>
              <a:rPr lang="en-US" sz="2800">
                <a:solidFill>
                  <a:srgbClr val="808080"/>
                </a:solidFill>
                <a:latin typeface="Arimo" panose="020B0604020202020204"/>
                <a:ea typeface="Arimo" panose="020B0604020202020204"/>
                <a:cs typeface="Arimo" panose="020B0604020202020204"/>
                <a:sym typeface="Arimo" panose="020B0604020202020204"/>
              </a:rPr>
              <a:t>Technological Disruption:</a:t>
            </a:r>
            <a:endParaRPr lang="en-US" sz="2800">
              <a:solidFill>
                <a:srgbClr val="808080"/>
              </a:solidFill>
              <a:latin typeface="Arimo" panose="020B0604020202020204"/>
              <a:ea typeface="Arimo" panose="020B0604020202020204"/>
              <a:cs typeface="Arimo" panose="020B0604020202020204"/>
              <a:sym typeface="Arimo" panose="020B0604020202020204"/>
            </a:endParaRPr>
          </a:p>
          <a:p>
            <a:pPr marL="518160" lvl="1" indent="-259080" algn="l">
              <a:lnSpc>
                <a:spcPts val="3455"/>
              </a:lnSpc>
              <a:buFont typeface="Arial" panose="020B0604020202020204"/>
              <a:buChar char="•"/>
            </a:pPr>
            <a:r>
              <a:rPr lang="en-US" sz="2800">
                <a:solidFill>
                  <a:srgbClr val="808080"/>
                </a:solidFill>
                <a:latin typeface="Arimo" panose="020B0604020202020204"/>
                <a:ea typeface="Arimo" panose="020B0604020202020204"/>
                <a:cs typeface="Arimo" panose="020B0604020202020204"/>
                <a:sym typeface="Arimo" panose="020B0604020202020204"/>
              </a:rPr>
              <a:t>Plummeting </a:t>
            </a:r>
            <a:r>
              <a:rPr lang="en-US" sz="2800">
                <a:solidFill>
                  <a:srgbClr val="808080"/>
                </a:solidFill>
                <a:latin typeface="Arimo" panose="020B0604020202020204"/>
                <a:ea typeface="Arimo" panose="020B0604020202020204"/>
                <a:cs typeface="Arimo" panose="020B0604020202020204"/>
                <a:sym typeface="Arimo" panose="020B0604020202020204"/>
              </a:rPr>
              <a:t>Demand</a:t>
            </a:r>
            <a:endParaRPr lang="en-US" sz="2800">
              <a:solidFill>
                <a:srgbClr val="808080"/>
              </a:solidFill>
              <a:latin typeface="Arimo" panose="020B0604020202020204"/>
              <a:ea typeface="Arimo" panose="020B0604020202020204"/>
              <a:cs typeface="Arimo" panose="020B0604020202020204"/>
              <a:sym typeface="Arimo" panose="020B0604020202020204"/>
            </a:endParaRPr>
          </a:p>
          <a:p>
            <a:pPr marL="518160" lvl="1" indent="-259080" algn="l">
              <a:lnSpc>
                <a:spcPts val="3455"/>
              </a:lnSpc>
              <a:buFont typeface="Arial" panose="020B0604020202020204"/>
              <a:buChar char="•"/>
            </a:pPr>
            <a:r>
              <a:rPr lang="en-US" sz="2800">
                <a:solidFill>
                  <a:srgbClr val="808080"/>
                </a:solidFill>
                <a:latin typeface="Arimo" panose="020B0604020202020204"/>
                <a:ea typeface="Arimo" panose="020B0604020202020204"/>
                <a:cs typeface="Arimo" panose="020B0604020202020204"/>
                <a:sym typeface="Arimo" panose="020B0604020202020204"/>
              </a:rPr>
              <a:t>Theme Misalignment</a:t>
            </a:r>
            <a:endParaRPr lang="en-US" sz="2800">
              <a:solidFill>
                <a:srgbClr val="808080"/>
              </a:solidFill>
              <a:latin typeface="Arimo" panose="020B0604020202020204"/>
              <a:ea typeface="Arimo" panose="020B0604020202020204"/>
              <a:cs typeface="Arimo" panose="020B0604020202020204"/>
              <a:sym typeface="Arimo" panose="020B0604020202020204"/>
            </a:endParaRPr>
          </a:p>
          <a:p>
            <a:pPr marL="518160" lvl="1" indent="-259080" algn="l">
              <a:lnSpc>
                <a:spcPts val="3455"/>
              </a:lnSpc>
              <a:buFont typeface="Arial" panose="020B0604020202020204"/>
              <a:buChar char="•"/>
            </a:pPr>
            <a:r>
              <a:rPr lang="en-US" sz="2800">
                <a:solidFill>
                  <a:srgbClr val="808080"/>
                </a:solidFill>
                <a:latin typeface="Arimo" panose="020B0604020202020204"/>
                <a:ea typeface="Arimo" panose="020B0604020202020204"/>
                <a:cs typeface="Arimo" panose="020B0604020202020204"/>
                <a:sym typeface="Arimo" panose="020B0604020202020204"/>
              </a:rPr>
              <a:t>Succession Crisis</a:t>
            </a:r>
            <a:endParaRPr lang="en-US" sz="2800">
              <a:solidFill>
                <a:srgbClr val="808080"/>
              </a:solidFill>
              <a:latin typeface="Arimo" panose="020B0604020202020204"/>
              <a:ea typeface="Arimo" panose="020B0604020202020204"/>
              <a:cs typeface="Arimo" panose="020B0604020202020204"/>
              <a:sym typeface="Arimo" panose="020B0604020202020204"/>
            </a:endParaRPr>
          </a:p>
        </p:txBody>
      </p:sp>
      <p:sp>
        <p:nvSpPr>
          <p:cNvPr id="35" name="TextBox 35"/>
          <p:cNvSpPr txBox="1"/>
          <p:nvPr/>
        </p:nvSpPr>
        <p:spPr>
          <a:xfrm>
            <a:off x="7151370" y="3756660"/>
            <a:ext cx="3885565" cy="400050"/>
          </a:xfrm>
          <a:prstGeom prst="rect">
            <a:avLst/>
          </a:prstGeom>
        </p:spPr>
        <p:txBody>
          <a:bodyPr wrap="square" lIns="0" tIns="0" rIns="0" bIns="0" rtlCol="0" anchor="t">
            <a:spAutoFit/>
          </a:bodyPr>
          <a:lstStyle/>
          <a:p>
            <a:pPr algn="l">
              <a:lnSpc>
                <a:spcPts val="3120"/>
              </a:lnSpc>
            </a:pPr>
            <a:r>
              <a:rPr lang="en-US" altLang="zh-CN" sz="2600" b="1">
                <a:solidFill>
                  <a:srgbClr val="000000"/>
                </a:solidFill>
                <a:latin typeface="Arimo Bold" panose="020B0704020202020204"/>
                <a:ea typeface="Arimo Bold" panose="020B0704020202020204"/>
                <a:cs typeface="Arimo Bold" panose="020B0704020202020204"/>
                <a:sym typeface="Arimo Bold" panose="020B0704020202020204"/>
              </a:rPr>
              <a:t>Consolidation Period</a:t>
            </a:r>
            <a:endParaRPr lang="en-US" altLang="zh-CN" sz="2600" b="1">
              <a:solidFill>
                <a:srgbClr val="000000"/>
              </a:solidFill>
              <a:latin typeface="Arimo Bold" panose="020B0704020202020204"/>
              <a:ea typeface="Arimo Bold" panose="020B0704020202020204"/>
              <a:cs typeface="Arimo Bold" panose="020B0704020202020204"/>
              <a:sym typeface="Arimo Bold" panose="020B0704020202020204"/>
            </a:endParaRPr>
          </a:p>
        </p:txBody>
      </p:sp>
      <p:sp>
        <p:nvSpPr>
          <p:cNvPr id="36" name="TextBox 36"/>
          <p:cNvSpPr txBox="1"/>
          <p:nvPr/>
        </p:nvSpPr>
        <p:spPr>
          <a:xfrm>
            <a:off x="12427585" y="3766185"/>
            <a:ext cx="5946775" cy="424180"/>
          </a:xfrm>
          <a:prstGeom prst="rect">
            <a:avLst/>
          </a:prstGeom>
        </p:spPr>
        <p:txBody>
          <a:bodyPr wrap="square" lIns="0" tIns="0" rIns="0" bIns="0" rtlCol="0" anchor="t">
            <a:spAutoFit/>
          </a:bodyPr>
          <a:lstStyle/>
          <a:p>
            <a:pPr algn="l">
              <a:lnSpc>
                <a:spcPts val="3310"/>
              </a:lnSpc>
              <a:buClrTx/>
              <a:buSzTx/>
              <a:buFontTx/>
            </a:pPr>
            <a:r>
              <a:rPr lang="en-US" altLang="zh-CN" sz="2700" b="1">
                <a:solidFill>
                  <a:srgbClr val="000000"/>
                </a:solidFill>
                <a:latin typeface="Arimo Bold" panose="020B0704020202020204"/>
                <a:ea typeface="Arimo Bold" panose="020B0704020202020204"/>
                <a:cs typeface="Arimo Bold" panose="020B0704020202020204"/>
                <a:sym typeface="Arimo Bold Italics" panose="020B0A03020202020B04"/>
              </a:rPr>
              <a:t>Challenges Across Eras</a:t>
            </a:r>
            <a:endParaRPr lang="en-US" altLang="zh-CN" sz="2700" b="1">
              <a:solidFill>
                <a:srgbClr val="000000"/>
              </a:solidFill>
              <a:latin typeface="Arimo Bold" panose="020B0704020202020204"/>
              <a:ea typeface="Arimo Bold" panose="020B0704020202020204"/>
              <a:cs typeface="Arimo Bold" panose="020B0704020202020204"/>
              <a:sym typeface="Arimo Bold Italics" panose="020B0A03020202020B04"/>
            </a:endParaRPr>
          </a:p>
        </p:txBody>
      </p:sp>
      <p:sp>
        <p:nvSpPr>
          <p:cNvPr id="37" name="TextBox 37"/>
          <p:cNvSpPr txBox="1"/>
          <p:nvPr/>
        </p:nvSpPr>
        <p:spPr>
          <a:xfrm>
            <a:off x="4153446" y="6245998"/>
            <a:ext cx="2493176" cy="415290"/>
          </a:xfrm>
          <a:prstGeom prst="rect">
            <a:avLst/>
          </a:prstGeom>
        </p:spPr>
        <p:txBody>
          <a:bodyPr lIns="0" tIns="0" rIns="0" bIns="0" rtlCol="0" anchor="t">
            <a:spAutoFit/>
          </a:bodyPr>
          <a:lstStyle/>
          <a:p>
            <a:pPr algn="l">
              <a:lnSpc>
                <a:spcPts val="3240"/>
              </a:lnSpc>
            </a:pPr>
            <a:r>
              <a:rPr lang="en-US" altLang="zh-CN" sz="2700" b="1">
                <a:solidFill>
                  <a:srgbClr val="000000"/>
                </a:solidFill>
                <a:latin typeface="Arimo Bold" panose="020B0704020202020204"/>
                <a:ea typeface="Arimo Bold" panose="020B0704020202020204"/>
                <a:cs typeface="Arimo Bold" panose="020B0704020202020204"/>
                <a:sym typeface="Arimo Bold" panose="020B0704020202020204"/>
              </a:rPr>
              <a:t>Growth Period</a:t>
            </a:r>
            <a:endParaRPr lang="en-US" altLang="zh-CN" sz="2700" b="1">
              <a:solidFill>
                <a:srgbClr val="000000"/>
              </a:solidFill>
              <a:latin typeface="Arimo Bold" panose="020B0704020202020204"/>
              <a:ea typeface="Arimo Bold" panose="020B0704020202020204"/>
              <a:cs typeface="Arimo Bold" panose="020B0704020202020204"/>
              <a:sym typeface="Arimo Bold" panose="020B0704020202020204"/>
            </a:endParaRPr>
          </a:p>
        </p:txBody>
      </p:sp>
      <p:sp>
        <p:nvSpPr>
          <p:cNvPr id="38" name="TextBox 38"/>
          <p:cNvSpPr txBox="1"/>
          <p:nvPr/>
        </p:nvSpPr>
        <p:spPr>
          <a:xfrm>
            <a:off x="4190911" y="6990558"/>
            <a:ext cx="3684442" cy="2214880"/>
          </a:xfrm>
          <a:prstGeom prst="rect">
            <a:avLst/>
          </a:prstGeom>
        </p:spPr>
        <p:txBody>
          <a:bodyPr lIns="0" tIns="0" rIns="0" bIns="0" rtlCol="0" anchor="t">
            <a:spAutoFit/>
          </a:bodyPr>
          <a:lstStyle/>
          <a:p>
            <a:pPr algn="l">
              <a:lnSpc>
                <a:spcPts val="3455"/>
              </a:lnSpc>
            </a:pPr>
            <a:r>
              <a:rPr lang="en-US" sz="2800">
                <a:solidFill>
                  <a:srgbClr val="808080"/>
                </a:solidFill>
                <a:latin typeface="Arimo" panose="020B0604020202020204"/>
                <a:ea typeface="Arimo" panose="020B0604020202020204"/>
                <a:cs typeface="Arimo" panose="020B0604020202020204"/>
                <a:sym typeface="Arimo" panose="020B0604020202020204"/>
              </a:rPr>
              <a:t>Foundation of Woodblock Printing (Buddhist scripture printing)</a:t>
            </a:r>
            <a:endParaRPr lang="en-US" sz="2800">
              <a:solidFill>
                <a:srgbClr val="808080"/>
              </a:solidFill>
              <a:latin typeface="Arimo" panose="020B0604020202020204"/>
              <a:ea typeface="Arimo" panose="020B0604020202020204"/>
              <a:cs typeface="Arimo" panose="020B0604020202020204"/>
              <a:sym typeface="Arimo" panose="020B0604020202020204"/>
            </a:endParaRPr>
          </a:p>
          <a:p>
            <a:pPr algn="l">
              <a:lnSpc>
                <a:spcPts val="3455"/>
              </a:lnSpc>
            </a:pPr>
            <a:endParaRPr lang="en-US" sz="2800">
              <a:solidFill>
                <a:srgbClr val="808080"/>
              </a:solidFill>
              <a:latin typeface="Arimo" panose="020B0604020202020204"/>
              <a:ea typeface="Arimo" panose="020B0604020202020204"/>
              <a:cs typeface="Arimo" panose="020B0604020202020204"/>
              <a:sym typeface="Arimo" panose="020B0604020202020204"/>
            </a:endParaRPr>
          </a:p>
        </p:txBody>
      </p:sp>
      <p:sp>
        <p:nvSpPr>
          <p:cNvPr id="40" name="TextBox 40"/>
          <p:cNvSpPr txBox="1"/>
          <p:nvPr/>
        </p:nvSpPr>
        <p:spPr>
          <a:xfrm>
            <a:off x="9753399" y="6223139"/>
            <a:ext cx="4559722" cy="424180"/>
          </a:xfrm>
          <a:prstGeom prst="rect">
            <a:avLst/>
          </a:prstGeom>
        </p:spPr>
        <p:txBody>
          <a:bodyPr lIns="0" tIns="0" rIns="0" bIns="0" rtlCol="0" anchor="t">
            <a:spAutoFit/>
          </a:bodyPr>
          <a:lstStyle/>
          <a:p>
            <a:pPr algn="l">
              <a:lnSpc>
                <a:spcPts val="3310"/>
              </a:lnSpc>
            </a:pPr>
            <a:r>
              <a:rPr lang="en-US" altLang="zh-CN" sz="2700" b="1">
                <a:solidFill>
                  <a:srgbClr val="000000"/>
                </a:solidFill>
                <a:latin typeface="Arimo Bold" panose="020B0704020202020204"/>
                <a:ea typeface="Arimo Bold" panose="020B0704020202020204"/>
                <a:cs typeface="Arimo Bold" panose="020B0704020202020204"/>
                <a:sym typeface="Arimo Bold Italics" panose="020B0A03020202020B04"/>
              </a:rPr>
              <a:t>Golden Age</a:t>
            </a:r>
            <a:endParaRPr lang="en-US" altLang="zh-CN" sz="2700" b="1">
              <a:solidFill>
                <a:srgbClr val="000000"/>
              </a:solidFill>
              <a:latin typeface="Arimo Bold" panose="020B0704020202020204"/>
              <a:ea typeface="Arimo Bold" panose="020B0704020202020204"/>
              <a:cs typeface="Arimo Bold" panose="020B0704020202020204"/>
              <a:sym typeface="Arimo Bold Italics" panose="020B0A03020202020B04"/>
            </a:endParaRPr>
          </a:p>
        </p:txBody>
      </p:sp>
      <p:sp>
        <p:nvSpPr>
          <p:cNvPr id="41" name="TextBox 41"/>
          <p:cNvSpPr txBox="1"/>
          <p:nvPr/>
        </p:nvSpPr>
        <p:spPr>
          <a:xfrm>
            <a:off x="9392519" y="6820420"/>
            <a:ext cx="4559722" cy="1661160"/>
          </a:xfrm>
          <a:prstGeom prst="rect">
            <a:avLst/>
          </a:prstGeom>
        </p:spPr>
        <p:txBody>
          <a:bodyPr lIns="0" tIns="0" rIns="0" bIns="0" rtlCol="0" anchor="t">
            <a:spAutoFit/>
          </a:bodyPr>
          <a:lstStyle/>
          <a:p>
            <a:pPr marL="518160" lvl="1" indent="-259080" algn="l">
              <a:lnSpc>
                <a:spcPts val="3455"/>
              </a:lnSpc>
              <a:buFont typeface="Arial" panose="020B0604020202020204"/>
              <a:buChar char="•"/>
            </a:pPr>
            <a:r>
              <a:rPr lang="en-US" sz="2800">
                <a:solidFill>
                  <a:srgbClr val="808080"/>
                </a:solidFill>
                <a:latin typeface="Arimo" panose="020B0604020202020204"/>
                <a:ea typeface="Arimo" panose="020B0604020202020204"/>
                <a:cs typeface="Arimo" panose="020B0604020202020204"/>
                <a:sym typeface="Arimo" panose="020B0604020202020204"/>
              </a:rPr>
              <a:t>Theme Expansion</a:t>
            </a:r>
            <a:endParaRPr lang="en-US" sz="2800">
              <a:solidFill>
                <a:srgbClr val="808080"/>
              </a:solidFill>
              <a:latin typeface="Arimo" panose="020B0604020202020204"/>
              <a:ea typeface="Arimo" panose="020B0604020202020204"/>
              <a:cs typeface="Arimo" panose="020B0604020202020204"/>
              <a:sym typeface="Arimo" panose="020B0604020202020204"/>
            </a:endParaRPr>
          </a:p>
          <a:p>
            <a:pPr marL="518160" lvl="1" indent="-259080" algn="l">
              <a:lnSpc>
                <a:spcPts val="3455"/>
              </a:lnSpc>
              <a:buFont typeface="Arial" panose="020B0604020202020204"/>
              <a:buChar char="•"/>
            </a:pPr>
            <a:r>
              <a:rPr lang="en-US" sz="2800">
                <a:solidFill>
                  <a:srgbClr val="808080"/>
                </a:solidFill>
                <a:latin typeface="Arimo" panose="020B0604020202020204"/>
                <a:ea typeface="Arimo" panose="020B0604020202020204"/>
                <a:cs typeface="Arimo" panose="020B0604020202020204"/>
                <a:sym typeface="Arimo" panose="020B0604020202020204"/>
              </a:rPr>
              <a:t>Technical Mastery</a:t>
            </a:r>
            <a:endParaRPr lang="en-US" sz="2800">
              <a:solidFill>
                <a:srgbClr val="808080"/>
              </a:solidFill>
              <a:latin typeface="Arimo" panose="020B0604020202020204"/>
              <a:ea typeface="Arimo" panose="020B0604020202020204"/>
              <a:cs typeface="Arimo" panose="020B0604020202020204"/>
              <a:sym typeface="Arimo" panose="020B0604020202020204"/>
            </a:endParaRPr>
          </a:p>
          <a:p>
            <a:pPr marL="518160" lvl="1" indent="-259080" algn="l">
              <a:lnSpc>
                <a:spcPts val="3455"/>
              </a:lnSpc>
              <a:buFont typeface="Arial" panose="020B0604020202020204"/>
              <a:buChar char="•"/>
            </a:pPr>
            <a:r>
              <a:rPr lang="en-US" sz="2800">
                <a:solidFill>
                  <a:srgbClr val="808080"/>
                </a:solidFill>
                <a:latin typeface="Arimo" panose="020B0604020202020204"/>
                <a:ea typeface="Arimo" panose="020B0604020202020204"/>
                <a:cs typeface="Arimo" panose="020B0604020202020204"/>
                <a:sym typeface="Arimo" panose="020B0604020202020204"/>
              </a:rPr>
              <a:t>Different Regional Styles</a:t>
            </a:r>
            <a:endParaRPr lang="en-US" sz="2800">
              <a:solidFill>
                <a:srgbClr val="808080"/>
              </a:solidFill>
              <a:latin typeface="Arimo" panose="020B0604020202020204"/>
              <a:ea typeface="Arimo" panose="020B0604020202020204"/>
              <a:cs typeface="Arimo" panose="020B0604020202020204"/>
              <a:sym typeface="Arimo" panose="020B0604020202020204"/>
            </a:endParaRPr>
          </a:p>
          <a:p>
            <a:pPr algn="l">
              <a:lnSpc>
                <a:spcPts val="2590"/>
              </a:lnSpc>
            </a:pPr>
            <a:endParaRPr lang="en-US" sz="2800">
              <a:solidFill>
                <a:srgbClr val="808080"/>
              </a:solidFill>
              <a:latin typeface="Arimo" panose="020B0604020202020204"/>
              <a:ea typeface="Arimo" panose="020B0604020202020204"/>
              <a:cs typeface="Arimo" panose="020B0604020202020204"/>
              <a:sym typeface="Arimo" panose="020B0604020202020204"/>
            </a:endParaRPr>
          </a:p>
        </p:txBody>
      </p:sp>
      <p:sp>
        <p:nvSpPr>
          <p:cNvPr id="42" name="TextBox 42"/>
          <p:cNvSpPr txBox="1"/>
          <p:nvPr/>
        </p:nvSpPr>
        <p:spPr>
          <a:xfrm>
            <a:off x="14401841" y="6614172"/>
            <a:ext cx="4029034" cy="1329055"/>
          </a:xfrm>
          <a:prstGeom prst="rect">
            <a:avLst/>
          </a:prstGeom>
        </p:spPr>
        <p:txBody>
          <a:bodyPr lIns="0" tIns="0" rIns="0" bIns="0" rtlCol="0" anchor="t">
            <a:spAutoFit/>
          </a:bodyPr>
          <a:lstStyle/>
          <a:p>
            <a:pPr marL="518160" lvl="1" indent="-259080" algn="l">
              <a:lnSpc>
                <a:spcPts val="3455"/>
              </a:lnSpc>
              <a:buFont typeface="Arial" panose="020B0604020202020204"/>
              <a:buChar char="•"/>
            </a:pPr>
            <a:r>
              <a:rPr lang="en-US" sz="2800">
                <a:solidFill>
                  <a:srgbClr val="808080"/>
                </a:solidFill>
                <a:latin typeface="Arimo" panose="020B0604020202020204"/>
                <a:ea typeface="Arimo" panose="020B0604020202020204"/>
                <a:cs typeface="Arimo" panose="020B0604020202020204"/>
                <a:sym typeface="Arimo" panose="020B0604020202020204"/>
              </a:rPr>
              <a:t>transformation: ”Ancient Craft, Modern Stories“</a:t>
            </a:r>
            <a:endParaRPr lang="en-US" sz="2800">
              <a:solidFill>
                <a:srgbClr val="808080"/>
              </a:solidFill>
              <a:latin typeface="Arimo" panose="020B0604020202020204"/>
              <a:ea typeface="Arimo" panose="020B0604020202020204"/>
              <a:cs typeface="Arimo" panose="020B0604020202020204"/>
              <a:sym typeface="Arimo" panose="020B0604020202020204"/>
            </a:endParaRPr>
          </a:p>
        </p:txBody>
      </p:sp>
      <p:sp>
        <p:nvSpPr>
          <p:cNvPr id="45" name="TextBox 10"/>
          <p:cNvSpPr txBox="1"/>
          <p:nvPr/>
        </p:nvSpPr>
        <p:spPr>
          <a:xfrm>
            <a:off x="-7925016" y="724828"/>
            <a:ext cx="19804442" cy="1090295"/>
          </a:xfrm>
          <a:prstGeom prst="rect">
            <a:avLst/>
          </a:prstGeom>
        </p:spPr>
        <p:txBody>
          <a:bodyPr lIns="0" tIns="0" rIns="0" bIns="0" rtlCol="0" anchor="t">
            <a:spAutoFit/>
          </a:bodyPr>
          <a:p>
            <a:pPr algn="ctr">
              <a:lnSpc>
                <a:spcPts val="8505"/>
              </a:lnSpc>
            </a:pPr>
            <a:r>
              <a:rPr lang="en-US" sz="7090">
                <a:solidFill>
                  <a:srgbClr val="603C29"/>
                </a:solidFill>
                <a:latin typeface="黄煜臣江西拙楷体" panose="02010600040101010101" charset="-122"/>
                <a:ea typeface="黄煜臣江西拙楷体" panose="02010600040101010101" charset="-122"/>
                <a:cs typeface="黄煜臣江西拙楷体" panose="02010600040101010101" charset="-122"/>
                <a:sym typeface="黄煜臣江西拙楷体" panose="02010600040101010101" charset="-122"/>
              </a:rPr>
              <a:t>H</a:t>
            </a:r>
            <a:r>
              <a:rPr lang="en-US" sz="7090">
                <a:solidFill>
                  <a:srgbClr val="603C29"/>
                </a:solidFill>
                <a:latin typeface="黄煜臣江西拙楷体" panose="02010600040101010101" charset="-122"/>
                <a:ea typeface="黄煜臣江西拙楷体" panose="02010600040101010101" charset="-122"/>
                <a:cs typeface="黄煜臣江西拙楷体" panose="02010600040101010101" charset="-122"/>
                <a:sym typeface="黄煜臣江西拙楷体" panose="02010600040101010101" charset="-122"/>
              </a:rPr>
              <a:t>istory</a:t>
            </a:r>
            <a:endParaRPr lang="en-US" sz="7090">
              <a:solidFill>
                <a:srgbClr val="603C29"/>
              </a:solidFill>
              <a:latin typeface="黄煜臣江西拙楷体" panose="02010600040101010101" charset="-122"/>
              <a:ea typeface="黄煜臣江西拙楷体" panose="02010600040101010101" charset="-122"/>
              <a:cs typeface="黄煜臣江西拙楷体" panose="02010600040101010101" charset="-122"/>
              <a:sym typeface="黄煜臣江西拙楷体" panose="02010600040101010101" charset="-122"/>
            </a:endParaRPr>
          </a:p>
        </p:txBody>
      </p:sp>
      <p:sp>
        <p:nvSpPr>
          <p:cNvPr id="63" name="PA_文本框 6"/>
          <p:cNvSpPr txBox="1"/>
          <p:nvPr>
            <p:custDataLst>
              <p:tags r:id="rId1"/>
            </p:custDataLst>
          </p:nvPr>
        </p:nvSpPr>
        <p:spPr>
          <a:xfrm>
            <a:off x="13670920" y="3924751"/>
            <a:ext cx="4782846" cy="1972323"/>
          </a:xfrm>
          <a:prstGeom prst="rect">
            <a:avLst/>
          </a:prstGeom>
          <a:noFill/>
          <a:ln>
            <a:noFill/>
          </a:ln>
          <a:extLst>
            <a:ext uri="{91240B29-F687-4F45-9708-019B960494DF}">
              <a14:hiddenLine xmlns:a14="http://schemas.microsoft.com/office/drawing/2010/main">
                <a:solidFill>
                  <a:srgbClr val="FF0000"/>
                </a:solidFill>
              </a14:hiddenLine>
            </a:ext>
          </a:extLst>
        </p:spPr>
        <p:txBody>
          <a:bodyPr vert="horz" wrap="square" numCol="1" rtlCol="0">
            <a:prstTxWarp prst="textPlain">
              <a:avLst/>
            </a:prstTxWarp>
            <a:spAutoFit/>
          </a:bodyPr>
          <a:lstStyle>
            <a:defPPr>
              <a:defRPr lang="zh-CN"/>
            </a:defPPr>
            <a:lvl1pPr marR="0" lvl="0" indent="0" fontAlgn="auto">
              <a:lnSpc>
                <a:spcPts val="0"/>
              </a:lnSpc>
              <a:spcBef>
                <a:spcPts val="0"/>
              </a:spcBef>
              <a:spcAft>
                <a:spcPts val="0"/>
              </a:spcAft>
              <a:buClrTx/>
              <a:buSzTx/>
              <a:buFontTx/>
              <a:buNone/>
              <a:defRPr kumimoji="0" b="0" i="0" u="none" strike="noStrike" cap="none" spc="-1200" normalizeH="0" baseline="0">
                <a:ln>
                  <a:noFill/>
                </a:ln>
                <a:blipFill dpi="0" rotWithShape="1">
                  <a:blip r:embed="rId2"/>
                  <a:srcRect/>
                  <a:stretch>
                    <a:fillRect/>
                  </a:stretch>
                </a:blipFill>
                <a:effectLst/>
                <a:uLnTx/>
                <a:uFillTx/>
                <a:latin typeface="Arial" panose="020B0604020202020204" pitchFamily="34" charset="0"/>
                <a:ea typeface="等线" panose="02010600030101010101" pitchFamily="2" charset="-122"/>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dirty="0"/>
              <a:t>__________</a:t>
            </a:r>
            <a:endParaRPr lang="zh-CN" altLang="en-US" dirty="0"/>
          </a:p>
        </p:txBody>
      </p:sp>
      <p:sp>
        <p:nvSpPr>
          <p:cNvPr id="64" name="TextBox 40"/>
          <p:cNvSpPr txBox="1"/>
          <p:nvPr/>
        </p:nvSpPr>
        <p:spPr>
          <a:xfrm>
            <a:off x="14508279" y="6134874"/>
            <a:ext cx="4559722" cy="424180"/>
          </a:xfrm>
          <a:prstGeom prst="rect">
            <a:avLst/>
          </a:prstGeom>
        </p:spPr>
        <p:txBody>
          <a:bodyPr lIns="0" tIns="0" rIns="0" bIns="0" rtlCol="0" anchor="t">
            <a:spAutoFit/>
          </a:bodyPr>
          <a:p>
            <a:pPr algn="l">
              <a:lnSpc>
                <a:spcPts val="3310"/>
              </a:lnSpc>
            </a:pPr>
            <a:r>
              <a:rPr lang="en-US" altLang="zh-CN" sz="2700" b="1">
                <a:solidFill>
                  <a:srgbClr val="000000"/>
                </a:solidFill>
                <a:latin typeface="Arimo Bold" panose="020B0704020202020204"/>
                <a:ea typeface="Arimo Bold" panose="020B0704020202020204"/>
                <a:cs typeface="Arimo Bold" panose="020B0704020202020204"/>
                <a:sym typeface="Arimo Bold Italics" panose="020B0A03020202020B04"/>
              </a:rPr>
              <a:t>Revive</a:t>
            </a:r>
            <a:endParaRPr lang="en-US" altLang="zh-CN" sz="2700" b="1">
              <a:solidFill>
                <a:srgbClr val="000000"/>
              </a:solidFill>
              <a:latin typeface="Arimo Bold" panose="020B0704020202020204"/>
              <a:ea typeface="Arimo Bold" panose="020B0704020202020204"/>
              <a:cs typeface="Arimo Bold" panose="020B0704020202020204"/>
              <a:sym typeface="Arimo Bold Italics" panose="020B0A03020202020B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0" presetClass="entr" presetSubtype="0" accel="5000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 to="" calcmode="lin" valueType="num">
                                      <p:cBhvr>
                                        <p:cTn id="12" dur="300" fill="hold">
                                          <p:stCondLst>
                                            <p:cond delay="0"/>
                                          </p:stCondLst>
                                        </p:cTn>
                                        <p:tgtEl>
                                          <p:spTgt spid="27"/>
                                        </p:tgtEl>
                                        <p:attrNameLst>
                                          <p:attrName>ppt_y</p:attrName>
                                        </p:attrNameLst>
                                      </p:cBhvr>
                                      <p:tavLst>
                                        <p:tav tm="0">
                                          <p:val>
                                            <p:strVal val="0-ppt_h/1.5"/>
                                          </p:val>
                                        </p:tav>
                                        <p:tav tm="100000">
                                          <p:val>
                                            <p:strVal val="#ppt_y"/>
                                          </p:val>
                                        </p:tav>
                                      </p:tavLst>
                                    </p:anim>
                                  </p:childTnLst>
                                </p:cTn>
                              </p:par>
                              <p:par>
                                <p:cTn id="13" presetID="10"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additive="base">
                                        <p:cTn id="20" dur="500" fill="hold"/>
                                        <p:tgtEl>
                                          <p:spTgt spid="26"/>
                                        </p:tgtEl>
                                        <p:attrNameLst>
                                          <p:attrName>ppt_x</p:attrName>
                                        </p:attrNameLst>
                                      </p:cBhvr>
                                      <p:tavLst>
                                        <p:tav tm="0">
                                          <p:val>
                                            <p:strVal val="#ppt_x"/>
                                          </p:val>
                                        </p:tav>
                                        <p:tav tm="100000">
                                          <p:val>
                                            <p:strVal val="#ppt_x"/>
                                          </p:val>
                                        </p:tav>
                                      </p:tavLst>
                                    </p:anim>
                                    <p:anim calcmode="lin" valueType="num">
                                      <p:cBhvr additive="base">
                                        <p:cTn id="21" dur="500" fill="hold"/>
                                        <p:tgtEl>
                                          <p:spTgt spid="26"/>
                                        </p:tgtEl>
                                        <p:attrNameLst>
                                          <p:attrName>ppt_y</p:attrName>
                                        </p:attrNameLst>
                                      </p:cBhvr>
                                      <p:tavLst>
                                        <p:tav tm="0">
                                          <p:val>
                                            <p:strVal val="1+#ppt_h/2"/>
                                          </p:val>
                                        </p:tav>
                                        <p:tav tm="100000">
                                          <p:val>
                                            <p:strVal val="#ppt_y"/>
                                          </p:val>
                                        </p:tav>
                                      </p:tavLst>
                                    </p:anim>
                                  </p:childTnLst>
                                </p:cTn>
                              </p:par>
                            </p:childTnLst>
                          </p:cTn>
                        </p:par>
                        <p:par>
                          <p:cTn id="22" fill="hold">
                            <p:stCondLst>
                              <p:cond delay="500"/>
                            </p:stCondLst>
                            <p:childTnLst>
                              <p:par>
                                <p:cTn id="23" presetID="10" presetClass="entr" presetSubtype="0" fill="hold" grpId="0" nodeType="afterEffect">
                                  <p:stCondLst>
                                    <p:cond delay="0"/>
                                  </p:stCondLst>
                                  <p:iterate type="lt">
                                    <p:tmPct val="30000"/>
                                  </p:iterate>
                                  <p:childTnLst>
                                    <p:set>
                                      <p:cBhvr>
                                        <p:cTn id="24" dur="500" fill="hold">
                                          <p:stCondLst>
                                            <p:cond delay="0"/>
                                          </p:stCondLst>
                                        </p:cTn>
                                        <p:tgtEl>
                                          <p:spTgt spid="25">
                                            <p:txEl>
                                              <p:pRg st="0" end="0"/>
                                            </p:txEl>
                                          </p:spTgt>
                                        </p:tgtEl>
                                        <p:attrNameLst>
                                          <p:attrName>style.visibility</p:attrName>
                                        </p:attrNameLst>
                                      </p:cBhvr>
                                      <p:to>
                                        <p:strVal val="visible"/>
                                      </p:to>
                                    </p:set>
                                    <p:animEffect transition="in" filter="fade">
                                      <p:cBhvr>
                                        <p:cTn id="25" dur="500"/>
                                        <p:tgtEl>
                                          <p:spTgt spid="25">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0" presetClass="entr" presetSubtype="0" accel="50000" fill="hold" grpId="0" nodeType="clickEffect">
                                  <p:stCondLst>
                                    <p:cond delay="0"/>
                                  </p:stCondLst>
                                  <p:childTnLst>
                                    <p:set>
                                      <p:cBhvr>
                                        <p:cTn id="29" dur="1" fill="hold">
                                          <p:stCondLst>
                                            <p:cond delay="0"/>
                                          </p:stCondLst>
                                        </p:cTn>
                                        <p:tgtEl>
                                          <p:spTgt spid="28"/>
                                        </p:tgtEl>
                                        <p:attrNameLst>
                                          <p:attrName>style.visibility</p:attrName>
                                        </p:attrNameLst>
                                      </p:cBhvr>
                                      <p:to>
                                        <p:strVal val="visible"/>
                                      </p:to>
                                    </p:set>
                                    <p:anim to="" calcmode="lin" valueType="num">
                                      <p:cBhvr>
                                        <p:cTn id="30" dur="300" fill="hold">
                                          <p:stCondLst>
                                            <p:cond delay="0"/>
                                          </p:stCondLst>
                                        </p:cTn>
                                        <p:tgtEl>
                                          <p:spTgt spid="28"/>
                                        </p:tgtEl>
                                        <p:attrNameLst>
                                          <p:attrName>ppt_y</p:attrName>
                                        </p:attrNameLst>
                                      </p:cBhvr>
                                      <p:tavLst>
                                        <p:tav tm="0">
                                          <p:val>
                                            <p:strVal val="0-ppt_h/1.5"/>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ppt_x"/>
                                          </p:val>
                                        </p:tav>
                                        <p:tav tm="100000">
                                          <p:val>
                                            <p:strVal val="#ppt_x"/>
                                          </p:val>
                                        </p:tav>
                                      </p:tavLst>
                                    </p:anim>
                                    <p:anim calcmode="lin" valueType="num">
                                      <p:cBhvr additive="base">
                                        <p:cTn id="3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500" fill="hold"/>
                                        <p:tgtEl>
                                          <p:spTgt spid="37"/>
                                        </p:tgtEl>
                                        <p:attrNameLst>
                                          <p:attrName>ppt_x</p:attrName>
                                        </p:attrNameLst>
                                      </p:cBhvr>
                                      <p:tavLst>
                                        <p:tav tm="0">
                                          <p:val>
                                            <p:strVal val="#ppt_x"/>
                                          </p:val>
                                        </p:tav>
                                        <p:tav tm="100000">
                                          <p:val>
                                            <p:strVal val="#ppt_x"/>
                                          </p:val>
                                        </p:tav>
                                      </p:tavLst>
                                    </p:anim>
                                    <p:anim calcmode="lin" valueType="num">
                                      <p:cBhvr additive="base">
                                        <p:cTn id="42"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additive="base">
                                        <p:cTn id="47" dur="500" fill="hold"/>
                                        <p:tgtEl>
                                          <p:spTgt spid="38"/>
                                        </p:tgtEl>
                                        <p:attrNameLst>
                                          <p:attrName>ppt_x</p:attrName>
                                        </p:attrNameLst>
                                      </p:cBhvr>
                                      <p:tavLst>
                                        <p:tav tm="0">
                                          <p:val>
                                            <p:strVal val="#ppt_x"/>
                                          </p:val>
                                        </p:tav>
                                        <p:tav tm="100000">
                                          <p:val>
                                            <p:strVal val="#ppt_x"/>
                                          </p:val>
                                        </p:tav>
                                      </p:tavLst>
                                    </p:anim>
                                    <p:anim calcmode="lin" valueType="num">
                                      <p:cBhvr additive="base">
                                        <p:cTn id="48"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0" presetClass="entr" presetSubtype="0" accel="50000" fill="hold" grpId="0" nodeType="clickEffect">
                                  <p:stCondLst>
                                    <p:cond delay="0"/>
                                  </p:stCondLst>
                                  <p:childTnLst>
                                    <p:set>
                                      <p:cBhvr>
                                        <p:cTn id="52" dur="1" fill="hold">
                                          <p:stCondLst>
                                            <p:cond delay="0"/>
                                          </p:stCondLst>
                                        </p:cTn>
                                        <p:tgtEl>
                                          <p:spTgt spid="29"/>
                                        </p:tgtEl>
                                        <p:attrNameLst>
                                          <p:attrName>style.visibility</p:attrName>
                                        </p:attrNameLst>
                                      </p:cBhvr>
                                      <p:to>
                                        <p:strVal val="visible"/>
                                      </p:to>
                                    </p:set>
                                    <p:anim to="" calcmode="lin" valueType="num">
                                      <p:cBhvr>
                                        <p:cTn id="53" dur="300" fill="hold">
                                          <p:stCondLst>
                                            <p:cond delay="0"/>
                                          </p:stCondLst>
                                        </p:cTn>
                                        <p:tgtEl>
                                          <p:spTgt spid="29"/>
                                        </p:tgtEl>
                                        <p:attrNameLst>
                                          <p:attrName>ppt_y</p:attrName>
                                        </p:attrNameLst>
                                      </p:cBhvr>
                                      <p:tavLst>
                                        <p:tav tm="0">
                                          <p:val>
                                            <p:strVal val="0-ppt_h/1.5"/>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35"/>
                                        </p:tgtEl>
                                        <p:attrNameLst>
                                          <p:attrName>style.visibility</p:attrName>
                                        </p:attrNameLst>
                                      </p:cBhvr>
                                      <p:to>
                                        <p:strVal val="visible"/>
                                      </p:to>
                                    </p:set>
                                    <p:anim calcmode="lin" valueType="num">
                                      <p:cBhvr additive="base">
                                        <p:cTn id="58" dur="500" fill="hold"/>
                                        <p:tgtEl>
                                          <p:spTgt spid="35"/>
                                        </p:tgtEl>
                                        <p:attrNameLst>
                                          <p:attrName>ppt_x</p:attrName>
                                        </p:attrNameLst>
                                      </p:cBhvr>
                                      <p:tavLst>
                                        <p:tav tm="0">
                                          <p:val>
                                            <p:strVal val="#ppt_x"/>
                                          </p:val>
                                        </p:tav>
                                        <p:tav tm="100000">
                                          <p:val>
                                            <p:strVal val="#ppt_x"/>
                                          </p:val>
                                        </p:tav>
                                      </p:tavLst>
                                    </p:anim>
                                    <p:anim calcmode="lin" valueType="num">
                                      <p:cBhvr additive="base">
                                        <p:cTn id="59" dur="500" fill="hold"/>
                                        <p:tgtEl>
                                          <p:spTgt spid="35"/>
                                        </p:tgtEl>
                                        <p:attrNameLst>
                                          <p:attrName>ppt_y</p:attrName>
                                        </p:attrNameLst>
                                      </p:cBhvr>
                                      <p:tavLst>
                                        <p:tav tm="0">
                                          <p:val>
                                            <p:strVal val="1+#ppt_h/2"/>
                                          </p:val>
                                        </p:tav>
                                        <p:tav tm="100000">
                                          <p:val>
                                            <p:strVal val="#ppt_y"/>
                                          </p:val>
                                        </p:tav>
                                      </p:tavLst>
                                    </p:anim>
                                  </p:childTnLst>
                                </p:cTn>
                              </p:par>
                              <p:par>
                                <p:cTn id="60" presetID="2" presetClass="entr" presetSubtype="4" fill="hold" nodeType="withEffect">
                                  <p:stCondLst>
                                    <p:cond delay="0"/>
                                  </p:stCondLst>
                                  <p:childTnLst>
                                    <p:set>
                                      <p:cBhvr>
                                        <p:cTn id="61" dur="1" fill="hold">
                                          <p:stCondLst>
                                            <p:cond delay="0"/>
                                          </p:stCondLst>
                                        </p:cTn>
                                        <p:tgtEl>
                                          <p:spTgt spid="15"/>
                                        </p:tgtEl>
                                        <p:attrNameLst>
                                          <p:attrName>style.visibility</p:attrName>
                                        </p:attrNameLst>
                                      </p:cBhvr>
                                      <p:to>
                                        <p:strVal val="visible"/>
                                      </p:to>
                                    </p:set>
                                    <p:anim calcmode="lin" valueType="num">
                                      <p:cBhvr additive="base">
                                        <p:cTn id="62" dur="500" fill="hold"/>
                                        <p:tgtEl>
                                          <p:spTgt spid="15"/>
                                        </p:tgtEl>
                                        <p:attrNameLst>
                                          <p:attrName>ppt_x</p:attrName>
                                        </p:attrNameLst>
                                      </p:cBhvr>
                                      <p:tavLst>
                                        <p:tav tm="0">
                                          <p:val>
                                            <p:strVal val="#ppt_x"/>
                                          </p:val>
                                        </p:tav>
                                        <p:tav tm="100000">
                                          <p:val>
                                            <p:strVal val="#ppt_x"/>
                                          </p:val>
                                        </p:tav>
                                      </p:tavLst>
                                    </p:anim>
                                    <p:anim calcmode="lin" valueType="num">
                                      <p:cBhvr additive="base">
                                        <p:cTn id="6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grpId="0" nodeType="click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additive="base">
                                        <p:cTn id="68" dur="500" fill="hold"/>
                                        <p:tgtEl>
                                          <p:spTgt spid="33"/>
                                        </p:tgtEl>
                                        <p:attrNameLst>
                                          <p:attrName>ppt_x</p:attrName>
                                        </p:attrNameLst>
                                      </p:cBhvr>
                                      <p:tavLst>
                                        <p:tav tm="0">
                                          <p:val>
                                            <p:strVal val="#ppt_x"/>
                                          </p:val>
                                        </p:tav>
                                        <p:tav tm="100000">
                                          <p:val>
                                            <p:strVal val="#ppt_x"/>
                                          </p:val>
                                        </p:tav>
                                      </p:tavLst>
                                    </p:anim>
                                    <p:anim calcmode="lin" valueType="num">
                                      <p:cBhvr additive="base">
                                        <p:cTn id="69"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0" presetClass="entr" presetSubtype="0" accel="50000" fill="hold" grpId="0" nodeType="clickEffect">
                                  <p:stCondLst>
                                    <p:cond delay="0"/>
                                  </p:stCondLst>
                                  <p:childTnLst>
                                    <p:set>
                                      <p:cBhvr>
                                        <p:cTn id="73" dur="1" fill="hold">
                                          <p:stCondLst>
                                            <p:cond delay="0"/>
                                          </p:stCondLst>
                                        </p:cTn>
                                        <p:tgtEl>
                                          <p:spTgt spid="30"/>
                                        </p:tgtEl>
                                        <p:attrNameLst>
                                          <p:attrName>style.visibility</p:attrName>
                                        </p:attrNameLst>
                                      </p:cBhvr>
                                      <p:to>
                                        <p:strVal val="visible"/>
                                      </p:to>
                                    </p:set>
                                    <p:anim to="" calcmode="lin" valueType="num">
                                      <p:cBhvr>
                                        <p:cTn id="74" dur="300" fill="hold">
                                          <p:stCondLst>
                                            <p:cond delay="0"/>
                                          </p:stCondLst>
                                        </p:cTn>
                                        <p:tgtEl>
                                          <p:spTgt spid="30"/>
                                        </p:tgtEl>
                                        <p:attrNameLst>
                                          <p:attrName>ppt_y</p:attrName>
                                        </p:attrNameLst>
                                      </p:cBhvr>
                                      <p:tavLst>
                                        <p:tav tm="0">
                                          <p:val>
                                            <p:strVal val="0-ppt_h/1.5"/>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6"/>
                                        </p:tgtEl>
                                        <p:attrNameLst>
                                          <p:attrName>style.visibility</p:attrName>
                                        </p:attrNameLst>
                                      </p:cBhvr>
                                      <p:to>
                                        <p:strVal val="visible"/>
                                      </p:to>
                                    </p:set>
                                    <p:anim calcmode="lin" valueType="num">
                                      <p:cBhvr additive="base">
                                        <p:cTn id="77" dur="500" fill="hold"/>
                                        <p:tgtEl>
                                          <p:spTgt spid="16"/>
                                        </p:tgtEl>
                                        <p:attrNameLst>
                                          <p:attrName>ppt_x</p:attrName>
                                        </p:attrNameLst>
                                      </p:cBhvr>
                                      <p:tavLst>
                                        <p:tav tm="0">
                                          <p:val>
                                            <p:strVal val="#ppt_x"/>
                                          </p:val>
                                        </p:tav>
                                        <p:tav tm="100000">
                                          <p:val>
                                            <p:strVal val="#ppt_x"/>
                                          </p:val>
                                        </p:tav>
                                      </p:tavLst>
                                    </p:anim>
                                    <p:anim calcmode="lin" valueType="num">
                                      <p:cBhvr additive="base">
                                        <p:cTn id="7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grpId="0" nodeType="clickEffect">
                                  <p:stCondLst>
                                    <p:cond delay="0"/>
                                  </p:stCondLst>
                                  <p:childTnLst>
                                    <p:set>
                                      <p:cBhvr>
                                        <p:cTn id="82" dur="1" fill="hold">
                                          <p:stCondLst>
                                            <p:cond delay="0"/>
                                          </p:stCondLst>
                                        </p:cTn>
                                        <p:tgtEl>
                                          <p:spTgt spid="40"/>
                                        </p:tgtEl>
                                        <p:attrNameLst>
                                          <p:attrName>style.visibility</p:attrName>
                                        </p:attrNameLst>
                                      </p:cBhvr>
                                      <p:to>
                                        <p:strVal val="visible"/>
                                      </p:to>
                                    </p:set>
                                    <p:anim calcmode="lin" valueType="num">
                                      <p:cBhvr additive="base">
                                        <p:cTn id="83" dur="500" fill="hold"/>
                                        <p:tgtEl>
                                          <p:spTgt spid="40"/>
                                        </p:tgtEl>
                                        <p:attrNameLst>
                                          <p:attrName>ppt_x</p:attrName>
                                        </p:attrNameLst>
                                      </p:cBhvr>
                                      <p:tavLst>
                                        <p:tav tm="0">
                                          <p:val>
                                            <p:strVal val="#ppt_x"/>
                                          </p:val>
                                        </p:tav>
                                        <p:tav tm="100000">
                                          <p:val>
                                            <p:strVal val="#ppt_x"/>
                                          </p:val>
                                        </p:tav>
                                      </p:tavLst>
                                    </p:anim>
                                    <p:anim calcmode="lin" valueType="num">
                                      <p:cBhvr additive="base">
                                        <p:cTn id="84"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grpId="0" nodeType="clickEffect">
                                  <p:stCondLst>
                                    <p:cond delay="0"/>
                                  </p:stCondLst>
                                  <p:childTnLst>
                                    <p:set>
                                      <p:cBhvr>
                                        <p:cTn id="88" dur="1" fill="hold">
                                          <p:stCondLst>
                                            <p:cond delay="0"/>
                                          </p:stCondLst>
                                        </p:cTn>
                                        <p:tgtEl>
                                          <p:spTgt spid="41"/>
                                        </p:tgtEl>
                                        <p:attrNameLst>
                                          <p:attrName>style.visibility</p:attrName>
                                        </p:attrNameLst>
                                      </p:cBhvr>
                                      <p:to>
                                        <p:strVal val="visible"/>
                                      </p:to>
                                    </p:set>
                                    <p:anim calcmode="lin" valueType="num">
                                      <p:cBhvr additive="base">
                                        <p:cTn id="89" dur="500" fill="hold"/>
                                        <p:tgtEl>
                                          <p:spTgt spid="41"/>
                                        </p:tgtEl>
                                        <p:attrNameLst>
                                          <p:attrName>ppt_x</p:attrName>
                                        </p:attrNameLst>
                                      </p:cBhvr>
                                      <p:tavLst>
                                        <p:tav tm="0">
                                          <p:val>
                                            <p:strVal val="#ppt_x"/>
                                          </p:val>
                                        </p:tav>
                                        <p:tav tm="100000">
                                          <p:val>
                                            <p:strVal val="#ppt_x"/>
                                          </p:val>
                                        </p:tav>
                                      </p:tavLst>
                                    </p:anim>
                                    <p:anim calcmode="lin" valueType="num">
                                      <p:cBhvr additive="base">
                                        <p:cTn id="90"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0" presetClass="entr" presetSubtype="0" accel="50000" fill="hold" grpId="0" nodeType="clickEffect">
                                  <p:stCondLst>
                                    <p:cond delay="0"/>
                                  </p:stCondLst>
                                  <p:childTnLst>
                                    <p:set>
                                      <p:cBhvr>
                                        <p:cTn id="94" dur="1" fill="hold">
                                          <p:stCondLst>
                                            <p:cond delay="0"/>
                                          </p:stCondLst>
                                        </p:cTn>
                                        <p:tgtEl>
                                          <p:spTgt spid="31"/>
                                        </p:tgtEl>
                                        <p:attrNameLst>
                                          <p:attrName>style.visibility</p:attrName>
                                        </p:attrNameLst>
                                      </p:cBhvr>
                                      <p:to>
                                        <p:strVal val="visible"/>
                                      </p:to>
                                    </p:set>
                                    <p:anim to="" calcmode="lin" valueType="num">
                                      <p:cBhvr>
                                        <p:cTn id="95" dur="300" fill="hold">
                                          <p:stCondLst>
                                            <p:cond delay="0"/>
                                          </p:stCondLst>
                                        </p:cTn>
                                        <p:tgtEl>
                                          <p:spTgt spid="31"/>
                                        </p:tgtEl>
                                        <p:attrNameLst>
                                          <p:attrName>ppt_y</p:attrName>
                                        </p:attrNameLst>
                                      </p:cBhvr>
                                      <p:tavLst>
                                        <p:tav tm="0">
                                          <p:val>
                                            <p:strVal val="0-ppt_h/1.5"/>
                                          </p:val>
                                        </p:tav>
                                        <p:tav tm="100000">
                                          <p:val>
                                            <p:strVal val="#ppt_y"/>
                                          </p:val>
                                        </p:tav>
                                      </p:tavLst>
                                    </p:anim>
                                  </p:childTnLst>
                                </p:cTn>
                              </p:par>
                            </p:childTnLst>
                          </p:cTn>
                        </p:par>
                      </p:childTnLst>
                    </p:cTn>
                  </p:par>
                  <p:par>
                    <p:cTn id="96" fill="hold">
                      <p:stCondLst>
                        <p:cond delay="indefinite"/>
                      </p:stCondLst>
                      <p:childTnLst>
                        <p:par>
                          <p:cTn id="97" fill="hold">
                            <p:stCondLst>
                              <p:cond delay="0"/>
                            </p:stCondLst>
                            <p:childTnLst>
                              <p:par>
                                <p:cTn id="98" presetID="2" presetClass="entr" presetSubtype="4" fill="hold" grpId="0" nodeType="clickEffect">
                                  <p:stCondLst>
                                    <p:cond delay="0"/>
                                  </p:stCondLst>
                                  <p:childTnLst>
                                    <p:set>
                                      <p:cBhvr>
                                        <p:cTn id="99" dur="1" fill="hold">
                                          <p:stCondLst>
                                            <p:cond delay="0"/>
                                          </p:stCondLst>
                                        </p:cTn>
                                        <p:tgtEl>
                                          <p:spTgt spid="36"/>
                                        </p:tgtEl>
                                        <p:attrNameLst>
                                          <p:attrName>style.visibility</p:attrName>
                                        </p:attrNameLst>
                                      </p:cBhvr>
                                      <p:to>
                                        <p:strVal val="visible"/>
                                      </p:to>
                                    </p:set>
                                    <p:anim calcmode="lin" valueType="num">
                                      <p:cBhvr additive="base">
                                        <p:cTn id="100" dur="500" fill="hold"/>
                                        <p:tgtEl>
                                          <p:spTgt spid="36"/>
                                        </p:tgtEl>
                                        <p:attrNameLst>
                                          <p:attrName>ppt_x</p:attrName>
                                        </p:attrNameLst>
                                      </p:cBhvr>
                                      <p:tavLst>
                                        <p:tav tm="0">
                                          <p:val>
                                            <p:strVal val="#ppt_x"/>
                                          </p:val>
                                        </p:tav>
                                        <p:tav tm="100000">
                                          <p:val>
                                            <p:strVal val="#ppt_x"/>
                                          </p:val>
                                        </p:tav>
                                      </p:tavLst>
                                    </p:anim>
                                    <p:anim calcmode="lin" valueType="num">
                                      <p:cBhvr additive="base">
                                        <p:cTn id="101" dur="500" fill="hold"/>
                                        <p:tgtEl>
                                          <p:spTgt spid="36"/>
                                        </p:tgtEl>
                                        <p:attrNameLst>
                                          <p:attrName>ppt_y</p:attrName>
                                        </p:attrNameLst>
                                      </p:cBhvr>
                                      <p:tavLst>
                                        <p:tav tm="0">
                                          <p:val>
                                            <p:strVal val="1+#ppt_h/2"/>
                                          </p:val>
                                        </p:tav>
                                        <p:tav tm="100000">
                                          <p:val>
                                            <p:strVal val="#ppt_y"/>
                                          </p:val>
                                        </p:tav>
                                      </p:tavLst>
                                    </p:anim>
                                  </p:childTnLst>
                                </p:cTn>
                              </p:par>
                              <p:par>
                                <p:cTn id="102" presetID="2" presetClass="entr" presetSubtype="4" fill="hold" nodeType="withEffect">
                                  <p:stCondLst>
                                    <p:cond delay="0"/>
                                  </p:stCondLst>
                                  <p:childTnLst>
                                    <p:set>
                                      <p:cBhvr>
                                        <p:cTn id="103" dur="1" fill="hold">
                                          <p:stCondLst>
                                            <p:cond delay="0"/>
                                          </p:stCondLst>
                                        </p:cTn>
                                        <p:tgtEl>
                                          <p:spTgt spid="21"/>
                                        </p:tgtEl>
                                        <p:attrNameLst>
                                          <p:attrName>style.visibility</p:attrName>
                                        </p:attrNameLst>
                                      </p:cBhvr>
                                      <p:to>
                                        <p:strVal val="visible"/>
                                      </p:to>
                                    </p:set>
                                    <p:anim calcmode="lin" valueType="num">
                                      <p:cBhvr additive="base">
                                        <p:cTn id="104" dur="500" fill="hold"/>
                                        <p:tgtEl>
                                          <p:spTgt spid="21"/>
                                        </p:tgtEl>
                                        <p:attrNameLst>
                                          <p:attrName>ppt_x</p:attrName>
                                        </p:attrNameLst>
                                      </p:cBhvr>
                                      <p:tavLst>
                                        <p:tav tm="0">
                                          <p:val>
                                            <p:strVal val="#ppt_x"/>
                                          </p:val>
                                        </p:tav>
                                        <p:tav tm="100000">
                                          <p:val>
                                            <p:strVal val="#ppt_x"/>
                                          </p:val>
                                        </p:tav>
                                      </p:tavLst>
                                    </p:anim>
                                    <p:anim calcmode="lin" valueType="num">
                                      <p:cBhvr additive="base">
                                        <p:cTn id="105"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06" fill="hold">
                      <p:stCondLst>
                        <p:cond delay="indefinite"/>
                      </p:stCondLst>
                      <p:childTnLst>
                        <p:par>
                          <p:cTn id="107" fill="hold">
                            <p:stCondLst>
                              <p:cond delay="0"/>
                            </p:stCondLst>
                            <p:childTnLst>
                              <p:par>
                                <p:cTn id="108" presetID="2" presetClass="entr" presetSubtype="4" fill="hold" grpId="0" nodeType="clickEffect">
                                  <p:stCondLst>
                                    <p:cond delay="0"/>
                                  </p:stCondLst>
                                  <p:childTnLst>
                                    <p:set>
                                      <p:cBhvr>
                                        <p:cTn id="109" dur="1" fill="hold">
                                          <p:stCondLst>
                                            <p:cond delay="0"/>
                                          </p:stCondLst>
                                        </p:cTn>
                                        <p:tgtEl>
                                          <p:spTgt spid="34"/>
                                        </p:tgtEl>
                                        <p:attrNameLst>
                                          <p:attrName>style.visibility</p:attrName>
                                        </p:attrNameLst>
                                      </p:cBhvr>
                                      <p:to>
                                        <p:strVal val="visible"/>
                                      </p:to>
                                    </p:set>
                                    <p:anim calcmode="lin" valueType="num">
                                      <p:cBhvr additive="base">
                                        <p:cTn id="110" dur="500" fill="hold"/>
                                        <p:tgtEl>
                                          <p:spTgt spid="34"/>
                                        </p:tgtEl>
                                        <p:attrNameLst>
                                          <p:attrName>ppt_x</p:attrName>
                                        </p:attrNameLst>
                                      </p:cBhvr>
                                      <p:tavLst>
                                        <p:tav tm="0">
                                          <p:val>
                                            <p:strVal val="#ppt_x"/>
                                          </p:val>
                                        </p:tav>
                                        <p:tav tm="100000">
                                          <p:val>
                                            <p:strVal val="#ppt_x"/>
                                          </p:val>
                                        </p:tav>
                                      </p:tavLst>
                                    </p:anim>
                                    <p:anim calcmode="lin" valueType="num">
                                      <p:cBhvr additive="base">
                                        <p:cTn id="111"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112" fill="hold">
                      <p:stCondLst>
                        <p:cond delay="indefinite"/>
                      </p:stCondLst>
                      <p:childTnLst>
                        <p:par>
                          <p:cTn id="113" fill="hold">
                            <p:stCondLst>
                              <p:cond delay="0"/>
                            </p:stCondLst>
                            <p:childTnLst>
                              <p:par>
                                <p:cTn id="114" presetID="0" presetClass="entr" presetSubtype="0" accel="50000" fill="hold" grpId="0" nodeType="clickEffect">
                                  <p:stCondLst>
                                    <p:cond delay="0"/>
                                  </p:stCondLst>
                                  <p:childTnLst>
                                    <p:set>
                                      <p:cBhvr>
                                        <p:cTn id="115" dur="1" fill="hold">
                                          <p:stCondLst>
                                            <p:cond delay="0"/>
                                          </p:stCondLst>
                                        </p:cTn>
                                        <p:tgtEl>
                                          <p:spTgt spid="32"/>
                                        </p:tgtEl>
                                        <p:attrNameLst>
                                          <p:attrName>style.visibility</p:attrName>
                                        </p:attrNameLst>
                                      </p:cBhvr>
                                      <p:to>
                                        <p:strVal val="visible"/>
                                      </p:to>
                                    </p:set>
                                    <p:anim to="" calcmode="lin" valueType="num">
                                      <p:cBhvr>
                                        <p:cTn id="116" dur="300" fill="hold">
                                          <p:stCondLst>
                                            <p:cond delay="0"/>
                                          </p:stCondLst>
                                        </p:cTn>
                                        <p:tgtEl>
                                          <p:spTgt spid="32"/>
                                        </p:tgtEl>
                                        <p:attrNameLst>
                                          <p:attrName>ppt_y</p:attrName>
                                        </p:attrNameLst>
                                      </p:cBhvr>
                                      <p:tavLst>
                                        <p:tav tm="0">
                                          <p:val>
                                            <p:strVal val="0-ppt_h/1.5"/>
                                          </p:val>
                                        </p:tav>
                                        <p:tav tm="100000">
                                          <p:val>
                                            <p:strVal val="#ppt_y"/>
                                          </p:val>
                                        </p:tav>
                                      </p:tavLst>
                                    </p:anim>
                                  </p:childTnLst>
                                </p:cTn>
                              </p:par>
                              <p:par>
                                <p:cTn id="117" presetID="0" presetClass="entr" presetSubtype="0" fill="hold" grpId="0" nodeType="withEffect">
                                  <p:stCondLst>
                                    <p:cond delay="270"/>
                                  </p:stCondLst>
                                  <p:iterate type="lt">
                                    <p:tmPct val="5000"/>
                                  </p:iterate>
                                  <p:childTnLst>
                                    <p:set>
                                      <p:cBhvr>
                                        <p:cTn id="118" dur="1" fill="hold">
                                          <p:stCondLst>
                                            <p:cond delay="0"/>
                                          </p:stCondLst>
                                        </p:cTn>
                                        <p:tgtEl>
                                          <p:spTgt spid="63"/>
                                        </p:tgtEl>
                                        <p:attrNameLst>
                                          <p:attrName>style.visibility</p:attrName>
                                        </p:attrNameLst>
                                      </p:cBhvr>
                                      <p:to>
                                        <p:strVal val="visible"/>
                                      </p:to>
                                    </p:set>
                                    <p:anim to="" calcmode="lin" valueType="num">
                                      <p:cBhvr>
                                        <p:cTn id="119" dur="600" fill="hold">
                                          <p:stCondLst>
                                            <p:cond delay="0"/>
                                          </p:stCondLst>
                                        </p:cTn>
                                        <p:tgtEl>
                                          <p:spTgt spid="63"/>
                                        </p:tgtEl>
                                        <p:attrNameLst>
                                          <p:attrName>ppt_x</p:attrName>
                                        </p:attrNameLst>
                                      </p:cBhvr>
                                      <p:tavLst>
                                        <p:tav tm="0">
                                          <p:val>
                                            <p:strVal val="#ppt_x"/>
                                          </p:val>
                                        </p:tav>
                                        <p:tav tm="100000">
                                          <p:val>
                                            <p:strVal val="#ppt_x+0.1*sin(rand(360))"/>
                                          </p:val>
                                        </p:tav>
                                      </p:tavLst>
                                    </p:anim>
                                    <p:anim to="" calcmode="lin" valueType="num">
                                      <p:cBhvr>
                                        <p:cTn id="120" dur="600" fill="hold">
                                          <p:stCondLst>
                                            <p:cond delay="0"/>
                                          </p:stCondLst>
                                        </p:cTn>
                                        <p:tgtEl>
                                          <p:spTgt spid="63"/>
                                        </p:tgtEl>
                                        <p:attrNameLst>
                                          <p:attrName>ppt_y</p:attrName>
                                        </p:attrNameLst>
                                      </p:cBhvr>
                                      <p:tavLst>
                                        <p:tav tm="0">
                                          <p:val>
                                            <p:strVal val="#ppt_y"/>
                                          </p:val>
                                        </p:tav>
                                        <p:tav tm="100000">
                                          <p:val>
                                            <p:strVal val="#ppt_y+0.1*sin(rand(360))"/>
                                          </p:val>
                                        </p:tav>
                                      </p:tavLst>
                                    </p:anim>
                                    <p:animScale>
                                      <p:cBhvr>
                                        <p:cTn id="121" dur="600" fill="hold">
                                          <p:stCondLst>
                                            <p:cond delay="0"/>
                                          </p:stCondLst>
                                        </p:cTn>
                                        <p:tgtEl>
                                          <p:spTgt spid="63"/>
                                        </p:tgtEl>
                                      </p:cBhvr>
                                      <p:from x="100000" y="100000"/>
                                      <p:to x="300000" y="300000"/>
                                    </p:animScale>
                                    <p:animEffect transition="out" filter="fade">
                                      <p:cBhvr>
                                        <p:cTn id="122" dur="600">
                                          <p:stCondLst>
                                            <p:cond delay="0"/>
                                          </p:stCondLst>
                                        </p:cTn>
                                        <p:tgtEl>
                                          <p:spTgt spid="63"/>
                                        </p:tgtEl>
                                      </p:cBhvr>
                                    </p:animEffect>
                                    <p:set>
                                      <p:cBhvr>
                                        <p:cTn id="123" dur="1" fill="hold">
                                          <p:stCondLst>
                                            <p:cond delay="599"/>
                                          </p:stCondLst>
                                        </p:cTn>
                                        <p:tgtEl>
                                          <p:spTgt spid="63"/>
                                        </p:tgtEl>
                                        <p:attrNameLst>
                                          <p:attrName>style.visibility</p:attrName>
                                        </p:attrNameLst>
                                      </p:cBhvr>
                                      <p:to>
                                        <p:strVal val="hidden"/>
                                      </p:to>
                                    </p:set>
                                  </p:childTnLst>
                                </p:cTn>
                              </p:par>
                            </p:childTnLst>
                          </p:cTn>
                        </p:par>
                      </p:childTnLst>
                    </p:cTn>
                  </p:par>
                  <p:par>
                    <p:cTn id="124" fill="hold">
                      <p:stCondLst>
                        <p:cond delay="indefinite"/>
                      </p:stCondLst>
                      <p:childTnLst>
                        <p:par>
                          <p:cTn id="125" fill="hold">
                            <p:stCondLst>
                              <p:cond delay="0"/>
                            </p:stCondLst>
                            <p:childTnLst>
                              <p:par>
                                <p:cTn id="126" presetID="2" presetClass="entr" presetSubtype="4" fill="hold" grpId="0" nodeType="clickEffect">
                                  <p:stCondLst>
                                    <p:cond delay="0"/>
                                  </p:stCondLst>
                                  <p:childTnLst>
                                    <p:set>
                                      <p:cBhvr>
                                        <p:cTn id="127" dur="1" fill="hold">
                                          <p:stCondLst>
                                            <p:cond delay="0"/>
                                          </p:stCondLst>
                                        </p:cTn>
                                        <p:tgtEl>
                                          <p:spTgt spid="64"/>
                                        </p:tgtEl>
                                        <p:attrNameLst>
                                          <p:attrName>style.visibility</p:attrName>
                                        </p:attrNameLst>
                                      </p:cBhvr>
                                      <p:to>
                                        <p:strVal val="visible"/>
                                      </p:to>
                                    </p:set>
                                    <p:anim calcmode="lin" valueType="num">
                                      <p:cBhvr additive="base">
                                        <p:cTn id="128" dur="500" fill="hold"/>
                                        <p:tgtEl>
                                          <p:spTgt spid="64"/>
                                        </p:tgtEl>
                                        <p:attrNameLst>
                                          <p:attrName>ppt_x</p:attrName>
                                        </p:attrNameLst>
                                      </p:cBhvr>
                                      <p:tavLst>
                                        <p:tav tm="0">
                                          <p:val>
                                            <p:strVal val="#ppt_x"/>
                                          </p:val>
                                        </p:tav>
                                        <p:tav tm="100000">
                                          <p:val>
                                            <p:strVal val="#ppt_x"/>
                                          </p:val>
                                        </p:tav>
                                      </p:tavLst>
                                    </p:anim>
                                    <p:anim calcmode="lin" valueType="num">
                                      <p:cBhvr additive="base">
                                        <p:cTn id="129" dur="500" fill="hold"/>
                                        <p:tgtEl>
                                          <p:spTgt spid="64"/>
                                        </p:tgtEl>
                                        <p:attrNameLst>
                                          <p:attrName>ppt_y</p:attrName>
                                        </p:attrNameLst>
                                      </p:cBhvr>
                                      <p:tavLst>
                                        <p:tav tm="0">
                                          <p:val>
                                            <p:strVal val="1+#ppt_h/2"/>
                                          </p:val>
                                        </p:tav>
                                        <p:tav tm="100000">
                                          <p:val>
                                            <p:strVal val="#ppt_y"/>
                                          </p:val>
                                        </p:tav>
                                      </p:tavLst>
                                    </p:anim>
                                  </p:childTnLst>
                                </p:cTn>
                              </p:par>
                              <p:par>
                                <p:cTn id="130" presetID="2" presetClass="entr" presetSubtype="4" fill="hold" nodeType="withEffect">
                                  <p:stCondLst>
                                    <p:cond delay="0"/>
                                  </p:stCondLst>
                                  <p:childTnLst>
                                    <p:set>
                                      <p:cBhvr>
                                        <p:cTn id="131" dur="1" fill="hold">
                                          <p:stCondLst>
                                            <p:cond delay="0"/>
                                          </p:stCondLst>
                                        </p:cTn>
                                        <p:tgtEl>
                                          <p:spTgt spid="22"/>
                                        </p:tgtEl>
                                        <p:attrNameLst>
                                          <p:attrName>style.visibility</p:attrName>
                                        </p:attrNameLst>
                                      </p:cBhvr>
                                      <p:to>
                                        <p:strVal val="visible"/>
                                      </p:to>
                                    </p:set>
                                    <p:anim calcmode="lin" valueType="num">
                                      <p:cBhvr additive="base">
                                        <p:cTn id="132" dur="500" fill="hold"/>
                                        <p:tgtEl>
                                          <p:spTgt spid="22"/>
                                        </p:tgtEl>
                                        <p:attrNameLst>
                                          <p:attrName>ppt_x</p:attrName>
                                        </p:attrNameLst>
                                      </p:cBhvr>
                                      <p:tavLst>
                                        <p:tav tm="0">
                                          <p:val>
                                            <p:strVal val="#ppt_x"/>
                                          </p:val>
                                        </p:tav>
                                        <p:tav tm="100000">
                                          <p:val>
                                            <p:strVal val="#ppt_x"/>
                                          </p:val>
                                        </p:tav>
                                      </p:tavLst>
                                    </p:anim>
                                    <p:anim calcmode="lin" valueType="num">
                                      <p:cBhvr additive="base">
                                        <p:cTn id="13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34" fill="hold">
                      <p:stCondLst>
                        <p:cond delay="indefinite"/>
                      </p:stCondLst>
                      <p:childTnLst>
                        <p:par>
                          <p:cTn id="135" fill="hold">
                            <p:stCondLst>
                              <p:cond delay="0"/>
                            </p:stCondLst>
                            <p:childTnLst>
                              <p:par>
                                <p:cTn id="136" presetID="2" presetClass="entr" presetSubtype="4" fill="hold" grpId="0" nodeType="clickEffect">
                                  <p:stCondLst>
                                    <p:cond delay="0"/>
                                  </p:stCondLst>
                                  <p:childTnLst>
                                    <p:set>
                                      <p:cBhvr>
                                        <p:cTn id="137" dur="1" fill="hold">
                                          <p:stCondLst>
                                            <p:cond delay="0"/>
                                          </p:stCondLst>
                                        </p:cTn>
                                        <p:tgtEl>
                                          <p:spTgt spid="42"/>
                                        </p:tgtEl>
                                        <p:attrNameLst>
                                          <p:attrName>style.visibility</p:attrName>
                                        </p:attrNameLst>
                                      </p:cBhvr>
                                      <p:to>
                                        <p:strVal val="visible"/>
                                      </p:to>
                                    </p:set>
                                    <p:anim calcmode="lin" valueType="num">
                                      <p:cBhvr additive="base">
                                        <p:cTn id="138" dur="500" fill="hold"/>
                                        <p:tgtEl>
                                          <p:spTgt spid="42"/>
                                        </p:tgtEl>
                                        <p:attrNameLst>
                                          <p:attrName>ppt_x</p:attrName>
                                        </p:attrNameLst>
                                      </p:cBhvr>
                                      <p:tavLst>
                                        <p:tav tm="0">
                                          <p:val>
                                            <p:strVal val="#ppt_x"/>
                                          </p:val>
                                        </p:tav>
                                        <p:tav tm="100000">
                                          <p:val>
                                            <p:strVal val="#ppt_x"/>
                                          </p:val>
                                        </p:tav>
                                      </p:tavLst>
                                    </p:anim>
                                    <p:anim calcmode="lin" valueType="num">
                                      <p:cBhvr additive="base">
                                        <p:cTn id="139"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ldLvl="0" build="allAtOnce"/>
      <p:bldP spid="25" grpId="1"/>
      <p:bldP spid="27" grpId="0"/>
      <p:bldP spid="26" grpId="0"/>
      <p:bldP spid="45" grpId="0"/>
      <p:bldP spid="28" grpId="0"/>
      <p:bldP spid="37" grpId="0"/>
      <p:bldP spid="29" grpId="0"/>
      <p:bldP spid="35" grpId="0"/>
      <p:bldP spid="33" grpId="0"/>
      <p:bldP spid="30" grpId="0"/>
      <p:bldP spid="41" grpId="0"/>
      <p:bldP spid="31" grpId="0"/>
      <p:bldP spid="36" grpId="0"/>
      <p:bldP spid="34" grpId="0"/>
      <p:bldP spid="32" grpId="0"/>
      <p:bldP spid="63" grpId="0"/>
      <p:bldP spid="42" grpId="0"/>
      <p:bldP spid="38" grpId="0"/>
      <p:bldP spid="40" grpId="0"/>
      <p:bldP spid="64" grpId="0"/>
      <p:bldP spid="64"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rgbClr val="8A3E34">
                <a:alpha val="100000"/>
              </a:srgbClr>
            </a:gs>
            <a:gs pos="50000">
              <a:srgbClr val="742F24">
                <a:alpha val="100000"/>
              </a:srgbClr>
            </a:gs>
            <a:gs pos="100000">
              <a:srgbClr val="81362B">
                <a:alpha val="100000"/>
              </a:srgb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Freeform 2"/>
          <p:cNvSpPr/>
          <p:nvPr/>
        </p:nvSpPr>
        <p:spPr>
          <a:xfrm rot="5400000">
            <a:off x="4115231" y="-5168701"/>
            <a:ext cx="12263260" cy="21654935"/>
          </a:xfrm>
          <a:custGeom>
            <a:avLst/>
            <a:gdLst/>
            <a:ahLst/>
            <a:cxnLst/>
            <a:rect l="l" t="t" r="r" b="b"/>
            <a:pathLst>
              <a:path w="12263260" h="21654935">
                <a:moveTo>
                  <a:pt x="0" y="0"/>
                </a:moveTo>
                <a:lnTo>
                  <a:pt x="12263260" y="0"/>
                </a:lnTo>
                <a:lnTo>
                  <a:pt x="12263260" y="21654935"/>
                </a:lnTo>
                <a:lnTo>
                  <a:pt x="0" y="21654935"/>
                </a:lnTo>
                <a:lnTo>
                  <a:pt x="0" y="0"/>
                </a:lnTo>
                <a:close/>
              </a:path>
            </a:pathLst>
          </a:custGeom>
          <a:blipFill>
            <a:blip r:embed="rId1">
              <a:alphaModFix amt="19999"/>
            </a:blip>
            <a:stretch>
              <a:fillRect r="-13013"/>
            </a:stretch>
          </a:blipFill>
        </p:spPr>
      </p:sp>
      <p:sp>
        <p:nvSpPr>
          <p:cNvPr id="3" name="TextBox 3"/>
          <p:cNvSpPr txBox="1"/>
          <p:nvPr/>
        </p:nvSpPr>
        <p:spPr>
          <a:xfrm>
            <a:off x="-875546" y="120740"/>
            <a:ext cx="19163546" cy="1829859"/>
          </a:xfrm>
          <a:prstGeom prst="rect">
            <a:avLst/>
          </a:prstGeom>
        </p:spPr>
        <p:txBody>
          <a:bodyPr lIns="0" tIns="0" rIns="0" bIns="0" rtlCol="0" anchor="t">
            <a:spAutoFit/>
          </a:bodyPr>
          <a:lstStyle/>
          <a:p>
            <a:pPr algn="r">
              <a:lnSpc>
                <a:spcPts val="7170"/>
              </a:lnSpc>
            </a:pPr>
            <a:r>
              <a:rPr lang="en-US" sz="7170" spc="-387">
                <a:solidFill>
                  <a:srgbClr val="FCF7EE">
                    <a:alpha val="4706"/>
                  </a:srgbClr>
                </a:solidFill>
                <a:latin typeface="Liu Jian Mao Cao" panose="020B0500000000000000" charset="-122"/>
                <a:ea typeface="Liu Jian Mao Cao" panose="020B0500000000000000" charset="-122"/>
                <a:cs typeface="Liu Jian Mao Cao" panose="020B0500000000000000" charset="-122"/>
                <a:sym typeface="Liu Jian Mao Cao" panose="020B0500000000000000" charset="-122"/>
              </a:rPr>
              <a:t>中药源远流长，历经千年沉淀，以天然草本植物为主要成分，具有独特疗效，被广泛运用于中医</a:t>
            </a:r>
            <a:endParaRPr lang="en-US" sz="7170" spc="-387">
              <a:solidFill>
                <a:srgbClr val="FCF7EE">
                  <a:alpha val="4706"/>
                </a:srgbClr>
              </a:solidFill>
              <a:latin typeface="Liu Jian Mao Cao" panose="020B0500000000000000" charset="-122"/>
              <a:ea typeface="Liu Jian Mao Cao" panose="020B0500000000000000" charset="-122"/>
              <a:cs typeface="Liu Jian Mao Cao" panose="020B0500000000000000" charset="-122"/>
              <a:sym typeface="Liu Jian Mao Cao" panose="020B0500000000000000" charset="-122"/>
            </a:endParaRPr>
          </a:p>
        </p:txBody>
      </p:sp>
      <p:grpSp>
        <p:nvGrpSpPr>
          <p:cNvPr id="4" name="Group 4"/>
          <p:cNvGrpSpPr/>
          <p:nvPr/>
        </p:nvGrpSpPr>
        <p:grpSpPr>
          <a:xfrm rot="0">
            <a:off x="10064870" y="-12610"/>
            <a:ext cx="8223130" cy="10299610"/>
            <a:chOff x="0" y="0"/>
            <a:chExt cx="2165763" cy="2712655"/>
          </a:xfrm>
        </p:grpSpPr>
        <p:sp>
          <p:nvSpPr>
            <p:cNvPr id="5" name="Freeform 5"/>
            <p:cNvSpPr/>
            <p:nvPr/>
          </p:nvSpPr>
          <p:spPr>
            <a:xfrm>
              <a:off x="0" y="0"/>
              <a:ext cx="2165763" cy="2712655"/>
            </a:xfrm>
            <a:custGeom>
              <a:avLst/>
              <a:gdLst/>
              <a:ahLst/>
              <a:cxnLst/>
              <a:rect l="l" t="t" r="r" b="b"/>
              <a:pathLst>
                <a:path w="2165763" h="2712655">
                  <a:moveTo>
                    <a:pt x="0" y="0"/>
                  </a:moveTo>
                  <a:lnTo>
                    <a:pt x="2165763" y="0"/>
                  </a:lnTo>
                  <a:lnTo>
                    <a:pt x="2165763" y="2712655"/>
                  </a:lnTo>
                  <a:lnTo>
                    <a:pt x="0" y="2712655"/>
                  </a:lnTo>
                  <a:close/>
                </a:path>
              </a:pathLst>
            </a:custGeom>
            <a:gradFill rotWithShape="1">
              <a:gsLst>
                <a:gs pos="0">
                  <a:srgbClr val="EBDECB">
                    <a:alpha val="100000"/>
                  </a:srgbClr>
                </a:gs>
                <a:gs pos="100000">
                  <a:srgbClr val="ECE0C8">
                    <a:alpha val="100000"/>
                  </a:srgbClr>
                </a:gs>
              </a:gsLst>
              <a:lin ang="5400000"/>
            </a:gradFill>
          </p:spPr>
        </p:sp>
        <p:sp>
          <p:nvSpPr>
            <p:cNvPr id="6" name="TextBox 6"/>
            <p:cNvSpPr txBox="1"/>
            <p:nvPr/>
          </p:nvSpPr>
          <p:spPr>
            <a:xfrm>
              <a:off x="0" y="-38100"/>
              <a:ext cx="2165763" cy="2750755"/>
            </a:xfrm>
            <a:prstGeom prst="rect">
              <a:avLst/>
            </a:prstGeom>
          </p:spPr>
          <p:txBody>
            <a:bodyPr lIns="50800" tIns="50800" rIns="50800" bIns="50800" rtlCol="0" anchor="ctr"/>
            <a:lstStyle/>
            <a:p>
              <a:pPr algn="ctr">
                <a:lnSpc>
                  <a:spcPts val="2660"/>
                </a:lnSpc>
                <a:spcBef>
                  <a:spcPct val="0"/>
                </a:spcBef>
              </a:pPr>
            </a:p>
          </p:txBody>
        </p:sp>
      </p:grpSp>
      <p:sp>
        <p:nvSpPr>
          <p:cNvPr id="7" name="Freeform 7"/>
          <p:cNvSpPr/>
          <p:nvPr/>
        </p:nvSpPr>
        <p:spPr>
          <a:xfrm>
            <a:off x="-5112046" y="7923144"/>
            <a:ext cx="15377958" cy="2363856"/>
          </a:xfrm>
          <a:custGeom>
            <a:avLst/>
            <a:gdLst/>
            <a:ahLst/>
            <a:cxnLst/>
            <a:rect l="l" t="t" r="r" b="b"/>
            <a:pathLst>
              <a:path w="15377958" h="2363856">
                <a:moveTo>
                  <a:pt x="0" y="0"/>
                </a:moveTo>
                <a:lnTo>
                  <a:pt x="15377957" y="0"/>
                </a:lnTo>
                <a:lnTo>
                  <a:pt x="15377957" y="2363856"/>
                </a:lnTo>
                <a:lnTo>
                  <a:pt x="0" y="2363856"/>
                </a:lnTo>
                <a:lnTo>
                  <a:pt x="0" y="0"/>
                </a:lnTo>
                <a:close/>
              </a:path>
            </a:pathLst>
          </a:custGeom>
          <a:blipFill>
            <a:blip r:embed="rId2">
              <a:alphaModFix amt="10999"/>
            </a:blip>
            <a:stretch>
              <a:fillRect l="-4247" r="-12596" b="-21619"/>
            </a:stretch>
          </a:blipFill>
        </p:spPr>
      </p:sp>
      <p:sp>
        <p:nvSpPr>
          <p:cNvPr id="8" name="Freeform 8"/>
          <p:cNvSpPr/>
          <p:nvPr/>
        </p:nvSpPr>
        <p:spPr>
          <a:xfrm>
            <a:off x="-3329796" y="3079795"/>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3">
              <a:alphaModFix amt="54000"/>
              <a:extLst>
                <a:ext uri="{96DAC541-7B7A-43D3-8B79-37D633B846F1}">
                  <asvg:svgBlip xmlns:asvg="http://schemas.microsoft.com/office/drawing/2016/SVG/main" r:embed="rId4"/>
                </a:ext>
              </a:extLst>
            </a:blip>
            <a:stretch>
              <a:fillRect/>
            </a:stretch>
          </a:blipFill>
        </p:spPr>
      </p:sp>
      <p:sp>
        <p:nvSpPr>
          <p:cNvPr id="9" name="AutoShape 9"/>
          <p:cNvSpPr/>
          <p:nvPr/>
        </p:nvSpPr>
        <p:spPr>
          <a:xfrm flipH="1" flipV="1">
            <a:off x="10265911" y="-840239"/>
            <a:ext cx="0" cy="11127239"/>
          </a:xfrm>
          <a:prstGeom prst="line">
            <a:avLst/>
          </a:prstGeom>
          <a:ln w="38100" cap="flat">
            <a:gradFill>
              <a:gsLst>
                <a:gs pos="0">
                  <a:srgbClr val="8A3E34">
                    <a:alpha val="15000"/>
                  </a:srgbClr>
                </a:gs>
                <a:gs pos="50000">
                  <a:srgbClr val="742F24">
                    <a:alpha val="15000"/>
                  </a:srgbClr>
                </a:gs>
                <a:gs pos="100000">
                  <a:srgbClr val="81362B">
                    <a:alpha val="15000"/>
                  </a:srgbClr>
                </a:gs>
              </a:gsLst>
              <a:path path="circle">
                <a:fillToRect r="100000" b="100000"/>
              </a:path>
              <a:tileRect l="-100000" t="-100000"/>
            </a:gradFill>
            <a:prstDash val="solid"/>
            <a:headEnd type="none" w="sm" len="sm"/>
            <a:tailEnd type="none" w="sm" len="sm"/>
          </a:ln>
        </p:spPr>
      </p:sp>
      <p:sp>
        <p:nvSpPr>
          <p:cNvPr id="10" name="Freeform 10"/>
          <p:cNvSpPr/>
          <p:nvPr/>
        </p:nvSpPr>
        <p:spPr>
          <a:xfrm flipV="1">
            <a:off x="8217872" y="-4805879"/>
            <a:ext cx="11471920" cy="7046124"/>
          </a:xfrm>
          <a:custGeom>
            <a:avLst/>
            <a:gdLst/>
            <a:ahLst/>
            <a:cxnLst/>
            <a:rect l="l" t="t" r="r" b="b"/>
            <a:pathLst>
              <a:path w="11471920" h="7046124">
                <a:moveTo>
                  <a:pt x="0" y="7046124"/>
                </a:moveTo>
                <a:lnTo>
                  <a:pt x="11471920" y="7046124"/>
                </a:lnTo>
                <a:lnTo>
                  <a:pt x="11471920" y="0"/>
                </a:lnTo>
                <a:lnTo>
                  <a:pt x="0" y="0"/>
                </a:lnTo>
                <a:lnTo>
                  <a:pt x="0" y="7046124"/>
                </a:lnTo>
                <a:close/>
              </a:path>
            </a:pathLst>
          </a:custGeom>
          <a:blipFill>
            <a:blip r:embed="rId5">
              <a:alphaModFix amt="6000"/>
              <a:extLst>
                <a:ext uri="{96DAC541-7B7A-43D3-8B79-37D633B846F1}">
                  <asvg:svgBlip xmlns:asvg="http://schemas.microsoft.com/office/drawing/2016/SVG/main" r:embed="rId6"/>
                </a:ext>
              </a:extLst>
            </a:blip>
            <a:stretch>
              <a:fillRect/>
            </a:stretch>
          </a:blipFill>
        </p:spPr>
      </p:sp>
      <p:sp>
        <p:nvSpPr>
          <p:cNvPr id="11" name="Freeform 11"/>
          <p:cNvSpPr/>
          <p:nvPr/>
        </p:nvSpPr>
        <p:spPr>
          <a:xfrm>
            <a:off x="8440475" y="8048625"/>
            <a:ext cx="11471920" cy="7046124"/>
          </a:xfrm>
          <a:custGeom>
            <a:avLst/>
            <a:gdLst/>
            <a:ahLst/>
            <a:cxnLst/>
            <a:rect l="l" t="t" r="r" b="b"/>
            <a:pathLst>
              <a:path w="11471920" h="7046124">
                <a:moveTo>
                  <a:pt x="0" y="0"/>
                </a:moveTo>
                <a:lnTo>
                  <a:pt x="11471920" y="0"/>
                </a:lnTo>
                <a:lnTo>
                  <a:pt x="11471920" y="7046124"/>
                </a:lnTo>
                <a:lnTo>
                  <a:pt x="0" y="7046124"/>
                </a:lnTo>
                <a:lnTo>
                  <a:pt x="0" y="0"/>
                </a:lnTo>
                <a:close/>
              </a:path>
            </a:pathLst>
          </a:custGeom>
          <a:blipFill>
            <a:blip r:embed="rId5">
              <a:alphaModFix amt="6000"/>
              <a:extLst>
                <a:ext uri="{96DAC541-7B7A-43D3-8B79-37D633B846F1}">
                  <asvg:svgBlip xmlns:asvg="http://schemas.microsoft.com/office/drawing/2016/SVG/main" r:embed="rId6"/>
                </a:ext>
              </a:extLst>
            </a:blip>
            <a:stretch>
              <a:fillRect/>
            </a:stretch>
          </a:blipFill>
        </p:spPr>
      </p:sp>
      <p:sp>
        <p:nvSpPr>
          <p:cNvPr id="12" name="Freeform 12"/>
          <p:cNvSpPr/>
          <p:nvPr/>
        </p:nvSpPr>
        <p:spPr>
          <a:xfrm flipH="1">
            <a:off x="1028700" y="2240245"/>
            <a:ext cx="2938804" cy="842470"/>
          </a:xfrm>
          <a:custGeom>
            <a:avLst/>
            <a:gdLst/>
            <a:ahLst/>
            <a:cxnLst/>
            <a:rect l="l" t="t" r="r" b="b"/>
            <a:pathLst>
              <a:path w="2938804" h="842470">
                <a:moveTo>
                  <a:pt x="2938804" y="0"/>
                </a:moveTo>
                <a:lnTo>
                  <a:pt x="0" y="0"/>
                </a:lnTo>
                <a:lnTo>
                  <a:pt x="0" y="842470"/>
                </a:lnTo>
                <a:lnTo>
                  <a:pt x="2938804" y="842470"/>
                </a:lnTo>
                <a:lnTo>
                  <a:pt x="2938804" y="0"/>
                </a:lnTo>
                <a:close/>
              </a:path>
            </a:pathLst>
          </a:custGeom>
          <a:blipFill>
            <a:blip r:embed="rId7">
              <a:alphaModFix amt="61000"/>
              <a:extLst>
                <a:ext uri="{96DAC541-7B7A-43D3-8B79-37D633B846F1}">
                  <asvg:svgBlip xmlns:asvg="http://schemas.microsoft.com/office/drawing/2016/SVG/main" r:embed="rId8"/>
                </a:ext>
              </a:extLst>
            </a:blip>
            <a:stretch>
              <a:fillRect/>
            </a:stretch>
          </a:blipFill>
        </p:spPr>
      </p:sp>
      <p:sp>
        <p:nvSpPr>
          <p:cNvPr id="13" name="Freeform 13"/>
          <p:cNvSpPr/>
          <p:nvPr/>
        </p:nvSpPr>
        <p:spPr>
          <a:xfrm flipV="1">
            <a:off x="6455372" y="7627390"/>
            <a:ext cx="2938804" cy="842470"/>
          </a:xfrm>
          <a:custGeom>
            <a:avLst/>
            <a:gdLst/>
            <a:ahLst/>
            <a:cxnLst/>
            <a:rect l="l" t="t" r="r" b="b"/>
            <a:pathLst>
              <a:path w="2938804" h="842470">
                <a:moveTo>
                  <a:pt x="0" y="842470"/>
                </a:moveTo>
                <a:lnTo>
                  <a:pt x="2938804" y="842470"/>
                </a:lnTo>
                <a:lnTo>
                  <a:pt x="2938804" y="0"/>
                </a:lnTo>
                <a:lnTo>
                  <a:pt x="0" y="0"/>
                </a:lnTo>
                <a:lnTo>
                  <a:pt x="0" y="842470"/>
                </a:lnTo>
                <a:close/>
              </a:path>
            </a:pathLst>
          </a:custGeom>
          <a:blipFill>
            <a:blip r:embed="rId7">
              <a:alphaModFix amt="61000"/>
              <a:extLst>
                <a:ext uri="{96DAC541-7B7A-43D3-8B79-37D633B846F1}">
                  <asvg:svgBlip xmlns:asvg="http://schemas.microsoft.com/office/drawing/2016/SVG/main" r:embed="rId8"/>
                </a:ext>
              </a:extLst>
            </a:blip>
            <a:stretch>
              <a:fillRect/>
            </a:stretch>
          </a:blipFill>
        </p:spPr>
      </p:sp>
      <p:sp>
        <p:nvSpPr>
          <p:cNvPr id="14" name="Freeform 14"/>
          <p:cNvSpPr/>
          <p:nvPr/>
        </p:nvSpPr>
        <p:spPr>
          <a:xfrm>
            <a:off x="11589074" y="1035920"/>
            <a:ext cx="5488439" cy="8222380"/>
          </a:xfrm>
          <a:custGeom>
            <a:avLst/>
            <a:gdLst/>
            <a:ahLst/>
            <a:cxnLst/>
            <a:rect l="l" t="t" r="r" b="b"/>
            <a:pathLst>
              <a:path w="5488439" h="8222380">
                <a:moveTo>
                  <a:pt x="0" y="0"/>
                </a:moveTo>
                <a:lnTo>
                  <a:pt x="5488439" y="0"/>
                </a:lnTo>
                <a:lnTo>
                  <a:pt x="5488439" y="8222380"/>
                </a:lnTo>
                <a:lnTo>
                  <a:pt x="0" y="8222380"/>
                </a:lnTo>
                <a:lnTo>
                  <a:pt x="0" y="0"/>
                </a:lnTo>
                <a:close/>
              </a:path>
            </a:pathLst>
          </a:custGeom>
          <a:blipFill>
            <a:blip r:embed="rId9"/>
            <a:stretch>
              <a:fillRect/>
            </a:stretch>
          </a:blipFill>
        </p:spPr>
      </p:sp>
      <p:sp>
        <p:nvSpPr>
          <p:cNvPr id="15" name="TextBox 15"/>
          <p:cNvSpPr txBox="1"/>
          <p:nvPr/>
        </p:nvSpPr>
        <p:spPr>
          <a:xfrm>
            <a:off x="1880027" y="2196649"/>
            <a:ext cx="6879918" cy="4063359"/>
          </a:xfrm>
          <a:prstGeom prst="rect">
            <a:avLst/>
          </a:prstGeom>
        </p:spPr>
        <p:txBody>
          <a:bodyPr lIns="0" tIns="0" rIns="0" bIns="0" rtlCol="0" anchor="t">
            <a:spAutoFit/>
          </a:bodyPr>
          <a:lstStyle/>
          <a:p>
            <a:pPr algn="ctr">
              <a:lnSpc>
                <a:spcPts val="16330"/>
              </a:lnSpc>
            </a:pPr>
            <a:r>
              <a:rPr lang="en-US" sz="11665">
                <a:solidFill>
                  <a:srgbClr val="FCF7EE"/>
                </a:solidFill>
                <a:latin typeface="黄煜臣江西拙楷体" panose="02010600040101010101" charset="-122"/>
                <a:ea typeface="黄煜臣江西拙楷体" panose="02010600040101010101" charset="-122"/>
                <a:cs typeface="黄煜臣江西拙楷体" panose="02010600040101010101" charset="-122"/>
                <a:sym typeface="黄煜臣江西拙楷体" panose="02010600040101010101" charset="-122"/>
              </a:rPr>
              <a:t>Categories of styles</a:t>
            </a:r>
            <a:endParaRPr lang="en-US" sz="11665">
              <a:solidFill>
                <a:srgbClr val="FCF7EE"/>
              </a:solidFill>
              <a:latin typeface="黄煜臣江西拙楷体" panose="02010600040101010101" charset="-122"/>
              <a:ea typeface="黄煜臣江西拙楷体" panose="02010600040101010101" charset="-122"/>
              <a:cs typeface="黄煜臣江西拙楷体" panose="02010600040101010101" charset="-122"/>
              <a:sym typeface="黄煜臣江西拙楷体" panose="02010600040101010101" charset="-122"/>
            </a:endParaRPr>
          </a:p>
        </p:txBody>
      </p:sp>
      <p:sp>
        <p:nvSpPr>
          <p:cNvPr id="16" name="TextBox 16"/>
          <p:cNvSpPr txBox="1"/>
          <p:nvPr/>
        </p:nvSpPr>
        <p:spPr>
          <a:xfrm>
            <a:off x="1785903" y="6573313"/>
            <a:ext cx="6654572" cy="1054077"/>
          </a:xfrm>
          <a:prstGeom prst="rect">
            <a:avLst/>
          </a:prstGeom>
        </p:spPr>
        <p:txBody>
          <a:bodyPr lIns="0" tIns="0" rIns="0" bIns="0" rtlCol="0" anchor="t">
            <a:spAutoFit/>
          </a:bodyPr>
          <a:lstStyle/>
          <a:p>
            <a:pPr algn="ctr">
              <a:lnSpc>
                <a:spcPts val="8575"/>
              </a:lnSpc>
              <a:spcBef>
                <a:spcPct val="0"/>
              </a:spcBef>
            </a:pPr>
            <a:r>
              <a:rPr lang="en-US" sz="6125" spc="61">
                <a:solidFill>
                  <a:srgbClr val="FCF7EE">
                    <a:alpha val="30980"/>
                  </a:srgbClr>
                </a:solidFill>
                <a:latin typeface="Zcool XiaoWei" panose="00000500000000000000"/>
                <a:ea typeface="Zcool XiaoWei" panose="00000500000000000000"/>
                <a:cs typeface="Zcool XiaoWei" panose="00000500000000000000"/>
                <a:sym typeface="Zcool XiaoWei" panose="00000500000000000000"/>
              </a:rPr>
              <a:t>风格分类</a:t>
            </a:r>
            <a:endParaRPr lang="en-US" sz="6125" spc="61">
              <a:solidFill>
                <a:srgbClr val="FCF7EE">
                  <a:alpha val="30980"/>
                </a:srgbClr>
              </a:solidFill>
              <a:latin typeface="Zcool XiaoWei" panose="00000500000000000000"/>
              <a:ea typeface="Zcool XiaoWei" panose="00000500000000000000"/>
              <a:cs typeface="Zcool XiaoWei" panose="00000500000000000000"/>
              <a:sym typeface="Zcool XiaoWei" panose="0000050000000000000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rgbClr val="8A3E34">
                <a:alpha val="100000"/>
              </a:srgbClr>
            </a:gs>
            <a:gs pos="50000">
              <a:srgbClr val="742F24">
                <a:alpha val="100000"/>
              </a:srgbClr>
            </a:gs>
            <a:gs pos="100000">
              <a:srgbClr val="81362B">
                <a:alpha val="100000"/>
              </a:srgb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Freeform 2"/>
          <p:cNvSpPr/>
          <p:nvPr/>
        </p:nvSpPr>
        <p:spPr>
          <a:xfrm rot="5400000">
            <a:off x="4115231" y="-5168701"/>
            <a:ext cx="12263260" cy="21654935"/>
          </a:xfrm>
          <a:custGeom>
            <a:avLst/>
            <a:gdLst/>
            <a:ahLst/>
            <a:cxnLst/>
            <a:rect l="l" t="t" r="r" b="b"/>
            <a:pathLst>
              <a:path w="12263260" h="21654935">
                <a:moveTo>
                  <a:pt x="0" y="0"/>
                </a:moveTo>
                <a:lnTo>
                  <a:pt x="12263260" y="0"/>
                </a:lnTo>
                <a:lnTo>
                  <a:pt x="12263260" y="21654935"/>
                </a:lnTo>
                <a:lnTo>
                  <a:pt x="0" y="21654935"/>
                </a:lnTo>
                <a:lnTo>
                  <a:pt x="0" y="0"/>
                </a:lnTo>
                <a:close/>
              </a:path>
            </a:pathLst>
          </a:custGeom>
          <a:blipFill>
            <a:blip r:embed="rId1">
              <a:alphaModFix amt="19999"/>
            </a:blip>
            <a:stretch>
              <a:fillRect r="-13013"/>
            </a:stretch>
          </a:blipFill>
        </p:spPr>
      </p:sp>
      <p:grpSp>
        <p:nvGrpSpPr>
          <p:cNvPr id="3" name="Group 3"/>
          <p:cNvGrpSpPr/>
          <p:nvPr/>
        </p:nvGrpSpPr>
        <p:grpSpPr>
          <a:xfrm rot="0">
            <a:off x="0" y="443045"/>
            <a:ext cx="18288000" cy="9681269"/>
            <a:chOff x="0" y="0"/>
            <a:chExt cx="4816593" cy="2549799"/>
          </a:xfrm>
        </p:grpSpPr>
        <p:sp>
          <p:nvSpPr>
            <p:cNvPr id="4" name="Freeform 4"/>
            <p:cNvSpPr/>
            <p:nvPr/>
          </p:nvSpPr>
          <p:spPr>
            <a:xfrm>
              <a:off x="0" y="0"/>
              <a:ext cx="4816592" cy="2549799"/>
            </a:xfrm>
            <a:custGeom>
              <a:avLst/>
              <a:gdLst/>
              <a:ahLst/>
              <a:cxnLst/>
              <a:rect l="l" t="t" r="r" b="b"/>
              <a:pathLst>
                <a:path w="4816592" h="2549799">
                  <a:moveTo>
                    <a:pt x="0" y="0"/>
                  </a:moveTo>
                  <a:lnTo>
                    <a:pt x="4816592" y="0"/>
                  </a:lnTo>
                  <a:lnTo>
                    <a:pt x="4816592" y="2549799"/>
                  </a:lnTo>
                  <a:lnTo>
                    <a:pt x="0" y="2549799"/>
                  </a:lnTo>
                  <a:close/>
                </a:path>
              </a:pathLst>
            </a:custGeom>
            <a:gradFill rotWithShape="1">
              <a:gsLst>
                <a:gs pos="0">
                  <a:srgbClr val="EBDECB">
                    <a:alpha val="100000"/>
                  </a:srgbClr>
                </a:gs>
                <a:gs pos="100000">
                  <a:srgbClr val="ECE0C8">
                    <a:alpha val="100000"/>
                  </a:srgbClr>
                </a:gs>
              </a:gsLst>
              <a:lin ang="5400000"/>
            </a:gradFill>
          </p:spPr>
        </p:sp>
        <p:sp>
          <p:nvSpPr>
            <p:cNvPr id="5" name="TextBox 5"/>
            <p:cNvSpPr txBox="1"/>
            <p:nvPr/>
          </p:nvSpPr>
          <p:spPr>
            <a:xfrm>
              <a:off x="0" y="-38100"/>
              <a:ext cx="4816593" cy="2587899"/>
            </a:xfrm>
            <a:prstGeom prst="rect">
              <a:avLst/>
            </a:prstGeom>
          </p:spPr>
          <p:txBody>
            <a:bodyPr lIns="50800" tIns="50800" rIns="50800" bIns="50800" rtlCol="0" anchor="ctr"/>
            <a:lstStyle/>
            <a:p>
              <a:pPr algn="ctr">
                <a:lnSpc>
                  <a:spcPts val="2660"/>
                </a:lnSpc>
                <a:spcBef>
                  <a:spcPct val="0"/>
                </a:spcBef>
              </a:pPr>
            </a:p>
          </p:txBody>
        </p:sp>
      </p:grpSp>
      <p:sp>
        <p:nvSpPr>
          <p:cNvPr id="6" name="AutoShape 6"/>
          <p:cNvSpPr/>
          <p:nvPr/>
        </p:nvSpPr>
        <p:spPr>
          <a:xfrm>
            <a:off x="-552031" y="628650"/>
            <a:ext cx="18868606" cy="0"/>
          </a:xfrm>
          <a:prstGeom prst="line">
            <a:avLst/>
          </a:prstGeom>
          <a:ln w="38100" cap="flat">
            <a:gradFill>
              <a:gsLst>
                <a:gs pos="0">
                  <a:srgbClr val="8A3E34">
                    <a:alpha val="15000"/>
                  </a:srgbClr>
                </a:gs>
                <a:gs pos="50000">
                  <a:srgbClr val="742F24">
                    <a:alpha val="15000"/>
                  </a:srgbClr>
                </a:gs>
                <a:gs pos="100000">
                  <a:srgbClr val="81362B">
                    <a:alpha val="15000"/>
                  </a:srgbClr>
                </a:gs>
              </a:gsLst>
              <a:path path="circle">
                <a:fillToRect r="100000" b="100000"/>
              </a:path>
              <a:tileRect l="-100000" t="-100000"/>
            </a:gradFill>
            <a:prstDash val="solid"/>
            <a:headEnd type="none" w="sm" len="sm"/>
            <a:tailEnd type="none" w="sm" len="sm"/>
          </a:ln>
        </p:spPr>
      </p:sp>
      <p:sp>
        <p:nvSpPr>
          <p:cNvPr id="7" name="Freeform 7"/>
          <p:cNvSpPr/>
          <p:nvPr/>
        </p:nvSpPr>
        <p:spPr>
          <a:xfrm>
            <a:off x="-3912079" y="-860485"/>
            <a:ext cx="4574157" cy="4574157"/>
          </a:xfrm>
          <a:custGeom>
            <a:avLst/>
            <a:gdLst/>
            <a:ahLst/>
            <a:cxnLst/>
            <a:rect l="l" t="t" r="r" b="b"/>
            <a:pathLst>
              <a:path w="4574157" h="4574157">
                <a:moveTo>
                  <a:pt x="0" y="0"/>
                </a:moveTo>
                <a:lnTo>
                  <a:pt x="4574156" y="0"/>
                </a:lnTo>
                <a:lnTo>
                  <a:pt x="4574156" y="4574157"/>
                </a:lnTo>
                <a:lnTo>
                  <a:pt x="0" y="4574157"/>
                </a:lnTo>
                <a:lnTo>
                  <a:pt x="0" y="0"/>
                </a:lnTo>
                <a:close/>
              </a:path>
            </a:pathLst>
          </a:custGeom>
          <a:blipFill>
            <a:blip r:embed="rId2">
              <a:alphaModFix amt="54000"/>
              <a:extLst>
                <a:ext uri="{96DAC541-7B7A-43D3-8B79-37D633B846F1}">
                  <asvg:svgBlip xmlns:asvg="http://schemas.microsoft.com/office/drawing/2016/SVG/main" r:embed="rId3"/>
                </a:ext>
              </a:extLst>
            </a:blip>
            <a:stretch>
              <a:fillRect/>
            </a:stretch>
          </a:blipFill>
        </p:spPr>
      </p:sp>
      <p:sp>
        <p:nvSpPr>
          <p:cNvPr id="8" name="Freeform 8"/>
          <p:cNvSpPr/>
          <p:nvPr/>
        </p:nvSpPr>
        <p:spPr>
          <a:xfrm>
            <a:off x="17627076" y="-860485"/>
            <a:ext cx="4574157" cy="4574157"/>
          </a:xfrm>
          <a:custGeom>
            <a:avLst/>
            <a:gdLst/>
            <a:ahLst/>
            <a:cxnLst/>
            <a:rect l="l" t="t" r="r" b="b"/>
            <a:pathLst>
              <a:path w="4574157" h="4574157">
                <a:moveTo>
                  <a:pt x="0" y="0"/>
                </a:moveTo>
                <a:lnTo>
                  <a:pt x="4574156" y="0"/>
                </a:lnTo>
                <a:lnTo>
                  <a:pt x="4574156" y="4574157"/>
                </a:lnTo>
                <a:lnTo>
                  <a:pt x="0" y="4574157"/>
                </a:lnTo>
                <a:lnTo>
                  <a:pt x="0" y="0"/>
                </a:lnTo>
                <a:close/>
              </a:path>
            </a:pathLst>
          </a:custGeom>
          <a:blipFill>
            <a:blip r:embed="rId2">
              <a:alphaModFix amt="54000"/>
              <a:extLst>
                <a:ext uri="{96DAC541-7B7A-43D3-8B79-37D633B846F1}">
                  <asvg:svgBlip xmlns:asvg="http://schemas.microsoft.com/office/drawing/2016/SVG/main" r:embed="rId3"/>
                </a:ext>
              </a:extLst>
            </a:blip>
            <a:stretch>
              <a:fillRect/>
            </a:stretch>
          </a:blipFill>
        </p:spPr>
      </p:sp>
      <p:sp>
        <p:nvSpPr>
          <p:cNvPr id="9" name="Freeform 9"/>
          <p:cNvSpPr/>
          <p:nvPr/>
        </p:nvSpPr>
        <p:spPr>
          <a:xfrm>
            <a:off x="3567280" y="890537"/>
            <a:ext cx="1362793" cy="552551"/>
          </a:xfrm>
          <a:custGeom>
            <a:avLst/>
            <a:gdLst/>
            <a:ahLst/>
            <a:cxnLst/>
            <a:rect l="l" t="t" r="r" b="b"/>
            <a:pathLst>
              <a:path w="1362793" h="552551">
                <a:moveTo>
                  <a:pt x="0" y="0"/>
                </a:moveTo>
                <a:lnTo>
                  <a:pt x="1362793" y="0"/>
                </a:lnTo>
                <a:lnTo>
                  <a:pt x="1362793" y="552551"/>
                </a:lnTo>
                <a:lnTo>
                  <a:pt x="0" y="552551"/>
                </a:lnTo>
                <a:lnTo>
                  <a:pt x="0" y="0"/>
                </a:lnTo>
                <a:close/>
              </a:path>
            </a:pathLst>
          </a:custGeom>
          <a:blipFill>
            <a:blip r:embed="rId4">
              <a:alphaModFix amt="50000"/>
              <a:extLst>
                <a:ext uri="{96DAC541-7B7A-43D3-8B79-37D633B846F1}">
                  <asvg:svgBlip xmlns:asvg="http://schemas.microsoft.com/office/drawing/2016/SVG/main" r:embed="rId5"/>
                </a:ext>
              </a:extLst>
            </a:blip>
            <a:stretch>
              <a:fillRect/>
            </a:stretch>
          </a:blipFill>
        </p:spPr>
      </p:sp>
      <p:sp>
        <p:nvSpPr>
          <p:cNvPr id="10" name="TextBox 10"/>
          <p:cNvSpPr txBox="1"/>
          <p:nvPr/>
        </p:nvSpPr>
        <p:spPr>
          <a:xfrm>
            <a:off x="-580606" y="688633"/>
            <a:ext cx="19804442" cy="1085850"/>
          </a:xfrm>
          <a:prstGeom prst="rect">
            <a:avLst/>
          </a:prstGeom>
        </p:spPr>
        <p:txBody>
          <a:bodyPr lIns="0" tIns="0" rIns="0" bIns="0" rtlCol="0" anchor="t">
            <a:spAutoFit/>
          </a:bodyPr>
          <a:lstStyle/>
          <a:p>
            <a:pPr algn="ctr">
              <a:lnSpc>
                <a:spcPts val="8505"/>
              </a:lnSpc>
            </a:pPr>
            <a:r>
              <a:rPr lang="en-US" sz="7090">
                <a:solidFill>
                  <a:srgbClr val="603C29"/>
                </a:solidFill>
                <a:latin typeface="黄煜臣江西拙楷体" panose="02010600040101010101" charset="-122"/>
                <a:ea typeface="黄煜臣江西拙楷体" panose="02010600040101010101" charset="-122"/>
                <a:cs typeface="黄煜臣江西拙楷体" panose="02010600040101010101" charset="-122"/>
                <a:sym typeface="黄煜臣江西拙楷体" panose="02010600040101010101" charset="-122"/>
              </a:rPr>
              <a:t>Yangliuqing New Year Wood-block paintings</a:t>
            </a:r>
            <a:endParaRPr lang="en-US" sz="7090">
              <a:solidFill>
                <a:srgbClr val="603C29"/>
              </a:solidFill>
              <a:latin typeface="黄煜臣江西拙楷体" panose="02010600040101010101" charset="-122"/>
              <a:ea typeface="黄煜臣江西拙楷体" panose="02010600040101010101" charset="-122"/>
              <a:cs typeface="黄煜臣江西拙楷体" panose="02010600040101010101" charset="-122"/>
              <a:sym typeface="黄煜臣江西拙楷体" panose="02010600040101010101" charset="-122"/>
            </a:endParaRPr>
          </a:p>
        </p:txBody>
      </p:sp>
      <p:sp>
        <p:nvSpPr>
          <p:cNvPr id="11" name="Freeform 11"/>
          <p:cNvSpPr/>
          <p:nvPr/>
        </p:nvSpPr>
        <p:spPr>
          <a:xfrm flipH="1">
            <a:off x="13107841" y="874043"/>
            <a:ext cx="1362793" cy="552551"/>
          </a:xfrm>
          <a:custGeom>
            <a:avLst/>
            <a:gdLst/>
            <a:ahLst/>
            <a:cxnLst/>
            <a:rect l="l" t="t" r="r" b="b"/>
            <a:pathLst>
              <a:path w="1362793" h="552551">
                <a:moveTo>
                  <a:pt x="1362794" y="0"/>
                </a:moveTo>
                <a:lnTo>
                  <a:pt x="0" y="0"/>
                </a:lnTo>
                <a:lnTo>
                  <a:pt x="0" y="552550"/>
                </a:lnTo>
                <a:lnTo>
                  <a:pt x="1362794" y="552550"/>
                </a:lnTo>
                <a:lnTo>
                  <a:pt x="1362794" y="0"/>
                </a:lnTo>
                <a:close/>
              </a:path>
            </a:pathLst>
          </a:custGeom>
          <a:blipFill>
            <a:blip r:embed="rId4">
              <a:alphaModFix amt="50000"/>
              <a:extLst>
                <a:ext uri="{96DAC541-7B7A-43D3-8B79-37D633B846F1}">
                  <asvg:svgBlip xmlns:asvg="http://schemas.microsoft.com/office/drawing/2016/SVG/main" r:embed="rId5"/>
                </a:ext>
              </a:extLst>
            </a:blip>
            <a:stretch>
              <a:fillRect/>
            </a:stretch>
          </a:blipFill>
        </p:spPr>
      </p:sp>
      <p:grpSp>
        <p:nvGrpSpPr>
          <p:cNvPr id="12" name="Group 12"/>
          <p:cNvGrpSpPr/>
          <p:nvPr/>
        </p:nvGrpSpPr>
        <p:grpSpPr>
          <a:xfrm rot="0">
            <a:off x="0" y="2145958"/>
            <a:ext cx="18288000" cy="3683413"/>
            <a:chOff x="0" y="0"/>
            <a:chExt cx="4816593" cy="970117"/>
          </a:xfrm>
        </p:grpSpPr>
        <p:sp>
          <p:nvSpPr>
            <p:cNvPr id="13" name="Freeform 13"/>
            <p:cNvSpPr/>
            <p:nvPr/>
          </p:nvSpPr>
          <p:spPr>
            <a:xfrm>
              <a:off x="0" y="0"/>
              <a:ext cx="4816592" cy="970117"/>
            </a:xfrm>
            <a:custGeom>
              <a:avLst/>
              <a:gdLst/>
              <a:ahLst/>
              <a:cxnLst/>
              <a:rect l="l" t="t" r="r" b="b"/>
              <a:pathLst>
                <a:path w="4816592" h="970117">
                  <a:moveTo>
                    <a:pt x="0" y="0"/>
                  </a:moveTo>
                  <a:lnTo>
                    <a:pt x="4816592" y="0"/>
                  </a:lnTo>
                  <a:lnTo>
                    <a:pt x="4816592" y="970117"/>
                  </a:lnTo>
                  <a:lnTo>
                    <a:pt x="0" y="970117"/>
                  </a:lnTo>
                  <a:close/>
                </a:path>
              </a:pathLst>
            </a:custGeom>
            <a:gradFill rotWithShape="1">
              <a:gsLst>
                <a:gs pos="0">
                  <a:srgbClr val="924F3F">
                    <a:alpha val="100000"/>
                  </a:srgbClr>
                </a:gs>
                <a:gs pos="100000">
                  <a:srgbClr val="803D2F">
                    <a:alpha val="100000"/>
                  </a:srgbClr>
                </a:gs>
              </a:gsLst>
              <a:lin ang="0"/>
            </a:gradFill>
          </p:spPr>
        </p:sp>
        <p:sp>
          <p:nvSpPr>
            <p:cNvPr id="14" name="TextBox 14"/>
            <p:cNvSpPr txBox="1"/>
            <p:nvPr/>
          </p:nvSpPr>
          <p:spPr>
            <a:xfrm>
              <a:off x="0" y="-47625"/>
              <a:ext cx="4816593" cy="1017742"/>
            </a:xfrm>
            <a:prstGeom prst="rect">
              <a:avLst/>
            </a:prstGeom>
          </p:spPr>
          <p:txBody>
            <a:bodyPr lIns="50800" tIns="50800" rIns="50800" bIns="50800" rtlCol="0" anchor="ctr"/>
            <a:lstStyle/>
            <a:p>
              <a:pPr algn="ctr">
                <a:lnSpc>
                  <a:spcPts val="3360"/>
                </a:lnSpc>
              </a:pPr>
            </a:p>
          </p:txBody>
        </p:sp>
      </p:grpSp>
      <p:grpSp>
        <p:nvGrpSpPr>
          <p:cNvPr id="15" name="Group 15"/>
          <p:cNvGrpSpPr/>
          <p:nvPr/>
        </p:nvGrpSpPr>
        <p:grpSpPr>
          <a:xfrm rot="0">
            <a:off x="0" y="5912256"/>
            <a:ext cx="18288000" cy="128696"/>
            <a:chOff x="0" y="0"/>
            <a:chExt cx="4816593" cy="33895"/>
          </a:xfrm>
        </p:grpSpPr>
        <p:sp>
          <p:nvSpPr>
            <p:cNvPr id="16" name="Freeform 16"/>
            <p:cNvSpPr/>
            <p:nvPr/>
          </p:nvSpPr>
          <p:spPr>
            <a:xfrm>
              <a:off x="0" y="0"/>
              <a:ext cx="4816592" cy="33895"/>
            </a:xfrm>
            <a:custGeom>
              <a:avLst/>
              <a:gdLst/>
              <a:ahLst/>
              <a:cxnLst/>
              <a:rect l="l" t="t" r="r" b="b"/>
              <a:pathLst>
                <a:path w="4816592" h="33895">
                  <a:moveTo>
                    <a:pt x="0" y="0"/>
                  </a:moveTo>
                  <a:lnTo>
                    <a:pt x="4816592" y="0"/>
                  </a:lnTo>
                  <a:lnTo>
                    <a:pt x="4816592" y="33895"/>
                  </a:lnTo>
                  <a:lnTo>
                    <a:pt x="0" y="33895"/>
                  </a:lnTo>
                  <a:close/>
                </a:path>
              </a:pathLst>
            </a:custGeom>
            <a:gradFill rotWithShape="1">
              <a:gsLst>
                <a:gs pos="0">
                  <a:srgbClr val="924F3F">
                    <a:alpha val="27000"/>
                  </a:srgbClr>
                </a:gs>
                <a:gs pos="100000">
                  <a:srgbClr val="803D2F">
                    <a:alpha val="27000"/>
                  </a:srgbClr>
                </a:gs>
              </a:gsLst>
              <a:lin ang="0"/>
            </a:gradFill>
          </p:spPr>
        </p:sp>
        <p:sp>
          <p:nvSpPr>
            <p:cNvPr id="17" name="TextBox 17"/>
            <p:cNvSpPr txBox="1"/>
            <p:nvPr/>
          </p:nvSpPr>
          <p:spPr>
            <a:xfrm>
              <a:off x="0" y="-47625"/>
              <a:ext cx="4816593" cy="81520"/>
            </a:xfrm>
            <a:prstGeom prst="rect">
              <a:avLst/>
            </a:prstGeom>
          </p:spPr>
          <p:txBody>
            <a:bodyPr lIns="50800" tIns="50800" rIns="50800" bIns="50800" rtlCol="0" anchor="ctr"/>
            <a:lstStyle/>
            <a:p>
              <a:pPr algn="ctr">
                <a:lnSpc>
                  <a:spcPts val="3360"/>
                </a:lnSpc>
              </a:pPr>
            </a:p>
          </p:txBody>
        </p:sp>
      </p:grpSp>
      <p:grpSp>
        <p:nvGrpSpPr>
          <p:cNvPr id="18" name="Group 18"/>
          <p:cNvGrpSpPr/>
          <p:nvPr/>
        </p:nvGrpSpPr>
        <p:grpSpPr>
          <a:xfrm rot="0">
            <a:off x="9575247" y="2482668"/>
            <a:ext cx="3532594" cy="6775632"/>
            <a:chOff x="0" y="0"/>
            <a:chExt cx="542290" cy="1040130"/>
          </a:xfrm>
        </p:grpSpPr>
        <p:sp>
          <p:nvSpPr>
            <p:cNvPr id="19" name="Freeform 19"/>
            <p:cNvSpPr/>
            <p:nvPr/>
          </p:nvSpPr>
          <p:spPr>
            <a:xfrm>
              <a:off x="0" y="0"/>
              <a:ext cx="541020" cy="1040130"/>
            </a:xfrm>
            <a:custGeom>
              <a:avLst/>
              <a:gdLst/>
              <a:ahLst/>
              <a:cxnLst/>
              <a:rect l="l" t="t" r="r" b="b"/>
              <a:pathLst>
                <a:path w="541020" h="1040130">
                  <a:moveTo>
                    <a:pt x="256540" y="1040130"/>
                  </a:moveTo>
                  <a:lnTo>
                    <a:pt x="284480" y="1040130"/>
                  </a:lnTo>
                  <a:cubicBezTo>
                    <a:pt x="349250" y="1035050"/>
                    <a:pt x="403860" y="996950"/>
                    <a:pt x="431800" y="941070"/>
                  </a:cubicBezTo>
                  <a:lnTo>
                    <a:pt x="541020" y="941070"/>
                  </a:lnTo>
                  <a:lnTo>
                    <a:pt x="541020" y="99060"/>
                  </a:lnTo>
                  <a:lnTo>
                    <a:pt x="431800" y="99060"/>
                  </a:lnTo>
                  <a:cubicBezTo>
                    <a:pt x="402590" y="40640"/>
                    <a:pt x="341630" y="0"/>
                    <a:pt x="270510" y="0"/>
                  </a:cubicBezTo>
                  <a:cubicBezTo>
                    <a:pt x="200660" y="0"/>
                    <a:pt x="139700" y="40640"/>
                    <a:pt x="110490" y="99060"/>
                  </a:cubicBezTo>
                  <a:lnTo>
                    <a:pt x="0" y="99060"/>
                  </a:lnTo>
                  <a:lnTo>
                    <a:pt x="0" y="941070"/>
                  </a:lnTo>
                  <a:lnTo>
                    <a:pt x="110490" y="941070"/>
                  </a:lnTo>
                  <a:cubicBezTo>
                    <a:pt x="138430" y="995680"/>
                    <a:pt x="193040" y="1035050"/>
                    <a:pt x="256540" y="1040130"/>
                  </a:cubicBezTo>
                  <a:close/>
                </a:path>
              </a:pathLst>
            </a:custGeom>
            <a:blipFill>
              <a:blip r:embed="rId6"/>
              <a:stretch>
                <a:fillRect t="-544" b="-544"/>
              </a:stretch>
            </a:blipFill>
            <a:ln w="47625" cap="sq">
              <a:solidFill>
                <a:srgbClr val="FFF8F0"/>
              </a:solidFill>
              <a:prstDash val="solid"/>
              <a:miter/>
            </a:ln>
          </p:spPr>
        </p:sp>
      </p:grpSp>
      <p:grpSp>
        <p:nvGrpSpPr>
          <p:cNvPr id="20" name="Group 20"/>
          <p:cNvGrpSpPr/>
          <p:nvPr/>
        </p:nvGrpSpPr>
        <p:grpSpPr>
          <a:xfrm rot="0">
            <a:off x="13726706" y="2441555"/>
            <a:ext cx="3532594" cy="6775632"/>
            <a:chOff x="0" y="0"/>
            <a:chExt cx="542290" cy="1040130"/>
          </a:xfrm>
        </p:grpSpPr>
        <p:sp>
          <p:nvSpPr>
            <p:cNvPr id="21" name="Freeform 21"/>
            <p:cNvSpPr/>
            <p:nvPr/>
          </p:nvSpPr>
          <p:spPr>
            <a:xfrm>
              <a:off x="0" y="0"/>
              <a:ext cx="541020" cy="1040130"/>
            </a:xfrm>
            <a:custGeom>
              <a:avLst/>
              <a:gdLst/>
              <a:ahLst/>
              <a:cxnLst/>
              <a:rect l="l" t="t" r="r" b="b"/>
              <a:pathLst>
                <a:path w="541020" h="1040130">
                  <a:moveTo>
                    <a:pt x="256540" y="1040130"/>
                  </a:moveTo>
                  <a:lnTo>
                    <a:pt x="284480" y="1040130"/>
                  </a:lnTo>
                  <a:cubicBezTo>
                    <a:pt x="349250" y="1035050"/>
                    <a:pt x="403860" y="996950"/>
                    <a:pt x="431800" y="941070"/>
                  </a:cubicBezTo>
                  <a:lnTo>
                    <a:pt x="541020" y="941070"/>
                  </a:lnTo>
                  <a:lnTo>
                    <a:pt x="541020" y="99060"/>
                  </a:lnTo>
                  <a:lnTo>
                    <a:pt x="431800" y="99060"/>
                  </a:lnTo>
                  <a:cubicBezTo>
                    <a:pt x="402590" y="40640"/>
                    <a:pt x="341630" y="0"/>
                    <a:pt x="270510" y="0"/>
                  </a:cubicBezTo>
                  <a:cubicBezTo>
                    <a:pt x="200660" y="0"/>
                    <a:pt x="139700" y="40640"/>
                    <a:pt x="110490" y="99060"/>
                  </a:cubicBezTo>
                  <a:lnTo>
                    <a:pt x="0" y="99060"/>
                  </a:lnTo>
                  <a:lnTo>
                    <a:pt x="0" y="941070"/>
                  </a:lnTo>
                  <a:lnTo>
                    <a:pt x="110490" y="941070"/>
                  </a:lnTo>
                  <a:cubicBezTo>
                    <a:pt x="138430" y="995680"/>
                    <a:pt x="193040" y="1035050"/>
                    <a:pt x="256540" y="1040130"/>
                  </a:cubicBezTo>
                  <a:close/>
                </a:path>
              </a:pathLst>
            </a:custGeom>
            <a:blipFill>
              <a:blip r:embed="rId7"/>
              <a:stretch>
                <a:fillRect l="-32160" t="-12911" r="-30601"/>
              </a:stretch>
            </a:blipFill>
            <a:ln w="47625" cap="sq">
              <a:solidFill>
                <a:srgbClr val="FFF8F0"/>
              </a:solidFill>
              <a:prstDash val="solid"/>
              <a:miter/>
            </a:ln>
          </p:spPr>
        </p:sp>
      </p:grpSp>
      <p:sp>
        <p:nvSpPr>
          <p:cNvPr id="22" name="TextBox 22"/>
          <p:cNvSpPr txBox="1"/>
          <p:nvPr/>
        </p:nvSpPr>
        <p:spPr>
          <a:xfrm>
            <a:off x="5006710" y="3117610"/>
            <a:ext cx="4569956" cy="1723174"/>
          </a:xfrm>
          <a:prstGeom prst="rect">
            <a:avLst/>
          </a:prstGeom>
        </p:spPr>
        <p:txBody>
          <a:bodyPr lIns="0" tIns="0" rIns="0" bIns="0" rtlCol="0" anchor="t">
            <a:spAutoFit/>
          </a:bodyPr>
          <a:lstStyle/>
          <a:p>
            <a:pPr algn="l">
              <a:lnSpc>
                <a:spcPts val="4660"/>
              </a:lnSpc>
            </a:pPr>
            <a:r>
              <a:rPr lang="en-US" sz="2590">
                <a:solidFill>
                  <a:srgbClr val="FFF8F0"/>
                </a:solidFill>
                <a:latin typeface="字由点字小隶书" panose="00020600040101010101" charset="-122"/>
                <a:ea typeface="字由点字小隶书" panose="00020600040101010101" charset="-122"/>
                <a:cs typeface="字由点字小隶书" panose="00020600040101010101" charset="-122"/>
                <a:sym typeface="字由点字小隶书" panose="00020600040101010101" charset="-122"/>
              </a:rPr>
              <a:t>They adopt the unique "semi-printed and semi-painted"</a:t>
            </a:r>
            <a:endParaRPr lang="en-US" sz="2590">
              <a:solidFill>
                <a:srgbClr val="FFF8F0"/>
              </a:solidFill>
              <a:latin typeface="字由点字小隶书" panose="00020600040101010101" charset="-122"/>
              <a:ea typeface="字由点字小隶书" panose="00020600040101010101" charset="-122"/>
              <a:cs typeface="字由点字小隶书" panose="00020600040101010101" charset="-122"/>
              <a:sym typeface="字由点字小隶书" panose="00020600040101010101" charset="-122"/>
            </a:endParaRPr>
          </a:p>
        </p:txBody>
      </p:sp>
      <p:sp>
        <p:nvSpPr>
          <p:cNvPr id="23" name="TextBox 23"/>
          <p:cNvSpPr txBox="1"/>
          <p:nvPr/>
        </p:nvSpPr>
        <p:spPr>
          <a:xfrm>
            <a:off x="4927366" y="2482668"/>
            <a:ext cx="4573099" cy="587960"/>
          </a:xfrm>
          <a:prstGeom prst="rect">
            <a:avLst/>
          </a:prstGeom>
        </p:spPr>
        <p:txBody>
          <a:bodyPr lIns="0" tIns="0" rIns="0" bIns="0" rtlCol="0" anchor="t">
            <a:spAutoFit/>
          </a:bodyPr>
          <a:lstStyle/>
          <a:p>
            <a:pPr algn="l">
              <a:lnSpc>
                <a:spcPts val="4630"/>
              </a:lnSpc>
            </a:pPr>
            <a:r>
              <a:rPr lang="en-US" sz="3860">
                <a:solidFill>
                  <a:srgbClr val="FFF8F0"/>
                </a:solidFill>
                <a:latin typeface="黄煜臣江西拙楷体" panose="02010600040101010101" charset="-122"/>
                <a:ea typeface="黄煜臣江西拙楷体" panose="02010600040101010101" charset="-122"/>
                <a:cs typeface="黄煜臣江西拙楷体" panose="02010600040101010101" charset="-122"/>
                <a:sym typeface="黄煜臣江西拙楷体" panose="02010600040101010101" charset="-122"/>
              </a:rPr>
              <a:t>Special Crafts</a:t>
            </a:r>
            <a:endParaRPr lang="en-US" sz="3860">
              <a:solidFill>
                <a:srgbClr val="FFF8F0"/>
              </a:solidFill>
              <a:latin typeface="黄煜臣江西拙楷体" panose="02010600040101010101" charset="-122"/>
              <a:ea typeface="黄煜臣江西拙楷体" panose="02010600040101010101" charset="-122"/>
              <a:cs typeface="黄煜臣江西拙楷体" panose="02010600040101010101" charset="-122"/>
              <a:sym typeface="黄煜臣江西拙楷体" panose="02010600040101010101" charset="-122"/>
            </a:endParaRPr>
          </a:p>
        </p:txBody>
      </p:sp>
      <p:sp>
        <p:nvSpPr>
          <p:cNvPr id="24" name="TextBox 24"/>
          <p:cNvSpPr txBox="1"/>
          <p:nvPr/>
        </p:nvSpPr>
        <p:spPr>
          <a:xfrm>
            <a:off x="332105" y="6962140"/>
            <a:ext cx="9169400" cy="2433320"/>
          </a:xfrm>
          <a:prstGeom prst="rect">
            <a:avLst/>
          </a:prstGeom>
        </p:spPr>
        <p:txBody>
          <a:bodyPr lIns="0" tIns="0" rIns="0" bIns="0" rtlCol="0" anchor="t">
            <a:noAutofit/>
          </a:bodyPr>
          <a:lstStyle/>
          <a:p>
            <a:pPr algn="l">
              <a:lnSpc>
                <a:spcPts val="4130"/>
              </a:lnSpc>
            </a:pPr>
            <a:r>
              <a:rPr lang="en-US" sz="2295">
                <a:solidFill>
                  <a:srgbClr val="000000"/>
                </a:solidFill>
                <a:latin typeface="字由点字小隶书" panose="00020600040101010101" charset="-122"/>
                <a:ea typeface="字由点字小隶书" panose="00020600040101010101" charset="-122"/>
                <a:cs typeface="字由点字小隶书" panose="00020600040101010101" charset="-122"/>
                <a:sym typeface="字由点字小隶书" panose="00020600040101010101" charset="-122"/>
              </a:rPr>
              <a:t>The themes mainly include children, ladies, and mythical legends. With soft and gorgeous colors, beautiful character modeling, and lifelike expressions, they vividly depict the warm scenes of daily life and people's yearning for a better life, full of rich civilian flavor. </a:t>
            </a:r>
            <a:endParaRPr lang="en-US" sz="2295">
              <a:solidFill>
                <a:srgbClr val="000000"/>
              </a:solidFill>
              <a:latin typeface="字由点字小隶书" panose="00020600040101010101" charset="-122"/>
              <a:ea typeface="字由点字小隶书" panose="00020600040101010101" charset="-122"/>
              <a:cs typeface="字由点字小隶书" panose="00020600040101010101" charset="-122"/>
              <a:sym typeface="字由点字小隶书" panose="00020600040101010101" charset="-122"/>
            </a:endParaRPr>
          </a:p>
        </p:txBody>
      </p:sp>
      <p:sp>
        <p:nvSpPr>
          <p:cNvPr id="25" name="TextBox 25"/>
          <p:cNvSpPr txBox="1"/>
          <p:nvPr/>
        </p:nvSpPr>
        <p:spPr>
          <a:xfrm>
            <a:off x="391518" y="6204444"/>
            <a:ext cx="4119311" cy="593038"/>
          </a:xfrm>
          <a:prstGeom prst="rect">
            <a:avLst/>
          </a:prstGeom>
        </p:spPr>
        <p:txBody>
          <a:bodyPr lIns="0" tIns="0" rIns="0" bIns="0" rtlCol="0" anchor="t">
            <a:spAutoFit/>
          </a:bodyPr>
          <a:lstStyle/>
          <a:p>
            <a:pPr algn="l">
              <a:lnSpc>
                <a:spcPts val="4670"/>
              </a:lnSpc>
            </a:pPr>
            <a:r>
              <a:rPr lang="en-US" sz="3890">
                <a:solidFill>
                  <a:srgbClr val="000000"/>
                </a:solidFill>
                <a:latin typeface="黄煜臣江西拙楷体" panose="02010600040101010101" charset="-122"/>
                <a:ea typeface="黄煜臣江西拙楷体" panose="02010600040101010101" charset="-122"/>
                <a:cs typeface="黄煜臣江西拙楷体" panose="02010600040101010101" charset="-122"/>
                <a:sym typeface="黄煜臣江西拙楷体" panose="02010600040101010101" charset="-122"/>
              </a:rPr>
              <a:t>Main theme</a:t>
            </a:r>
            <a:endParaRPr lang="en-US" sz="3890">
              <a:solidFill>
                <a:srgbClr val="000000"/>
              </a:solidFill>
              <a:latin typeface="黄煜臣江西拙楷体" panose="02010600040101010101" charset="-122"/>
              <a:ea typeface="黄煜臣江西拙楷体" panose="02010600040101010101" charset="-122"/>
              <a:cs typeface="黄煜臣江西拙楷体" panose="02010600040101010101" charset="-122"/>
              <a:sym typeface="黄煜臣江西拙楷体" panose="02010600040101010101" charset="-122"/>
            </a:endParaRPr>
          </a:p>
        </p:txBody>
      </p:sp>
      <p:sp>
        <p:nvSpPr>
          <p:cNvPr id="26" name="TextBox 26"/>
          <p:cNvSpPr txBox="1"/>
          <p:nvPr/>
        </p:nvSpPr>
        <p:spPr>
          <a:xfrm>
            <a:off x="303671" y="2482668"/>
            <a:ext cx="4573099" cy="587960"/>
          </a:xfrm>
          <a:prstGeom prst="rect">
            <a:avLst/>
          </a:prstGeom>
        </p:spPr>
        <p:txBody>
          <a:bodyPr lIns="0" tIns="0" rIns="0" bIns="0" rtlCol="0" anchor="t">
            <a:spAutoFit/>
          </a:bodyPr>
          <a:lstStyle/>
          <a:p>
            <a:pPr algn="l">
              <a:lnSpc>
                <a:spcPts val="4630"/>
              </a:lnSpc>
            </a:pPr>
            <a:r>
              <a:rPr lang="en-US" sz="3860">
                <a:solidFill>
                  <a:srgbClr val="FFF8F0"/>
                </a:solidFill>
                <a:latin typeface="黄煜臣江西拙楷体" panose="02010600040101010101" charset="-122"/>
                <a:ea typeface="黄煜臣江西拙楷体" panose="02010600040101010101" charset="-122"/>
                <a:cs typeface="黄煜臣江西拙楷体" panose="02010600040101010101" charset="-122"/>
                <a:sym typeface="黄煜臣江西拙楷体" panose="02010600040101010101" charset="-122"/>
              </a:rPr>
              <a:t>Feature</a:t>
            </a:r>
            <a:endParaRPr lang="en-US" sz="3860">
              <a:solidFill>
                <a:srgbClr val="FFF8F0"/>
              </a:solidFill>
              <a:latin typeface="黄煜臣江西拙楷体" panose="02010600040101010101" charset="-122"/>
              <a:ea typeface="黄煜臣江西拙楷体" panose="02010600040101010101" charset="-122"/>
              <a:cs typeface="黄煜臣江西拙楷体" panose="02010600040101010101" charset="-122"/>
              <a:sym typeface="黄煜臣江西拙楷体" panose="02010600040101010101" charset="-122"/>
            </a:endParaRPr>
          </a:p>
        </p:txBody>
      </p:sp>
      <p:sp>
        <p:nvSpPr>
          <p:cNvPr id="27" name="TextBox 27"/>
          <p:cNvSpPr txBox="1"/>
          <p:nvPr/>
        </p:nvSpPr>
        <p:spPr>
          <a:xfrm>
            <a:off x="332105" y="3102610"/>
            <a:ext cx="4911725" cy="2175510"/>
          </a:xfrm>
          <a:prstGeom prst="rect">
            <a:avLst/>
          </a:prstGeom>
        </p:spPr>
        <p:txBody>
          <a:bodyPr lIns="0" tIns="0" rIns="0" bIns="0" rtlCol="0" anchor="t">
            <a:noAutofit/>
          </a:bodyPr>
          <a:lstStyle/>
          <a:p>
            <a:pPr algn="l">
              <a:lnSpc>
                <a:spcPts val="4660"/>
              </a:lnSpc>
            </a:pPr>
            <a:r>
              <a:rPr lang="en-US" sz="2590">
                <a:solidFill>
                  <a:srgbClr val="FFF8F0"/>
                </a:solidFill>
                <a:latin typeface="字由点字小隶书" panose="00020600040101010101" charset="-122"/>
                <a:ea typeface="字由点字小隶书" panose="00020600040101010101" charset="-122"/>
                <a:cs typeface="字由点字小隶书" panose="00020600040101010101" charset="-122"/>
                <a:sym typeface="字由点字小隶书" panose="00020600040101010101" charset="-122"/>
              </a:rPr>
              <a:t>Yangliuqing New Year Wood-block paintings, combine courtly elegance with civilian charm.</a:t>
            </a:r>
            <a:endParaRPr lang="en-US" sz="2590">
              <a:solidFill>
                <a:srgbClr val="FFF8F0"/>
              </a:solidFill>
              <a:latin typeface="字由点字小隶书" panose="00020600040101010101" charset="-122"/>
              <a:ea typeface="字由点字小隶书" panose="00020600040101010101" charset="-122"/>
              <a:cs typeface="字由点字小隶书" panose="00020600040101010101" charset="-122"/>
              <a:sym typeface="字由点字小隶书" panose="00020600040101010101"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rgbClr val="8A3E34">
                <a:alpha val="100000"/>
              </a:srgbClr>
            </a:gs>
            <a:gs pos="50000">
              <a:srgbClr val="742F24">
                <a:alpha val="100000"/>
              </a:srgbClr>
            </a:gs>
            <a:gs pos="100000">
              <a:srgbClr val="81362B">
                <a:alpha val="100000"/>
              </a:srgb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Freeform 2"/>
          <p:cNvSpPr/>
          <p:nvPr/>
        </p:nvSpPr>
        <p:spPr>
          <a:xfrm rot="5400000">
            <a:off x="4115231" y="-5168701"/>
            <a:ext cx="12263260" cy="21654935"/>
          </a:xfrm>
          <a:custGeom>
            <a:avLst/>
            <a:gdLst/>
            <a:ahLst/>
            <a:cxnLst/>
            <a:rect l="l" t="t" r="r" b="b"/>
            <a:pathLst>
              <a:path w="12263260" h="21654935">
                <a:moveTo>
                  <a:pt x="0" y="0"/>
                </a:moveTo>
                <a:lnTo>
                  <a:pt x="12263260" y="0"/>
                </a:lnTo>
                <a:lnTo>
                  <a:pt x="12263260" y="21654935"/>
                </a:lnTo>
                <a:lnTo>
                  <a:pt x="0" y="21654935"/>
                </a:lnTo>
                <a:lnTo>
                  <a:pt x="0" y="0"/>
                </a:lnTo>
                <a:close/>
              </a:path>
            </a:pathLst>
          </a:custGeom>
          <a:blipFill>
            <a:blip r:embed="rId1">
              <a:alphaModFix amt="19999"/>
            </a:blip>
            <a:stretch>
              <a:fillRect r="-13013"/>
            </a:stretch>
          </a:blipFill>
        </p:spPr>
      </p:sp>
      <p:grpSp>
        <p:nvGrpSpPr>
          <p:cNvPr id="3" name="Group 3"/>
          <p:cNvGrpSpPr/>
          <p:nvPr/>
        </p:nvGrpSpPr>
        <p:grpSpPr>
          <a:xfrm rot="0">
            <a:off x="0" y="443045"/>
            <a:ext cx="18288000" cy="9314647"/>
            <a:chOff x="0" y="0"/>
            <a:chExt cx="4816593" cy="2453240"/>
          </a:xfrm>
        </p:grpSpPr>
        <p:sp>
          <p:nvSpPr>
            <p:cNvPr id="4" name="Freeform 4"/>
            <p:cNvSpPr/>
            <p:nvPr/>
          </p:nvSpPr>
          <p:spPr>
            <a:xfrm>
              <a:off x="0" y="0"/>
              <a:ext cx="4816592" cy="2453240"/>
            </a:xfrm>
            <a:custGeom>
              <a:avLst/>
              <a:gdLst/>
              <a:ahLst/>
              <a:cxnLst/>
              <a:rect l="l" t="t" r="r" b="b"/>
              <a:pathLst>
                <a:path w="4816592" h="2453240">
                  <a:moveTo>
                    <a:pt x="0" y="0"/>
                  </a:moveTo>
                  <a:lnTo>
                    <a:pt x="4816592" y="0"/>
                  </a:lnTo>
                  <a:lnTo>
                    <a:pt x="4816592" y="2453240"/>
                  </a:lnTo>
                  <a:lnTo>
                    <a:pt x="0" y="2453240"/>
                  </a:lnTo>
                  <a:close/>
                </a:path>
              </a:pathLst>
            </a:custGeom>
            <a:gradFill rotWithShape="1">
              <a:gsLst>
                <a:gs pos="0">
                  <a:srgbClr val="EBDECB">
                    <a:alpha val="100000"/>
                  </a:srgbClr>
                </a:gs>
                <a:gs pos="100000">
                  <a:srgbClr val="ECE0C8">
                    <a:alpha val="100000"/>
                  </a:srgbClr>
                </a:gs>
              </a:gsLst>
              <a:lin ang="5400000"/>
            </a:gradFill>
          </p:spPr>
        </p:sp>
        <p:sp>
          <p:nvSpPr>
            <p:cNvPr id="5" name="TextBox 5"/>
            <p:cNvSpPr txBox="1"/>
            <p:nvPr/>
          </p:nvSpPr>
          <p:spPr>
            <a:xfrm>
              <a:off x="0" y="-38100"/>
              <a:ext cx="4816593" cy="2491340"/>
            </a:xfrm>
            <a:prstGeom prst="rect">
              <a:avLst/>
            </a:prstGeom>
          </p:spPr>
          <p:txBody>
            <a:bodyPr lIns="50800" tIns="50800" rIns="50800" bIns="50800" rtlCol="0" anchor="ctr"/>
            <a:lstStyle/>
            <a:p>
              <a:pPr algn="ctr">
                <a:lnSpc>
                  <a:spcPts val="2660"/>
                </a:lnSpc>
                <a:spcBef>
                  <a:spcPct val="0"/>
                </a:spcBef>
              </a:pPr>
            </a:p>
          </p:txBody>
        </p:sp>
      </p:grpSp>
      <p:sp>
        <p:nvSpPr>
          <p:cNvPr id="6" name="AutoShape 6"/>
          <p:cNvSpPr/>
          <p:nvPr/>
        </p:nvSpPr>
        <p:spPr>
          <a:xfrm>
            <a:off x="-552031" y="628650"/>
            <a:ext cx="18868606" cy="0"/>
          </a:xfrm>
          <a:prstGeom prst="line">
            <a:avLst/>
          </a:prstGeom>
          <a:ln w="38100" cap="flat">
            <a:gradFill>
              <a:gsLst>
                <a:gs pos="0">
                  <a:srgbClr val="8A3E34">
                    <a:alpha val="15000"/>
                  </a:srgbClr>
                </a:gs>
                <a:gs pos="50000">
                  <a:srgbClr val="742F24">
                    <a:alpha val="15000"/>
                  </a:srgbClr>
                </a:gs>
                <a:gs pos="100000">
                  <a:srgbClr val="81362B">
                    <a:alpha val="15000"/>
                  </a:srgbClr>
                </a:gs>
              </a:gsLst>
              <a:path path="circle">
                <a:fillToRect r="100000" b="100000"/>
              </a:path>
              <a:tileRect l="-100000" t="-100000"/>
            </a:gradFill>
            <a:prstDash val="solid"/>
            <a:headEnd type="none" w="sm" len="sm"/>
            <a:tailEnd type="none" w="sm" len="sm"/>
          </a:ln>
        </p:spPr>
      </p:sp>
      <p:sp>
        <p:nvSpPr>
          <p:cNvPr id="7" name="AutoShape 7"/>
          <p:cNvSpPr/>
          <p:nvPr/>
        </p:nvSpPr>
        <p:spPr>
          <a:xfrm>
            <a:off x="-580606" y="9982341"/>
            <a:ext cx="18868606" cy="0"/>
          </a:xfrm>
          <a:prstGeom prst="line">
            <a:avLst/>
          </a:prstGeom>
          <a:ln w="57150" cap="flat">
            <a:gradFill>
              <a:gsLst>
                <a:gs pos="0">
                  <a:srgbClr val="EBDECB">
                    <a:alpha val="23000"/>
                  </a:srgbClr>
                </a:gs>
                <a:gs pos="100000">
                  <a:srgbClr val="ECE0C8">
                    <a:alpha val="23000"/>
                  </a:srgbClr>
                </a:gs>
              </a:gsLst>
              <a:lin ang="5400000"/>
            </a:gradFill>
            <a:prstDash val="solid"/>
            <a:headEnd type="none" w="sm" len="sm"/>
            <a:tailEnd type="none" w="sm" len="sm"/>
          </a:ln>
        </p:spPr>
      </p:sp>
      <p:sp>
        <p:nvSpPr>
          <p:cNvPr id="8" name="Freeform 8"/>
          <p:cNvSpPr/>
          <p:nvPr/>
        </p:nvSpPr>
        <p:spPr>
          <a:xfrm>
            <a:off x="-3912079" y="-860485"/>
            <a:ext cx="4574157" cy="4574157"/>
          </a:xfrm>
          <a:custGeom>
            <a:avLst/>
            <a:gdLst/>
            <a:ahLst/>
            <a:cxnLst/>
            <a:rect l="l" t="t" r="r" b="b"/>
            <a:pathLst>
              <a:path w="4574157" h="4574157">
                <a:moveTo>
                  <a:pt x="0" y="0"/>
                </a:moveTo>
                <a:lnTo>
                  <a:pt x="4574156" y="0"/>
                </a:lnTo>
                <a:lnTo>
                  <a:pt x="4574156" y="4574157"/>
                </a:lnTo>
                <a:lnTo>
                  <a:pt x="0" y="4574157"/>
                </a:lnTo>
                <a:lnTo>
                  <a:pt x="0" y="0"/>
                </a:lnTo>
                <a:close/>
              </a:path>
            </a:pathLst>
          </a:custGeom>
          <a:blipFill>
            <a:blip r:embed="rId2">
              <a:alphaModFix amt="54000"/>
              <a:extLst>
                <a:ext uri="{96DAC541-7B7A-43D3-8B79-37D633B846F1}">
                  <asvg:svgBlip xmlns:asvg="http://schemas.microsoft.com/office/drawing/2016/SVG/main" r:embed="rId3"/>
                </a:ext>
              </a:extLst>
            </a:blip>
            <a:stretch>
              <a:fillRect/>
            </a:stretch>
          </a:blipFill>
        </p:spPr>
      </p:sp>
      <p:sp>
        <p:nvSpPr>
          <p:cNvPr id="9" name="Freeform 9"/>
          <p:cNvSpPr/>
          <p:nvPr/>
        </p:nvSpPr>
        <p:spPr>
          <a:xfrm>
            <a:off x="17627076" y="-860485"/>
            <a:ext cx="4574157" cy="4574157"/>
          </a:xfrm>
          <a:custGeom>
            <a:avLst/>
            <a:gdLst/>
            <a:ahLst/>
            <a:cxnLst/>
            <a:rect l="l" t="t" r="r" b="b"/>
            <a:pathLst>
              <a:path w="4574157" h="4574157">
                <a:moveTo>
                  <a:pt x="0" y="0"/>
                </a:moveTo>
                <a:lnTo>
                  <a:pt x="4574156" y="0"/>
                </a:lnTo>
                <a:lnTo>
                  <a:pt x="4574156" y="4574157"/>
                </a:lnTo>
                <a:lnTo>
                  <a:pt x="0" y="4574157"/>
                </a:lnTo>
                <a:lnTo>
                  <a:pt x="0" y="0"/>
                </a:lnTo>
                <a:close/>
              </a:path>
            </a:pathLst>
          </a:custGeom>
          <a:blipFill>
            <a:blip r:embed="rId2">
              <a:alphaModFix amt="54000"/>
              <a:extLst>
                <a:ext uri="{96DAC541-7B7A-43D3-8B79-37D633B846F1}">
                  <asvg:svgBlip xmlns:asvg="http://schemas.microsoft.com/office/drawing/2016/SVG/main" r:embed="rId3"/>
                </a:ext>
              </a:extLst>
            </a:blip>
            <a:stretch>
              <a:fillRect/>
            </a:stretch>
          </a:blipFill>
        </p:spPr>
      </p:sp>
      <p:sp>
        <p:nvSpPr>
          <p:cNvPr id="10" name="Freeform 10"/>
          <p:cNvSpPr/>
          <p:nvPr/>
        </p:nvSpPr>
        <p:spPr>
          <a:xfrm>
            <a:off x="3567280" y="890537"/>
            <a:ext cx="1362793" cy="552551"/>
          </a:xfrm>
          <a:custGeom>
            <a:avLst/>
            <a:gdLst/>
            <a:ahLst/>
            <a:cxnLst/>
            <a:rect l="l" t="t" r="r" b="b"/>
            <a:pathLst>
              <a:path w="1362793" h="552551">
                <a:moveTo>
                  <a:pt x="0" y="0"/>
                </a:moveTo>
                <a:lnTo>
                  <a:pt x="1362793" y="0"/>
                </a:lnTo>
                <a:lnTo>
                  <a:pt x="1362793" y="552551"/>
                </a:lnTo>
                <a:lnTo>
                  <a:pt x="0" y="552551"/>
                </a:lnTo>
                <a:lnTo>
                  <a:pt x="0" y="0"/>
                </a:lnTo>
                <a:close/>
              </a:path>
            </a:pathLst>
          </a:custGeom>
          <a:blipFill>
            <a:blip r:embed="rId4">
              <a:alphaModFix amt="50000"/>
              <a:extLst>
                <a:ext uri="{96DAC541-7B7A-43D3-8B79-37D633B846F1}">
                  <asvg:svgBlip xmlns:asvg="http://schemas.microsoft.com/office/drawing/2016/SVG/main" r:embed="rId5"/>
                </a:ext>
              </a:extLst>
            </a:blip>
            <a:stretch>
              <a:fillRect/>
            </a:stretch>
          </a:blipFill>
        </p:spPr>
      </p:sp>
      <p:sp>
        <p:nvSpPr>
          <p:cNvPr id="11" name="TextBox 11"/>
          <p:cNvSpPr txBox="1"/>
          <p:nvPr/>
        </p:nvSpPr>
        <p:spPr>
          <a:xfrm>
            <a:off x="91495" y="864518"/>
            <a:ext cx="18296296" cy="1085850"/>
          </a:xfrm>
          <a:prstGeom prst="rect">
            <a:avLst/>
          </a:prstGeom>
        </p:spPr>
        <p:txBody>
          <a:bodyPr lIns="0" tIns="0" rIns="0" bIns="0" rtlCol="0" anchor="t">
            <a:spAutoFit/>
          </a:bodyPr>
          <a:lstStyle/>
          <a:p>
            <a:pPr algn="ctr">
              <a:lnSpc>
                <a:spcPts val="8505"/>
              </a:lnSpc>
            </a:pPr>
            <a:r>
              <a:rPr lang="en-US" sz="7090">
                <a:solidFill>
                  <a:srgbClr val="603C29"/>
                </a:solidFill>
                <a:latin typeface="黄煜臣江西拙楷体" panose="02010600040101010101" charset="-122"/>
                <a:ea typeface="黄煜臣江西拙楷体" panose="02010600040101010101" charset="-122"/>
                <a:cs typeface="黄煜臣江西拙楷体" panose="02010600040101010101" charset="-122"/>
                <a:sym typeface="黄煜臣江西拙楷体" panose="02010600040101010101" charset="-122"/>
              </a:rPr>
              <a:t>Yangjiabu New Year Wood-block Paintings</a:t>
            </a:r>
            <a:endParaRPr lang="en-US" sz="7090">
              <a:solidFill>
                <a:srgbClr val="603C29"/>
              </a:solidFill>
              <a:latin typeface="黄煜臣江西拙楷体" panose="02010600040101010101" charset="-122"/>
              <a:ea typeface="黄煜臣江西拙楷体" panose="02010600040101010101" charset="-122"/>
              <a:cs typeface="黄煜臣江西拙楷体" panose="02010600040101010101" charset="-122"/>
              <a:sym typeface="黄煜臣江西拙楷体" panose="02010600040101010101" charset="-122"/>
            </a:endParaRPr>
          </a:p>
        </p:txBody>
      </p:sp>
      <p:sp>
        <p:nvSpPr>
          <p:cNvPr id="12" name="Freeform 12"/>
          <p:cNvSpPr/>
          <p:nvPr/>
        </p:nvSpPr>
        <p:spPr>
          <a:xfrm flipH="1">
            <a:off x="13107841" y="874043"/>
            <a:ext cx="1362793" cy="552551"/>
          </a:xfrm>
          <a:custGeom>
            <a:avLst/>
            <a:gdLst/>
            <a:ahLst/>
            <a:cxnLst/>
            <a:rect l="l" t="t" r="r" b="b"/>
            <a:pathLst>
              <a:path w="1362793" h="552551">
                <a:moveTo>
                  <a:pt x="1362794" y="0"/>
                </a:moveTo>
                <a:lnTo>
                  <a:pt x="0" y="0"/>
                </a:lnTo>
                <a:lnTo>
                  <a:pt x="0" y="552550"/>
                </a:lnTo>
                <a:lnTo>
                  <a:pt x="1362794" y="552550"/>
                </a:lnTo>
                <a:lnTo>
                  <a:pt x="1362794" y="0"/>
                </a:lnTo>
                <a:close/>
              </a:path>
            </a:pathLst>
          </a:custGeom>
          <a:blipFill>
            <a:blip r:embed="rId4">
              <a:alphaModFix amt="50000"/>
              <a:extLst>
                <a:ext uri="{96DAC541-7B7A-43D3-8B79-37D633B846F1}">
                  <asvg:svgBlip xmlns:asvg="http://schemas.microsoft.com/office/drawing/2016/SVG/main" r:embed="rId5"/>
                </a:ext>
              </a:extLst>
            </a:blip>
            <a:stretch>
              <a:fillRect/>
            </a:stretch>
          </a:blipFill>
        </p:spPr>
      </p:sp>
      <p:grpSp>
        <p:nvGrpSpPr>
          <p:cNvPr id="13" name="Group 13"/>
          <p:cNvGrpSpPr/>
          <p:nvPr/>
        </p:nvGrpSpPr>
        <p:grpSpPr>
          <a:xfrm rot="0">
            <a:off x="-381081" y="8153082"/>
            <a:ext cx="19055593" cy="322268"/>
            <a:chOff x="0" y="0"/>
            <a:chExt cx="19524582" cy="330200"/>
          </a:xfrm>
        </p:grpSpPr>
        <p:sp>
          <p:nvSpPr>
            <p:cNvPr id="14" name="Freeform 14"/>
            <p:cNvSpPr/>
            <p:nvPr/>
          </p:nvSpPr>
          <p:spPr>
            <a:xfrm>
              <a:off x="0" y="0"/>
              <a:ext cx="19524582" cy="330200"/>
            </a:xfrm>
            <a:custGeom>
              <a:avLst/>
              <a:gdLst/>
              <a:ahLst/>
              <a:cxnLst/>
              <a:rect l="l" t="t" r="r" b="b"/>
              <a:pathLst>
                <a:path w="19524582" h="330200">
                  <a:moveTo>
                    <a:pt x="19364562" y="0"/>
                  </a:moveTo>
                  <a:lnTo>
                    <a:pt x="160020" y="0"/>
                  </a:lnTo>
                  <a:lnTo>
                    <a:pt x="0" y="160020"/>
                  </a:lnTo>
                  <a:lnTo>
                    <a:pt x="0" y="170180"/>
                  </a:lnTo>
                  <a:lnTo>
                    <a:pt x="160020" y="330200"/>
                  </a:lnTo>
                  <a:lnTo>
                    <a:pt x="19364562" y="330200"/>
                  </a:lnTo>
                  <a:lnTo>
                    <a:pt x="19524582" y="170180"/>
                  </a:lnTo>
                  <a:lnTo>
                    <a:pt x="19524582" y="160020"/>
                  </a:lnTo>
                  <a:lnTo>
                    <a:pt x="19364562" y="0"/>
                  </a:lnTo>
                  <a:close/>
                </a:path>
              </a:pathLst>
            </a:custGeom>
            <a:gradFill rotWithShape="1">
              <a:gsLst>
                <a:gs pos="0">
                  <a:srgbClr val="DFC8B3">
                    <a:alpha val="19000"/>
                  </a:srgbClr>
                </a:gs>
                <a:gs pos="100000">
                  <a:srgbClr val="CBA486">
                    <a:alpha val="19000"/>
                  </a:srgbClr>
                </a:gs>
              </a:gsLst>
              <a:lin ang="5400000"/>
            </a:gradFill>
            <a:ln w="9525" cap="sq">
              <a:gradFill>
                <a:gsLst>
                  <a:gs pos="0">
                    <a:srgbClr val="F3CE94">
                      <a:alpha val="19000"/>
                    </a:srgbClr>
                  </a:gs>
                  <a:gs pos="50000">
                    <a:srgbClr val="D0A77E">
                      <a:alpha val="19000"/>
                    </a:srgbClr>
                  </a:gs>
                  <a:gs pos="100000">
                    <a:srgbClr val="C3834D">
                      <a:alpha val="19000"/>
                    </a:srgbClr>
                  </a:gs>
                </a:gsLst>
                <a:lin ang="5400000"/>
              </a:gradFill>
              <a:prstDash val="solid"/>
              <a:miter/>
            </a:ln>
          </p:spPr>
        </p:sp>
        <p:sp>
          <p:nvSpPr>
            <p:cNvPr id="15" name="TextBox 15"/>
            <p:cNvSpPr txBox="1"/>
            <p:nvPr/>
          </p:nvSpPr>
          <p:spPr>
            <a:xfrm>
              <a:off x="63500" y="34925"/>
              <a:ext cx="19397582" cy="231775"/>
            </a:xfrm>
            <a:prstGeom prst="rect">
              <a:avLst/>
            </a:prstGeom>
          </p:spPr>
          <p:txBody>
            <a:bodyPr lIns="41796" tIns="41796" rIns="41796" bIns="41796" rtlCol="0" anchor="ctr"/>
            <a:lstStyle/>
            <a:p>
              <a:pPr algn="ctr">
                <a:lnSpc>
                  <a:spcPts val="2660"/>
                </a:lnSpc>
                <a:spcBef>
                  <a:spcPct val="0"/>
                </a:spcBef>
              </a:pPr>
            </a:p>
          </p:txBody>
        </p:sp>
      </p:grpSp>
      <p:grpSp>
        <p:nvGrpSpPr>
          <p:cNvPr id="16" name="Group 16"/>
          <p:cNvGrpSpPr/>
          <p:nvPr/>
        </p:nvGrpSpPr>
        <p:grpSpPr>
          <a:xfrm rot="0">
            <a:off x="-383796" y="3548720"/>
            <a:ext cx="19055593" cy="4765497"/>
            <a:chOff x="0" y="0"/>
            <a:chExt cx="19524582" cy="4882784"/>
          </a:xfrm>
        </p:grpSpPr>
        <p:sp>
          <p:nvSpPr>
            <p:cNvPr id="17" name="Freeform 17"/>
            <p:cNvSpPr/>
            <p:nvPr/>
          </p:nvSpPr>
          <p:spPr>
            <a:xfrm>
              <a:off x="0" y="0"/>
              <a:ext cx="19524582" cy="4882784"/>
            </a:xfrm>
            <a:custGeom>
              <a:avLst/>
              <a:gdLst/>
              <a:ahLst/>
              <a:cxnLst/>
              <a:rect l="l" t="t" r="r" b="b"/>
              <a:pathLst>
                <a:path w="19524582" h="4882784">
                  <a:moveTo>
                    <a:pt x="19364562" y="0"/>
                  </a:moveTo>
                  <a:lnTo>
                    <a:pt x="160020" y="0"/>
                  </a:lnTo>
                  <a:lnTo>
                    <a:pt x="0" y="160020"/>
                  </a:lnTo>
                  <a:lnTo>
                    <a:pt x="0" y="4722764"/>
                  </a:lnTo>
                  <a:lnTo>
                    <a:pt x="160020" y="4882784"/>
                  </a:lnTo>
                  <a:lnTo>
                    <a:pt x="19364562" y="4882784"/>
                  </a:lnTo>
                  <a:lnTo>
                    <a:pt x="19524582" y="4722764"/>
                  </a:lnTo>
                  <a:lnTo>
                    <a:pt x="19524582" y="160020"/>
                  </a:lnTo>
                  <a:lnTo>
                    <a:pt x="19364562" y="0"/>
                  </a:lnTo>
                  <a:close/>
                </a:path>
              </a:pathLst>
            </a:custGeom>
            <a:gradFill rotWithShape="1">
              <a:gsLst>
                <a:gs pos="0">
                  <a:srgbClr val="FCF9F4">
                    <a:alpha val="100000"/>
                  </a:srgbClr>
                </a:gs>
                <a:gs pos="100000">
                  <a:srgbClr val="FFF6EF">
                    <a:alpha val="100000"/>
                  </a:srgbClr>
                </a:gs>
              </a:gsLst>
              <a:lin ang="0"/>
            </a:gradFill>
            <a:ln w="9525" cap="sq">
              <a:gradFill>
                <a:gsLst>
                  <a:gs pos="0">
                    <a:srgbClr val="F3CE94">
                      <a:alpha val="100000"/>
                    </a:srgbClr>
                  </a:gs>
                  <a:gs pos="50000">
                    <a:srgbClr val="D0A77E">
                      <a:alpha val="100000"/>
                    </a:srgbClr>
                  </a:gs>
                  <a:gs pos="100000">
                    <a:srgbClr val="C3834D">
                      <a:alpha val="100000"/>
                    </a:srgbClr>
                  </a:gs>
                </a:gsLst>
                <a:lin ang="5400000"/>
              </a:gradFill>
              <a:prstDash val="solid"/>
              <a:miter/>
            </a:ln>
          </p:spPr>
        </p:sp>
        <p:sp>
          <p:nvSpPr>
            <p:cNvPr id="18" name="TextBox 18"/>
            <p:cNvSpPr txBox="1"/>
            <p:nvPr/>
          </p:nvSpPr>
          <p:spPr>
            <a:xfrm>
              <a:off x="63500" y="34925"/>
              <a:ext cx="19397582" cy="4784359"/>
            </a:xfrm>
            <a:prstGeom prst="rect">
              <a:avLst/>
            </a:prstGeom>
          </p:spPr>
          <p:txBody>
            <a:bodyPr lIns="41796" tIns="41796" rIns="41796" bIns="41796" rtlCol="0" anchor="ctr"/>
            <a:lstStyle/>
            <a:p>
              <a:pPr algn="ctr">
                <a:lnSpc>
                  <a:spcPts val="2660"/>
                </a:lnSpc>
                <a:spcBef>
                  <a:spcPct val="0"/>
                </a:spcBef>
              </a:pPr>
            </a:p>
          </p:txBody>
        </p:sp>
      </p:grpSp>
      <p:grpSp>
        <p:nvGrpSpPr>
          <p:cNvPr id="19" name="Group 19"/>
          <p:cNvGrpSpPr/>
          <p:nvPr/>
        </p:nvGrpSpPr>
        <p:grpSpPr>
          <a:xfrm rot="0">
            <a:off x="662077" y="3030259"/>
            <a:ext cx="4833641" cy="807708"/>
            <a:chOff x="0" y="0"/>
            <a:chExt cx="4952605" cy="827587"/>
          </a:xfrm>
        </p:grpSpPr>
        <p:sp>
          <p:nvSpPr>
            <p:cNvPr id="20" name="Freeform 20"/>
            <p:cNvSpPr/>
            <p:nvPr/>
          </p:nvSpPr>
          <p:spPr>
            <a:xfrm>
              <a:off x="0" y="0"/>
              <a:ext cx="4952605" cy="827587"/>
            </a:xfrm>
            <a:custGeom>
              <a:avLst/>
              <a:gdLst/>
              <a:ahLst/>
              <a:cxnLst/>
              <a:rect l="l" t="t" r="r" b="b"/>
              <a:pathLst>
                <a:path w="4952605" h="827587">
                  <a:moveTo>
                    <a:pt x="4792585" y="0"/>
                  </a:moveTo>
                  <a:lnTo>
                    <a:pt x="160020" y="0"/>
                  </a:lnTo>
                  <a:lnTo>
                    <a:pt x="0" y="160020"/>
                  </a:lnTo>
                  <a:lnTo>
                    <a:pt x="0" y="667567"/>
                  </a:lnTo>
                  <a:lnTo>
                    <a:pt x="160020" y="827587"/>
                  </a:lnTo>
                  <a:lnTo>
                    <a:pt x="4792585" y="827587"/>
                  </a:lnTo>
                  <a:lnTo>
                    <a:pt x="4952605" y="667567"/>
                  </a:lnTo>
                  <a:lnTo>
                    <a:pt x="4952605" y="160020"/>
                  </a:lnTo>
                  <a:lnTo>
                    <a:pt x="4792585" y="0"/>
                  </a:lnTo>
                  <a:close/>
                </a:path>
              </a:pathLst>
            </a:custGeom>
            <a:gradFill rotWithShape="1">
              <a:gsLst>
                <a:gs pos="0">
                  <a:srgbClr val="FCF9F4">
                    <a:alpha val="100000"/>
                  </a:srgbClr>
                </a:gs>
                <a:gs pos="100000">
                  <a:srgbClr val="FFF6EF">
                    <a:alpha val="100000"/>
                  </a:srgbClr>
                </a:gs>
              </a:gsLst>
              <a:lin ang="0"/>
            </a:gradFill>
            <a:ln w="38100" cap="sq">
              <a:gradFill>
                <a:gsLst>
                  <a:gs pos="0">
                    <a:srgbClr val="F3CE94">
                      <a:alpha val="100000"/>
                    </a:srgbClr>
                  </a:gs>
                  <a:gs pos="50000">
                    <a:srgbClr val="D0A77E">
                      <a:alpha val="100000"/>
                    </a:srgbClr>
                  </a:gs>
                  <a:gs pos="100000">
                    <a:srgbClr val="C3834D">
                      <a:alpha val="100000"/>
                    </a:srgbClr>
                  </a:gs>
                </a:gsLst>
                <a:lin ang="5400000"/>
              </a:gradFill>
              <a:prstDash val="solid"/>
              <a:miter/>
            </a:ln>
          </p:spPr>
        </p:sp>
        <p:sp>
          <p:nvSpPr>
            <p:cNvPr id="21" name="TextBox 21"/>
            <p:cNvSpPr txBox="1"/>
            <p:nvPr/>
          </p:nvSpPr>
          <p:spPr>
            <a:xfrm>
              <a:off x="63500" y="34925"/>
              <a:ext cx="4825605" cy="729162"/>
            </a:xfrm>
            <a:prstGeom prst="rect">
              <a:avLst/>
            </a:prstGeom>
          </p:spPr>
          <p:txBody>
            <a:bodyPr lIns="41796" tIns="41796" rIns="41796" bIns="41796" rtlCol="0" anchor="ctr"/>
            <a:lstStyle/>
            <a:p>
              <a:pPr algn="ctr">
                <a:lnSpc>
                  <a:spcPts val="2660"/>
                </a:lnSpc>
                <a:spcBef>
                  <a:spcPct val="0"/>
                </a:spcBef>
              </a:pPr>
            </a:p>
          </p:txBody>
        </p:sp>
      </p:grpSp>
      <p:sp>
        <p:nvSpPr>
          <p:cNvPr id="22" name="TextBox 22"/>
          <p:cNvSpPr txBox="1"/>
          <p:nvPr/>
        </p:nvSpPr>
        <p:spPr>
          <a:xfrm>
            <a:off x="662077" y="3094070"/>
            <a:ext cx="4608886" cy="613410"/>
          </a:xfrm>
          <a:prstGeom prst="rect">
            <a:avLst/>
          </a:prstGeom>
        </p:spPr>
        <p:txBody>
          <a:bodyPr lIns="0" tIns="0" rIns="0" bIns="0" rtlCol="0" anchor="t">
            <a:spAutoFit/>
          </a:bodyPr>
          <a:lstStyle/>
          <a:p>
            <a:pPr algn="ctr">
              <a:lnSpc>
                <a:spcPts val="5040"/>
              </a:lnSpc>
              <a:spcBef>
                <a:spcPct val="0"/>
              </a:spcBef>
            </a:pPr>
            <a:r>
              <a:rPr lang="en-US" sz="3600" spc="72">
                <a:solidFill>
                  <a:srgbClr val="000000"/>
                </a:solidFill>
                <a:latin typeface="字由点字小隶书" panose="00020600040101010101" charset="-122"/>
                <a:ea typeface="字由点字小隶书" panose="00020600040101010101" charset="-122"/>
                <a:cs typeface="字由点字小隶书" panose="00020600040101010101" charset="-122"/>
                <a:sym typeface="字由点字小隶书" panose="00020600040101010101" charset="-122"/>
              </a:rPr>
              <a:t>Feature</a:t>
            </a:r>
            <a:endParaRPr lang="en-US" sz="3600" spc="72">
              <a:solidFill>
                <a:srgbClr val="000000"/>
              </a:solidFill>
              <a:latin typeface="字由点字小隶书" panose="00020600040101010101" charset="-122"/>
              <a:ea typeface="字由点字小隶书" panose="00020600040101010101" charset="-122"/>
              <a:cs typeface="字由点字小隶书" panose="00020600040101010101" charset="-122"/>
              <a:sym typeface="字由点字小隶书" panose="00020600040101010101" charset="-122"/>
            </a:endParaRPr>
          </a:p>
        </p:txBody>
      </p:sp>
      <p:sp>
        <p:nvSpPr>
          <p:cNvPr id="23" name="TextBox 23"/>
          <p:cNvSpPr txBox="1"/>
          <p:nvPr/>
        </p:nvSpPr>
        <p:spPr>
          <a:xfrm>
            <a:off x="541946" y="4317428"/>
            <a:ext cx="4953772" cy="2359279"/>
          </a:xfrm>
          <a:prstGeom prst="rect">
            <a:avLst/>
          </a:prstGeom>
        </p:spPr>
        <p:txBody>
          <a:bodyPr lIns="0" tIns="0" rIns="0" bIns="0" rtlCol="0" anchor="t">
            <a:spAutoFit/>
          </a:bodyPr>
          <a:lstStyle/>
          <a:p>
            <a:pPr algn="ctr">
              <a:lnSpc>
                <a:spcPts val="4780"/>
              </a:lnSpc>
            </a:pPr>
            <a:r>
              <a:rPr lang="en-US" sz="2655" spc="53">
                <a:solidFill>
                  <a:srgbClr val="000000"/>
                </a:solidFill>
                <a:latin typeface="字由点字小隶书" panose="00020600040101010101" charset="-122"/>
                <a:ea typeface="字由点字小隶书" panose="00020600040101010101" charset="-122"/>
                <a:cs typeface="字由点字小隶书" panose="00020600040101010101" charset="-122"/>
                <a:sym typeface="字由点字小隶书" panose="00020600040101010101" charset="-122"/>
              </a:rPr>
              <a:t>Yangjiabu New YearWood-block paintings</a:t>
            </a:r>
            <a:r>
              <a:rPr lang="en-US" sz="2655" spc="53">
                <a:solidFill>
                  <a:srgbClr val="000000"/>
                </a:solidFill>
                <a:latin typeface="字由点字小隶书" panose="00020600040101010101" charset="-122"/>
                <a:ea typeface="字由点字小隶书" panose="00020600040101010101" charset="-122"/>
                <a:cs typeface="字由点字小隶书" panose="00020600040101010101" charset="-122"/>
                <a:sym typeface="字由点字小隶书" panose="00020600040101010101" charset="-122"/>
              </a:rPr>
              <a:t> is known for their rugged simplicity and rich rural flavor.</a:t>
            </a:r>
            <a:endParaRPr lang="en-US" sz="2655" spc="53">
              <a:solidFill>
                <a:srgbClr val="000000"/>
              </a:solidFill>
              <a:latin typeface="字由点字小隶书" panose="00020600040101010101" charset="-122"/>
              <a:ea typeface="字由点字小隶书" panose="00020600040101010101" charset="-122"/>
              <a:cs typeface="字由点字小隶书" panose="00020600040101010101" charset="-122"/>
              <a:sym typeface="字由点字小隶书" panose="00020600040101010101" charset="-122"/>
            </a:endParaRPr>
          </a:p>
        </p:txBody>
      </p:sp>
      <p:grpSp>
        <p:nvGrpSpPr>
          <p:cNvPr id="24" name="Group 24"/>
          <p:cNvGrpSpPr/>
          <p:nvPr/>
        </p:nvGrpSpPr>
        <p:grpSpPr>
          <a:xfrm rot="0">
            <a:off x="7296578" y="2680000"/>
            <a:ext cx="3886131" cy="6399302"/>
            <a:chOff x="0" y="0"/>
            <a:chExt cx="3888385" cy="6403015"/>
          </a:xfrm>
        </p:grpSpPr>
        <p:sp>
          <p:nvSpPr>
            <p:cNvPr id="25" name="Freeform 25"/>
            <p:cNvSpPr/>
            <p:nvPr/>
          </p:nvSpPr>
          <p:spPr>
            <a:xfrm>
              <a:off x="0" y="0"/>
              <a:ext cx="3888386" cy="6403015"/>
            </a:xfrm>
            <a:custGeom>
              <a:avLst/>
              <a:gdLst/>
              <a:ahLst/>
              <a:cxnLst/>
              <a:rect l="l" t="t" r="r" b="b"/>
              <a:pathLst>
                <a:path w="3888386" h="6403015">
                  <a:moveTo>
                    <a:pt x="3728365" y="0"/>
                  </a:moveTo>
                  <a:lnTo>
                    <a:pt x="160020" y="0"/>
                  </a:lnTo>
                  <a:lnTo>
                    <a:pt x="0" y="160020"/>
                  </a:lnTo>
                  <a:lnTo>
                    <a:pt x="0" y="6242995"/>
                  </a:lnTo>
                  <a:lnTo>
                    <a:pt x="160020" y="6403015"/>
                  </a:lnTo>
                  <a:lnTo>
                    <a:pt x="3728365" y="6403015"/>
                  </a:lnTo>
                  <a:lnTo>
                    <a:pt x="3888386" y="6242995"/>
                  </a:lnTo>
                  <a:lnTo>
                    <a:pt x="3888386" y="160020"/>
                  </a:lnTo>
                  <a:lnTo>
                    <a:pt x="3728365" y="0"/>
                  </a:lnTo>
                  <a:close/>
                </a:path>
              </a:pathLst>
            </a:custGeom>
            <a:gradFill rotWithShape="1">
              <a:gsLst>
                <a:gs pos="0">
                  <a:srgbClr val="803D2F">
                    <a:alpha val="53000"/>
                  </a:srgbClr>
                </a:gs>
                <a:gs pos="100000">
                  <a:srgbClr val="924F3F">
                    <a:alpha val="42000"/>
                  </a:srgbClr>
                </a:gs>
              </a:gsLst>
              <a:lin ang="5400000"/>
            </a:gradFill>
            <a:ln w="19050" cap="sq">
              <a:solidFill>
                <a:srgbClr val="603C29"/>
              </a:solidFill>
              <a:prstDash val="solid"/>
              <a:miter/>
            </a:ln>
          </p:spPr>
        </p:sp>
        <p:sp>
          <p:nvSpPr>
            <p:cNvPr id="26" name="TextBox 26"/>
            <p:cNvSpPr txBox="1"/>
            <p:nvPr/>
          </p:nvSpPr>
          <p:spPr>
            <a:xfrm>
              <a:off x="63500" y="34925"/>
              <a:ext cx="3761385" cy="6304590"/>
            </a:xfrm>
            <a:prstGeom prst="rect">
              <a:avLst/>
            </a:prstGeom>
          </p:spPr>
          <p:txBody>
            <a:bodyPr lIns="42799" tIns="42799" rIns="42799" bIns="42799" rtlCol="0" anchor="ctr"/>
            <a:lstStyle/>
            <a:p>
              <a:pPr algn="ctr">
                <a:lnSpc>
                  <a:spcPts val="2660"/>
                </a:lnSpc>
                <a:spcBef>
                  <a:spcPct val="0"/>
                </a:spcBef>
              </a:pPr>
            </a:p>
          </p:txBody>
        </p:sp>
      </p:grpSp>
      <p:grpSp>
        <p:nvGrpSpPr>
          <p:cNvPr id="27" name="Group 27"/>
          <p:cNvGrpSpPr>
            <a:grpSpLocks noChangeAspect="1"/>
          </p:cNvGrpSpPr>
          <p:nvPr/>
        </p:nvGrpSpPr>
        <p:grpSpPr>
          <a:xfrm rot="0">
            <a:off x="6300508" y="3102006"/>
            <a:ext cx="5686984" cy="5658923"/>
            <a:chOff x="0" y="0"/>
            <a:chExt cx="15443200" cy="15367000"/>
          </a:xfrm>
        </p:grpSpPr>
        <p:sp>
          <p:nvSpPr>
            <p:cNvPr id="28" name="Freeform 28"/>
            <p:cNvSpPr/>
            <p:nvPr/>
          </p:nvSpPr>
          <p:spPr>
            <a:xfrm>
              <a:off x="38100" y="38100"/>
              <a:ext cx="15367000" cy="15290800"/>
            </a:xfrm>
            <a:custGeom>
              <a:avLst/>
              <a:gdLst/>
              <a:ahLst/>
              <a:cxnLst/>
              <a:rect l="l" t="t" r="r" b="b"/>
              <a:pathLst>
                <a:path w="15367000" h="15290800">
                  <a:moveTo>
                    <a:pt x="15367000" y="1841500"/>
                  </a:moveTo>
                  <a:lnTo>
                    <a:pt x="15367000" y="13462000"/>
                  </a:lnTo>
                  <a:cubicBezTo>
                    <a:pt x="15367000" y="13967461"/>
                    <a:pt x="14958061" y="14376400"/>
                    <a:pt x="14452600" y="14376400"/>
                  </a:cubicBezTo>
                  <a:lnTo>
                    <a:pt x="14452600" y="14376400"/>
                  </a:lnTo>
                  <a:lnTo>
                    <a:pt x="14452600" y="14376400"/>
                  </a:lnTo>
                  <a:cubicBezTo>
                    <a:pt x="14452600" y="14881861"/>
                    <a:pt x="14043661" y="15290800"/>
                    <a:pt x="13538200" y="15290800"/>
                  </a:cubicBezTo>
                  <a:lnTo>
                    <a:pt x="1828800" y="15290800"/>
                  </a:lnTo>
                  <a:cubicBezTo>
                    <a:pt x="1323340" y="15290800"/>
                    <a:pt x="914400" y="14881861"/>
                    <a:pt x="914400" y="14376400"/>
                  </a:cubicBezTo>
                  <a:lnTo>
                    <a:pt x="914400" y="14376400"/>
                  </a:lnTo>
                  <a:lnTo>
                    <a:pt x="914400" y="14376400"/>
                  </a:lnTo>
                  <a:cubicBezTo>
                    <a:pt x="408940" y="14376400"/>
                    <a:pt x="0" y="13967461"/>
                    <a:pt x="0" y="13462000"/>
                  </a:cubicBezTo>
                  <a:lnTo>
                    <a:pt x="0" y="1841500"/>
                  </a:lnTo>
                  <a:cubicBezTo>
                    <a:pt x="0" y="1336040"/>
                    <a:pt x="408940" y="927100"/>
                    <a:pt x="914400" y="927100"/>
                  </a:cubicBezTo>
                  <a:lnTo>
                    <a:pt x="914400" y="927100"/>
                  </a:lnTo>
                  <a:lnTo>
                    <a:pt x="914400" y="914400"/>
                  </a:lnTo>
                  <a:cubicBezTo>
                    <a:pt x="914400" y="408940"/>
                    <a:pt x="1323340" y="0"/>
                    <a:pt x="1828800" y="0"/>
                  </a:cubicBezTo>
                  <a:lnTo>
                    <a:pt x="13538200" y="0"/>
                  </a:lnTo>
                  <a:cubicBezTo>
                    <a:pt x="14043661" y="0"/>
                    <a:pt x="14452600" y="408940"/>
                    <a:pt x="14452600" y="914400"/>
                  </a:cubicBezTo>
                  <a:lnTo>
                    <a:pt x="14452600" y="927100"/>
                  </a:lnTo>
                  <a:lnTo>
                    <a:pt x="14452600" y="927100"/>
                  </a:lnTo>
                  <a:cubicBezTo>
                    <a:pt x="14958061" y="927100"/>
                    <a:pt x="15367000" y="1336040"/>
                    <a:pt x="15367000" y="1841500"/>
                  </a:cubicBezTo>
                  <a:close/>
                </a:path>
              </a:pathLst>
            </a:custGeom>
            <a:gradFill rotWithShape="1">
              <a:gsLst>
                <a:gs pos="0">
                  <a:srgbClr val="EBDECB">
                    <a:alpha val="100000"/>
                  </a:srgbClr>
                </a:gs>
                <a:gs pos="100000">
                  <a:srgbClr val="ECE0C8">
                    <a:alpha val="100000"/>
                  </a:srgbClr>
                </a:gs>
              </a:gsLst>
              <a:lin ang="5400000"/>
            </a:gradFill>
          </p:spPr>
        </p:sp>
        <p:sp>
          <p:nvSpPr>
            <p:cNvPr id="29" name="Freeform 29"/>
            <p:cNvSpPr/>
            <p:nvPr/>
          </p:nvSpPr>
          <p:spPr>
            <a:xfrm>
              <a:off x="0" y="0"/>
              <a:ext cx="15443200" cy="15367000"/>
            </a:xfrm>
            <a:custGeom>
              <a:avLst/>
              <a:gdLst/>
              <a:ahLst/>
              <a:cxnLst/>
              <a:rect l="l" t="t" r="r" b="b"/>
              <a:pathLst>
                <a:path w="15443200" h="15367000">
                  <a:moveTo>
                    <a:pt x="13576300" y="15367000"/>
                  </a:moveTo>
                  <a:lnTo>
                    <a:pt x="1866900" y="15367000"/>
                  </a:lnTo>
                  <a:cubicBezTo>
                    <a:pt x="1353820" y="15367000"/>
                    <a:pt x="934720" y="14959330"/>
                    <a:pt x="915670" y="14451330"/>
                  </a:cubicBezTo>
                  <a:cubicBezTo>
                    <a:pt x="407670" y="14432280"/>
                    <a:pt x="0" y="14011911"/>
                    <a:pt x="0" y="13500100"/>
                  </a:cubicBezTo>
                  <a:lnTo>
                    <a:pt x="0" y="1879600"/>
                  </a:lnTo>
                  <a:cubicBezTo>
                    <a:pt x="0" y="1366520"/>
                    <a:pt x="406400" y="947420"/>
                    <a:pt x="914400" y="928370"/>
                  </a:cubicBezTo>
                  <a:cubicBezTo>
                    <a:pt x="928370" y="414020"/>
                    <a:pt x="1350010" y="0"/>
                    <a:pt x="1866900" y="0"/>
                  </a:cubicBezTo>
                  <a:lnTo>
                    <a:pt x="13576300" y="0"/>
                  </a:lnTo>
                  <a:cubicBezTo>
                    <a:pt x="14093189" y="0"/>
                    <a:pt x="14514830" y="414020"/>
                    <a:pt x="14528800" y="928370"/>
                  </a:cubicBezTo>
                  <a:cubicBezTo>
                    <a:pt x="15036800" y="948690"/>
                    <a:pt x="15443200" y="1367790"/>
                    <a:pt x="15443200" y="1879600"/>
                  </a:cubicBezTo>
                  <a:lnTo>
                    <a:pt x="15443200" y="13500100"/>
                  </a:lnTo>
                  <a:cubicBezTo>
                    <a:pt x="15443200" y="14013180"/>
                    <a:pt x="15035530" y="14432280"/>
                    <a:pt x="14527530" y="14451330"/>
                  </a:cubicBezTo>
                  <a:cubicBezTo>
                    <a:pt x="14508480" y="14959330"/>
                    <a:pt x="14089380" y="15367000"/>
                    <a:pt x="13576300" y="15367000"/>
                  </a:cubicBezTo>
                  <a:close/>
                  <a:moveTo>
                    <a:pt x="1866900" y="76200"/>
                  </a:moveTo>
                  <a:cubicBezTo>
                    <a:pt x="1384300" y="76200"/>
                    <a:pt x="990600" y="469900"/>
                    <a:pt x="990600" y="952500"/>
                  </a:cubicBezTo>
                  <a:lnTo>
                    <a:pt x="990600" y="965200"/>
                  </a:lnTo>
                  <a:cubicBezTo>
                    <a:pt x="990600" y="986790"/>
                    <a:pt x="974090" y="1003300"/>
                    <a:pt x="952500" y="1003300"/>
                  </a:cubicBezTo>
                  <a:cubicBezTo>
                    <a:pt x="469900" y="1003300"/>
                    <a:pt x="76200" y="1397000"/>
                    <a:pt x="76200" y="1879600"/>
                  </a:cubicBezTo>
                  <a:lnTo>
                    <a:pt x="76200" y="13500100"/>
                  </a:lnTo>
                  <a:cubicBezTo>
                    <a:pt x="76200" y="13982700"/>
                    <a:pt x="469900" y="14376400"/>
                    <a:pt x="952500" y="14376400"/>
                  </a:cubicBezTo>
                  <a:cubicBezTo>
                    <a:pt x="974090" y="14376400"/>
                    <a:pt x="990600" y="14392911"/>
                    <a:pt x="990600" y="14414500"/>
                  </a:cubicBezTo>
                  <a:cubicBezTo>
                    <a:pt x="990600" y="14897100"/>
                    <a:pt x="1384300" y="15290800"/>
                    <a:pt x="1866900" y="15290800"/>
                  </a:cubicBezTo>
                  <a:lnTo>
                    <a:pt x="13576300" y="15290800"/>
                  </a:lnTo>
                  <a:cubicBezTo>
                    <a:pt x="14058900" y="15290800"/>
                    <a:pt x="14452600" y="14897100"/>
                    <a:pt x="14452600" y="14414500"/>
                  </a:cubicBezTo>
                  <a:cubicBezTo>
                    <a:pt x="14452600" y="14392911"/>
                    <a:pt x="14469111" y="14376400"/>
                    <a:pt x="14490700" y="14376400"/>
                  </a:cubicBezTo>
                  <a:cubicBezTo>
                    <a:pt x="14973300" y="14376400"/>
                    <a:pt x="15367000" y="13982700"/>
                    <a:pt x="15367000" y="13500100"/>
                  </a:cubicBezTo>
                  <a:lnTo>
                    <a:pt x="15367000" y="1879600"/>
                  </a:lnTo>
                  <a:cubicBezTo>
                    <a:pt x="15367000" y="1397000"/>
                    <a:pt x="14973300" y="1003300"/>
                    <a:pt x="14490700" y="1003300"/>
                  </a:cubicBezTo>
                  <a:cubicBezTo>
                    <a:pt x="14469111" y="1003300"/>
                    <a:pt x="14452600" y="986790"/>
                    <a:pt x="14452600" y="965200"/>
                  </a:cubicBezTo>
                  <a:lnTo>
                    <a:pt x="14452600" y="952500"/>
                  </a:lnTo>
                  <a:cubicBezTo>
                    <a:pt x="14452600" y="469900"/>
                    <a:pt x="14058900" y="76200"/>
                    <a:pt x="13576300" y="76200"/>
                  </a:cubicBezTo>
                  <a:lnTo>
                    <a:pt x="1866900" y="76200"/>
                  </a:lnTo>
                  <a:close/>
                </a:path>
              </a:pathLst>
            </a:custGeom>
            <a:gradFill rotWithShape="1">
              <a:gsLst>
                <a:gs pos="0">
                  <a:srgbClr val="924F3F">
                    <a:alpha val="100000"/>
                  </a:srgbClr>
                </a:gs>
                <a:gs pos="100000">
                  <a:srgbClr val="803D2F">
                    <a:alpha val="100000"/>
                  </a:srgbClr>
                </a:gs>
              </a:gsLst>
              <a:lin ang="0"/>
            </a:gradFill>
          </p:spPr>
        </p:sp>
        <p:sp>
          <p:nvSpPr>
            <p:cNvPr id="30" name="Freeform 30"/>
            <p:cNvSpPr/>
            <p:nvPr/>
          </p:nvSpPr>
          <p:spPr>
            <a:xfrm>
              <a:off x="482600" y="482600"/>
              <a:ext cx="14478000" cy="14401800"/>
            </a:xfrm>
            <a:custGeom>
              <a:avLst/>
              <a:gdLst/>
              <a:ahLst/>
              <a:cxnLst/>
              <a:rect l="l" t="t" r="r" b="b"/>
              <a:pathLst>
                <a:path w="14478000" h="14401800">
                  <a:moveTo>
                    <a:pt x="1384300" y="14401800"/>
                  </a:moveTo>
                  <a:cubicBezTo>
                    <a:pt x="1125220" y="14401800"/>
                    <a:pt x="914400" y="14190980"/>
                    <a:pt x="914400" y="13931900"/>
                  </a:cubicBezTo>
                  <a:lnTo>
                    <a:pt x="914400" y="13487400"/>
                  </a:lnTo>
                  <a:lnTo>
                    <a:pt x="469900" y="13487400"/>
                  </a:lnTo>
                  <a:cubicBezTo>
                    <a:pt x="210820" y="13487400"/>
                    <a:pt x="0" y="13276580"/>
                    <a:pt x="0" y="13017500"/>
                  </a:cubicBezTo>
                  <a:lnTo>
                    <a:pt x="0" y="1397000"/>
                  </a:lnTo>
                  <a:cubicBezTo>
                    <a:pt x="0" y="1137920"/>
                    <a:pt x="210820" y="927100"/>
                    <a:pt x="469900" y="927100"/>
                  </a:cubicBezTo>
                  <a:lnTo>
                    <a:pt x="914400" y="927100"/>
                  </a:lnTo>
                  <a:lnTo>
                    <a:pt x="914400" y="469900"/>
                  </a:lnTo>
                  <a:cubicBezTo>
                    <a:pt x="914400" y="210820"/>
                    <a:pt x="1125220" y="0"/>
                    <a:pt x="1384300" y="0"/>
                  </a:cubicBezTo>
                  <a:lnTo>
                    <a:pt x="13093700" y="0"/>
                  </a:lnTo>
                  <a:cubicBezTo>
                    <a:pt x="13352780" y="0"/>
                    <a:pt x="13563600" y="210820"/>
                    <a:pt x="13563600" y="469900"/>
                  </a:cubicBezTo>
                  <a:lnTo>
                    <a:pt x="13563600" y="927100"/>
                  </a:lnTo>
                  <a:lnTo>
                    <a:pt x="14008100" y="927100"/>
                  </a:lnTo>
                  <a:cubicBezTo>
                    <a:pt x="14267180" y="927100"/>
                    <a:pt x="14478000" y="1137920"/>
                    <a:pt x="14478000" y="1397000"/>
                  </a:cubicBezTo>
                  <a:lnTo>
                    <a:pt x="14478000" y="13017500"/>
                  </a:lnTo>
                  <a:cubicBezTo>
                    <a:pt x="14478000" y="13276580"/>
                    <a:pt x="14267180" y="13487400"/>
                    <a:pt x="14008100" y="13487400"/>
                  </a:cubicBezTo>
                  <a:lnTo>
                    <a:pt x="13563600" y="13487400"/>
                  </a:lnTo>
                  <a:lnTo>
                    <a:pt x="13563600" y="13931900"/>
                  </a:lnTo>
                  <a:cubicBezTo>
                    <a:pt x="13563600" y="14190980"/>
                    <a:pt x="13352780" y="14401800"/>
                    <a:pt x="13093700" y="14401800"/>
                  </a:cubicBezTo>
                  <a:lnTo>
                    <a:pt x="1384300" y="14401800"/>
                  </a:lnTo>
                  <a:close/>
                </a:path>
              </a:pathLst>
            </a:custGeom>
            <a:blipFill>
              <a:blip r:embed="rId6"/>
              <a:stretch>
                <a:fillRect t="-34594" b="-34594"/>
              </a:stretch>
            </a:blipFill>
          </p:spPr>
        </p:sp>
        <p:sp>
          <p:nvSpPr>
            <p:cNvPr id="31" name="Freeform 31"/>
            <p:cNvSpPr/>
            <p:nvPr/>
          </p:nvSpPr>
          <p:spPr>
            <a:xfrm>
              <a:off x="444500" y="444500"/>
              <a:ext cx="14554200" cy="14478000"/>
            </a:xfrm>
            <a:custGeom>
              <a:avLst/>
              <a:gdLst/>
              <a:ahLst/>
              <a:cxnLst/>
              <a:rect l="l" t="t" r="r" b="b"/>
              <a:pathLst>
                <a:path w="14554200" h="14478000">
                  <a:moveTo>
                    <a:pt x="13131800" y="14478000"/>
                  </a:moveTo>
                  <a:lnTo>
                    <a:pt x="1422400" y="14478000"/>
                  </a:lnTo>
                  <a:cubicBezTo>
                    <a:pt x="1141730" y="14478000"/>
                    <a:pt x="914400" y="14250670"/>
                    <a:pt x="914400" y="13970000"/>
                  </a:cubicBezTo>
                  <a:lnTo>
                    <a:pt x="914400" y="13563600"/>
                  </a:lnTo>
                  <a:lnTo>
                    <a:pt x="508000" y="13563600"/>
                  </a:lnTo>
                  <a:cubicBezTo>
                    <a:pt x="227330" y="13563600"/>
                    <a:pt x="0" y="13336270"/>
                    <a:pt x="0" y="13055600"/>
                  </a:cubicBezTo>
                  <a:lnTo>
                    <a:pt x="0" y="1435100"/>
                  </a:lnTo>
                  <a:cubicBezTo>
                    <a:pt x="0" y="1154430"/>
                    <a:pt x="227330" y="927100"/>
                    <a:pt x="508000" y="927100"/>
                  </a:cubicBezTo>
                  <a:lnTo>
                    <a:pt x="914400" y="927100"/>
                  </a:lnTo>
                  <a:lnTo>
                    <a:pt x="914400" y="508000"/>
                  </a:lnTo>
                  <a:cubicBezTo>
                    <a:pt x="914400" y="227330"/>
                    <a:pt x="1141730" y="0"/>
                    <a:pt x="1422400" y="0"/>
                  </a:cubicBezTo>
                  <a:lnTo>
                    <a:pt x="13131800" y="0"/>
                  </a:lnTo>
                  <a:cubicBezTo>
                    <a:pt x="13412470" y="0"/>
                    <a:pt x="13639800" y="227330"/>
                    <a:pt x="13639800" y="508000"/>
                  </a:cubicBezTo>
                  <a:lnTo>
                    <a:pt x="13639800" y="927100"/>
                  </a:lnTo>
                  <a:lnTo>
                    <a:pt x="14046200" y="927100"/>
                  </a:lnTo>
                  <a:cubicBezTo>
                    <a:pt x="14326870" y="927100"/>
                    <a:pt x="14554200" y="1154430"/>
                    <a:pt x="14554200" y="1435100"/>
                  </a:cubicBezTo>
                  <a:lnTo>
                    <a:pt x="14554200" y="13055600"/>
                  </a:lnTo>
                  <a:cubicBezTo>
                    <a:pt x="14554200" y="13336270"/>
                    <a:pt x="14326870" y="13563600"/>
                    <a:pt x="14046200" y="13563600"/>
                  </a:cubicBezTo>
                  <a:lnTo>
                    <a:pt x="13639800" y="13563600"/>
                  </a:lnTo>
                  <a:lnTo>
                    <a:pt x="13639800" y="13970000"/>
                  </a:lnTo>
                  <a:cubicBezTo>
                    <a:pt x="13639800" y="14250670"/>
                    <a:pt x="13412470" y="14478000"/>
                    <a:pt x="13131800" y="14478000"/>
                  </a:cubicBezTo>
                  <a:close/>
                  <a:moveTo>
                    <a:pt x="508000" y="1003300"/>
                  </a:moveTo>
                  <a:cubicBezTo>
                    <a:pt x="270510" y="1003300"/>
                    <a:pt x="76200" y="1197610"/>
                    <a:pt x="76200" y="1435100"/>
                  </a:cubicBezTo>
                  <a:lnTo>
                    <a:pt x="76200" y="13055600"/>
                  </a:lnTo>
                  <a:cubicBezTo>
                    <a:pt x="76200" y="13293089"/>
                    <a:pt x="270510" y="13487400"/>
                    <a:pt x="508000" y="13487400"/>
                  </a:cubicBezTo>
                  <a:lnTo>
                    <a:pt x="952500" y="13487400"/>
                  </a:lnTo>
                  <a:cubicBezTo>
                    <a:pt x="974090" y="13487400"/>
                    <a:pt x="990600" y="13503911"/>
                    <a:pt x="990600" y="13525500"/>
                  </a:cubicBezTo>
                  <a:lnTo>
                    <a:pt x="990600" y="13970000"/>
                  </a:lnTo>
                  <a:cubicBezTo>
                    <a:pt x="990600" y="14207489"/>
                    <a:pt x="1184910" y="14401800"/>
                    <a:pt x="1422400" y="14401800"/>
                  </a:cubicBezTo>
                  <a:lnTo>
                    <a:pt x="13131800" y="14401800"/>
                  </a:lnTo>
                  <a:cubicBezTo>
                    <a:pt x="13369289" y="14401800"/>
                    <a:pt x="13563600" y="14207489"/>
                    <a:pt x="13563600" y="13970000"/>
                  </a:cubicBezTo>
                  <a:lnTo>
                    <a:pt x="13563600" y="13525500"/>
                  </a:lnTo>
                  <a:cubicBezTo>
                    <a:pt x="13563600" y="13503911"/>
                    <a:pt x="13580111" y="13487400"/>
                    <a:pt x="13601700" y="13487400"/>
                  </a:cubicBezTo>
                  <a:lnTo>
                    <a:pt x="14046200" y="13487400"/>
                  </a:lnTo>
                  <a:cubicBezTo>
                    <a:pt x="14283689" y="13487400"/>
                    <a:pt x="14478000" y="13293089"/>
                    <a:pt x="14478000" y="13055600"/>
                  </a:cubicBezTo>
                  <a:lnTo>
                    <a:pt x="14478000" y="1435100"/>
                  </a:lnTo>
                  <a:cubicBezTo>
                    <a:pt x="14478000" y="1197610"/>
                    <a:pt x="14283689" y="1003300"/>
                    <a:pt x="14046200" y="1003300"/>
                  </a:cubicBezTo>
                  <a:lnTo>
                    <a:pt x="13601700" y="1003300"/>
                  </a:lnTo>
                  <a:cubicBezTo>
                    <a:pt x="13580111" y="1003300"/>
                    <a:pt x="13563600" y="986790"/>
                    <a:pt x="13563600" y="965200"/>
                  </a:cubicBezTo>
                  <a:lnTo>
                    <a:pt x="13563600" y="508000"/>
                  </a:lnTo>
                  <a:cubicBezTo>
                    <a:pt x="13563600" y="270510"/>
                    <a:pt x="13369289" y="76200"/>
                    <a:pt x="13131800" y="76200"/>
                  </a:cubicBezTo>
                  <a:lnTo>
                    <a:pt x="1422400" y="76200"/>
                  </a:lnTo>
                  <a:cubicBezTo>
                    <a:pt x="1184910" y="76200"/>
                    <a:pt x="990600" y="270510"/>
                    <a:pt x="990600" y="508000"/>
                  </a:cubicBezTo>
                  <a:lnTo>
                    <a:pt x="990600" y="965200"/>
                  </a:lnTo>
                  <a:cubicBezTo>
                    <a:pt x="990600" y="986790"/>
                    <a:pt x="974090" y="1003300"/>
                    <a:pt x="952500" y="1003300"/>
                  </a:cubicBezTo>
                  <a:lnTo>
                    <a:pt x="508000" y="1003300"/>
                  </a:lnTo>
                  <a:close/>
                </a:path>
              </a:pathLst>
            </a:custGeom>
            <a:gradFill rotWithShape="1">
              <a:gsLst>
                <a:gs pos="0">
                  <a:srgbClr val="F3CE94">
                    <a:alpha val="100000"/>
                  </a:srgbClr>
                </a:gs>
                <a:gs pos="33333">
                  <a:srgbClr val="D0A77E">
                    <a:alpha val="100000"/>
                  </a:srgbClr>
                </a:gs>
                <a:gs pos="66667">
                  <a:srgbClr val="C3834D">
                    <a:alpha val="100000"/>
                  </a:srgbClr>
                </a:gs>
                <a:gs pos="100000">
                  <a:srgbClr val="985F3B">
                    <a:alpha val="100000"/>
                  </a:srgbClr>
                </a:gs>
              </a:gsLst>
              <a:path path="circle">
                <a:fillToRect r="100000" b="100000"/>
              </a:path>
              <a:tileRect l="-100000" t="-100000"/>
            </a:gradFill>
          </p:spPr>
        </p:sp>
      </p:grpSp>
      <p:grpSp>
        <p:nvGrpSpPr>
          <p:cNvPr id="32" name="Group 32"/>
          <p:cNvGrpSpPr/>
          <p:nvPr/>
        </p:nvGrpSpPr>
        <p:grpSpPr>
          <a:xfrm rot="0">
            <a:off x="12793434" y="3030259"/>
            <a:ext cx="4833641" cy="807708"/>
            <a:chOff x="0" y="0"/>
            <a:chExt cx="4952605" cy="827587"/>
          </a:xfrm>
        </p:grpSpPr>
        <p:sp>
          <p:nvSpPr>
            <p:cNvPr id="33" name="Freeform 33"/>
            <p:cNvSpPr/>
            <p:nvPr/>
          </p:nvSpPr>
          <p:spPr>
            <a:xfrm>
              <a:off x="0" y="0"/>
              <a:ext cx="4952605" cy="827587"/>
            </a:xfrm>
            <a:custGeom>
              <a:avLst/>
              <a:gdLst/>
              <a:ahLst/>
              <a:cxnLst/>
              <a:rect l="l" t="t" r="r" b="b"/>
              <a:pathLst>
                <a:path w="4952605" h="827587">
                  <a:moveTo>
                    <a:pt x="4792585" y="0"/>
                  </a:moveTo>
                  <a:lnTo>
                    <a:pt x="160020" y="0"/>
                  </a:lnTo>
                  <a:lnTo>
                    <a:pt x="0" y="160020"/>
                  </a:lnTo>
                  <a:lnTo>
                    <a:pt x="0" y="667567"/>
                  </a:lnTo>
                  <a:lnTo>
                    <a:pt x="160020" y="827587"/>
                  </a:lnTo>
                  <a:lnTo>
                    <a:pt x="4792585" y="827587"/>
                  </a:lnTo>
                  <a:lnTo>
                    <a:pt x="4952605" y="667567"/>
                  </a:lnTo>
                  <a:lnTo>
                    <a:pt x="4952605" y="160020"/>
                  </a:lnTo>
                  <a:lnTo>
                    <a:pt x="4792585" y="0"/>
                  </a:lnTo>
                  <a:close/>
                </a:path>
              </a:pathLst>
            </a:custGeom>
            <a:gradFill rotWithShape="1">
              <a:gsLst>
                <a:gs pos="0">
                  <a:srgbClr val="FCF9F4">
                    <a:alpha val="100000"/>
                  </a:srgbClr>
                </a:gs>
                <a:gs pos="100000">
                  <a:srgbClr val="FFF6EF">
                    <a:alpha val="100000"/>
                  </a:srgbClr>
                </a:gs>
              </a:gsLst>
              <a:lin ang="0"/>
            </a:gradFill>
            <a:ln w="38100" cap="sq">
              <a:gradFill>
                <a:gsLst>
                  <a:gs pos="0">
                    <a:srgbClr val="F3CE94">
                      <a:alpha val="100000"/>
                    </a:srgbClr>
                  </a:gs>
                  <a:gs pos="50000">
                    <a:srgbClr val="D0A77E">
                      <a:alpha val="100000"/>
                    </a:srgbClr>
                  </a:gs>
                  <a:gs pos="100000">
                    <a:srgbClr val="C3834D">
                      <a:alpha val="100000"/>
                    </a:srgbClr>
                  </a:gs>
                </a:gsLst>
                <a:lin ang="5400000"/>
              </a:gradFill>
              <a:prstDash val="solid"/>
              <a:miter/>
            </a:ln>
          </p:spPr>
        </p:sp>
        <p:sp>
          <p:nvSpPr>
            <p:cNvPr id="34" name="TextBox 34"/>
            <p:cNvSpPr txBox="1"/>
            <p:nvPr/>
          </p:nvSpPr>
          <p:spPr>
            <a:xfrm>
              <a:off x="63500" y="34925"/>
              <a:ext cx="4825605" cy="729162"/>
            </a:xfrm>
            <a:prstGeom prst="rect">
              <a:avLst/>
            </a:prstGeom>
          </p:spPr>
          <p:txBody>
            <a:bodyPr lIns="41796" tIns="41796" rIns="41796" bIns="41796" rtlCol="0" anchor="ctr"/>
            <a:lstStyle/>
            <a:p>
              <a:pPr algn="ctr">
                <a:lnSpc>
                  <a:spcPts val="2660"/>
                </a:lnSpc>
                <a:spcBef>
                  <a:spcPct val="0"/>
                </a:spcBef>
              </a:pPr>
            </a:p>
          </p:txBody>
        </p:sp>
      </p:grpSp>
      <p:sp>
        <p:nvSpPr>
          <p:cNvPr id="35" name="TextBox 35"/>
          <p:cNvSpPr txBox="1"/>
          <p:nvPr/>
        </p:nvSpPr>
        <p:spPr>
          <a:xfrm>
            <a:off x="12793434" y="3094070"/>
            <a:ext cx="4608886" cy="613410"/>
          </a:xfrm>
          <a:prstGeom prst="rect">
            <a:avLst/>
          </a:prstGeom>
        </p:spPr>
        <p:txBody>
          <a:bodyPr lIns="0" tIns="0" rIns="0" bIns="0" rtlCol="0" anchor="t">
            <a:spAutoFit/>
          </a:bodyPr>
          <a:lstStyle/>
          <a:p>
            <a:pPr algn="ctr">
              <a:lnSpc>
                <a:spcPts val="5040"/>
              </a:lnSpc>
              <a:spcBef>
                <a:spcPct val="0"/>
              </a:spcBef>
            </a:pPr>
            <a:r>
              <a:rPr lang="en-US" sz="3600" spc="72">
                <a:solidFill>
                  <a:srgbClr val="000000"/>
                </a:solidFill>
                <a:latin typeface="字由点字小隶书" panose="00020600040101010101" charset="-122"/>
                <a:ea typeface="字由点字小隶书" panose="00020600040101010101" charset="-122"/>
                <a:cs typeface="字由点字小隶书" panose="00020600040101010101" charset="-122"/>
                <a:sym typeface="字由点字小隶书" panose="00020600040101010101" charset="-122"/>
              </a:rPr>
              <a:t>Main theme</a:t>
            </a:r>
            <a:endParaRPr lang="en-US" sz="3600" spc="72">
              <a:solidFill>
                <a:srgbClr val="000000"/>
              </a:solidFill>
              <a:latin typeface="字由点字小隶书" panose="00020600040101010101" charset="-122"/>
              <a:ea typeface="字由点字小隶书" panose="00020600040101010101" charset="-122"/>
              <a:cs typeface="字由点字小隶书" panose="00020600040101010101" charset="-122"/>
              <a:sym typeface="字由点字小隶书" panose="00020600040101010101" charset="-122"/>
            </a:endParaRPr>
          </a:p>
        </p:txBody>
      </p:sp>
      <p:sp>
        <p:nvSpPr>
          <p:cNvPr id="36" name="TextBox 36"/>
          <p:cNvSpPr txBox="1"/>
          <p:nvPr/>
        </p:nvSpPr>
        <p:spPr>
          <a:xfrm>
            <a:off x="12153472" y="3704617"/>
            <a:ext cx="5888810" cy="4423410"/>
          </a:xfrm>
          <a:prstGeom prst="rect">
            <a:avLst/>
          </a:prstGeom>
        </p:spPr>
        <p:txBody>
          <a:bodyPr lIns="0" tIns="0" rIns="0" bIns="0" rtlCol="0" anchor="t">
            <a:spAutoFit/>
          </a:bodyPr>
          <a:lstStyle/>
          <a:p>
            <a:pPr algn="ctr">
              <a:lnSpc>
                <a:spcPts val="3960"/>
              </a:lnSpc>
            </a:pPr>
            <a:r>
              <a:rPr lang="en-US" sz="2200" spc="43">
                <a:solidFill>
                  <a:srgbClr val="000000"/>
                </a:solidFill>
                <a:latin typeface="字由点字小隶书" panose="00020600040101010101" charset="-122"/>
                <a:ea typeface="字由点字小隶书" panose="00020600040101010101" charset="-122"/>
                <a:cs typeface="字由点字小隶书" panose="00020600040101010101" charset="-122"/>
                <a:sym typeface="字由点字小隶书" panose="00020600040101010101" charset="-122"/>
              </a:rPr>
              <a:t>They draw their themes from folk legends, mythical stories, and agricultural life, such as The Kitchen God. With exaggerated modeling, simple and bold lines, and strong and vivid colors, they often use highly contrasting colors like red, green, yellow, and purple, full of rich life flavor and simple peasant aesthetics.</a:t>
            </a:r>
            <a:endParaRPr lang="en-US" sz="2200" spc="43">
              <a:solidFill>
                <a:srgbClr val="000000"/>
              </a:solidFill>
              <a:latin typeface="字由点字小隶书" panose="00020600040101010101" charset="-122"/>
              <a:ea typeface="字由点字小隶书" panose="00020600040101010101" charset="-122"/>
              <a:cs typeface="字由点字小隶书" panose="00020600040101010101" charset="-122"/>
              <a:sym typeface="字由点字小隶书" panose="00020600040101010101" charset="-122"/>
            </a:endParaRPr>
          </a:p>
        </p:txBody>
      </p:sp>
    </p:spTree>
  </p:cSld>
  <p:clrMapOvr>
    <a:masterClrMapping/>
  </p:clrMapOvr>
</p:sld>
</file>

<file path=ppt/tags/tag1.xml><?xml version="1.0" encoding="utf-8"?>
<p:tagLst xmlns:p="http://schemas.openxmlformats.org/presentationml/2006/main">
  <p:tag name="RESOURCEID" val="636440342935487115"/>
  <p:tag name="SCENEID" val="Unkown"/>
  <p:tag name="SCENELINKIDS" val="2|3"/>
  <p:tag name="ANIMSTRING" val="06845e1e48f104eaaa8e41c400262d67"/>
  <p:tag name="SCENESHAPETYPE" val="SceneShape"/>
  <p:tag name="SCENESHAPESUBTYPE" val="SceneSimpleShape"/>
  <p:tag name="SCENECOLOR-TEXT" val="Color_Theme"/>
  <p:tag name="SCENECOLOR-TEXT-VALUE" val="2"/>
  <p:tag name="KSO_WM_UNIT_HIGHLIGHT" val="0"/>
  <p:tag name="KSO_WM_UNIT_COMPATIBLE" val="0"/>
  <p:tag name="KSO_WM_UNIT_DIAGRAM_ISNUMVISUAL" val="0"/>
  <p:tag name="KSO_WM_UNIT_DIAGRAM_ISREFERUNIT" val="0"/>
  <p:tag name="KSO_WM_UNIT_SUBTYPE" val="f"/>
  <p:tag name="KSO_WM_UNIT_ID" val="mixed20200373_1*i*2"/>
  <p:tag name="KSO_WM_TEMPLATE_CATEGORY" val="mixed"/>
  <p:tag name="KSO_WM_TEMPLATE_INDEX" val="20200373"/>
  <p:tag name="KSO_WM_UNIT_LAYERLEVEL" val="1"/>
  <p:tag name="KSO_WM_TAG_VERSION" val="1.0"/>
  <p:tag name="KSO_WM_BEAUTIFY_FLAG" val="#wm#"/>
  <p:tag name="KSO_WM_UNIT_TYPE" val="i"/>
  <p:tag name="KSO_WM_UNIT_INDEX" val="2"/>
  <p:tag name="PA" val="v5.2.3"/>
  <p:tag name="KSO_WM_DECORATE_TAGETSHAPES_IDS" val="3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4110</Words>
  <Application>WPS 演示</Application>
  <PresentationFormat>On-screen Show (4:3)</PresentationFormat>
  <Paragraphs>237</Paragraphs>
  <Slides>19</Slides>
  <Notes>0</Notes>
  <HiddenSlides>0</HiddenSlides>
  <MMClips>0</MMClips>
  <ScaleCrop>false</ScaleCrop>
  <HeadingPairs>
    <vt:vector size="6" baseType="variant">
      <vt:variant>
        <vt:lpstr>已用的字体</vt:lpstr>
      </vt:variant>
      <vt:variant>
        <vt:i4>29</vt:i4>
      </vt:variant>
      <vt:variant>
        <vt:lpstr>主题</vt:lpstr>
      </vt:variant>
      <vt:variant>
        <vt:i4>1</vt:i4>
      </vt:variant>
      <vt:variant>
        <vt:lpstr>幻灯片标题</vt:lpstr>
      </vt:variant>
      <vt:variant>
        <vt:i4>19</vt:i4>
      </vt:variant>
    </vt:vector>
  </HeadingPairs>
  <TitlesOfParts>
    <vt:vector size="49" baseType="lpstr">
      <vt:lpstr>Arial</vt:lpstr>
      <vt:lpstr>宋体</vt:lpstr>
      <vt:lpstr>Wingdings</vt:lpstr>
      <vt:lpstr>黄煜臣江西拙楷体</vt:lpstr>
      <vt:lpstr>Zcool XiaoWei</vt:lpstr>
      <vt:lpstr>可画探花郎-简</vt:lpstr>
      <vt:lpstr>方正粗黑宋简体</vt:lpstr>
      <vt:lpstr>Bahnschrift</vt:lpstr>
      <vt:lpstr>字由点字小隶书</vt:lpstr>
      <vt:lpstr>隶书</vt:lpstr>
      <vt:lpstr>Liu Jian Mao Cao</vt:lpstr>
      <vt:lpstr>可画雅致黑-简</vt:lpstr>
      <vt:lpstr>仿宋</vt:lpstr>
      <vt:lpstr>Arial</vt:lpstr>
      <vt:lpstr>思源黑体 2</vt:lpstr>
      <vt:lpstr>思源黑体 1</vt:lpstr>
      <vt:lpstr>Arimo</vt:lpstr>
      <vt:lpstr>Arimo Bold</vt:lpstr>
      <vt:lpstr>Archivo Black</vt:lpstr>
      <vt:lpstr>Arimo Bold Italics</vt:lpstr>
      <vt:lpstr>等线</vt:lpstr>
      <vt:lpstr>思源宋体-粗体 Bold</vt:lpstr>
      <vt:lpstr>思源宋体-粗体</vt:lpstr>
      <vt:lpstr>思源黑体-超粗体</vt:lpstr>
      <vt:lpstr>黑体</vt:lpstr>
      <vt:lpstr>MS UI Gothic</vt:lpstr>
      <vt:lpstr>微软雅黑</vt:lpstr>
      <vt:lpstr>Arial Unicode MS</vt:lpstr>
      <vt:lpstr>Calibri</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A0755-绿色插画风木板年画宣传介绍教育课件PPT模板非遗.pptx</dc:title>
  <dc:creator/>
  <cp:lastModifiedBy>WPS_1568208712</cp:lastModifiedBy>
  <cp:revision>13</cp:revision>
  <dcterms:created xsi:type="dcterms:W3CDTF">2006-08-16T00:00:00Z</dcterms:created>
  <dcterms:modified xsi:type="dcterms:W3CDTF">2025-05-06T01:37:51Z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6928E4C23194457C9490F2489A3B7E4A_13</vt:lpwstr>
  </property>
  <property fmtid="{D5CDD505-2E9C-101B-9397-08002B2CF9AE}" pid="3" name="KSOProductBuildVer">
    <vt:lpwstr>2052-12.1.0.20305</vt:lpwstr>
  </property>
</Properties>
</file>