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media/image16.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2" r:id="rId8"/>
    <p:sldId id="263" r:id="rId9"/>
    <p:sldId id="261" r:id="rId10"/>
    <p:sldId id="270" r:id="rId11"/>
    <p:sldId id="264" r:id="rId12"/>
    <p:sldId id="265" r:id="rId13"/>
    <p:sldId id="266" r:id="rId14"/>
    <p:sldId id="267" r:id="rId15"/>
    <p:sldId id="268" r:id="rId16"/>
    <p:sldId id="269" r:id="rId17"/>
  </p:sldIdLst>
  <p:sldSz cx="18288000" cy="10287000"/>
  <p:notesSz cx="6858000" cy="9144000"/>
  <p:embeddedFontLst>
    <p:embeddedFont>
      <p:font typeface="可画书写苍劲体-简" panose="00020600040101010101"/>
      <p:regular r:id="rId21"/>
    </p:embeddedFont>
    <p:embeddedFont>
      <p:font typeface="Calibri" panose="020F050202020403020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16269251" y="9623122"/>
            <a:ext cx="1231733" cy="202406"/>
            <a:chOff x="0" y="0"/>
            <a:chExt cx="1642311" cy="269875"/>
          </a:xfrm>
        </p:grpSpPr>
        <p:grpSp>
          <p:nvGrpSpPr>
            <p:cNvPr id="3" name="Group 3"/>
            <p:cNvGrpSpPr/>
            <p:nvPr/>
          </p:nvGrpSpPr>
          <p:grpSpPr>
            <a:xfrm rot="-5400000">
              <a:off x="0" y="0"/>
              <a:ext cx="269875" cy="26987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5" name="TextBox 5"/>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nvGrpSpPr>
            <p:cNvPr id="6" name="Group 6"/>
            <p:cNvGrpSpPr/>
            <p:nvPr/>
          </p:nvGrpSpPr>
          <p:grpSpPr>
            <a:xfrm rot="-5400000">
              <a:off x="457479" y="0"/>
              <a:ext cx="269875" cy="26987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nvGrpSpPr>
            <p:cNvPr id="9" name="Group 9"/>
            <p:cNvGrpSpPr/>
            <p:nvPr/>
          </p:nvGrpSpPr>
          <p:grpSpPr>
            <a:xfrm rot="-5400000">
              <a:off x="914957" y="0"/>
              <a:ext cx="269875" cy="26987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1" name="TextBox 11"/>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nvGrpSpPr>
            <p:cNvPr id="12" name="Group 12"/>
            <p:cNvGrpSpPr/>
            <p:nvPr/>
          </p:nvGrpSpPr>
          <p:grpSpPr>
            <a:xfrm rot="-5400000">
              <a:off x="1372436" y="0"/>
              <a:ext cx="269875" cy="26987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grpSp>
        <p:nvGrpSpPr>
          <p:cNvPr id="15" name="Group 15"/>
          <p:cNvGrpSpPr/>
          <p:nvPr/>
        </p:nvGrpSpPr>
        <p:grpSpPr>
          <a:xfrm rot="0">
            <a:off x="7573452" y="6759724"/>
            <a:ext cx="3141096" cy="560730"/>
            <a:chOff x="0" y="0"/>
            <a:chExt cx="897616" cy="160237"/>
          </a:xfrm>
        </p:grpSpPr>
        <p:sp>
          <p:nvSpPr>
            <p:cNvPr id="16" name="Freeform 16"/>
            <p:cNvSpPr/>
            <p:nvPr/>
          </p:nvSpPr>
          <p:spPr>
            <a:xfrm>
              <a:off x="0" y="0"/>
              <a:ext cx="897616" cy="160237"/>
            </a:xfrm>
            <a:custGeom>
              <a:avLst/>
              <a:gdLst/>
              <a:ahLst/>
              <a:cxnLst/>
              <a:rect l="l" t="t" r="r" b="b"/>
              <a:pathLst>
                <a:path w="897616" h="160237">
                  <a:moveTo>
                    <a:pt x="0" y="0"/>
                  </a:moveTo>
                  <a:lnTo>
                    <a:pt x="897616" y="0"/>
                  </a:lnTo>
                  <a:lnTo>
                    <a:pt x="897616" y="160237"/>
                  </a:lnTo>
                  <a:lnTo>
                    <a:pt x="0" y="160237"/>
                  </a:lnTo>
                  <a:close/>
                </a:path>
              </a:pathLst>
            </a:custGeom>
            <a:solidFill>
              <a:srgbClr val="000000">
                <a:alpha val="0"/>
              </a:srgbClr>
            </a:solidFill>
            <a:ln w="19050" cap="sq">
              <a:solidFill>
                <a:srgbClr val="FFFFFF"/>
              </a:solidFill>
              <a:prstDash val="solid"/>
              <a:miter/>
            </a:ln>
          </p:spPr>
        </p:sp>
        <p:sp>
          <p:nvSpPr>
            <p:cNvPr id="17" name="TextBox 17"/>
            <p:cNvSpPr txBox="1"/>
            <p:nvPr/>
          </p:nvSpPr>
          <p:spPr>
            <a:xfrm>
              <a:off x="0" y="0"/>
              <a:ext cx="897616" cy="160237"/>
            </a:xfrm>
            <a:prstGeom prst="rect">
              <a:avLst/>
            </a:prstGeom>
          </p:spPr>
          <p:txBody>
            <a:bodyPr lIns="46820" tIns="46820" rIns="46820" bIns="46820" rtlCol="0" anchor="ctr"/>
            <a:lstStyle/>
            <a:p>
              <a:pPr algn="ctr">
                <a:lnSpc>
                  <a:spcPts val="2400"/>
                </a:lnSpc>
              </a:pPr>
            </a:p>
          </p:txBody>
        </p:sp>
      </p:grpSp>
      <p:pic>
        <p:nvPicPr>
          <p:cNvPr id="21" name="图片 20" descr="567b30cc4a317720c11a467f34b8d925"/>
          <p:cNvPicPr>
            <a:picLocks noChangeAspect="1"/>
          </p:cNvPicPr>
          <p:nvPr/>
        </p:nvPicPr>
        <p:blipFill>
          <a:blip r:embed="rId1"/>
          <a:stretch>
            <a:fillRect/>
          </a:stretch>
        </p:blipFill>
        <p:spPr>
          <a:xfrm>
            <a:off x="-76200" y="-38100"/>
            <a:ext cx="18302605" cy="10287000"/>
          </a:xfrm>
          <a:prstGeom prst="rect">
            <a:avLst/>
          </a:prstGeom>
        </p:spPr>
      </p:pic>
      <p:sp>
        <p:nvSpPr>
          <p:cNvPr id="20" name="TextBox 20"/>
          <p:cNvSpPr txBox="1"/>
          <p:nvPr/>
        </p:nvSpPr>
        <p:spPr>
          <a:xfrm>
            <a:off x="0" y="2655462"/>
            <a:ext cx="13707885" cy="4384626"/>
          </a:xfrm>
          <a:prstGeom prst="rect">
            <a:avLst/>
          </a:prstGeom>
        </p:spPr>
        <p:txBody>
          <a:bodyPr lIns="0" tIns="0" rIns="0" bIns="0" rtlCol="0" anchor="t">
            <a:spAutoFit/>
          </a:bodyPr>
          <a:lstStyle/>
          <a:p>
            <a:pPr algn="ctr">
              <a:lnSpc>
                <a:spcPts val="10845"/>
              </a:lnSpc>
            </a:pPr>
            <a:r>
              <a:rPr lang="en-US" sz="9680" b="1" i="1">
                <a:solidFill>
                  <a:srgbClr val="FFFFFF"/>
                </a:solidFill>
                <a:latin typeface="Akzidenz-Grotesk Bold Italics" panose="02000803060000090004"/>
                <a:ea typeface="Akzidenz-Grotesk Bold Italics" panose="02000803060000090004"/>
                <a:cs typeface="Akzidenz-Grotesk Bold Italics" panose="02000803060000090004"/>
                <a:sym typeface="Akzidenz-Grotesk Bold Italics" panose="02000803060000090004"/>
              </a:rPr>
              <a:t>Landscapes and Tourism: Harbin Ice and Snow World</a:t>
            </a:r>
            <a:endParaRPr lang="en-US" sz="9680" b="1" i="1">
              <a:solidFill>
                <a:srgbClr val="FFFFFF"/>
              </a:solidFill>
              <a:latin typeface="Akzidenz-Grotesk Bold Italics" panose="02000803060000090004"/>
              <a:ea typeface="Akzidenz-Grotesk Bold Italics" panose="02000803060000090004"/>
              <a:cs typeface="Akzidenz-Grotesk Bold Italics" panose="02000803060000090004"/>
              <a:sym typeface="Akzidenz-Grotesk Bold Italics" panose="02000803060000090004"/>
            </a:endParaRPr>
          </a:p>
        </p:txBody>
      </p:sp>
      <p:sp>
        <p:nvSpPr>
          <p:cNvPr id="19" name="TextBox 19"/>
          <p:cNvSpPr txBox="1"/>
          <p:nvPr/>
        </p:nvSpPr>
        <p:spPr>
          <a:xfrm>
            <a:off x="2666942" y="8218717"/>
            <a:ext cx="3971032" cy="525145"/>
          </a:xfrm>
          <a:prstGeom prst="rect">
            <a:avLst/>
          </a:prstGeom>
        </p:spPr>
        <p:txBody>
          <a:bodyPr lIns="0" tIns="0" rIns="0" bIns="0" rtlCol="0" anchor="t">
            <a:spAutoFit/>
          </a:bodyPr>
          <a:lstStyle/>
          <a:p>
            <a:pPr algn="ctr">
              <a:lnSpc>
                <a:spcPts val="4095"/>
              </a:lnSpc>
            </a:pPr>
            <a:r>
              <a:rPr lang="zh-CN" altLang="en-US" sz="3410" b="1">
                <a:solidFill>
                  <a:schemeClr val="tx1"/>
                </a:solidFill>
                <a:highlight>
                  <a:srgbClr val="FFFF00"/>
                </a:highlight>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汇报人：</a:t>
            </a:r>
            <a:r>
              <a:rPr lang="en-US" sz="3410" b="1">
                <a:solidFill>
                  <a:schemeClr val="tx1"/>
                </a:solidFill>
                <a:highlight>
                  <a:srgbClr val="FFFF00"/>
                </a:highlight>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韩佳燕</a:t>
            </a:r>
            <a:endParaRPr lang="en-US" sz="3410" b="1">
              <a:solidFill>
                <a:schemeClr val="tx1"/>
              </a:solidFill>
              <a:highlight>
                <a:srgbClr val="FFFF00"/>
              </a:highlight>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0">
            <a:off x="16269251" y="9623122"/>
            <a:ext cx="1231733" cy="202406"/>
            <a:chOff x="0" y="0"/>
            <a:chExt cx="1642311" cy="269875"/>
          </a:xfrm>
        </p:grpSpPr>
        <p:grpSp>
          <p:nvGrpSpPr>
            <p:cNvPr id="4" name="Group 4"/>
            <p:cNvGrpSpPr/>
            <p:nvPr/>
          </p:nvGrpSpPr>
          <p:grpSpPr>
            <a:xfrm rot="-5400000">
              <a:off x="0" y="0"/>
              <a:ext cx="269875" cy="26987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6" name="TextBox 6"/>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nvGrpSpPr>
            <p:cNvPr id="7" name="Group 7"/>
            <p:cNvGrpSpPr/>
            <p:nvPr/>
          </p:nvGrpSpPr>
          <p:grpSpPr>
            <a:xfrm rot="-5400000">
              <a:off x="457479" y="0"/>
              <a:ext cx="269875" cy="26987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nvGrpSpPr>
            <p:cNvPr id="10" name="Group 10"/>
            <p:cNvGrpSpPr/>
            <p:nvPr/>
          </p:nvGrpSpPr>
          <p:grpSpPr>
            <a:xfrm rot="-5400000">
              <a:off x="914957" y="0"/>
              <a:ext cx="269875" cy="26987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2" name="TextBox 12"/>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nvGrpSpPr>
            <p:cNvPr id="13" name="Group 13"/>
            <p:cNvGrpSpPr/>
            <p:nvPr/>
          </p:nvGrpSpPr>
          <p:grpSpPr>
            <a:xfrm rot="-5400000">
              <a:off x="1372436" y="0"/>
              <a:ext cx="269875" cy="26987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sp>
          <p:sp>
            <p:nvSpPr>
              <p:cNvPr id="15" name="TextBox 15"/>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pic>
        <p:nvPicPr>
          <p:cNvPr id="2" name="图片 1" descr="eb45fa6e8573a9cdd235bb7ce2fa3ec3"/>
          <p:cNvPicPr>
            <a:picLocks noChangeAspect="1"/>
          </p:cNvPicPr>
          <p:nvPr/>
        </p:nvPicPr>
        <p:blipFill>
          <a:blip r:embed="rId1"/>
          <a:stretch>
            <a:fillRect/>
          </a:stretch>
        </p:blipFill>
        <p:spPr>
          <a:xfrm>
            <a:off x="12700" y="38100"/>
            <a:ext cx="18275300" cy="10287000"/>
          </a:xfrm>
          <a:prstGeom prst="rect">
            <a:avLst/>
          </a:prstGeom>
        </p:spPr>
      </p:pic>
      <p:sp>
        <p:nvSpPr>
          <p:cNvPr id="17" name="TextBox 17"/>
          <p:cNvSpPr txBox="1"/>
          <p:nvPr/>
        </p:nvSpPr>
        <p:spPr>
          <a:xfrm>
            <a:off x="1627929" y="3942314"/>
            <a:ext cx="11330208" cy="2289175"/>
          </a:xfrm>
          <a:prstGeom prst="rect">
            <a:avLst/>
          </a:prstGeom>
        </p:spPr>
        <p:txBody>
          <a:bodyPr lIns="0" tIns="0" rIns="0" bIns="0" rtlCol="0" anchor="t">
            <a:spAutoFit/>
          </a:bodyPr>
          <a:lstStyle/>
          <a:p>
            <a:pPr marL="0" lvl="0" indent="0" algn="l">
              <a:lnSpc>
                <a:spcPts val="15920"/>
              </a:lnSpc>
              <a:spcBef>
                <a:spcPct val="0"/>
              </a:spcBef>
            </a:pPr>
            <a:r>
              <a:rPr lang="en-US" sz="13265" b="1">
                <a:solidFill>
                  <a:srgbClr val="FFFFFF"/>
                </a:solidFill>
                <a:latin typeface="Akzidenz-Grotesk Bold" panose="02000803050000020004"/>
                <a:ea typeface="Akzidenz-Grotesk Bold" panose="02000803050000020004"/>
                <a:cs typeface="Akzidenz-Grotesk Bold" panose="02000803050000020004"/>
                <a:sym typeface="Akzidenz-Grotesk Bold" panose="02000803050000020004"/>
              </a:rPr>
              <a:t>Origins</a:t>
            </a:r>
            <a:endParaRPr lang="en-US" sz="13265" b="1">
              <a:solidFill>
                <a:srgbClr val="FFFFFF"/>
              </a:solidFill>
              <a:latin typeface="Akzidenz-Grotesk Bold" panose="02000803050000020004"/>
              <a:ea typeface="Akzidenz-Grotesk Bold" panose="02000803050000020004"/>
              <a:cs typeface="Akzidenz-Grotesk Bold" panose="02000803050000020004"/>
              <a:sym typeface="Akzidenz-Grotesk Bold" panose="02000803050000020004"/>
            </a:endParaRPr>
          </a:p>
        </p:txBody>
      </p:sp>
      <p:sp>
        <p:nvSpPr>
          <p:cNvPr id="18" name="TextBox 18"/>
          <p:cNvSpPr txBox="1"/>
          <p:nvPr/>
        </p:nvSpPr>
        <p:spPr>
          <a:xfrm>
            <a:off x="11135657" y="3159765"/>
            <a:ext cx="5604432" cy="3835224"/>
          </a:xfrm>
          <a:prstGeom prst="rect">
            <a:avLst/>
          </a:prstGeom>
        </p:spPr>
        <p:txBody>
          <a:bodyPr lIns="0" tIns="0" rIns="0" bIns="0" rtlCol="0" anchor="t">
            <a:spAutoFit/>
          </a:bodyPr>
          <a:lstStyle/>
          <a:p>
            <a:pPr algn="r">
              <a:lnSpc>
                <a:spcPts val="25975"/>
              </a:lnSpc>
            </a:pPr>
            <a:r>
              <a:rPr lang="en-US" sz="23190" b="1">
                <a:solidFill>
                  <a:srgbClr val="FFFFFF"/>
                </a:solidFill>
                <a:latin typeface="Akzidenz-Grotesk Bold" panose="02000803050000020004"/>
                <a:ea typeface="Akzidenz-Grotesk Bold" panose="02000803050000020004"/>
                <a:cs typeface="Akzidenz-Grotesk Bold" panose="02000803050000020004"/>
                <a:sym typeface="Akzidenz-Grotesk Bold" panose="02000803050000020004"/>
              </a:rPr>
              <a:t>02</a:t>
            </a:r>
            <a:endParaRPr lang="en-US" sz="23190" b="1">
              <a:solidFill>
                <a:srgbClr val="FFFFFF"/>
              </a:solidFill>
              <a:latin typeface="Akzidenz-Grotesk Bold" panose="02000803050000020004"/>
              <a:ea typeface="Akzidenz-Grotesk Bold" panose="02000803050000020004"/>
              <a:cs typeface="Akzidenz-Grotesk Bold" panose="02000803050000020004"/>
              <a:sym typeface="Akzidenz-Grotesk Bold" panose="020008030500000200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0">
            <a:off x="16486899" y="584208"/>
            <a:ext cx="1038936" cy="350834"/>
            <a:chOff x="0" y="0"/>
            <a:chExt cx="1385248" cy="467778"/>
          </a:xfrm>
        </p:grpSpPr>
        <p:sp>
          <p:nvSpPr>
            <p:cNvPr id="4" name="Freeform 4"/>
            <p:cNvSpPr/>
            <p:nvPr/>
          </p:nvSpPr>
          <p:spPr>
            <a:xfrm>
              <a:off x="0" y="0"/>
              <a:ext cx="467778" cy="467778"/>
            </a:xfrm>
            <a:custGeom>
              <a:avLst/>
              <a:gdLst/>
              <a:ahLst/>
              <a:cxnLst/>
              <a:rect l="l" t="t" r="r" b="b"/>
              <a:pathLst>
                <a:path w="467778" h="467778">
                  <a:moveTo>
                    <a:pt x="0" y="0"/>
                  </a:moveTo>
                  <a:lnTo>
                    <a:pt x="467778" y="0"/>
                  </a:lnTo>
                  <a:lnTo>
                    <a:pt x="467778" y="467778"/>
                  </a:lnTo>
                  <a:lnTo>
                    <a:pt x="0" y="46777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5" name="Freeform 5"/>
            <p:cNvSpPr/>
            <p:nvPr/>
          </p:nvSpPr>
          <p:spPr>
            <a:xfrm>
              <a:off x="458735" y="0"/>
              <a:ext cx="467778" cy="467778"/>
            </a:xfrm>
            <a:custGeom>
              <a:avLst/>
              <a:gdLst/>
              <a:ahLst/>
              <a:cxnLst/>
              <a:rect l="l" t="t" r="r" b="b"/>
              <a:pathLst>
                <a:path w="467778" h="467778">
                  <a:moveTo>
                    <a:pt x="0" y="0"/>
                  </a:moveTo>
                  <a:lnTo>
                    <a:pt x="467778" y="0"/>
                  </a:lnTo>
                  <a:lnTo>
                    <a:pt x="467778" y="467778"/>
                  </a:lnTo>
                  <a:lnTo>
                    <a:pt x="0" y="46777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6" name="Freeform 6"/>
            <p:cNvSpPr/>
            <p:nvPr/>
          </p:nvSpPr>
          <p:spPr>
            <a:xfrm>
              <a:off x="917469" y="0"/>
              <a:ext cx="467778" cy="467778"/>
            </a:xfrm>
            <a:custGeom>
              <a:avLst/>
              <a:gdLst/>
              <a:ahLst/>
              <a:cxnLst/>
              <a:rect l="l" t="t" r="r" b="b"/>
              <a:pathLst>
                <a:path w="467778" h="467778">
                  <a:moveTo>
                    <a:pt x="0" y="0"/>
                  </a:moveTo>
                  <a:lnTo>
                    <a:pt x="467779" y="0"/>
                  </a:lnTo>
                  <a:lnTo>
                    <a:pt x="467779" y="467778"/>
                  </a:lnTo>
                  <a:lnTo>
                    <a:pt x="0" y="46777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grpSp>
        <p:nvGrpSpPr>
          <p:cNvPr id="12" name="Group 12"/>
          <p:cNvGrpSpPr/>
          <p:nvPr/>
        </p:nvGrpSpPr>
        <p:grpSpPr>
          <a:xfrm rot="0">
            <a:off x="9274580" y="615067"/>
            <a:ext cx="7806078" cy="780607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920"/>
                </a:lnSpc>
              </a:pPr>
            </a:p>
          </p:txBody>
        </p:sp>
      </p:grpSp>
      <p:sp>
        <p:nvSpPr>
          <p:cNvPr id="15" name="TextBox 15"/>
          <p:cNvSpPr txBox="1"/>
          <p:nvPr/>
        </p:nvSpPr>
        <p:spPr>
          <a:xfrm>
            <a:off x="10028615" y="2980169"/>
            <a:ext cx="6298008" cy="3767743"/>
          </a:xfrm>
          <a:prstGeom prst="rect">
            <a:avLst/>
          </a:prstGeom>
        </p:spPr>
        <p:txBody>
          <a:bodyPr lIns="0" tIns="0" rIns="0" bIns="0" rtlCol="0" anchor="t">
            <a:spAutoFit/>
          </a:bodyPr>
          <a:lstStyle/>
          <a:p>
            <a:pPr algn="ctr">
              <a:lnSpc>
                <a:spcPts val="4295"/>
              </a:lnSpc>
            </a:pPr>
            <a:r>
              <a:rPr lang="en-US" sz="2555">
                <a:solidFill>
                  <a:srgbClr val="FFFFFF"/>
                </a:solidFill>
                <a:latin typeface="思源黑体 1" panose="020B0500000000000000" charset="-122"/>
                <a:ea typeface="思源黑体 1" panose="020B0500000000000000" charset="-122"/>
                <a:cs typeface="思源黑体 1" panose="020B0500000000000000" charset="-122"/>
                <a:sym typeface="思源黑体 1" panose="020B0500000000000000" charset="-122"/>
              </a:rPr>
              <a:t>演示文稿是一种实用的工具，可以是演示演讲报告等。大部分时间，它们都是在为观众服务。演示文稿是一种实用的工具，可以是演示，演讲，报告等。大部分时间，它们都是在为观众服务。演示文稿是一种实用的工具，可以是演示，演讲，报告等。大部分时间，它们都是在为观众服务。</a:t>
            </a:r>
            <a:endParaRPr lang="en-US" sz="2555">
              <a:solidFill>
                <a:srgbClr val="FFFFFF"/>
              </a:solidFill>
              <a:latin typeface="思源黑体 1" panose="020B0500000000000000" charset="-122"/>
              <a:ea typeface="思源黑体 1" panose="020B0500000000000000" charset="-122"/>
              <a:cs typeface="思源黑体 1" panose="020B0500000000000000" charset="-122"/>
              <a:sym typeface="思源黑体 1" panose="020B0500000000000000" charset="-122"/>
            </a:endParaRPr>
          </a:p>
        </p:txBody>
      </p:sp>
      <p:sp>
        <p:nvSpPr>
          <p:cNvPr id="21" name="TextBox 21"/>
          <p:cNvSpPr txBox="1"/>
          <p:nvPr/>
        </p:nvSpPr>
        <p:spPr>
          <a:xfrm>
            <a:off x="476083" y="8701336"/>
            <a:ext cx="8798496" cy="1704975"/>
          </a:xfrm>
          <a:prstGeom prst="rect">
            <a:avLst/>
          </a:prstGeom>
        </p:spPr>
        <p:txBody>
          <a:bodyPr lIns="0" tIns="0" rIns="0" bIns="0" rtlCol="0" anchor="t">
            <a:spAutoFit/>
          </a:bodyPr>
          <a:lstStyle/>
          <a:p>
            <a:pPr marL="0" lvl="0" indent="0" algn="ctr">
              <a:lnSpc>
                <a:spcPts val="6360"/>
              </a:lnSpc>
              <a:spcBef>
                <a:spcPct val="0"/>
              </a:spcBef>
            </a:pPr>
            <a:r>
              <a:rPr lang="en-US" sz="5300">
                <a:ln w="22225">
                  <a:solidFill>
                    <a:schemeClr val="accent2"/>
                  </a:solidFill>
                  <a:prstDash val="solid"/>
                </a:ln>
                <a:solidFill>
                  <a:schemeClr val="accent2">
                    <a:lumMod val="40000"/>
                    <a:lumOff val="60000"/>
                  </a:schemeClr>
                </a:solidFill>
                <a:effectLst/>
                <a:latin typeface="可画书写苍劲体-简" panose="00020600040101010101"/>
                <a:ea typeface="可画书写苍劲体-简" panose="00020600040101010101"/>
                <a:cs typeface="可画书写苍劲体-简" panose="00020600040101010101"/>
                <a:sym typeface="可画书写苍劲体-简" panose="00020600040101010101"/>
              </a:rPr>
              <a:t>Ice Lantern Garden Party of the 1960s </a:t>
            </a:r>
            <a:endParaRPr lang="en-US" sz="5300">
              <a:ln w="22225">
                <a:solidFill>
                  <a:schemeClr val="accent2"/>
                </a:solidFill>
                <a:prstDash val="solid"/>
              </a:ln>
              <a:solidFill>
                <a:schemeClr val="accent2">
                  <a:lumMod val="40000"/>
                  <a:lumOff val="60000"/>
                </a:schemeClr>
              </a:solidFill>
              <a:effectLst/>
              <a:latin typeface="可画书写苍劲体-简" panose="00020600040101010101"/>
              <a:ea typeface="可画书写苍劲体-简" panose="00020600040101010101"/>
              <a:cs typeface="可画书写苍劲体-简" panose="00020600040101010101"/>
              <a:sym typeface="可画书写苍劲体-简" panose="00020600040101010101"/>
            </a:endParaRPr>
          </a:p>
        </p:txBody>
      </p:sp>
      <p:sp>
        <p:nvSpPr>
          <p:cNvPr id="22" name="TextBox 22"/>
          <p:cNvSpPr txBox="1"/>
          <p:nvPr/>
        </p:nvSpPr>
        <p:spPr>
          <a:xfrm>
            <a:off x="10907762" y="8353425"/>
            <a:ext cx="5853502" cy="1704975"/>
          </a:xfrm>
          <a:prstGeom prst="rect">
            <a:avLst/>
          </a:prstGeom>
        </p:spPr>
        <p:txBody>
          <a:bodyPr lIns="0" tIns="0" rIns="0" bIns="0" rtlCol="0" anchor="t">
            <a:spAutoFit/>
          </a:bodyPr>
          <a:lstStyle/>
          <a:p>
            <a:pPr marL="0" lvl="0" indent="0" algn="ctr">
              <a:lnSpc>
                <a:spcPts val="6360"/>
              </a:lnSpc>
              <a:spcBef>
                <a:spcPct val="0"/>
              </a:spcBef>
            </a:pPr>
            <a:r>
              <a:rPr lang="en-US" sz="5300">
                <a:ln w="22225">
                  <a:solidFill>
                    <a:schemeClr val="accent2"/>
                  </a:solidFill>
                  <a:prstDash val="solid"/>
                </a:ln>
                <a:solidFill>
                  <a:schemeClr val="accent2">
                    <a:lumMod val="40000"/>
                    <a:lumOff val="60000"/>
                  </a:schemeClr>
                </a:solidFill>
                <a:effectLst/>
                <a:latin typeface="可画书写苍劲体-简" panose="00020600040101010101"/>
                <a:ea typeface="可画书写苍劲体-简" panose="00020600040101010101"/>
                <a:cs typeface="可画书写苍劲体-简" panose="00020600040101010101"/>
                <a:sym typeface="可画书写苍劲体-简" panose="00020600040101010101"/>
              </a:rPr>
              <a:t>Ice Wedding of the 1980s</a:t>
            </a:r>
            <a:endParaRPr lang="en-US" sz="5300">
              <a:ln w="22225">
                <a:solidFill>
                  <a:schemeClr val="accent2"/>
                </a:solidFill>
                <a:prstDash val="solid"/>
              </a:ln>
              <a:solidFill>
                <a:schemeClr val="accent2">
                  <a:lumMod val="40000"/>
                  <a:lumOff val="60000"/>
                </a:schemeClr>
              </a:solidFill>
              <a:effectLst/>
              <a:latin typeface="可画书写苍劲体-简" panose="00020600040101010101"/>
              <a:ea typeface="可画书写苍劲体-简" panose="00020600040101010101"/>
              <a:cs typeface="可画书写苍劲体-简" panose="00020600040101010101"/>
              <a:sym typeface="可画书写苍劲体-简" panose="00020600040101010101"/>
            </a:endParaRPr>
          </a:p>
        </p:txBody>
      </p:sp>
      <p:pic>
        <p:nvPicPr>
          <p:cNvPr id="7" name="图片 6" descr="d791919e78cb2d72f984b4a3c72fbd93"/>
          <p:cNvPicPr>
            <a:picLocks noChangeAspect="1"/>
          </p:cNvPicPr>
          <p:nvPr/>
        </p:nvPicPr>
        <p:blipFill>
          <a:blip r:embed="rId3"/>
          <a:stretch>
            <a:fillRect/>
          </a:stretch>
        </p:blipFill>
        <p:spPr>
          <a:xfrm>
            <a:off x="609600" y="723900"/>
            <a:ext cx="7962900" cy="7613650"/>
          </a:xfrm>
          <a:prstGeom prst="rect">
            <a:avLst/>
          </a:prstGeom>
        </p:spPr>
      </p:pic>
      <p:pic>
        <p:nvPicPr>
          <p:cNvPr id="8" name="图片 7" descr="fc86971eca7d888e2b469fc293b2dee8"/>
          <p:cNvPicPr>
            <a:picLocks noChangeAspect="1"/>
          </p:cNvPicPr>
          <p:nvPr/>
        </p:nvPicPr>
        <p:blipFill>
          <a:blip r:embed="rId4"/>
          <a:stretch>
            <a:fillRect/>
          </a:stretch>
        </p:blipFill>
        <p:spPr>
          <a:xfrm>
            <a:off x="9296400" y="647700"/>
            <a:ext cx="7962900" cy="76136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11313991" y="708104"/>
            <a:ext cx="6166499" cy="2495550"/>
          </a:xfrm>
          <a:prstGeom prst="rect">
            <a:avLst/>
          </a:prstGeom>
        </p:spPr>
        <p:txBody>
          <a:bodyPr lIns="0" tIns="0" rIns="0" bIns="0" rtlCol="0" anchor="t">
            <a:spAutoFit/>
          </a:bodyPr>
          <a:lstStyle/>
          <a:p>
            <a:pPr marL="0" lvl="0" indent="0" algn="l">
              <a:lnSpc>
                <a:spcPts val="6360"/>
              </a:lnSpc>
              <a:spcBef>
                <a:spcPct val="0"/>
              </a:spcBef>
            </a:pPr>
            <a:r>
              <a:rPr lang="en-US" sz="53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the first Harbin Ice-Snow World of the 1999</a:t>
            </a:r>
            <a:endParaRPr lang="en-US" sz="53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pic>
        <p:nvPicPr>
          <p:cNvPr id="2" name="图片 1" descr="e6665f6fca334f6f34a5ac0598c80aa0"/>
          <p:cNvPicPr>
            <a:picLocks noChangeAspect="1"/>
          </p:cNvPicPr>
          <p:nvPr/>
        </p:nvPicPr>
        <p:blipFill>
          <a:blip r:embed="rId1"/>
          <a:stretch>
            <a:fillRect/>
          </a:stretch>
        </p:blipFill>
        <p:spPr>
          <a:xfrm>
            <a:off x="7620000" y="3390900"/>
            <a:ext cx="10598150" cy="6762750"/>
          </a:xfrm>
          <a:prstGeom prst="rect">
            <a:avLst/>
          </a:prstGeom>
        </p:spPr>
      </p:pic>
      <p:pic>
        <p:nvPicPr>
          <p:cNvPr id="3" name="图片 2" descr="6183f0461789b6218367df9ee2db99cf"/>
          <p:cNvPicPr>
            <a:picLocks noChangeAspect="1"/>
          </p:cNvPicPr>
          <p:nvPr/>
        </p:nvPicPr>
        <p:blipFill>
          <a:blip r:embed="rId2"/>
          <a:stretch>
            <a:fillRect/>
          </a:stretch>
        </p:blipFill>
        <p:spPr>
          <a:xfrm>
            <a:off x="0" y="0"/>
            <a:ext cx="10045700" cy="641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0">
            <a:off x="16269251" y="9623122"/>
            <a:ext cx="1231733" cy="202406"/>
            <a:chOff x="0" y="0"/>
            <a:chExt cx="1642311" cy="269875"/>
          </a:xfrm>
        </p:grpSpPr>
        <p:grpSp>
          <p:nvGrpSpPr>
            <p:cNvPr id="4" name="Group 4"/>
            <p:cNvGrpSpPr/>
            <p:nvPr/>
          </p:nvGrpSpPr>
          <p:grpSpPr>
            <a:xfrm rot="-5400000">
              <a:off x="0" y="0"/>
              <a:ext cx="269875" cy="26987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6" name="TextBox 6"/>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nvGrpSpPr>
            <p:cNvPr id="7" name="Group 7"/>
            <p:cNvGrpSpPr/>
            <p:nvPr/>
          </p:nvGrpSpPr>
          <p:grpSpPr>
            <a:xfrm rot="-5400000">
              <a:off x="457479" y="0"/>
              <a:ext cx="269875" cy="26987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nvGrpSpPr>
            <p:cNvPr id="10" name="Group 10"/>
            <p:cNvGrpSpPr/>
            <p:nvPr/>
          </p:nvGrpSpPr>
          <p:grpSpPr>
            <a:xfrm rot="-5400000">
              <a:off x="914957" y="0"/>
              <a:ext cx="269875" cy="26987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2" name="TextBox 12"/>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nvGrpSpPr>
            <p:cNvPr id="13" name="Group 13"/>
            <p:cNvGrpSpPr/>
            <p:nvPr/>
          </p:nvGrpSpPr>
          <p:grpSpPr>
            <a:xfrm rot="-5400000">
              <a:off x="1372436" y="0"/>
              <a:ext cx="269875" cy="26987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sp>
          <p:sp>
            <p:nvSpPr>
              <p:cNvPr id="15" name="TextBox 15"/>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pic>
        <p:nvPicPr>
          <p:cNvPr id="2" name="图片 1" descr="c9d4297afd493a6f078f943405116b2a"/>
          <p:cNvPicPr>
            <a:picLocks noChangeAspect="1"/>
          </p:cNvPicPr>
          <p:nvPr/>
        </p:nvPicPr>
        <p:blipFill>
          <a:blip r:embed="rId1"/>
          <a:stretch>
            <a:fillRect/>
          </a:stretch>
        </p:blipFill>
        <p:spPr>
          <a:xfrm>
            <a:off x="0" y="0"/>
            <a:ext cx="18288635" cy="10287000"/>
          </a:xfrm>
          <a:prstGeom prst="rect">
            <a:avLst/>
          </a:prstGeom>
        </p:spPr>
      </p:pic>
      <p:sp>
        <p:nvSpPr>
          <p:cNvPr id="17" name="TextBox 17"/>
          <p:cNvSpPr txBox="1"/>
          <p:nvPr/>
        </p:nvSpPr>
        <p:spPr>
          <a:xfrm>
            <a:off x="1595536" y="3481939"/>
            <a:ext cx="11330208" cy="2870200"/>
          </a:xfrm>
          <a:prstGeom prst="rect">
            <a:avLst/>
          </a:prstGeom>
        </p:spPr>
        <p:txBody>
          <a:bodyPr lIns="0" tIns="0" rIns="0" bIns="0" rtlCol="0" anchor="t">
            <a:spAutoFit/>
          </a:bodyPr>
          <a:lstStyle/>
          <a:p>
            <a:pPr marL="0" lvl="0" indent="0" algn="l">
              <a:lnSpc>
                <a:spcPts val="10640"/>
              </a:lnSpc>
              <a:spcBef>
                <a:spcPct val="0"/>
              </a:spcBef>
            </a:pPr>
            <a:r>
              <a:rPr lang="en-US" sz="8865" b="1">
                <a:solidFill>
                  <a:srgbClr val="FFFFFF"/>
                </a:solidFill>
                <a:latin typeface="Akzidenz-Grotesk Bold" panose="02000803050000020004"/>
                <a:ea typeface="Akzidenz-Grotesk Bold" panose="02000803050000020004"/>
                <a:cs typeface="Akzidenz-Grotesk Bold" panose="02000803050000020004"/>
                <a:sym typeface="Akzidenz-Grotesk Bold" panose="02000803050000020004"/>
              </a:rPr>
              <a:t>Blessing Snow Buddha</a:t>
            </a:r>
            <a:endParaRPr lang="en-US" sz="8865" b="1">
              <a:solidFill>
                <a:srgbClr val="FFFFFF"/>
              </a:solidFill>
              <a:latin typeface="Akzidenz-Grotesk Bold" panose="02000803050000020004"/>
              <a:ea typeface="Akzidenz-Grotesk Bold" panose="02000803050000020004"/>
              <a:cs typeface="Akzidenz-Grotesk Bold" panose="02000803050000020004"/>
              <a:sym typeface="Akzidenz-Grotesk Bold" panose="02000803050000020004"/>
            </a:endParaRPr>
          </a:p>
        </p:txBody>
      </p:sp>
      <p:sp>
        <p:nvSpPr>
          <p:cNvPr id="18" name="TextBox 18"/>
          <p:cNvSpPr txBox="1"/>
          <p:nvPr/>
        </p:nvSpPr>
        <p:spPr>
          <a:xfrm>
            <a:off x="11135657" y="3159765"/>
            <a:ext cx="5604432" cy="3835224"/>
          </a:xfrm>
          <a:prstGeom prst="rect">
            <a:avLst/>
          </a:prstGeom>
        </p:spPr>
        <p:txBody>
          <a:bodyPr lIns="0" tIns="0" rIns="0" bIns="0" rtlCol="0" anchor="t">
            <a:spAutoFit/>
          </a:bodyPr>
          <a:lstStyle/>
          <a:p>
            <a:pPr algn="r">
              <a:lnSpc>
                <a:spcPts val="25975"/>
              </a:lnSpc>
            </a:pPr>
            <a:r>
              <a:rPr lang="en-US" sz="23190" b="1">
                <a:solidFill>
                  <a:srgbClr val="FFFFFF"/>
                </a:solidFill>
                <a:latin typeface="Akzidenz-Grotesk Bold" panose="02000803050000020004"/>
                <a:ea typeface="Akzidenz-Grotesk Bold" panose="02000803050000020004"/>
                <a:cs typeface="Akzidenz-Grotesk Bold" panose="02000803050000020004"/>
                <a:sym typeface="Akzidenz-Grotesk Bold" panose="02000803050000020004"/>
              </a:rPr>
              <a:t>03</a:t>
            </a:r>
            <a:endParaRPr lang="en-US" sz="23190" b="1">
              <a:solidFill>
                <a:srgbClr val="FFFFFF"/>
              </a:solidFill>
              <a:latin typeface="Akzidenz-Grotesk Bold" panose="02000803050000020004"/>
              <a:ea typeface="Akzidenz-Grotesk Bold" panose="02000803050000020004"/>
              <a:cs typeface="Akzidenz-Grotesk Bold" panose="02000803050000020004"/>
              <a:sym typeface="Akzidenz-Grotesk Bold" panose="020008030500000200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bef7697f1d8c15bae97f1d275ec25a0f"/>
          <p:cNvPicPr>
            <a:picLocks noChangeAspect="1"/>
          </p:cNvPicPr>
          <p:nvPr/>
        </p:nvPicPr>
        <p:blipFill>
          <a:blip r:embed="rId1"/>
          <a:stretch>
            <a:fillRect/>
          </a:stretch>
        </p:blipFill>
        <p:spPr>
          <a:xfrm>
            <a:off x="1447800" y="876300"/>
            <a:ext cx="6699250" cy="8947150"/>
          </a:xfrm>
          <a:prstGeom prst="rect">
            <a:avLst/>
          </a:prstGeom>
        </p:spPr>
      </p:pic>
      <p:pic>
        <p:nvPicPr>
          <p:cNvPr id="3" name="图片 2" descr="a4496f6d17ee0bc848f023e180c02ad6"/>
          <p:cNvPicPr>
            <a:picLocks noChangeAspect="1"/>
          </p:cNvPicPr>
          <p:nvPr/>
        </p:nvPicPr>
        <p:blipFill>
          <a:blip r:embed="rId2"/>
          <a:stretch>
            <a:fillRect/>
          </a:stretch>
        </p:blipFill>
        <p:spPr>
          <a:xfrm>
            <a:off x="10439400" y="952500"/>
            <a:ext cx="6724650" cy="8947150"/>
          </a:xfrm>
          <a:prstGeom prst="rect">
            <a:avLst/>
          </a:prstGeom>
        </p:spPr>
      </p:pic>
      <p:sp>
        <p:nvSpPr>
          <p:cNvPr id="10" name="TextBox 10"/>
          <p:cNvSpPr txBox="1"/>
          <p:nvPr/>
        </p:nvSpPr>
        <p:spPr>
          <a:xfrm>
            <a:off x="1028700" y="672514"/>
            <a:ext cx="6728235" cy="1663700"/>
          </a:xfrm>
          <a:prstGeom prst="rect">
            <a:avLst/>
          </a:prstGeom>
        </p:spPr>
        <p:txBody>
          <a:bodyPr lIns="0" tIns="0" rIns="0" bIns="0" rtlCol="0" anchor="t">
            <a:spAutoFit/>
          </a:bodyPr>
          <a:lstStyle/>
          <a:p>
            <a:pPr marL="0" lvl="0" indent="0" algn="l">
              <a:lnSpc>
                <a:spcPts val="6360"/>
              </a:lnSpc>
              <a:spcBef>
                <a:spcPct val="0"/>
              </a:spcBef>
            </a:pPr>
            <a:r>
              <a:rPr lang="en-US" sz="5300" b="1">
                <a:ln w="9525" cmpd="sng">
                  <a:solidFill>
                    <a:schemeClr val="accent1"/>
                  </a:solidFill>
                  <a:prstDash val="solid"/>
                </a:ln>
                <a:solidFill>
                  <a:srgbClr val="70AD47">
                    <a:tint val="1000"/>
                  </a:srgbClr>
                </a:solidFill>
                <a:effectLst>
                  <a:glow rad="38100">
                    <a:schemeClr val="accent1">
                      <a:alpha val="40000"/>
                    </a:schemeClr>
                  </a:glow>
                </a:effectLst>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About The Blessing Snow Buddha</a:t>
            </a:r>
            <a:endParaRPr lang="en-US" sz="5300" b="1">
              <a:ln w="9525" cmpd="sng">
                <a:solidFill>
                  <a:schemeClr val="accent1"/>
                </a:solidFill>
                <a:prstDash val="solid"/>
              </a:ln>
              <a:solidFill>
                <a:srgbClr val="70AD47">
                  <a:tint val="1000"/>
                </a:srgbClr>
              </a:solidFill>
              <a:effectLst>
                <a:glow rad="38100">
                  <a:schemeClr val="accent1">
                    <a:alpha val="40000"/>
                  </a:schemeClr>
                </a:glow>
              </a:effectLst>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0">
            <a:off x="16269251" y="9623122"/>
            <a:ext cx="1231733" cy="202406"/>
            <a:chOff x="0" y="0"/>
            <a:chExt cx="1642311" cy="269875"/>
          </a:xfrm>
        </p:grpSpPr>
        <p:grpSp>
          <p:nvGrpSpPr>
            <p:cNvPr id="4" name="Group 4"/>
            <p:cNvGrpSpPr/>
            <p:nvPr/>
          </p:nvGrpSpPr>
          <p:grpSpPr>
            <a:xfrm rot="-5400000">
              <a:off x="0" y="0"/>
              <a:ext cx="269875" cy="26987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6" name="TextBox 6"/>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nvGrpSpPr>
            <p:cNvPr id="7" name="Group 7"/>
            <p:cNvGrpSpPr/>
            <p:nvPr/>
          </p:nvGrpSpPr>
          <p:grpSpPr>
            <a:xfrm rot="-5400000">
              <a:off x="457479" y="0"/>
              <a:ext cx="269875" cy="26987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nvGrpSpPr>
            <p:cNvPr id="10" name="Group 10"/>
            <p:cNvGrpSpPr/>
            <p:nvPr/>
          </p:nvGrpSpPr>
          <p:grpSpPr>
            <a:xfrm rot="-5400000">
              <a:off x="914957" y="0"/>
              <a:ext cx="269875" cy="26987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2" name="TextBox 12"/>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nvGrpSpPr>
            <p:cNvPr id="13" name="Group 13"/>
            <p:cNvGrpSpPr/>
            <p:nvPr/>
          </p:nvGrpSpPr>
          <p:grpSpPr>
            <a:xfrm rot="-5400000">
              <a:off x="1372436" y="0"/>
              <a:ext cx="269875" cy="26987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sp>
          <p:sp>
            <p:nvSpPr>
              <p:cNvPr id="15" name="TextBox 15"/>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grpSp>
        <p:nvGrpSpPr>
          <p:cNvPr id="16" name="Group 16"/>
          <p:cNvGrpSpPr/>
          <p:nvPr/>
        </p:nvGrpSpPr>
        <p:grpSpPr>
          <a:xfrm rot="0">
            <a:off x="7573452" y="6797824"/>
            <a:ext cx="3141096" cy="560730"/>
            <a:chOff x="0" y="0"/>
            <a:chExt cx="897616" cy="160237"/>
          </a:xfrm>
        </p:grpSpPr>
        <p:sp>
          <p:nvSpPr>
            <p:cNvPr id="17" name="Freeform 17"/>
            <p:cNvSpPr/>
            <p:nvPr/>
          </p:nvSpPr>
          <p:spPr>
            <a:xfrm>
              <a:off x="0" y="0"/>
              <a:ext cx="897616" cy="160237"/>
            </a:xfrm>
            <a:custGeom>
              <a:avLst/>
              <a:gdLst/>
              <a:ahLst/>
              <a:cxnLst/>
              <a:rect l="l" t="t" r="r" b="b"/>
              <a:pathLst>
                <a:path w="897616" h="160237">
                  <a:moveTo>
                    <a:pt x="0" y="0"/>
                  </a:moveTo>
                  <a:lnTo>
                    <a:pt x="897616" y="0"/>
                  </a:lnTo>
                  <a:lnTo>
                    <a:pt x="897616" y="160237"/>
                  </a:lnTo>
                  <a:lnTo>
                    <a:pt x="0" y="160237"/>
                  </a:lnTo>
                  <a:close/>
                </a:path>
              </a:pathLst>
            </a:custGeom>
            <a:solidFill>
              <a:srgbClr val="000000">
                <a:alpha val="0"/>
              </a:srgbClr>
            </a:solidFill>
            <a:ln w="19050" cap="sq">
              <a:solidFill>
                <a:srgbClr val="FFFFFF"/>
              </a:solidFill>
              <a:prstDash val="solid"/>
              <a:miter/>
            </a:ln>
          </p:spPr>
        </p:sp>
        <p:sp>
          <p:nvSpPr>
            <p:cNvPr id="18" name="TextBox 18"/>
            <p:cNvSpPr txBox="1"/>
            <p:nvPr/>
          </p:nvSpPr>
          <p:spPr>
            <a:xfrm>
              <a:off x="0" y="0"/>
              <a:ext cx="897616" cy="160237"/>
            </a:xfrm>
            <a:prstGeom prst="rect">
              <a:avLst/>
            </a:prstGeom>
          </p:spPr>
          <p:txBody>
            <a:bodyPr lIns="46820" tIns="46820" rIns="46820" bIns="46820" rtlCol="0" anchor="ctr"/>
            <a:lstStyle/>
            <a:p>
              <a:pPr algn="ctr">
                <a:lnSpc>
                  <a:spcPts val="2400"/>
                </a:lnSpc>
              </a:pPr>
            </a:p>
          </p:txBody>
        </p:sp>
      </p:grpSp>
      <p:pic>
        <p:nvPicPr>
          <p:cNvPr id="2" name="图片 1" descr="68c3f7a2e5e34cd7261c96bb0c912bcd"/>
          <p:cNvPicPr>
            <a:picLocks noChangeAspect="1"/>
          </p:cNvPicPr>
          <p:nvPr/>
        </p:nvPicPr>
        <p:blipFill>
          <a:blip r:embed="rId1"/>
          <a:stretch>
            <a:fillRect/>
          </a:stretch>
        </p:blipFill>
        <p:spPr>
          <a:xfrm>
            <a:off x="0" y="0"/>
            <a:ext cx="18288000" cy="10287000"/>
          </a:xfrm>
          <a:prstGeom prst="rect">
            <a:avLst/>
          </a:prstGeom>
        </p:spPr>
      </p:pic>
      <p:sp>
        <p:nvSpPr>
          <p:cNvPr id="20" name="TextBox 20"/>
          <p:cNvSpPr txBox="1"/>
          <p:nvPr/>
        </p:nvSpPr>
        <p:spPr>
          <a:xfrm>
            <a:off x="1698195" y="3829156"/>
            <a:ext cx="15561105" cy="2457238"/>
          </a:xfrm>
          <a:prstGeom prst="rect">
            <a:avLst/>
          </a:prstGeom>
        </p:spPr>
        <p:txBody>
          <a:bodyPr lIns="0" tIns="0" rIns="0" bIns="0" rtlCol="0" anchor="t">
            <a:spAutoFit/>
          </a:bodyPr>
          <a:lstStyle/>
          <a:p>
            <a:pPr algn="ctr">
              <a:lnSpc>
                <a:spcPts val="16775"/>
              </a:lnSpc>
            </a:pPr>
            <a:r>
              <a:rPr lang="en-US" sz="14980" b="1">
                <a:solidFill>
                  <a:srgbClr val="FFFFFF"/>
                </a:solidFill>
                <a:latin typeface="Akzidenz-Grotesk Bold" panose="02000803050000020004"/>
                <a:ea typeface="Akzidenz-Grotesk Bold" panose="02000803050000020004"/>
                <a:cs typeface="Akzidenz-Grotesk Bold" panose="02000803050000020004"/>
                <a:sym typeface="Akzidenz-Grotesk Bold" panose="02000803050000020004"/>
              </a:rPr>
              <a:t>THANK YOU</a:t>
            </a:r>
            <a:endParaRPr lang="en-US" sz="14980" b="1">
              <a:solidFill>
                <a:srgbClr val="FFFFFF"/>
              </a:solidFill>
              <a:latin typeface="Akzidenz-Grotesk Bold" panose="02000803050000020004"/>
              <a:ea typeface="Akzidenz-Grotesk Bold" panose="02000803050000020004"/>
              <a:cs typeface="Akzidenz-Grotesk Bold" panose="02000803050000020004"/>
              <a:sym typeface="Akzidenz-Grotesk Bold" panose="02000803050000020004"/>
            </a:endParaRPr>
          </a:p>
        </p:txBody>
      </p:sp>
      <p:sp>
        <p:nvSpPr>
          <p:cNvPr id="19" name="文本框 18"/>
          <p:cNvSpPr txBox="1"/>
          <p:nvPr/>
        </p:nvSpPr>
        <p:spPr>
          <a:xfrm>
            <a:off x="22326600" y="-289560"/>
            <a:ext cx="6096000" cy="368300"/>
          </a:xfrm>
          <a:prstGeom prst="rect">
            <a:avLst/>
          </a:prstGeom>
          <a:noFill/>
        </p:spPr>
        <p:txBody>
          <a:bodyPr wrap="square" rtlCol="0">
            <a:spAutoFit/>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515632" y="636921"/>
            <a:ext cx="13256735" cy="2223312"/>
          </a:xfrm>
          <a:prstGeom prst="rect">
            <a:avLst/>
          </a:prstGeom>
        </p:spPr>
        <p:txBody>
          <a:bodyPr lIns="0" tIns="0" rIns="0" bIns="0" rtlCol="0" anchor="t">
            <a:spAutoFit/>
          </a:bodyPr>
          <a:lstStyle/>
          <a:p>
            <a:pPr marL="0" lvl="0" indent="0" algn="ctr">
              <a:lnSpc>
                <a:spcPts val="15140"/>
              </a:lnSpc>
              <a:spcBef>
                <a:spcPct val="0"/>
              </a:spcBef>
            </a:pPr>
            <a:r>
              <a:rPr lang="en-US" sz="13515" b="1">
                <a:solidFill>
                  <a:srgbClr val="262626"/>
                </a:solidFill>
                <a:latin typeface="Akzidenz-Grotesk Bold" panose="02000803050000020004"/>
                <a:ea typeface="Akzidenz-Grotesk Bold" panose="02000803050000020004"/>
                <a:cs typeface="Akzidenz-Grotesk Bold" panose="02000803050000020004"/>
                <a:sym typeface="Akzidenz-Grotesk Bold" panose="02000803050000020004"/>
              </a:rPr>
              <a:t>CONTENTS</a:t>
            </a:r>
            <a:endParaRPr lang="en-US" sz="13515" b="1">
              <a:solidFill>
                <a:srgbClr val="262626"/>
              </a:solidFill>
              <a:latin typeface="Akzidenz-Grotesk Bold" panose="02000803050000020004"/>
              <a:ea typeface="Akzidenz-Grotesk Bold" panose="02000803050000020004"/>
              <a:cs typeface="Akzidenz-Grotesk Bold" panose="02000803050000020004"/>
              <a:sym typeface="Akzidenz-Grotesk Bold" panose="02000803050000020004"/>
            </a:endParaRPr>
          </a:p>
        </p:txBody>
      </p:sp>
      <p:sp>
        <p:nvSpPr>
          <p:cNvPr id="6" name="TextBox 6"/>
          <p:cNvSpPr txBox="1"/>
          <p:nvPr/>
        </p:nvSpPr>
        <p:spPr>
          <a:xfrm>
            <a:off x="2228332" y="8191500"/>
            <a:ext cx="3590985" cy="688975"/>
          </a:xfrm>
          <a:prstGeom prst="rect">
            <a:avLst/>
          </a:prstGeom>
        </p:spPr>
        <p:txBody>
          <a:bodyPr lIns="0" tIns="0" rIns="0" bIns="0" rtlCol="0" anchor="t">
            <a:spAutoFit/>
          </a:bodyPr>
          <a:lstStyle/>
          <a:p>
            <a:pPr algn="ctr">
              <a:lnSpc>
                <a:spcPts val="5280"/>
              </a:lnSpc>
            </a:pPr>
            <a:r>
              <a:rPr lang="en-US" sz="4400" b="1">
                <a:solidFill>
                  <a:srgbClr val="262626"/>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Introduction</a:t>
            </a:r>
            <a:endParaRPr lang="en-US" sz="4400" b="1">
              <a:solidFill>
                <a:srgbClr val="262626"/>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sp>
        <p:nvSpPr>
          <p:cNvPr id="7" name="TextBox 7"/>
          <p:cNvSpPr txBox="1"/>
          <p:nvPr/>
        </p:nvSpPr>
        <p:spPr>
          <a:xfrm>
            <a:off x="2874286" y="6712358"/>
            <a:ext cx="2299076" cy="1646458"/>
          </a:xfrm>
          <a:prstGeom prst="rect">
            <a:avLst/>
          </a:prstGeom>
        </p:spPr>
        <p:txBody>
          <a:bodyPr lIns="0" tIns="0" rIns="0" bIns="0" rtlCol="0" anchor="t">
            <a:spAutoFit/>
          </a:bodyPr>
          <a:lstStyle/>
          <a:p>
            <a:pPr marL="0" lvl="0" indent="0" algn="ctr">
              <a:lnSpc>
                <a:spcPts val="11250"/>
              </a:lnSpc>
              <a:spcBef>
                <a:spcPct val="0"/>
              </a:spcBef>
            </a:pPr>
            <a:r>
              <a:rPr lang="en-US" sz="10045" b="1">
                <a:solidFill>
                  <a:srgbClr val="284F90"/>
                </a:solidFill>
                <a:latin typeface="Akzidenz-Grotesk Bold" panose="02000803050000020004"/>
                <a:ea typeface="Akzidenz-Grotesk Bold" panose="02000803050000020004"/>
                <a:cs typeface="Akzidenz-Grotesk Bold" panose="02000803050000020004"/>
                <a:sym typeface="Akzidenz-Grotesk Bold" panose="02000803050000020004"/>
              </a:rPr>
              <a:t>01</a:t>
            </a:r>
            <a:endParaRPr lang="en-US" sz="10045" b="1">
              <a:solidFill>
                <a:srgbClr val="284F90"/>
              </a:solidFill>
              <a:latin typeface="Akzidenz-Grotesk Bold" panose="02000803050000020004"/>
              <a:ea typeface="Akzidenz-Grotesk Bold" panose="02000803050000020004"/>
              <a:cs typeface="Akzidenz-Grotesk Bold" panose="02000803050000020004"/>
              <a:sym typeface="Akzidenz-Grotesk Bold" panose="02000803050000020004"/>
            </a:endParaRPr>
          </a:p>
        </p:txBody>
      </p:sp>
      <p:sp>
        <p:nvSpPr>
          <p:cNvPr id="8" name="TextBox 8"/>
          <p:cNvSpPr txBox="1"/>
          <p:nvPr/>
        </p:nvSpPr>
        <p:spPr>
          <a:xfrm>
            <a:off x="7649176" y="8197178"/>
            <a:ext cx="3590985" cy="688975"/>
          </a:xfrm>
          <a:prstGeom prst="rect">
            <a:avLst/>
          </a:prstGeom>
        </p:spPr>
        <p:txBody>
          <a:bodyPr lIns="0" tIns="0" rIns="0" bIns="0" rtlCol="0" anchor="t">
            <a:spAutoFit/>
          </a:bodyPr>
          <a:lstStyle/>
          <a:p>
            <a:pPr algn="ctr">
              <a:lnSpc>
                <a:spcPts val="5280"/>
              </a:lnSpc>
            </a:pPr>
            <a:r>
              <a:rPr lang="en-US" sz="4400" b="1">
                <a:solidFill>
                  <a:srgbClr val="262626"/>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Origins</a:t>
            </a:r>
            <a:endParaRPr lang="en-US" sz="4400" b="1">
              <a:solidFill>
                <a:srgbClr val="262626"/>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sp>
        <p:nvSpPr>
          <p:cNvPr id="9" name="TextBox 9"/>
          <p:cNvSpPr txBox="1"/>
          <p:nvPr/>
        </p:nvSpPr>
        <p:spPr>
          <a:xfrm>
            <a:off x="8295131" y="6718036"/>
            <a:ext cx="2299076" cy="1646458"/>
          </a:xfrm>
          <a:prstGeom prst="rect">
            <a:avLst/>
          </a:prstGeom>
        </p:spPr>
        <p:txBody>
          <a:bodyPr lIns="0" tIns="0" rIns="0" bIns="0" rtlCol="0" anchor="t">
            <a:spAutoFit/>
          </a:bodyPr>
          <a:lstStyle/>
          <a:p>
            <a:pPr marL="0" lvl="0" indent="0" algn="ctr">
              <a:lnSpc>
                <a:spcPts val="11250"/>
              </a:lnSpc>
              <a:spcBef>
                <a:spcPct val="0"/>
              </a:spcBef>
            </a:pPr>
            <a:r>
              <a:rPr lang="en-US" sz="10045" b="1">
                <a:solidFill>
                  <a:srgbClr val="596B91"/>
                </a:solidFill>
                <a:latin typeface="Akzidenz-Grotesk Bold" panose="02000803050000020004"/>
                <a:ea typeface="Akzidenz-Grotesk Bold" panose="02000803050000020004"/>
                <a:cs typeface="Akzidenz-Grotesk Bold" panose="02000803050000020004"/>
                <a:sym typeface="Akzidenz-Grotesk Bold" panose="02000803050000020004"/>
              </a:rPr>
              <a:t>02</a:t>
            </a:r>
            <a:endParaRPr lang="en-US" sz="10045" b="1">
              <a:solidFill>
                <a:srgbClr val="596B91"/>
              </a:solidFill>
              <a:latin typeface="Akzidenz-Grotesk Bold" panose="02000803050000020004"/>
              <a:ea typeface="Akzidenz-Grotesk Bold" panose="02000803050000020004"/>
              <a:cs typeface="Akzidenz-Grotesk Bold" panose="02000803050000020004"/>
              <a:sym typeface="Akzidenz-Grotesk Bold" panose="02000803050000020004"/>
            </a:endParaRPr>
          </a:p>
        </p:txBody>
      </p:sp>
      <p:sp>
        <p:nvSpPr>
          <p:cNvPr id="10" name="TextBox 10"/>
          <p:cNvSpPr txBox="1"/>
          <p:nvPr/>
        </p:nvSpPr>
        <p:spPr>
          <a:xfrm>
            <a:off x="13298667" y="8191500"/>
            <a:ext cx="3960633" cy="1387475"/>
          </a:xfrm>
          <a:prstGeom prst="rect">
            <a:avLst/>
          </a:prstGeom>
        </p:spPr>
        <p:txBody>
          <a:bodyPr lIns="0" tIns="0" rIns="0" bIns="0" rtlCol="0" anchor="t">
            <a:spAutoFit/>
          </a:bodyPr>
          <a:lstStyle/>
          <a:p>
            <a:pPr algn="ctr">
              <a:lnSpc>
                <a:spcPts val="5280"/>
              </a:lnSpc>
            </a:pPr>
            <a:r>
              <a:rPr lang="en-US" sz="4400" b="1">
                <a:solidFill>
                  <a:srgbClr val="262626"/>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Blessing Snow Buddha</a:t>
            </a:r>
            <a:endParaRPr lang="en-US" sz="4400" b="1">
              <a:solidFill>
                <a:srgbClr val="262626"/>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sp>
        <p:nvSpPr>
          <p:cNvPr id="11" name="TextBox 11"/>
          <p:cNvSpPr txBox="1"/>
          <p:nvPr/>
        </p:nvSpPr>
        <p:spPr>
          <a:xfrm>
            <a:off x="13944621" y="6718036"/>
            <a:ext cx="2299076" cy="1646458"/>
          </a:xfrm>
          <a:prstGeom prst="rect">
            <a:avLst/>
          </a:prstGeom>
        </p:spPr>
        <p:txBody>
          <a:bodyPr lIns="0" tIns="0" rIns="0" bIns="0" rtlCol="0" anchor="t">
            <a:spAutoFit/>
          </a:bodyPr>
          <a:lstStyle/>
          <a:p>
            <a:pPr marL="0" lvl="0" indent="0" algn="ctr">
              <a:lnSpc>
                <a:spcPts val="11250"/>
              </a:lnSpc>
              <a:spcBef>
                <a:spcPct val="0"/>
              </a:spcBef>
            </a:pPr>
            <a:r>
              <a:rPr lang="en-US" sz="10045" b="1">
                <a:solidFill>
                  <a:srgbClr val="284F90"/>
                </a:solidFill>
                <a:latin typeface="Akzidenz-Grotesk Bold" panose="02000803050000020004"/>
                <a:ea typeface="Akzidenz-Grotesk Bold" panose="02000803050000020004"/>
                <a:cs typeface="Akzidenz-Grotesk Bold" panose="02000803050000020004"/>
                <a:sym typeface="Akzidenz-Grotesk Bold" panose="02000803050000020004"/>
              </a:rPr>
              <a:t>03</a:t>
            </a:r>
            <a:endParaRPr lang="en-US" sz="10045" b="1">
              <a:solidFill>
                <a:srgbClr val="284F90"/>
              </a:solidFill>
              <a:latin typeface="Akzidenz-Grotesk Bold" panose="02000803050000020004"/>
              <a:ea typeface="Akzidenz-Grotesk Bold" panose="02000803050000020004"/>
              <a:cs typeface="Akzidenz-Grotesk Bold" panose="02000803050000020004"/>
              <a:sym typeface="Akzidenz-Grotesk Bold" panose="02000803050000020004"/>
            </a:endParaRPr>
          </a:p>
        </p:txBody>
      </p:sp>
      <p:pic>
        <p:nvPicPr>
          <p:cNvPr id="2" name="图片 1" descr="dc60f2b3a47b4787d4da77b9c7bd5667"/>
          <p:cNvPicPr>
            <a:picLocks noChangeAspect="1"/>
          </p:cNvPicPr>
          <p:nvPr/>
        </p:nvPicPr>
        <p:blipFill>
          <a:blip r:embed="rId1"/>
          <a:stretch>
            <a:fillRect/>
          </a:stretch>
        </p:blipFill>
        <p:spPr>
          <a:xfrm>
            <a:off x="0" y="2933700"/>
            <a:ext cx="18288000" cy="31102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0">
            <a:off x="16269251" y="9623122"/>
            <a:ext cx="1231733" cy="202406"/>
            <a:chOff x="0" y="0"/>
            <a:chExt cx="1642311" cy="269875"/>
          </a:xfrm>
        </p:grpSpPr>
        <p:grpSp>
          <p:nvGrpSpPr>
            <p:cNvPr id="4" name="Group 4"/>
            <p:cNvGrpSpPr/>
            <p:nvPr/>
          </p:nvGrpSpPr>
          <p:grpSpPr>
            <a:xfrm rot="-5400000">
              <a:off x="0" y="0"/>
              <a:ext cx="269875" cy="269875"/>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6" name="TextBox 6"/>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nvGrpSpPr>
            <p:cNvPr id="7" name="Group 7"/>
            <p:cNvGrpSpPr/>
            <p:nvPr/>
          </p:nvGrpSpPr>
          <p:grpSpPr>
            <a:xfrm rot="-5400000">
              <a:off x="457479" y="0"/>
              <a:ext cx="269875" cy="26987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nvGrpSpPr>
            <p:cNvPr id="10" name="Group 10"/>
            <p:cNvGrpSpPr/>
            <p:nvPr/>
          </p:nvGrpSpPr>
          <p:grpSpPr>
            <a:xfrm rot="-5400000">
              <a:off x="914957" y="0"/>
              <a:ext cx="269875" cy="26987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2" name="TextBox 12"/>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nvGrpSpPr>
            <p:cNvPr id="13" name="Group 13"/>
            <p:cNvGrpSpPr/>
            <p:nvPr/>
          </p:nvGrpSpPr>
          <p:grpSpPr>
            <a:xfrm rot="-5400000">
              <a:off x="1372436" y="0"/>
              <a:ext cx="269875" cy="26987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sp>
          <p:sp>
            <p:nvSpPr>
              <p:cNvPr id="15" name="TextBox 15"/>
              <p:cNvSpPr txBox="1"/>
              <p:nvPr/>
            </p:nvSpPr>
            <p:spPr>
              <a:xfrm>
                <a:off x="76200" y="57150"/>
                <a:ext cx="660400" cy="679450"/>
              </a:xfrm>
              <a:prstGeom prst="rect">
                <a:avLst/>
              </a:prstGeom>
            </p:spPr>
            <p:txBody>
              <a:bodyPr lIns="50800" tIns="50800" rIns="50800" bIns="50800" rtlCol="0" anchor="ctr"/>
              <a:lstStyle/>
              <a:p>
                <a:pPr algn="ctr">
                  <a:lnSpc>
                    <a:spcPts val="2160"/>
                  </a:lnSpc>
                </a:pPr>
              </a:p>
            </p:txBody>
          </p:sp>
        </p:grpSp>
      </p:grpSp>
      <p:pic>
        <p:nvPicPr>
          <p:cNvPr id="2" name="图片 1" descr="d08e8ff12b987200f1220d8d2197eb52"/>
          <p:cNvPicPr>
            <a:picLocks noChangeAspect="1"/>
          </p:cNvPicPr>
          <p:nvPr/>
        </p:nvPicPr>
        <p:blipFill>
          <a:blip r:embed="rId1"/>
          <a:stretch>
            <a:fillRect/>
          </a:stretch>
        </p:blipFill>
        <p:spPr>
          <a:xfrm>
            <a:off x="21590" y="0"/>
            <a:ext cx="18230850" cy="10287000"/>
          </a:xfrm>
          <a:prstGeom prst="rect">
            <a:avLst/>
          </a:prstGeom>
        </p:spPr>
      </p:pic>
      <p:sp>
        <p:nvSpPr>
          <p:cNvPr id="18" name="TextBox 18"/>
          <p:cNvSpPr txBox="1"/>
          <p:nvPr/>
        </p:nvSpPr>
        <p:spPr>
          <a:xfrm>
            <a:off x="1336395" y="3924534"/>
            <a:ext cx="10327711" cy="1487170"/>
          </a:xfrm>
          <a:prstGeom prst="rect">
            <a:avLst/>
          </a:prstGeom>
        </p:spPr>
        <p:txBody>
          <a:bodyPr lIns="0" tIns="0" rIns="0" bIns="0" rtlCol="0" anchor="t">
            <a:spAutoFit/>
          </a:bodyPr>
          <a:lstStyle/>
          <a:p>
            <a:pPr marL="0" lvl="0" indent="0" algn="l">
              <a:lnSpc>
                <a:spcPts val="11600"/>
              </a:lnSpc>
              <a:spcBef>
                <a:spcPct val="0"/>
              </a:spcBef>
            </a:pPr>
            <a:r>
              <a:rPr lang="en-US" sz="10000" b="1">
                <a:solidFill>
                  <a:srgbClr val="FFFFFF"/>
                </a:solidFill>
                <a:effectLst>
                  <a:innerShdw blurRad="63500" dist="50800" dir="13500000">
                    <a:prstClr val="black">
                      <a:alpha val="50000"/>
                    </a:prstClr>
                  </a:innerShdw>
                </a:effectLst>
                <a:latin typeface="Akzidenz-Grotesk Bold" panose="02000803050000020004"/>
                <a:ea typeface="Akzidenz-Grotesk Bold" panose="02000803050000020004"/>
                <a:cs typeface="Akzidenz-Grotesk Bold" panose="02000803050000020004"/>
                <a:sym typeface="Akzidenz-Grotesk Bold" panose="02000803050000020004"/>
              </a:rPr>
              <a:t>Introduction</a:t>
            </a:r>
            <a:endParaRPr lang="en-US" sz="10000" b="1">
              <a:solidFill>
                <a:srgbClr val="FFFFFF"/>
              </a:solidFill>
              <a:effectLst>
                <a:innerShdw blurRad="63500" dist="50800" dir="13500000">
                  <a:prstClr val="black">
                    <a:alpha val="50000"/>
                  </a:prstClr>
                </a:innerShdw>
              </a:effectLst>
              <a:latin typeface="Akzidenz-Grotesk Bold" panose="02000803050000020004"/>
              <a:ea typeface="Akzidenz-Grotesk Bold" panose="02000803050000020004"/>
              <a:cs typeface="Akzidenz-Grotesk Bold" panose="02000803050000020004"/>
              <a:sym typeface="Akzidenz-Grotesk Bold" panose="02000803050000020004"/>
            </a:endParaRPr>
          </a:p>
        </p:txBody>
      </p:sp>
      <p:sp>
        <p:nvSpPr>
          <p:cNvPr id="19" name="TextBox 19"/>
          <p:cNvSpPr txBox="1"/>
          <p:nvPr/>
        </p:nvSpPr>
        <p:spPr>
          <a:xfrm>
            <a:off x="11135657" y="3159765"/>
            <a:ext cx="5604432" cy="3835224"/>
          </a:xfrm>
          <a:prstGeom prst="rect">
            <a:avLst/>
          </a:prstGeom>
        </p:spPr>
        <p:txBody>
          <a:bodyPr lIns="0" tIns="0" rIns="0" bIns="0" rtlCol="0" anchor="t">
            <a:spAutoFit/>
          </a:bodyPr>
          <a:lstStyle/>
          <a:p>
            <a:pPr algn="r">
              <a:lnSpc>
                <a:spcPts val="25975"/>
              </a:lnSpc>
            </a:pPr>
            <a:r>
              <a:rPr lang="en-US" sz="23190" b="1">
                <a:solidFill>
                  <a:srgbClr val="FFFFFF"/>
                </a:solidFill>
                <a:latin typeface="Akzidenz-Grotesk Bold" panose="02000803050000020004"/>
                <a:ea typeface="Akzidenz-Grotesk Bold" panose="02000803050000020004"/>
                <a:cs typeface="Akzidenz-Grotesk Bold" panose="02000803050000020004"/>
                <a:sym typeface="Akzidenz-Grotesk Bold" panose="02000803050000020004"/>
              </a:rPr>
              <a:t>01</a:t>
            </a:r>
            <a:endParaRPr lang="en-US" sz="23190" b="1">
              <a:solidFill>
                <a:srgbClr val="FFFFFF"/>
              </a:solidFill>
              <a:latin typeface="Akzidenz-Grotesk Bold" panose="02000803050000020004"/>
              <a:ea typeface="Akzidenz-Grotesk Bold" panose="02000803050000020004"/>
              <a:cs typeface="Akzidenz-Grotesk Bold" panose="02000803050000020004"/>
              <a:sym typeface="Akzidenz-Grotesk Bold" panose="020008030500000200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0">
            <a:off x="0" y="0"/>
            <a:ext cx="18288000" cy="218903"/>
            <a:chOff x="0" y="0"/>
            <a:chExt cx="4816593" cy="57653"/>
          </a:xfrm>
        </p:grpSpPr>
        <p:sp>
          <p:nvSpPr>
            <p:cNvPr id="4" name="Freeform 4"/>
            <p:cNvSpPr/>
            <p:nvPr/>
          </p:nvSpPr>
          <p:spPr>
            <a:xfrm>
              <a:off x="0" y="0"/>
              <a:ext cx="4816592" cy="57653"/>
            </a:xfrm>
            <a:custGeom>
              <a:avLst/>
              <a:gdLst/>
              <a:ahLst/>
              <a:cxnLst/>
              <a:rect l="l" t="t" r="r" b="b"/>
              <a:pathLst>
                <a:path w="4816592" h="57653">
                  <a:moveTo>
                    <a:pt x="0" y="0"/>
                  </a:moveTo>
                  <a:lnTo>
                    <a:pt x="4816592" y="0"/>
                  </a:lnTo>
                  <a:lnTo>
                    <a:pt x="4816592" y="57653"/>
                  </a:lnTo>
                  <a:lnTo>
                    <a:pt x="0" y="57653"/>
                  </a:lnTo>
                  <a:close/>
                </a:path>
              </a:pathLst>
            </a:custGeom>
            <a:solidFill>
              <a:srgbClr val="284F90"/>
            </a:solidFill>
          </p:spPr>
        </p:sp>
        <p:sp>
          <p:nvSpPr>
            <p:cNvPr id="5" name="TextBox 5"/>
            <p:cNvSpPr txBox="1"/>
            <p:nvPr/>
          </p:nvSpPr>
          <p:spPr>
            <a:xfrm>
              <a:off x="0" y="-28575"/>
              <a:ext cx="4816593" cy="86228"/>
            </a:xfrm>
            <a:prstGeom prst="rect">
              <a:avLst/>
            </a:prstGeom>
          </p:spPr>
          <p:txBody>
            <a:bodyPr lIns="50800" tIns="50800" rIns="50800" bIns="50800" rtlCol="0" anchor="ctr"/>
            <a:lstStyle/>
            <a:p>
              <a:pPr algn="ctr">
                <a:lnSpc>
                  <a:spcPts val="1920"/>
                </a:lnSpc>
              </a:pPr>
            </a:p>
          </p:txBody>
        </p:sp>
      </p:grpSp>
      <p:grpSp>
        <p:nvGrpSpPr>
          <p:cNvPr id="12" name="Group 6"/>
          <p:cNvGrpSpPr/>
          <p:nvPr/>
        </p:nvGrpSpPr>
        <p:grpSpPr>
          <a:xfrm rot="0">
            <a:off x="-228435" y="37933"/>
            <a:ext cx="18554537" cy="12065804"/>
            <a:chOff x="57197" y="770989"/>
            <a:chExt cx="4886791" cy="3177825"/>
          </a:xfrm>
        </p:grpSpPr>
        <p:sp>
          <p:nvSpPr>
            <p:cNvPr id="13" name="Freeform 7"/>
            <p:cNvSpPr/>
            <p:nvPr/>
          </p:nvSpPr>
          <p:spPr>
            <a:xfrm>
              <a:off x="83789" y="770989"/>
              <a:ext cx="4860199" cy="2747843"/>
            </a:xfrm>
            <a:custGeom>
              <a:avLst/>
              <a:gdLst/>
              <a:ahLst/>
              <a:cxnLst/>
              <a:rect l="l" t="t" r="r" b="b"/>
              <a:pathLst>
                <a:path w="4860199" h="2747843">
                  <a:moveTo>
                    <a:pt x="10488" y="0"/>
                  </a:moveTo>
                  <a:lnTo>
                    <a:pt x="4849711" y="0"/>
                  </a:lnTo>
                  <a:cubicBezTo>
                    <a:pt x="4855504" y="0"/>
                    <a:pt x="4860199" y="4696"/>
                    <a:pt x="4860199" y="10488"/>
                  </a:cubicBezTo>
                  <a:lnTo>
                    <a:pt x="4860199" y="2737355"/>
                  </a:lnTo>
                  <a:cubicBezTo>
                    <a:pt x="4860199" y="2740136"/>
                    <a:pt x="4859094" y="2742804"/>
                    <a:pt x="4857128" y="2744771"/>
                  </a:cubicBezTo>
                  <a:cubicBezTo>
                    <a:pt x="4855161" y="2746738"/>
                    <a:pt x="4852493" y="2747843"/>
                    <a:pt x="4849711" y="2747843"/>
                  </a:cubicBezTo>
                  <a:lnTo>
                    <a:pt x="10488" y="2747843"/>
                  </a:lnTo>
                  <a:cubicBezTo>
                    <a:pt x="4696" y="2747843"/>
                    <a:pt x="0" y="2743147"/>
                    <a:pt x="0" y="2737355"/>
                  </a:cubicBezTo>
                  <a:lnTo>
                    <a:pt x="0" y="10488"/>
                  </a:lnTo>
                  <a:cubicBezTo>
                    <a:pt x="0" y="7707"/>
                    <a:pt x="1105" y="5039"/>
                    <a:pt x="3072" y="3072"/>
                  </a:cubicBezTo>
                  <a:cubicBezTo>
                    <a:pt x="5039" y="1105"/>
                    <a:pt x="7707" y="0"/>
                    <a:pt x="10488" y="0"/>
                  </a:cubicBezTo>
                  <a:close/>
                </a:path>
              </a:pathLst>
            </a:custGeom>
            <a:solidFill>
              <a:srgbClr val="596B91"/>
            </a:solidFill>
          </p:spPr>
        </p:sp>
        <p:sp>
          <p:nvSpPr>
            <p:cNvPr id="14" name="TextBox 8"/>
            <p:cNvSpPr txBox="1"/>
            <p:nvPr/>
          </p:nvSpPr>
          <p:spPr>
            <a:xfrm>
              <a:off x="57197" y="1172396"/>
              <a:ext cx="4860199" cy="2776418"/>
            </a:xfrm>
            <a:prstGeom prst="rect">
              <a:avLst/>
            </a:prstGeom>
          </p:spPr>
          <p:txBody>
            <a:bodyPr lIns="50800" tIns="50800" rIns="50800" bIns="50800" rtlCol="0" anchor="ctr"/>
            <a:lstStyle/>
            <a:p>
              <a:pPr algn="ctr">
                <a:lnSpc>
                  <a:spcPts val="2660"/>
                </a:lnSpc>
              </a:pPr>
            </a:p>
          </p:txBody>
        </p:sp>
      </p:grpSp>
      <p:sp>
        <p:nvSpPr>
          <p:cNvPr id="10" name="TextBox 10"/>
          <p:cNvSpPr txBox="1"/>
          <p:nvPr/>
        </p:nvSpPr>
        <p:spPr>
          <a:xfrm>
            <a:off x="268761" y="66503"/>
            <a:ext cx="17750477" cy="2773338"/>
          </a:xfrm>
          <a:prstGeom prst="rect">
            <a:avLst/>
          </a:prstGeom>
        </p:spPr>
        <p:txBody>
          <a:bodyPr lIns="0" tIns="0" rIns="0" bIns="0" rtlCol="0" anchor="t">
            <a:spAutoFit/>
          </a:bodyPr>
          <a:lstStyle/>
          <a:p>
            <a:pPr algn="just">
              <a:lnSpc>
                <a:spcPts val="5470"/>
              </a:lnSpc>
            </a:pPr>
            <a:r>
              <a:rPr lang="en-US" sz="3255" b="1">
                <a:solidFill>
                  <a:srgbClr val="FFFFFF"/>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Harbin Ice and Snow World is a large - scale ice - snow art project launched by the Harbin Municipal Government in 1999 to welcome the millennium celebration. It has been successfully held 26 times as of May 2025. Located on the west side of Sun Island in Songbei District, Harbin, it is a world - famous ice - snow theme park.</a:t>
            </a:r>
            <a:endParaRPr lang="en-US" sz="3255" b="1">
              <a:solidFill>
                <a:srgbClr val="FFFFFF"/>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sp>
        <p:nvSpPr>
          <p:cNvPr id="11" name="TextBox 11"/>
          <p:cNvSpPr txBox="1"/>
          <p:nvPr/>
        </p:nvSpPr>
        <p:spPr>
          <a:xfrm>
            <a:off x="51596" y="5869424"/>
            <a:ext cx="18019239" cy="4379222"/>
          </a:xfrm>
          <a:prstGeom prst="rect">
            <a:avLst/>
          </a:prstGeom>
        </p:spPr>
        <p:txBody>
          <a:bodyPr lIns="0" tIns="0" rIns="0" bIns="0" rtlCol="0" anchor="t">
            <a:spAutoFit/>
          </a:bodyPr>
          <a:lstStyle/>
          <a:p>
            <a:pPr algn="just">
              <a:lnSpc>
                <a:spcPts val="4875"/>
              </a:lnSpc>
            </a:pPr>
            <a:r>
              <a:rPr lang="en-US" sz="2900" b="1">
                <a:solidFill>
                  <a:srgbClr val="FFFFFF"/>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The park covers a large area and uses a huge amount of ice and snow to build various spectacular ice - snow landscapes, such as the main tower "Ice and Snow Crown", as well as ice - built landscapes like "Ice Piano" and "Fairy - Tale Kingdom". There are also many exciting entertainment projects, such as the super ice slide up to 423 meters long and the snow - circle drifting. At night, the park is illuminated by colorful lights, presenting a dream - like scene. In 2024, it was recognized as the world's largest ice - snow theme park and won the Guinness World Record.</a:t>
            </a:r>
            <a:endParaRPr lang="en-US" sz="2900" b="1">
              <a:solidFill>
                <a:srgbClr val="FFFFFF"/>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pic>
        <p:nvPicPr>
          <p:cNvPr id="2" name="图片 1" descr="24be66c2cefdaf6ee06e8096445f5056"/>
          <p:cNvPicPr>
            <a:picLocks noChangeAspect="1"/>
          </p:cNvPicPr>
          <p:nvPr/>
        </p:nvPicPr>
        <p:blipFill>
          <a:blip r:embed="rId1"/>
          <a:stretch>
            <a:fillRect/>
          </a:stretch>
        </p:blipFill>
        <p:spPr>
          <a:xfrm>
            <a:off x="0" y="3162300"/>
            <a:ext cx="18288000" cy="28778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509446" y="612775"/>
            <a:ext cx="10556780" cy="831850"/>
          </a:xfrm>
          <a:prstGeom prst="rect">
            <a:avLst/>
          </a:prstGeom>
        </p:spPr>
        <p:txBody>
          <a:bodyPr lIns="0" tIns="0" rIns="0" bIns="0" rtlCol="0" anchor="t">
            <a:spAutoFit/>
          </a:bodyPr>
          <a:lstStyle/>
          <a:p>
            <a:pPr marL="0" lvl="0" indent="0" algn="l">
              <a:lnSpc>
                <a:spcPts val="6360"/>
              </a:lnSpc>
              <a:spcBef>
                <a:spcPct val="0"/>
              </a:spcBef>
            </a:pPr>
            <a:r>
              <a:rPr lang="en-US" sz="53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The Crown of Ice and Snow </a:t>
            </a:r>
            <a:endParaRPr lang="en-US" sz="53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sp>
        <p:nvSpPr>
          <p:cNvPr id="8" name="TextBox 8"/>
          <p:cNvSpPr txBox="1"/>
          <p:nvPr/>
        </p:nvSpPr>
        <p:spPr>
          <a:xfrm>
            <a:off x="744756" y="2462986"/>
            <a:ext cx="9079489" cy="5218153"/>
          </a:xfrm>
          <a:prstGeom prst="rect">
            <a:avLst/>
          </a:prstGeom>
        </p:spPr>
        <p:txBody>
          <a:bodyPr lIns="0" tIns="0" rIns="0" bIns="0" rtlCol="0" anchor="t">
            <a:spAutoFit/>
          </a:bodyPr>
          <a:lstStyle/>
          <a:p>
            <a:pPr algn="just">
              <a:lnSpc>
                <a:spcPts val="5030"/>
              </a:lnSpc>
            </a:pPr>
            <a:r>
              <a:rPr lang="en-US" sz="2995" b="1">
                <a:solidFill>
                  <a:srgbClr val="100F0D"/>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The main tower of Harbin Ice-Snow World consumes nearly 40,000 cubic meters of ice for its single structure. Adopting sophisticated curved-surface craftsmanship, it stands 42.5 meters tall. The main tower and eight auxiliary towers are arranged in a non-linear and staggered layout, forming a crown shape when viewed from above.</a:t>
            </a:r>
            <a:endParaRPr lang="en-US" sz="2995" b="1">
              <a:solidFill>
                <a:srgbClr val="100F0D"/>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pic>
        <p:nvPicPr>
          <p:cNvPr id="2" name="图片 1" descr="421d383fc636cf6a82881b93f0c90a47"/>
          <p:cNvPicPr>
            <a:picLocks noChangeAspect="1"/>
          </p:cNvPicPr>
          <p:nvPr/>
        </p:nvPicPr>
        <p:blipFill>
          <a:blip r:embed="rId1"/>
          <a:stretch>
            <a:fillRect/>
          </a:stretch>
        </p:blipFill>
        <p:spPr>
          <a:xfrm>
            <a:off x="10591800" y="38100"/>
            <a:ext cx="7639050" cy="101790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639016" y="612775"/>
            <a:ext cx="8943412" cy="831850"/>
          </a:xfrm>
          <a:prstGeom prst="rect">
            <a:avLst/>
          </a:prstGeom>
        </p:spPr>
        <p:txBody>
          <a:bodyPr lIns="0" tIns="0" rIns="0" bIns="0" rtlCol="0" anchor="t">
            <a:spAutoFit/>
            <a:scene3d>
              <a:camera prst="orthographicFront"/>
              <a:lightRig rig="threePt" dir="t"/>
            </a:scene3d>
          </a:bodyPr>
          <a:lstStyle/>
          <a:p>
            <a:pPr marL="0" lvl="0" indent="0" algn="l">
              <a:lnSpc>
                <a:spcPts val="6360"/>
              </a:lnSpc>
              <a:spcBef>
                <a:spcPct val="0"/>
              </a:spcBef>
            </a:pPr>
            <a:r>
              <a:rPr lang="en-US" sz="53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Snowflake  Ferris  Wheel</a:t>
            </a:r>
            <a:endParaRPr lang="en-US" sz="53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pic>
        <p:nvPicPr>
          <p:cNvPr id="2" name="图片 1" descr="1ed3c95a40a2731f709165e77371ee7d"/>
          <p:cNvPicPr>
            <a:picLocks noChangeAspect="1"/>
          </p:cNvPicPr>
          <p:nvPr/>
        </p:nvPicPr>
        <p:blipFill>
          <a:blip r:embed="rId1"/>
          <a:stretch>
            <a:fillRect/>
          </a:stretch>
        </p:blipFill>
        <p:spPr>
          <a:xfrm>
            <a:off x="0" y="1943100"/>
            <a:ext cx="11802110" cy="8296275"/>
          </a:xfrm>
          <a:prstGeom prst="rect">
            <a:avLst/>
          </a:prstGeom>
        </p:spPr>
      </p:pic>
      <p:pic>
        <p:nvPicPr>
          <p:cNvPr id="3" name="图片 2" descr="8c51e9e491a04b3fb59df285277815c8"/>
          <p:cNvPicPr>
            <a:picLocks noChangeAspect="1"/>
          </p:cNvPicPr>
          <p:nvPr/>
        </p:nvPicPr>
        <p:blipFill>
          <a:blip r:embed="rId2"/>
          <a:stretch>
            <a:fillRect/>
          </a:stretch>
        </p:blipFill>
        <p:spPr>
          <a:xfrm>
            <a:off x="10547350" y="0"/>
            <a:ext cx="7740650" cy="101790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0">
            <a:off x="0" y="0"/>
            <a:ext cx="18288000" cy="218903"/>
            <a:chOff x="0" y="0"/>
            <a:chExt cx="4816593" cy="57653"/>
          </a:xfrm>
        </p:grpSpPr>
        <p:sp>
          <p:nvSpPr>
            <p:cNvPr id="4" name="Freeform 4"/>
            <p:cNvSpPr/>
            <p:nvPr/>
          </p:nvSpPr>
          <p:spPr>
            <a:xfrm>
              <a:off x="0" y="0"/>
              <a:ext cx="4816592" cy="57653"/>
            </a:xfrm>
            <a:custGeom>
              <a:avLst/>
              <a:gdLst/>
              <a:ahLst/>
              <a:cxnLst/>
              <a:rect l="l" t="t" r="r" b="b"/>
              <a:pathLst>
                <a:path w="4816592" h="57653">
                  <a:moveTo>
                    <a:pt x="0" y="0"/>
                  </a:moveTo>
                  <a:lnTo>
                    <a:pt x="4816592" y="0"/>
                  </a:lnTo>
                  <a:lnTo>
                    <a:pt x="4816592" y="57653"/>
                  </a:lnTo>
                  <a:lnTo>
                    <a:pt x="0" y="57653"/>
                  </a:lnTo>
                  <a:close/>
                </a:path>
              </a:pathLst>
            </a:custGeom>
            <a:solidFill>
              <a:srgbClr val="284F90"/>
            </a:solidFill>
          </p:spPr>
        </p:sp>
        <p:sp>
          <p:nvSpPr>
            <p:cNvPr id="5" name="TextBox 5"/>
            <p:cNvSpPr txBox="1"/>
            <p:nvPr/>
          </p:nvSpPr>
          <p:spPr>
            <a:xfrm>
              <a:off x="0" y="-28575"/>
              <a:ext cx="4816593" cy="86228"/>
            </a:xfrm>
            <a:prstGeom prst="rect">
              <a:avLst/>
            </a:prstGeom>
          </p:spPr>
          <p:txBody>
            <a:bodyPr lIns="50800" tIns="50800" rIns="50800" bIns="50800" rtlCol="0" anchor="ctr"/>
            <a:lstStyle/>
            <a:p>
              <a:pPr algn="ctr">
                <a:lnSpc>
                  <a:spcPts val="1920"/>
                </a:lnSpc>
              </a:pPr>
            </a:p>
          </p:txBody>
        </p:sp>
      </p:grpSp>
      <p:sp>
        <p:nvSpPr>
          <p:cNvPr id="12" name="TextBox 12"/>
          <p:cNvSpPr txBox="1"/>
          <p:nvPr/>
        </p:nvSpPr>
        <p:spPr>
          <a:xfrm>
            <a:off x="995335" y="581025"/>
            <a:ext cx="4628929" cy="831850"/>
          </a:xfrm>
          <a:prstGeom prst="rect">
            <a:avLst/>
          </a:prstGeom>
        </p:spPr>
        <p:txBody>
          <a:bodyPr lIns="0" tIns="0" rIns="0" bIns="0" rtlCol="0" anchor="t">
            <a:spAutoFit/>
          </a:bodyPr>
          <a:lstStyle/>
          <a:p>
            <a:pPr marL="0" lvl="0" indent="0" algn="l">
              <a:lnSpc>
                <a:spcPts val="6360"/>
              </a:lnSpc>
              <a:spcBef>
                <a:spcPct val="0"/>
              </a:spcBef>
            </a:pPr>
            <a:r>
              <a:rPr lang="en-US" sz="5300" b="1">
                <a:solidFill>
                  <a:srgbClr val="100F0D"/>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Ice Carving</a:t>
            </a:r>
            <a:endParaRPr lang="en-US" sz="5300" b="1">
              <a:solidFill>
                <a:srgbClr val="100F0D"/>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sp>
        <p:nvSpPr>
          <p:cNvPr id="13" name="TextBox 13"/>
          <p:cNvSpPr txBox="1"/>
          <p:nvPr/>
        </p:nvSpPr>
        <p:spPr>
          <a:xfrm>
            <a:off x="812649" y="7586092"/>
            <a:ext cx="2600842" cy="1672208"/>
          </a:xfrm>
          <a:prstGeom prst="rect">
            <a:avLst/>
          </a:prstGeom>
        </p:spPr>
        <p:txBody>
          <a:bodyPr lIns="0" tIns="0" rIns="0" bIns="0" rtlCol="0" anchor="t">
            <a:spAutoFit/>
          </a:bodyPr>
          <a:lstStyle/>
          <a:p>
            <a:pPr algn="l">
              <a:lnSpc>
                <a:spcPts val="4370"/>
              </a:lnSpc>
            </a:pPr>
            <a:r>
              <a:rPr lang="en-US" sz="2800" b="1">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Traditional Chinese Architecture</a:t>
            </a:r>
            <a:endParaRPr lang="en-US" sz="2800" b="1">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sp>
        <p:nvSpPr>
          <p:cNvPr id="14" name="TextBox 14"/>
          <p:cNvSpPr txBox="1"/>
          <p:nvPr/>
        </p:nvSpPr>
        <p:spPr>
          <a:xfrm>
            <a:off x="4714227" y="7935851"/>
            <a:ext cx="4382437" cy="529208"/>
          </a:xfrm>
          <a:prstGeom prst="rect">
            <a:avLst/>
          </a:prstGeom>
        </p:spPr>
        <p:txBody>
          <a:bodyPr lIns="0" tIns="0" rIns="0" bIns="0" rtlCol="0" anchor="t">
            <a:spAutoFit/>
          </a:bodyPr>
          <a:lstStyle/>
          <a:p>
            <a:pPr algn="l">
              <a:lnSpc>
                <a:spcPts val="4370"/>
              </a:lnSpc>
            </a:pPr>
            <a:r>
              <a:rPr lang="en-US" sz="2800" b="1">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Terracotta Warriors</a:t>
            </a:r>
            <a:endParaRPr lang="en-US" sz="2800" b="1">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sp>
        <p:nvSpPr>
          <p:cNvPr id="15" name="TextBox 15"/>
          <p:cNvSpPr txBox="1"/>
          <p:nvPr/>
        </p:nvSpPr>
        <p:spPr>
          <a:xfrm>
            <a:off x="9931774" y="7650101"/>
            <a:ext cx="2600842" cy="1100708"/>
          </a:xfrm>
          <a:prstGeom prst="rect">
            <a:avLst/>
          </a:prstGeom>
        </p:spPr>
        <p:txBody>
          <a:bodyPr lIns="0" tIns="0" rIns="0" bIns="0" rtlCol="0" anchor="t">
            <a:spAutoFit/>
          </a:bodyPr>
          <a:lstStyle/>
          <a:p>
            <a:pPr algn="l">
              <a:lnSpc>
                <a:spcPts val="4370"/>
              </a:lnSpc>
            </a:pPr>
            <a:r>
              <a:rPr lang="en-US" sz="2800" b="1">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Temple of Heaven</a:t>
            </a:r>
            <a:endParaRPr lang="en-US" sz="2800" b="1">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sp>
        <p:nvSpPr>
          <p:cNvPr id="18" name="TextBox 18"/>
          <p:cNvSpPr txBox="1"/>
          <p:nvPr/>
        </p:nvSpPr>
        <p:spPr>
          <a:xfrm>
            <a:off x="13984450" y="7714110"/>
            <a:ext cx="3629542" cy="529208"/>
          </a:xfrm>
          <a:prstGeom prst="rect">
            <a:avLst/>
          </a:prstGeom>
        </p:spPr>
        <p:txBody>
          <a:bodyPr lIns="0" tIns="0" rIns="0" bIns="0" rtlCol="0" anchor="t">
            <a:spAutoFit/>
          </a:bodyPr>
          <a:lstStyle/>
          <a:p>
            <a:pPr algn="l">
              <a:lnSpc>
                <a:spcPts val="4370"/>
              </a:lnSpc>
            </a:pPr>
            <a:r>
              <a:rPr lang="en-US" sz="2800" b="1">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rPr>
              <a:t>Lukfook  Jewellery</a:t>
            </a:r>
            <a:endParaRPr lang="en-US" sz="2800" b="1">
              <a:solidFill>
                <a:srgbClr val="000000"/>
              </a:solidFill>
              <a:latin typeface="思源黑体 1 Bold" panose="020B0800000000000000" charset="-122"/>
              <a:ea typeface="思源黑体 1 Bold" panose="020B0800000000000000" charset="-122"/>
              <a:cs typeface="思源黑体 1 Bold" panose="020B0800000000000000" charset="-122"/>
              <a:sym typeface="思源黑体 1 Bold" panose="020B0800000000000000" charset="-122"/>
            </a:endParaRPr>
          </a:p>
        </p:txBody>
      </p:sp>
      <p:pic>
        <p:nvPicPr>
          <p:cNvPr id="2" name="图片 1" descr="56935c465f8d4964f6dde9ecb81d746c"/>
          <p:cNvPicPr>
            <a:picLocks noChangeAspect="1"/>
          </p:cNvPicPr>
          <p:nvPr/>
        </p:nvPicPr>
        <p:blipFill>
          <a:blip r:embed="rId1"/>
          <a:stretch>
            <a:fillRect/>
          </a:stretch>
        </p:blipFill>
        <p:spPr>
          <a:xfrm>
            <a:off x="209550" y="1702435"/>
            <a:ext cx="4019550" cy="5295900"/>
          </a:xfrm>
          <a:prstGeom prst="rect">
            <a:avLst/>
          </a:prstGeom>
        </p:spPr>
      </p:pic>
      <p:pic>
        <p:nvPicPr>
          <p:cNvPr id="6" name="图片 5" descr="d659f1caa1028f56657c3e13d4aa30b7"/>
          <p:cNvPicPr>
            <a:picLocks noChangeAspect="1"/>
          </p:cNvPicPr>
          <p:nvPr/>
        </p:nvPicPr>
        <p:blipFill>
          <a:blip r:embed="rId2"/>
          <a:stretch>
            <a:fillRect/>
          </a:stretch>
        </p:blipFill>
        <p:spPr>
          <a:xfrm>
            <a:off x="4648200" y="1774825"/>
            <a:ext cx="3924300" cy="5295900"/>
          </a:xfrm>
          <a:prstGeom prst="rect">
            <a:avLst/>
          </a:prstGeom>
        </p:spPr>
      </p:pic>
      <p:pic>
        <p:nvPicPr>
          <p:cNvPr id="7" name="图片 6" descr="82c0f4ac610eadf081155619362a8faa"/>
          <p:cNvPicPr>
            <a:picLocks noChangeAspect="1"/>
          </p:cNvPicPr>
          <p:nvPr/>
        </p:nvPicPr>
        <p:blipFill>
          <a:blip r:embed="rId3"/>
          <a:stretch>
            <a:fillRect/>
          </a:stretch>
        </p:blipFill>
        <p:spPr>
          <a:xfrm>
            <a:off x="13639800" y="1790700"/>
            <a:ext cx="4286250" cy="5353050"/>
          </a:xfrm>
          <a:prstGeom prst="rect">
            <a:avLst/>
          </a:prstGeom>
        </p:spPr>
      </p:pic>
      <p:pic>
        <p:nvPicPr>
          <p:cNvPr id="8" name="图片 7" descr="fd753c65c872d303cfe62bc6d447d78e"/>
          <p:cNvPicPr>
            <a:picLocks noChangeAspect="1"/>
          </p:cNvPicPr>
          <p:nvPr/>
        </p:nvPicPr>
        <p:blipFill>
          <a:blip r:embed="rId4"/>
          <a:stretch>
            <a:fillRect/>
          </a:stretch>
        </p:blipFill>
        <p:spPr>
          <a:xfrm>
            <a:off x="8991600" y="1774825"/>
            <a:ext cx="3822700" cy="5289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strVal val="#ppt_w*0.70"/>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Effect transition="in" filter="fade">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strVal val="#ppt_w*0.70"/>
                                          </p:val>
                                        </p:tav>
                                        <p:tav tm="100000">
                                          <p:val>
                                            <p:strVal val="#ppt_w"/>
                                          </p:val>
                                        </p:tav>
                                      </p:tavLst>
                                    </p:anim>
                                    <p:anim calcmode="lin" valueType="num">
                                      <p:cBhvr>
                                        <p:cTn id="29" dur="1000" fill="hold"/>
                                        <p:tgtEl>
                                          <p:spTgt spid="18"/>
                                        </p:tgtEl>
                                        <p:attrNameLst>
                                          <p:attrName>ppt_h</p:attrName>
                                        </p:attrNameLst>
                                      </p:cBhvr>
                                      <p:tavLst>
                                        <p:tav tm="0">
                                          <p:val>
                                            <p:strVal val="#ppt_h"/>
                                          </p:val>
                                        </p:tav>
                                        <p:tav tm="100000">
                                          <p:val>
                                            <p:strVal val="#ppt_h"/>
                                          </p:val>
                                        </p:tav>
                                      </p:tavLst>
                                    </p:anim>
                                    <p:animEffect transition="in" filter="fade">
                                      <p:cBhvr>
                                        <p:cTn id="3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P spid="18" grpId="0"/>
      <p:bldP spid="1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409041" y="571424"/>
            <a:ext cx="9099112" cy="1133475"/>
          </a:xfrm>
          <a:prstGeom prst="rect">
            <a:avLst/>
          </a:prstGeom>
        </p:spPr>
        <p:txBody>
          <a:bodyPr lIns="0" tIns="0" rIns="0" bIns="0" rtlCol="0" anchor="t">
            <a:spAutoFit/>
          </a:bodyPr>
          <a:lstStyle/>
          <a:p>
            <a:pPr marL="0" lvl="0" indent="0" algn="l">
              <a:lnSpc>
                <a:spcPts val="7920"/>
              </a:lnSpc>
              <a:spcBef>
                <a:spcPct val="0"/>
              </a:spcBef>
            </a:pPr>
            <a:r>
              <a:rPr lang="en-US" sz="66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可画书写苍劲体-简" panose="00020600040101010101"/>
                <a:ea typeface="可画书写苍劲体-简" panose="00020600040101010101"/>
                <a:cs typeface="可画书写苍劲体-简" panose="00020600040101010101"/>
                <a:sym typeface="可画书写苍劲体-简" panose="00020600040101010101"/>
              </a:rPr>
              <a:t>Super Ice Slide</a:t>
            </a:r>
            <a:endParaRPr lang="en-US" sz="66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可画书写苍劲体-简" panose="00020600040101010101"/>
              <a:ea typeface="可画书写苍劲体-简" panose="00020600040101010101"/>
              <a:cs typeface="可画书写苍劲体-简" panose="00020600040101010101"/>
              <a:sym typeface="可画书写苍劲体-简" panose="00020600040101010101"/>
            </a:endParaRPr>
          </a:p>
        </p:txBody>
      </p:sp>
      <p:pic>
        <p:nvPicPr>
          <p:cNvPr id="2" name="图片 1" descr="8b48eb80fd9d55566e0bfab8fd77ddb8"/>
          <p:cNvPicPr>
            <a:picLocks noChangeAspect="1"/>
          </p:cNvPicPr>
          <p:nvPr/>
        </p:nvPicPr>
        <p:blipFill>
          <a:blip r:embed="rId1"/>
          <a:stretch>
            <a:fillRect/>
          </a:stretch>
        </p:blipFill>
        <p:spPr>
          <a:xfrm>
            <a:off x="3581400" y="2324100"/>
            <a:ext cx="14046200" cy="6731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409041" y="571424"/>
            <a:ext cx="9099112" cy="1015365"/>
          </a:xfrm>
          <a:prstGeom prst="rect">
            <a:avLst/>
          </a:prstGeom>
        </p:spPr>
        <p:txBody>
          <a:bodyPr lIns="0" tIns="0" rIns="0" bIns="0" rtlCol="0" anchor="t">
            <a:spAutoFit/>
          </a:bodyPr>
          <a:lstStyle/>
          <a:p>
            <a:pPr marL="0" lvl="0" indent="0" algn="l">
              <a:lnSpc>
                <a:spcPts val="7920"/>
              </a:lnSpc>
              <a:spcBef>
                <a:spcPct val="0"/>
              </a:spcBef>
            </a:pPr>
            <a:r>
              <a:rPr lang="en-US" altLang="zh-CN" sz="66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可画书写苍劲体-简" panose="00020600040101010101"/>
                <a:ea typeface="可画书写苍劲体-简" panose="00020600040101010101"/>
                <a:cs typeface="可画书写苍劲体-简" panose="00020600040101010101"/>
                <a:sym typeface="可画书写苍劲体-简" panose="00020600040101010101"/>
              </a:rPr>
              <a:t>evening view</a:t>
            </a:r>
            <a:endParaRPr lang="en-US" sz="66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可画书写苍劲体-简" panose="00020600040101010101"/>
              <a:ea typeface="可画书写苍劲体-简" panose="00020600040101010101"/>
              <a:cs typeface="可画书写苍劲体-简" panose="00020600040101010101"/>
              <a:sym typeface="可画书写苍劲体-简" panose="00020600040101010101"/>
            </a:endParaRPr>
          </a:p>
        </p:txBody>
      </p:sp>
      <p:pic>
        <p:nvPicPr>
          <p:cNvPr id="2" name="图片 1" descr="dd66a7cc927208f60ce6a32aac32be6b"/>
          <p:cNvPicPr>
            <a:picLocks noChangeAspect="1"/>
          </p:cNvPicPr>
          <p:nvPr/>
        </p:nvPicPr>
        <p:blipFill>
          <a:blip r:embed="rId1"/>
          <a:stretch>
            <a:fillRect/>
          </a:stretch>
        </p:blipFill>
        <p:spPr>
          <a:xfrm>
            <a:off x="2514600" y="1790700"/>
            <a:ext cx="15233650" cy="83756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1825</Words>
  <Application>WPS 演示</Application>
  <PresentationFormat>On-screen Show (4:3)</PresentationFormat>
  <Paragraphs>66</Paragraphs>
  <Slides>15</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Arial</vt:lpstr>
      <vt:lpstr>宋体</vt:lpstr>
      <vt:lpstr>Wingdings</vt:lpstr>
      <vt:lpstr>Akzidenz-Grotesk Bold Italics</vt:lpstr>
      <vt:lpstr>Yu Gothic UI Semibold</vt:lpstr>
      <vt:lpstr>思源黑体 1 Bold</vt:lpstr>
      <vt:lpstr>Akzidenz-Grotesk Bold</vt:lpstr>
      <vt:lpstr>黑体</vt:lpstr>
      <vt:lpstr>可画书写苍劲体-简</vt:lpstr>
      <vt:lpstr>思源黑体 1</vt:lpstr>
      <vt:lpstr>Calibri</vt:lpstr>
      <vt:lpstr>微软雅黑</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Landscapes and Tourism: Harbin Ice and Snow World</dc:title>
  <dc:creator/>
  <cp:lastModifiedBy>WPS_1748941603</cp:lastModifiedBy>
  <cp:revision>13</cp:revision>
  <dcterms:created xsi:type="dcterms:W3CDTF">2006-08-16T00:00:00Z</dcterms:created>
  <dcterms:modified xsi:type="dcterms:W3CDTF">2025-12-18T15:25:49Z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{"Label":"1","ContentProducer":"001191110105MA01AN806X00000","ProduceID":"DAG6pUMOM6o","ReservedCode1":"","ContentPropagator":"001191110105MA01AN806X00000","PropagateID":"DAG6pUMOM6o","ReservedCode2":""}</vt:lpwstr>
  </property>
  <property fmtid="{D5CDD505-2E9C-101B-9397-08002B2CF9AE}" pid="3" name="ICV">
    <vt:lpwstr>01B40F6034764AD3A28B4F9D97CFD9CE_13</vt:lpwstr>
  </property>
  <property fmtid="{D5CDD505-2E9C-101B-9397-08002B2CF9AE}" pid="4" name="KSOProductBuildVer">
    <vt:lpwstr>2052-12.1.0.24034</vt:lpwstr>
  </property>
</Properties>
</file>