
<file path=[Content_Types].xml><?xml version="1.0" encoding="utf-8"?>
<Types xmlns="http://schemas.openxmlformats.org/package/2006/content-types">
  <Default Extension="xml" ContentType="application/xml"/>
  <Default Extension="rels" ContentType="application/vnd.openxmlformats-package.relationships+xml"/>
  <Override PartName="/customXml/itemProps1.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word/document.xml" ContentType="application/vnd.openxmlformats-officedocument.wordprocessingml.document.main+xml"/>
  <Override PartName="/word/fontTable.xml" ContentType="application/vnd.openxmlformats-officedocument.wordprocessingml.fontTable+xml"/>
  <Override PartName="/word/numbering.xml" ContentType="application/vnd.openxmlformats-officedocument.wordprocessingml.numbering+xml"/>
  <Override PartName="/word/settings.xml" ContentType="application/vnd.openxmlformats-officedocument.wordprocessingml.settings+xml"/>
  <Override PartName="/word/styles.xml" ContentType="application/vnd.openxmlformats-officedocument.wordprocessingml.styles+xml"/>
  <Override PartName="/word/theme/theme1.xml" ContentType="application/vnd.openxmlformats-officedocument.theme+xml"/>
</Types>
</file>

<file path=_rels/.rels><?xml version="1.0" encoding="UTF-8" standalone="yes"?>
<Relationships xmlns="http://schemas.openxmlformats.org/package/2006/relationships"><Relationship Id="rId4" Type="http://schemas.openxmlformats.org/officeDocument/2006/relationships/officeDocument" Target="word/document.xml"/><Relationship Id="rId2" Type="http://schemas.openxmlformats.org/package/2006/relationships/metadata/core-properties" Target="docProps/core.xml"/><Relationship Id="rId1" Type="http://schemas.openxmlformats.org/officeDocument/2006/relationships/extended-properties" Target="docProps/app.xml"/><Relationship Id="rId3"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http://schemas.openxmlformats.org/wordprocessingml/2006/main" xmlns:w14="http://schemas.microsoft.com/office/word/2010/wordml" xmlns:w10="urn:schemas-microsoft-com:office:word"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xmlns:wpsCustomData="http://www.wps.cn/officeDocument/2013/wpsCustomData" mc:Ignorable="w14 w15 wp14">
  <w:body>
    <w:p>
      <w:pPr>
        <w:jc w:val="center"/>
        <w:rPr>
          <w:rFonts w:hint="default" w:ascii="Times New Roman" w:hAnsi="Times New Roman" w:cs="Times New Roman"/>
          <w:sz w:val="44"/>
          <w:szCs w:val="44"/>
          <w:lang w:val="en-US" w:eastAsia="zh-CN"/>
        </w:rPr>
      </w:pPr>
      <w:r>
        <w:rPr>
          <w:rFonts w:hint="default" w:ascii="Times New Roman" w:hAnsi="Times New Roman" w:cs="Times New Roman"/>
          <w:sz w:val="44"/>
          <w:szCs w:val="44"/>
          <w:lang w:val="en-US" w:eastAsia="zh-CN"/>
        </w:rPr>
        <w:t>The History of Translation in</w:t>
      </w:r>
      <w:r>
        <w:rPr>
          <w:rFonts w:hint="eastAsia" w:ascii="Times New Roman" w:hAnsi="Times New Roman" w:cs="Times New Roman"/>
          <w:sz w:val="44"/>
          <w:szCs w:val="44"/>
          <w:lang w:val="en-US" w:eastAsia="zh-CN"/>
        </w:rPr>
        <w:t xml:space="preserve"> Ancient</w:t>
      </w:r>
      <w:r>
        <w:rPr>
          <w:rFonts w:hint="default" w:ascii="Times New Roman" w:hAnsi="Times New Roman" w:cs="Times New Roman"/>
          <w:sz w:val="44"/>
          <w:szCs w:val="44"/>
          <w:lang w:val="en-US" w:eastAsia="zh-CN"/>
        </w:rPr>
        <w:t xml:space="preserve"> China</w:t>
      </w:r>
    </w:p>
    <w:p>
      <w:pPr>
        <w:jc w:val="center"/>
        <w:rPr>
          <w:rFonts w:hint="eastAsia" w:ascii="Times New Roman" w:hAnsi="Times New Roman" w:cs="Times New Roman"/>
          <w:sz w:val="30"/>
          <w:szCs w:val="30"/>
          <w:lang w:val="en-US" w:eastAsia="zh-CN"/>
        </w:rPr>
      </w:pPr>
      <w:r>
        <w:rPr>
          <w:rFonts w:hint="eastAsia" w:ascii="Times New Roman" w:hAnsi="Times New Roman" w:cs="Times New Roman"/>
          <w:sz w:val="30"/>
          <w:szCs w:val="30"/>
          <w:lang w:val="en-US" w:eastAsia="zh-CN"/>
        </w:rPr>
        <w:t>Li Yu  Ling Zijin  2020.10.5</w:t>
      </w:r>
    </w:p>
    <w:p>
      <w:pPr>
        <w:jc w:val="center"/>
        <w:rPr>
          <w:rFonts w:hint="eastAsia" w:ascii="Times New Roman" w:hAnsi="Times New Roman" w:cs="Times New Roman"/>
          <w:sz w:val="30"/>
          <w:szCs w:val="30"/>
          <w:lang w:val="en-US" w:eastAsia="zh-CN"/>
        </w:rPr>
      </w:pPr>
    </w:p>
    <w:p>
      <w:pPr>
        <w:numPr>
          <w:ilvl w:val="0"/>
          <w:numId w:val="1"/>
        </w:numPr>
        <w:jc w:val="both"/>
        <w:rPr>
          <w:rFonts w:hint="default" w:ascii="Times New Roman" w:hAnsi="Times New Roman" w:cs="Times New Roman"/>
          <w:b/>
          <w:bCs/>
          <w:sz w:val="24"/>
          <w:szCs w:val="24"/>
          <w:lang w:val="en-US" w:eastAsia="zh-CN"/>
        </w:rPr>
      </w:pPr>
      <w:r>
        <w:rPr>
          <w:rFonts w:hint="eastAsia" w:ascii="Times New Roman" w:hAnsi="Times New Roman" w:cs="Times New Roman"/>
          <w:b/>
          <w:bCs/>
          <w:sz w:val="24"/>
          <w:szCs w:val="24"/>
          <w:lang w:val="en-US" w:eastAsia="zh-CN"/>
        </w:rPr>
        <w:t>Introduction</w:t>
      </w:r>
    </w:p>
    <w:p>
      <w:pPr>
        <w:keepNext w:val="0"/>
        <w:keepLines w:val="0"/>
        <w:pageBreakBefore w:val="0"/>
        <w:widowControl w:val="0"/>
        <w:numPr>
          <w:numId w:val="0"/>
        </w:numPr>
        <w:kinsoku/>
        <w:wordWrap/>
        <w:overflowPunct/>
        <w:topLinePunct w:val="0"/>
        <w:autoSpaceDE/>
        <w:autoSpaceDN/>
        <w:bidi w:val="0"/>
        <w:adjustRightInd/>
        <w:snapToGrid/>
        <w:spacing w:line="360" w:lineRule="auto"/>
        <w:ind w:left="420" w:leftChars="200" w:firstLine="480" w:firstLineChars="200"/>
        <w:jc w:val="both"/>
        <w:textAlignment w:val="auto"/>
        <w:rPr>
          <w:rFonts w:hint="default" w:ascii="Times New Roman" w:hAnsi="Times New Roman" w:cs="Times New Roman"/>
          <w:color w:val="000000" w:themeColor="text1"/>
          <w:sz w:val="24"/>
          <w:szCs w:val="24"/>
          <w:lang w:val="en-US" w:eastAsia="zh-CN"/>
          <w14:textFill>
            <w14:solidFill>
              <w14:schemeClr w14:val="tx1"/>
            </w14:solidFill>
          </w14:textFill>
        </w:rPr>
      </w:pP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China has an over five thousand-year long history of human civilization and a three thousand-year history of translation.</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 </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Understanding the history of translation is conducive to a deeper understanding of translation</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 itself.</w:t>
      </w:r>
    </w:p>
    <w:p>
      <w:pPr>
        <w:numPr>
          <w:ilvl w:val="0"/>
          <w:numId w:val="1"/>
        </w:numPr>
        <w:ind w:left="0" w:leftChars="0" w:firstLine="0" w:firstLineChars="0"/>
        <w:jc w:val="both"/>
        <w:rPr>
          <w:rFonts w:hint="eastAsia" w:ascii="Times New Roman" w:hAnsi="Times New Roman" w:cs="Times New Roman"/>
          <w:b/>
          <w:bCs/>
          <w:sz w:val="24"/>
          <w:szCs w:val="24"/>
          <w:lang w:val="en-US" w:eastAsia="zh-CN"/>
        </w:rPr>
      </w:pPr>
      <w:r>
        <w:rPr>
          <w:rFonts w:hint="eastAsia" w:ascii="Times New Roman" w:hAnsi="Times New Roman" w:cs="Times New Roman"/>
          <w:b/>
          <w:bCs/>
          <w:sz w:val="24"/>
          <w:szCs w:val="24"/>
          <w:lang w:val="en-US" w:eastAsia="zh-CN"/>
        </w:rPr>
        <w:t>Translation before Sui Dynasty</w:t>
      </w:r>
    </w:p>
    <w:p>
      <w:pPr>
        <w:keepNext w:val="0"/>
        <w:keepLines w:val="0"/>
        <w:pageBreakBefore w:val="0"/>
        <w:widowControl w:val="0"/>
        <w:numPr>
          <w:ilvl w:val="0"/>
          <w:numId w:val="0"/>
        </w:numPr>
        <w:kinsoku/>
        <w:wordWrap/>
        <w:overflowPunct/>
        <w:topLinePunct w:val="0"/>
        <w:autoSpaceDE/>
        <w:autoSpaceDN/>
        <w:bidi w:val="0"/>
        <w:adjustRightInd/>
        <w:snapToGrid/>
        <w:spacing w:line="360" w:lineRule="auto"/>
        <w:ind w:left="420" w:leftChars="200" w:firstLine="480" w:firstLineChars="200"/>
        <w:jc w:val="both"/>
        <w:textAlignment w:val="auto"/>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pP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During the Han Dynasty (206 BC-220 BC), translation became a medium for spreading foreign knowledge.Buddhism, originated in India, was unknown to other countries for a long time. It was not until the middle of the first century that it began to be introduced into China. Thus, the translation of Buddhist scriptures came into being.</w:t>
      </w:r>
    </w:p>
    <w:p>
      <w:pPr>
        <w:keepNext w:val="0"/>
        <w:keepLines w:val="0"/>
        <w:pageBreakBefore w:val="0"/>
        <w:widowControl w:val="0"/>
        <w:numPr>
          <w:ilvl w:val="0"/>
          <w:numId w:val="0"/>
        </w:numPr>
        <w:kinsoku/>
        <w:wordWrap/>
        <w:overflowPunct/>
        <w:topLinePunct w:val="0"/>
        <w:autoSpaceDE/>
        <w:autoSpaceDN/>
        <w:bidi w:val="0"/>
        <w:adjustRightInd/>
        <w:snapToGrid/>
        <w:spacing w:line="360" w:lineRule="auto"/>
        <w:ind w:left="420" w:leftChars="200" w:firstLine="480" w:firstLineChars="200"/>
        <w:jc w:val="both"/>
        <w:textAlignment w:val="auto"/>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pP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An Shigao and Zhi Qian are well known in the translation of the Buddhist scriptures. Their translation style is different, for the former preferred free translation while Zhi Qian preferred literal translation.</w:t>
      </w:r>
    </w:p>
    <w:p>
      <w:pPr>
        <w:keepNext w:val="0"/>
        <w:keepLines w:val="0"/>
        <w:pageBreakBefore w:val="0"/>
        <w:widowControl w:val="0"/>
        <w:numPr>
          <w:ilvl w:val="0"/>
          <w:numId w:val="1"/>
        </w:numPr>
        <w:kinsoku/>
        <w:wordWrap/>
        <w:overflowPunct/>
        <w:topLinePunct w:val="0"/>
        <w:autoSpaceDE/>
        <w:autoSpaceDN/>
        <w:bidi w:val="0"/>
        <w:adjustRightInd/>
        <w:snapToGrid/>
        <w:spacing w:line="360" w:lineRule="auto"/>
        <w:ind w:left="0" w:leftChars="0" w:firstLine="0" w:firstLineChars="0"/>
        <w:jc w:val="both"/>
        <w:textAlignment w:val="auto"/>
        <w:rPr>
          <w:rFonts w:hint="default" w:ascii="Times New Roman" w:hAnsi="Times New Roman" w:eastAsia="宋体" w:cs="Times New Roman"/>
          <w:b/>
          <w:bCs/>
          <w:i w:val="0"/>
          <w:caps w:val="0"/>
          <w:color w:val="000000" w:themeColor="text1"/>
          <w:spacing w:val="0"/>
          <w:kern w:val="0"/>
          <w:sz w:val="24"/>
          <w:szCs w:val="24"/>
          <w:lang w:val="en-US" w:eastAsia="zh-CN" w:bidi="ar"/>
          <w14:textFill>
            <w14:solidFill>
              <w14:schemeClr w14:val="tx1"/>
            </w14:solidFill>
          </w14:textFill>
        </w:rPr>
      </w:pPr>
      <w:r>
        <w:rPr>
          <w:rFonts w:hint="eastAsia" w:ascii="Times New Roman" w:hAnsi="Times New Roman" w:eastAsia="宋体" w:cs="Times New Roman"/>
          <w:b/>
          <w:bCs/>
          <w:i w:val="0"/>
          <w:caps w:val="0"/>
          <w:color w:val="000000" w:themeColor="text1"/>
          <w:spacing w:val="0"/>
          <w:kern w:val="0"/>
          <w:sz w:val="24"/>
          <w:szCs w:val="24"/>
          <w:lang w:val="en-US" w:eastAsia="zh-CN" w:bidi="ar"/>
          <w14:textFill>
            <w14:solidFill>
              <w14:schemeClr w14:val="tx1"/>
            </w14:solidFill>
          </w14:textFill>
        </w:rPr>
        <w:t>Translation in Sui and Tang Dynasty</w:t>
      </w:r>
    </w:p>
    <w:p>
      <w:pPr>
        <w:keepNext w:val="0"/>
        <w:keepLines w:val="0"/>
        <w:pageBreakBefore w:val="0"/>
        <w:widowControl w:val="0"/>
        <w:numPr>
          <w:ilvl w:val="0"/>
          <w:numId w:val="0"/>
        </w:numPr>
        <w:kinsoku/>
        <w:wordWrap/>
        <w:overflowPunct/>
        <w:topLinePunct w:val="0"/>
        <w:autoSpaceDE/>
        <w:autoSpaceDN/>
        <w:bidi w:val="0"/>
        <w:adjustRightInd/>
        <w:snapToGrid/>
        <w:spacing w:line="360" w:lineRule="auto"/>
        <w:ind w:left="420" w:leftChars="200" w:firstLine="480" w:firstLineChars="200"/>
        <w:jc w:val="both"/>
        <w:textAlignment w:val="auto"/>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pP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Th</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is period is known as the</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 </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heyday</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 of </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t</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ranslation in China</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 It is </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a period of grandeur, expansion and a flourishing of the arts. This period was the first peak of translation in China, although the translations were still mainly of the Buddhist scriptures.</w:t>
      </w:r>
    </w:p>
    <w:p>
      <w:pPr>
        <w:keepNext w:val="0"/>
        <w:keepLines w:val="0"/>
        <w:pageBreakBefore w:val="0"/>
        <w:widowControl w:val="0"/>
        <w:numPr>
          <w:ilvl w:val="0"/>
          <w:numId w:val="0"/>
        </w:numPr>
        <w:kinsoku/>
        <w:wordWrap/>
        <w:overflowPunct/>
        <w:topLinePunct w:val="0"/>
        <w:autoSpaceDE/>
        <w:autoSpaceDN/>
        <w:bidi w:val="0"/>
        <w:adjustRightInd/>
        <w:snapToGrid/>
        <w:spacing w:line="360" w:lineRule="auto"/>
        <w:ind w:left="420" w:leftChars="200" w:firstLine="482" w:firstLineChars="200"/>
        <w:jc w:val="both"/>
        <w:textAlignment w:val="auto"/>
        <w:rPr>
          <w:rFonts w:hint="eastAsia" w:ascii="Times New Roman" w:hAnsi="Times New Roman" w:eastAsia="宋体" w:cs="Times New Roman"/>
          <w:b/>
          <w:bCs/>
          <w:i w:val="0"/>
          <w:caps w:val="0"/>
          <w:color w:val="000000" w:themeColor="text1"/>
          <w:spacing w:val="0"/>
          <w:kern w:val="0"/>
          <w:sz w:val="24"/>
          <w:szCs w:val="24"/>
          <w:lang w:val="en-US" w:eastAsia="zh-CN" w:bidi="ar"/>
          <w14:textFill>
            <w14:solidFill>
              <w14:schemeClr w14:val="tx1"/>
            </w14:solidFill>
          </w14:textFill>
        </w:rPr>
      </w:pPr>
      <w:r>
        <w:rPr>
          <w:rFonts w:hint="eastAsia" w:ascii="Times New Roman" w:hAnsi="Times New Roman" w:eastAsia="宋体" w:cs="Times New Roman"/>
          <w:b/>
          <w:bCs/>
          <w:i w:val="0"/>
          <w:caps w:val="0"/>
          <w:color w:val="000000" w:themeColor="text1"/>
          <w:spacing w:val="0"/>
          <w:kern w:val="0"/>
          <w:sz w:val="24"/>
          <w:szCs w:val="24"/>
          <w:lang w:val="en-US" w:eastAsia="zh-CN" w:bidi="ar"/>
          <w14:textFill>
            <w14:solidFill>
              <w14:schemeClr w14:val="tx1"/>
            </w14:solidFill>
          </w14:textFill>
        </w:rPr>
        <w:t xml:space="preserve">Xuan zang: </w:t>
      </w:r>
    </w:p>
    <w:p>
      <w:pPr>
        <w:keepNext w:val="0"/>
        <w:keepLines w:val="0"/>
        <w:pageBreakBefore w:val="0"/>
        <w:widowControl w:val="0"/>
        <w:numPr>
          <w:ilvl w:val="0"/>
          <w:numId w:val="0"/>
        </w:numPr>
        <w:kinsoku/>
        <w:wordWrap/>
        <w:overflowPunct/>
        <w:topLinePunct w:val="0"/>
        <w:autoSpaceDE/>
        <w:autoSpaceDN/>
        <w:bidi w:val="0"/>
        <w:adjustRightInd/>
        <w:snapToGrid/>
        <w:spacing w:line="360" w:lineRule="auto"/>
        <w:ind w:left="420" w:leftChars="200" w:firstLine="480" w:firstLineChars="200"/>
        <w:jc w:val="both"/>
        <w:textAlignment w:val="auto"/>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pP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1. A translator of</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 1335 volumes of Buddhist manuscript</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s, which </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helped to make Buddhism popular throughout China</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w:t>
      </w:r>
    </w:p>
    <w:p>
      <w:pPr>
        <w:keepNext w:val="0"/>
        <w:keepLines w:val="0"/>
        <w:pageBreakBefore w:val="0"/>
        <w:widowControl w:val="0"/>
        <w:numPr>
          <w:ilvl w:val="0"/>
          <w:numId w:val="0"/>
        </w:numPr>
        <w:kinsoku/>
        <w:wordWrap/>
        <w:overflowPunct/>
        <w:topLinePunct w:val="0"/>
        <w:autoSpaceDE/>
        <w:autoSpaceDN/>
        <w:bidi w:val="0"/>
        <w:adjustRightInd/>
        <w:snapToGrid/>
        <w:spacing w:line="360" w:lineRule="auto"/>
        <w:ind w:left="420" w:leftChars="200" w:firstLine="480" w:firstLineChars="200"/>
        <w:jc w:val="both"/>
        <w:textAlignment w:val="auto"/>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pP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2. T</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he first Chinese translator who translated out of Chinese</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w:t>
      </w:r>
    </w:p>
    <w:p>
      <w:pPr>
        <w:keepNext w:val="0"/>
        <w:keepLines w:val="0"/>
        <w:pageBreakBefore w:val="0"/>
        <w:widowControl w:val="0"/>
        <w:numPr>
          <w:ilvl w:val="0"/>
          <w:numId w:val="0"/>
        </w:numPr>
        <w:kinsoku/>
        <w:wordWrap/>
        <w:overflowPunct/>
        <w:topLinePunct w:val="0"/>
        <w:autoSpaceDE/>
        <w:autoSpaceDN/>
        <w:bidi w:val="0"/>
        <w:adjustRightInd/>
        <w:snapToGrid/>
        <w:spacing w:line="360" w:lineRule="auto"/>
        <w:ind w:left="420" w:leftChars="200" w:firstLine="480" w:firstLineChars="200"/>
        <w:jc w:val="both"/>
        <w:textAlignment w:val="auto"/>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pP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3. A</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 great translation theorist whose contribution to translation studies still remains significant today</w:t>
      </w:r>
    </w:p>
    <w:p>
      <w:pPr>
        <w:keepNext w:val="0"/>
        <w:keepLines w:val="0"/>
        <w:pageBreakBefore w:val="0"/>
        <w:widowControl w:val="0"/>
        <w:numPr>
          <w:ilvl w:val="0"/>
          <w:numId w:val="0"/>
        </w:numPr>
        <w:kinsoku/>
        <w:wordWrap/>
        <w:overflowPunct/>
        <w:topLinePunct w:val="0"/>
        <w:autoSpaceDE/>
        <w:autoSpaceDN/>
        <w:bidi w:val="0"/>
        <w:adjustRightInd/>
        <w:snapToGrid/>
        <w:spacing w:line="360" w:lineRule="auto"/>
        <w:ind w:left="420" w:leftChars="200" w:firstLine="480" w:firstLineChars="200"/>
        <w:jc w:val="both"/>
        <w:textAlignment w:val="auto"/>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pP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4. S</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et down the famous translation criteria that translation"must be both truthful and intelligible to the populace."</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 </w:t>
      </w:r>
    </w:p>
    <w:p>
      <w:pPr>
        <w:keepNext w:val="0"/>
        <w:keepLines w:val="0"/>
        <w:pageBreakBefore w:val="0"/>
        <w:widowControl w:val="0"/>
        <w:numPr>
          <w:ilvl w:val="0"/>
          <w:numId w:val="1"/>
        </w:numPr>
        <w:kinsoku/>
        <w:wordWrap/>
        <w:overflowPunct/>
        <w:topLinePunct w:val="0"/>
        <w:autoSpaceDE/>
        <w:autoSpaceDN/>
        <w:bidi w:val="0"/>
        <w:adjustRightInd/>
        <w:snapToGrid/>
        <w:spacing w:line="360" w:lineRule="auto"/>
        <w:ind w:left="0" w:leftChars="0" w:firstLine="0" w:firstLineChars="0"/>
        <w:jc w:val="both"/>
        <w:textAlignment w:val="auto"/>
        <w:rPr>
          <w:rFonts w:hint="default" w:ascii="Times New Roman" w:hAnsi="Times New Roman" w:eastAsia="宋体" w:cs="Times New Roman"/>
          <w:b/>
          <w:bCs/>
          <w:i w:val="0"/>
          <w:caps w:val="0"/>
          <w:color w:val="000000" w:themeColor="text1"/>
          <w:spacing w:val="0"/>
          <w:kern w:val="0"/>
          <w:sz w:val="24"/>
          <w:szCs w:val="24"/>
          <w:lang w:val="en-US" w:eastAsia="zh-CN" w:bidi="ar"/>
          <w14:textFill>
            <w14:solidFill>
              <w14:schemeClr w14:val="tx1"/>
            </w14:solidFill>
          </w14:textFill>
        </w:rPr>
      </w:pPr>
      <w:r>
        <w:rPr>
          <w:rFonts w:hint="eastAsia" w:ascii="Times New Roman" w:hAnsi="Times New Roman" w:eastAsia="宋体" w:cs="Times New Roman"/>
          <w:b/>
          <w:bCs/>
          <w:i w:val="0"/>
          <w:caps w:val="0"/>
          <w:color w:val="000000" w:themeColor="text1"/>
          <w:spacing w:val="0"/>
          <w:kern w:val="0"/>
          <w:sz w:val="24"/>
          <w:szCs w:val="24"/>
          <w:lang w:val="en-US" w:eastAsia="zh-CN" w:bidi="ar"/>
          <w14:textFill>
            <w14:solidFill>
              <w14:schemeClr w14:val="tx1"/>
            </w14:solidFill>
          </w14:textFill>
        </w:rPr>
        <w:t>Translation in Yuan Dynasty</w:t>
      </w:r>
    </w:p>
    <w:p>
      <w:pPr>
        <w:keepNext w:val="0"/>
        <w:keepLines w:val="0"/>
        <w:pageBreakBefore w:val="0"/>
        <w:widowControl w:val="0"/>
        <w:numPr>
          <w:ilvl w:val="0"/>
          <w:numId w:val="0"/>
        </w:numPr>
        <w:kinsoku/>
        <w:wordWrap/>
        <w:overflowPunct/>
        <w:topLinePunct w:val="0"/>
        <w:autoSpaceDE/>
        <w:autoSpaceDN/>
        <w:bidi w:val="0"/>
        <w:adjustRightInd/>
        <w:snapToGrid/>
        <w:spacing w:line="360" w:lineRule="auto"/>
        <w:ind w:left="420" w:leftChars="200" w:firstLine="480" w:firstLineChars="200"/>
        <w:jc w:val="both"/>
        <w:textAlignment w:val="auto"/>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pP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During the Yuan Dynasty,</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 Arabs began to settle in China, </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some of them</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 becoming mandarins or merchants.Having learned Chinese, some of those erudite high officials translated scientific works from Arabic or European languages.</w:t>
      </w:r>
    </w:p>
    <w:p>
      <w:pPr>
        <w:keepNext w:val="0"/>
        <w:keepLines w:val="0"/>
        <w:pageBreakBefore w:val="0"/>
        <w:widowControl w:val="0"/>
        <w:numPr>
          <w:ilvl w:val="0"/>
          <w:numId w:val="0"/>
        </w:numPr>
        <w:kinsoku/>
        <w:wordWrap/>
        <w:overflowPunct/>
        <w:topLinePunct w:val="0"/>
        <w:autoSpaceDE/>
        <w:autoSpaceDN/>
        <w:bidi w:val="0"/>
        <w:adjustRightInd/>
        <w:snapToGrid/>
        <w:spacing w:line="360" w:lineRule="auto"/>
        <w:ind w:left="420" w:leftChars="200" w:firstLine="480" w:firstLineChars="200"/>
        <w:jc w:val="both"/>
        <w:textAlignment w:val="auto"/>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pP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Ming Dynasty Emperor Zhu Yuanzhang ordered two Arab officials, Mahama and mashiyihei, to translate two Arabic astronomy books with the help of two Chinese officials, Li Chong and Wu Bozhong. It seems that these translations are just to satisfy the curiosity of a few scholars. They are of little scientific value</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w:t>
      </w:r>
    </w:p>
    <w:p>
      <w:pPr>
        <w:keepNext w:val="0"/>
        <w:keepLines w:val="0"/>
        <w:pageBreakBefore w:val="0"/>
        <w:widowControl w:val="0"/>
        <w:numPr>
          <w:ilvl w:val="0"/>
          <w:numId w:val="1"/>
        </w:numPr>
        <w:kinsoku/>
        <w:wordWrap/>
        <w:overflowPunct/>
        <w:topLinePunct w:val="0"/>
        <w:autoSpaceDE/>
        <w:autoSpaceDN/>
        <w:bidi w:val="0"/>
        <w:adjustRightInd/>
        <w:snapToGrid/>
        <w:spacing w:line="360" w:lineRule="auto"/>
        <w:ind w:left="0" w:leftChars="0" w:firstLine="0" w:firstLineChars="0"/>
        <w:jc w:val="both"/>
        <w:textAlignment w:val="auto"/>
        <w:rPr>
          <w:rFonts w:hint="default" w:ascii="Times New Roman" w:hAnsi="Times New Roman" w:eastAsia="宋体" w:cs="Times New Roman"/>
          <w:b/>
          <w:bCs/>
          <w:i w:val="0"/>
          <w:caps w:val="0"/>
          <w:color w:val="000000" w:themeColor="text1"/>
          <w:spacing w:val="0"/>
          <w:kern w:val="0"/>
          <w:sz w:val="24"/>
          <w:szCs w:val="24"/>
          <w:lang w:val="en-US" w:eastAsia="zh-CN" w:bidi="ar"/>
          <w14:textFill>
            <w14:solidFill>
              <w14:schemeClr w14:val="tx1"/>
            </w14:solidFill>
          </w14:textFill>
        </w:rPr>
      </w:pPr>
      <w:r>
        <w:rPr>
          <w:rFonts w:hint="eastAsia" w:ascii="Times New Roman" w:hAnsi="Times New Roman" w:eastAsia="宋体" w:cs="Times New Roman"/>
          <w:b/>
          <w:bCs/>
          <w:i w:val="0"/>
          <w:caps w:val="0"/>
          <w:color w:val="000000" w:themeColor="text1"/>
          <w:spacing w:val="0"/>
          <w:kern w:val="0"/>
          <w:sz w:val="24"/>
          <w:szCs w:val="24"/>
          <w:lang w:val="en-US" w:eastAsia="zh-CN" w:bidi="ar"/>
          <w14:textFill>
            <w14:solidFill>
              <w14:schemeClr w14:val="tx1"/>
            </w14:solidFill>
          </w14:textFill>
        </w:rPr>
        <w:t>Translation in Ming Dynasty</w:t>
      </w:r>
    </w:p>
    <w:p>
      <w:pPr>
        <w:keepNext w:val="0"/>
        <w:keepLines w:val="0"/>
        <w:pageBreakBefore w:val="0"/>
        <w:widowControl w:val="0"/>
        <w:numPr>
          <w:ilvl w:val="0"/>
          <w:numId w:val="0"/>
        </w:numPr>
        <w:kinsoku/>
        <w:wordWrap/>
        <w:overflowPunct/>
        <w:topLinePunct w:val="0"/>
        <w:autoSpaceDE/>
        <w:autoSpaceDN/>
        <w:bidi w:val="0"/>
        <w:adjustRightInd/>
        <w:snapToGrid/>
        <w:spacing w:line="360" w:lineRule="auto"/>
        <w:ind w:left="420" w:leftChars="200" w:firstLine="480" w:firstLineChars="200"/>
        <w:jc w:val="both"/>
        <w:textAlignment w:val="auto"/>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pP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With the arrival of Western Christian missionaries</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the</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 con</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nection between China and</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 Europe, and </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the superiority of </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Europe </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over </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China in various fields of science and technology</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 missionaries translated western scientific and technological works and Christian texts</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 xml:space="preserve"> i</w:t>
      </w: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n order to promote the relationship with Chinese officials and intellectuals</w:t>
      </w:r>
      <w:r>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w:t>
      </w:r>
    </w:p>
    <w:p>
      <w:pPr>
        <w:keepNext w:val="0"/>
        <w:keepLines w:val="0"/>
        <w:pageBreakBefore w:val="0"/>
        <w:widowControl w:val="0"/>
        <w:numPr>
          <w:ilvl w:val="0"/>
          <w:numId w:val="0"/>
        </w:numPr>
        <w:kinsoku/>
        <w:wordWrap/>
        <w:overflowPunct/>
        <w:topLinePunct w:val="0"/>
        <w:autoSpaceDE/>
        <w:autoSpaceDN/>
        <w:bidi w:val="0"/>
        <w:adjustRightInd/>
        <w:snapToGrid/>
        <w:spacing w:line="360" w:lineRule="auto"/>
        <w:ind w:left="420" w:leftChars="200" w:firstLine="480" w:firstLineChars="200"/>
        <w:jc w:val="both"/>
        <w:textAlignment w:val="auto"/>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pPr>
      <w:r>
        <w:rPr>
          <w:rFonts w:hint="default"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t>Between 1582 and 1773 (Early Qing dynasty), more than seventy missionaries undertook this kind of work. They were of various nationalities: Italian (Fathers: Matteo Ricci; Longobardi; De Urbsis, Aleni and Rho); Portuguese (Francis Furtado); Swiss (Jean Terrenz, Polish (Jean Nicolas Smogolenshi), and French (Ferdinand Verbiest, Nicolas Trigaut).</w:t>
      </w:r>
    </w:p>
    <w:p>
      <w:pPr>
        <w:keepNext w:val="0"/>
        <w:keepLines w:val="0"/>
        <w:pageBreakBefore w:val="0"/>
        <w:widowControl w:val="0"/>
        <w:numPr>
          <w:ilvl w:val="0"/>
          <w:numId w:val="0"/>
        </w:numPr>
        <w:kinsoku/>
        <w:wordWrap/>
        <w:overflowPunct/>
        <w:topLinePunct w:val="0"/>
        <w:autoSpaceDE/>
        <w:autoSpaceDN/>
        <w:bidi w:val="0"/>
        <w:adjustRightInd/>
        <w:snapToGrid/>
        <w:spacing w:line="360" w:lineRule="auto"/>
        <w:ind w:left="420" w:leftChars="200" w:firstLine="480" w:firstLineChars="200"/>
        <w:jc w:val="both"/>
        <w:textAlignment w:val="auto"/>
        <w:rPr>
          <w:rFonts w:hint="eastAsia" w:ascii="Times New Roman" w:hAnsi="Times New Roman" w:eastAsia="宋体" w:cs="Times New Roman"/>
          <w:b w:val="0"/>
          <w:i w:val="0"/>
          <w:caps w:val="0"/>
          <w:color w:val="000000" w:themeColor="text1"/>
          <w:spacing w:val="0"/>
          <w:kern w:val="0"/>
          <w:sz w:val="24"/>
          <w:szCs w:val="24"/>
          <w:lang w:val="en-US" w:eastAsia="zh-CN" w:bidi="ar"/>
          <w14:textFill>
            <w14:solidFill>
              <w14:schemeClr w14:val="tx1"/>
            </w14:solidFill>
          </w14:textFill>
        </w:rPr>
      </w:pPr>
    </w:p>
    <w:p>
      <w:pPr>
        <w:keepNext w:val="0"/>
        <w:keepLines w:val="0"/>
        <w:pageBreakBefore w:val="0"/>
        <w:widowControl w:val="0"/>
        <w:numPr>
          <w:ilvl w:val="0"/>
          <w:numId w:val="0"/>
        </w:numPr>
        <w:kinsoku/>
        <w:wordWrap/>
        <w:overflowPunct/>
        <w:topLinePunct w:val="0"/>
        <w:autoSpaceDE/>
        <w:autoSpaceDN/>
        <w:bidi w:val="0"/>
        <w:adjustRightInd/>
        <w:snapToGrid/>
        <w:spacing w:line="360" w:lineRule="auto"/>
        <w:jc w:val="both"/>
        <w:textAlignment w:val="auto"/>
        <w:rPr>
          <w:rFonts w:hint="default" w:ascii="Times New Roman" w:hAnsi="Times New Roman" w:eastAsia="宋体" w:cs="Times New Roman"/>
          <w:b/>
          <w:bCs/>
          <w:i w:val="0"/>
          <w:caps w:val="0"/>
          <w:color w:val="000000" w:themeColor="text1"/>
          <w:spacing w:val="0"/>
          <w:kern w:val="0"/>
          <w:sz w:val="24"/>
          <w:szCs w:val="24"/>
          <w:lang w:val="en-US" w:eastAsia="zh-CN" w:bidi="ar"/>
          <w14:textFill>
            <w14:solidFill>
              <w14:schemeClr w14:val="tx1"/>
            </w14:solidFill>
          </w14:textFill>
        </w:rPr>
      </w:pPr>
      <w:r>
        <w:rPr>
          <w:rFonts w:hint="eastAsia" w:ascii="Times New Roman" w:hAnsi="Times New Roman" w:eastAsia="宋体" w:cs="Times New Roman"/>
          <w:b/>
          <w:bCs/>
          <w:i w:val="0"/>
          <w:caps w:val="0"/>
          <w:color w:val="000000" w:themeColor="text1"/>
          <w:spacing w:val="0"/>
          <w:kern w:val="0"/>
          <w:sz w:val="24"/>
          <w:szCs w:val="24"/>
          <w:lang w:val="en-US" w:eastAsia="zh-CN" w:bidi="ar"/>
          <w14:textFill>
            <w14:solidFill>
              <w14:schemeClr w14:val="tx1"/>
            </w14:solidFill>
          </w14:textFill>
        </w:rPr>
        <w:t>References</w:t>
      </w:r>
    </w:p>
    <w:p>
      <w:pPr>
        <w:rPr>
          <w:rFonts w:ascii="Times New Roman" w:hAnsi="Times New Roman" w:cs="Times New Roman"/>
          <w:b/>
          <w:bCs/>
          <w:sz w:val="24"/>
          <w:szCs w:val="24"/>
        </w:rPr>
      </w:pPr>
      <w:r>
        <w:rPr>
          <w:rFonts w:hint="eastAsia" w:ascii="宋体" w:hAnsi="宋体" w:eastAsia="宋体" w:cs="Times New Roman"/>
          <w:szCs w:val="21"/>
          <w:lang w:val="en-US" w:eastAsia="zh-CN"/>
        </w:rPr>
        <w:t>翟建红，张丹</w:t>
      </w:r>
      <w:r>
        <w:rPr>
          <w:rFonts w:ascii="宋体" w:hAnsi="宋体" w:eastAsia="宋体" w:cs="Times New Roman"/>
          <w:szCs w:val="21"/>
        </w:rPr>
        <w:t xml:space="preserve">. </w:t>
      </w:r>
      <w:r>
        <w:rPr>
          <w:rFonts w:hint="eastAsia" w:ascii="宋体" w:hAnsi="宋体" w:eastAsia="宋体" w:cs="Times New Roman"/>
          <w:szCs w:val="21"/>
          <w:lang w:val="en-US" w:eastAsia="zh-CN"/>
        </w:rPr>
        <w:t>佛教翻译的历史回顾</w:t>
      </w:r>
      <w:r>
        <w:rPr>
          <w:rFonts w:ascii="宋体" w:hAnsi="宋体" w:eastAsia="宋体" w:cs="Times New Roman"/>
          <w:szCs w:val="21"/>
        </w:rPr>
        <w:t>[J].</w:t>
      </w:r>
      <w:r>
        <w:rPr>
          <w:rFonts w:hint="eastAsia" w:ascii="宋体" w:hAnsi="宋体" w:eastAsia="宋体" w:cs="Times New Roman"/>
          <w:szCs w:val="21"/>
          <w:lang w:val="en-US" w:eastAsia="zh-CN"/>
        </w:rPr>
        <w:t>山西财经大学学报</w:t>
      </w:r>
      <w:r>
        <w:rPr>
          <w:rFonts w:ascii="宋体" w:hAnsi="宋体" w:eastAsia="宋体" w:cs="Times New Roman"/>
          <w:szCs w:val="21"/>
        </w:rPr>
        <w:t>,20</w:t>
      </w:r>
      <w:r>
        <w:rPr>
          <w:rFonts w:hint="eastAsia" w:ascii="宋体" w:hAnsi="宋体" w:eastAsia="宋体" w:cs="Times New Roman"/>
          <w:szCs w:val="21"/>
          <w:lang w:val="en-US" w:eastAsia="zh-CN"/>
        </w:rPr>
        <w:t>07</w:t>
      </w:r>
      <w:r>
        <w:rPr>
          <w:rFonts w:ascii="宋体" w:hAnsi="宋体" w:eastAsia="宋体" w:cs="Times New Roman"/>
          <w:szCs w:val="21"/>
        </w:rPr>
        <w:t>(</w:t>
      </w:r>
      <w:r>
        <w:rPr>
          <w:rFonts w:hint="eastAsia" w:ascii="宋体" w:hAnsi="宋体" w:eastAsia="宋体" w:cs="Times New Roman"/>
          <w:szCs w:val="21"/>
          <w:lang w:val="en-US" w:eastAsia="zh-CN"/>
        </w:rPr>
        <w:t>1</w:t>
      </w:r>
      <w:r>
        <w:rPr>
          <w:rFonts w:ascii="宋体" w:hAnsi="宋体" w:eastAsia="宋体" w:cs="Times New Roman"/>
          <w:szCs w:val="21"/>
        </w:rPr>
        <w:t>):</w:t>
      </w:r>
      <w:r>
        <w:rPr>
          <w:rFonts w:hint="eastAsia" w:ascii="宋体" w:hAnsi="宋体" w:eastAsia="宋体" w:cs="Times New Roman"/>
          <w:szCs w:val="21"/>
          <w:lang w:val="en-US" w:eastAsia="zh-CN"/>
        </w:rPr>
        <w:t>233</w:t>
      </w:r>
      <w:r>
        <w:rPr>
          <w:rFonts w:ascii="宋体" w:hAnsi="宋体" w:eastAsia="宋体" w:cs="Times New Roman"/>
          <w:szCs w:val="21"/>
        </w:rPr>
        <w:t>.</w:t>
      </w:r>
    </w:p>
    <w:p>
      <w:pPr>
        <w:rPr>
          <w:rFonts w:ascii="宋体" w:hAnsi="宋体" w:eastAsia="宋体" w:cs="Times New Roman"/>
          <w:szCs w:val="21"/>
        </w:rPr>
      </w:pPr>
      <w:r>
        <w:rPr>
          <w:rFonts w:hint="eastAsia" w:ascii="宋体" w:hAnsi="宋体" w:eastAsia="宋体" w:cs="Times New Roman"/>
          <w:szCs w:val="21"/>
          <w:lang w:val="en-US" w:eastAsia="zh-CN"/>
        </w:rPr>
        <w:t>吴志芳，雷君君</w:t>
      </w:r>
      <w:r>
        <w:rPr>
          <w:rFonts w:ascii="宋体" w:hAnsi="宋体" w:eastAsia="宋体" w:cs="Times New Roman"/>
          <w:szCs w:val="21"/>
        </w:rPr>
        <w:t>.</w:t>
      </w:r>
      <w:r>
        <w:rPr>
          <w:rFonts w:hint="eastAsia" w:ascii="宋体" w:hAnsi="宋体" w:eastAsia="宋体" w:cs="Times New Roman"/>
          <w:szCs w:val="21"/>
          <w:lang w:val="en-US" w:eastAsia="zh-CN"/>
        </w:rPr>
        <w:t>中国翻译思想发展及分期概论</w:t>
      </w:r>
      <w:r>
        <w:rPr>
          <w:rFonts w:ascii="宋体" w:hAnsi="宋体" w:eastAsia="宋体" w:cs="Times New Roman"/>
          <w:szCs w:val="21"/>
        </w:rPr>
        <w:t>[J].</w:t>
      </w:r>
      <w:r>
        <w:rPr>
          <w:rFonts w:hint="eastAsia" w:ascii="宋体" w:hAnsi="宋体" w:eastAsia="宋体" w:cs="Times New Roman"/>
          <w:szCs w:val="21"/>
          <w:lang w:val="en-US" w:eastAsia="zh-CN"/>
        </w:rPr>
        <w:t>武汉理工大学学报</w:t>
      </w:r>
      <w:r>
        <w:rPr>
          <w:rFonts w:ascii="宋体" w:hAnsi="宋体" w:eastAsia="宋体" w:cs="Times New Roman"/>
          <w:szCs w:val="21"/>
        </w:rPr>
        <w:t>,20</w:t>
      </w:r>
      <w:r>
        <w:rPr>
          <w:rFonts w:hint="eastAsia" w:ascii="宋体" w:hAnsi="宋体" w:eastAsia="宋体" w:cs="Times New Roman"/>
          <w:szCs w:val="21"/>
          <w:lang w:val="en-US" w:eastAsia="zh-CN"/>
        </w:rPr>
        <w:t>06</w:t>
      </w:r>
      <w:r>
        <w:rPr>
          <w:rFonts w:ascii="宋体" w:hAnsi="宋体" w:eastAsia="宋体" w:cs="Times New Roman"/>
          <w:szCs w:val="21"/>
        </w:rPr>
        <w:t>(0</w:t>
      </w:r>
      <w:r>
        <w:rPr>
          <w:rFonts w:hint="eastAsia" w:ascii="宋体" w:hAnsi="宋体" w:eastAsia="宋体" w:cs="Times New Roman"/>
          <w:szCs w:val="21"/>
          <w:lang w:val="en-US" w:eastAsia="zh-CN"/>
        </w:rPr>
        <w:t>5</w:t>
      </w:r>
      <w:r>
        <w:rPr>
          <w:rFonts w:ascii="宋体" w:hAnsi="宋体" w:eastAsia="宋体" w:cs="Times New Roman"/>
          <w:szCs w:val="21"/>
        </w:rPr>
        <w:t>):</w:t>
      </w:r>
      <w:r>
        <w:rPr>
          <w:rFonts w:hint="eastAsia" w:ascii="宋体" w:hAnsi="宋体" w:eastAsia="宋体" w:cs="Times New Roman"/>
          <w:szCs w:val="21"/>
          <w:lang w:val="en-US" w:eastAsia="zh-CN"/>
        </w:rPr>
        <w:t>749</w:t>
      </w:r>
      <w:r>
        <w:rPr>
          <w:rFonts w:ascii="宋体" w:hAnsi="宋体" w:eastAsia="宋体" w:cs="Times New Roman"/>
          <w:szCs w:val="21"/>
        </w:rPr>
        <w:t>.</w:t>
      </w:r>
    </w:p>
    <w:p>
      <w:pPr>
        <w:rPr>
          <w:rFonts w:ascii="宋体" w:hAnsi="宋体" w:eastAsia="宋体" w:cs="Times New Roman"/>
          <w:szCs w:val="21"/>
        </w:rPr>
      </w:pPr>
      <w:r>
        <w:rPr>
          <w:rFonts w:hint="eastAsia" w:ascii="宋体" w:hAnsi="宋体" w:eastAsia="宋体" w:cs="Times New Roman"/>
          <w:szCs w:val="21"/>
          <w:lang w:val="en-US" w:eastAsia="zh-CN"/>
        </w:rPr>
        <w:t>马祖毅</w:t>
      </w:r>
      <w:r>
        <w:rPr>
          <w:rFonts w:ascii="宋体" w:hAnsi="宋体" w:eastAsia="宋体" w:cs="Times New Roman"/>
          <w:szCs w:val="21"/>
        </w:rPr>
        <w:t xml:space="preserve">. </w:t>
      </w:r>
      <w:r>
        <w:rPr>
          <w:rFonts w:hint="eastAsia" w:ascii="宋体" w:hAnsi="宋体" w:eastAsia="宋体" w:cs="Times New Roman"/>
          <w:szCs w:val="21"/>
          <w:lang w:val="en-US" w:eastAsia="zh-CN"/>
        </w:rPr>
        <w:t>中国翻译简史——五四以前部分</w:t>
      </w:r>
      <w:r>
        <w:rPr>
          <w:rFonts w:ascii="宋体" w:hAnsi="宋体" w:eastAsia="宋体" w:cs="Times New Roman"/>
          <w:szCs w:val="21"/>
        </w:rPr>
        <w:t>[</w:t>
      </w:r>
      <w:r>
        <w:rPr>
          <w:rFonts w:hint="eastAsia" w:ascii="宋体" w:hAnsi="宋体" w:eastAsia="宋体" w:cs="Times New Roman"/>
          <w:szCs w:val="21"/>
          <w:lang w:val="en-US" w:eastAsia="zh-CN"/>
        </w:rPr>
        <w:t>M</w:t>
      </w:r>
      <w:r>
        <w:rPr>
          <w:rFonts w:ascii="宋体" w:hAnsi="宋体" w:eastAsia="宋体" w:cs="Times New Roman"/>
          <w:szCs w:val="21"/>
        </w:rPr>
        <w:t>].</w:t>
      </w:r>
      <w:r>
        <w:rPr>
          <w:rFonts w:hint="eastAsia" w:ascii="宋体" w:hAnsi="宋体" w:eastAsia="宋体" w:cs="Times New Roman"/>
          <w:szCs w:val="21"/>
          <w:lang w:val="en-US" w:eastAsia="zh-CN"/>
        </w:rPr>
        <w:t>北京：中国对外翻译出版公司</w:t>
      </w:r>
      <w:r>
        <w:rPr>
          <w:rFonts w:ascii="宋体" w:hAnsi="宋体" w:eastAsia="宋体" w:cs="Times New Roman"/>
          <w:szCs w:val="21"/>
        </w:rPr>
        <w:t>,</w:t>
      </w:r>
      <w:r>
        <w:rPr>
          <w:rFonts w:hint="eastAsia" w:ascii="宋体" w:hAnsi="宋体" w:eastAsia="宋体" w:cs="Times New Roman"/>
          <w:szCs w:val="21"/>
          <w:lang w:val="en-US" w:eastAsia="zh-CN"/>
        </w:rPr>
        <w:t>199</w:t>
      </w:r>
      <w:r>
        <w:rPr>
          <w:rFonts w:ascii="宋体" w:hAnsi="宋体" w:eastAsia="宋体" w:cs="Times New Roman"/>
          <w:szCs w:val="21"/>
        </w:rPr>
        <w:t>8.</w:t>
      </w:r>
    </w:p>
    <w:p>
      <w:pPr>
        <w:rPr>
          <w:rFonts w:ascii="宋体" w:hAnsi="宋体" w:eastAsia="宋体" w:cs="Times New Roman"/>
          <w:b/>
          <w:bCs/>
          <w:szCs w:val="21"/>
        </w:rPr>
      </w:pPr>
      <w:r>
        <w:rPr>
          <w:rFonts w:hint="eastAsia" w:ascii="宋体" w:hAnsi="宋体" w:eastAsia="宋体" w:cs="Times New Roman"/>
          <w:b/>
          <w:bCs/>
          <w:szCs w:val="21"/>
        </w:rPr>
        <w:t>网络文献</w:t>
      </w:r>
    </w:p>
    <w:p>
      <w:pPr>
        <w:rPr>
          <w:rFonts w:hint="eastAsia"/>
        </w:rPr>
      </w:pPr>
      <w:r>
        <w:rPr>
          <w:rFonts w:hint="eastAsia"/>
        </w:rPr>
        <w:fldChar w:fldCharType="begin"/>
      </w:r>
      <w:r>
        <w:rPr>
          <w:rFonts w:hint="eastAsia"/>
        </w:rPr>
        <w:instrText xml:space="preserve"> HYPERLINK "https://wiki.ruhr-uni-bochum.de/uvu/images/a/a6/The_Emergence_of_Translation_and_Interpretation_in_Western_Countries.docx" </w:instrText>
      </w:r>
      <w:r>
        <w:rPr>
          <w:rFonts w:hint="eastAsia"/>
        </w:rPr>
        <w:fldChar w:fldCharType="separate"/>
      </w:r>
      <w:r>
        <w:rPr>
          <w:rStyle w:val="7"/>
          <w:rFonts w:hint="eastAsia"/>
        </w:rPr>
        <w:t>https://wiki.ruhr-uni-bochum.de/uvu/images/a/a6/The_Emergence_of_Translation_and_Interpretation_in_Western_Countries.docx</w:t>
      </w:r>
      <w:r>
        <w:rPr>
          <w:rFonts w:hint="eastAsia"/>
        </w:rPr>
        <w:fldChar w:fldCharType="end"/>
      </w:r>
    </w:p>
    <w:p>
      <w:pPr>
        <w:rPr>
          <w:rFonts w:hint="eastAsia"/>
        </w:rPr>
      </w:pPr>
      <w:r>
        <w:rPr>
          <w:rFonts w:hint="eastAsia"/>
        </w:rPr>
        <w:fldChar w:fldCharType="begin"/>
      </w:r>
      <w:r>
        <w:rPr>
          <w:rFonts w:hint="eastAsia"/>
        </w:rPr>
        <w:instrText xml:space="preserve"> HYPERLINK "https://wenku.baidu.com/view/2e69ce9efbd6195f312b3169a45177232e60e473.html" </w:instrText>
      </w:r>
      <w:r>
        <w:rPr>
          <w:rFonts w:hint="eastAsia"/>
        </w:rPr>
        <w:fldChar w:fldCharType="separate"/>
      </w:r>
      <w:r>
        <w:rPr>
          <w:rStyle w:val="7"/>
          <w:rFonts w:hint="eastAsia"/>
        </w:rPr>
        <w:t>https://wenku.baidu.com/view/2e69ce9efbd6195f312b3169a45177232e60e473.html</w:t>
      </w:r>
      <w:r>
        <w:rPr>
          <w:rFonts w:hint="eastAsia"/>
        </w:rPr>
        <w:fldChar w:fldCharType="end"/>
      </w:r>
    </w:p>
    <w:p>
      <w:pPr>
        <w:rPr>
          <w:rFonts w:hint="eastAsia"/>
        </w:rPr>
      </w:pPr>
    </w:p>
    <w:p>
      <w:pPr>
        <w:keepNext w:val="0"/>
        <w:keepLines w:val="0"/>
        <w:pageBreakBefore w:val="0"/>
        <w:widowControl w:val="0"/>
        <w:numPr>
          <w:ilvl w:val="0"/>
          <w:numId w:val="0"/>
        </w:numPr>
        <w:kinsoku/>
        <w:wordWrap/>
        <w:overflowPunct/>
        <w:topLinePunct w:val="0"/>
        <w:autoSpaceDE/>
        <w:autoSpaceDN/>
        <w:bidi w:val="0"/>
        <w:adjustRightInd/>
        <w:snapToGrid/>
        <w:spacing w:line="360" w:lineRule="auto"/>
        <w:jc w:val="both"/>
        <w:textAlignment w:val="auto"/>
        <w:rPr>
          <w:rFonts w:hint="default" w:ascii="Times New Roman" w:hAnsi="Times New Roman" w:eastAsia="宋体" w:cs="Times New Roman"/>
          <w:b w:val="0"/>
          <w:i w:val="0"/>
          <w:caps w:val="0"/>
          <w:color w:val="000000" w:themeColor="text1"/>
          <w:spacing w:val="0"/>
          <w:kern w:val="0"/>
          <w:sz w:val="30"/>
          <w:szCs w:val="30"/>
          <w:lang w:val="en-US" w:eastAsia="zh-CN" w:bidi="ar"/>
          <w14:textFill>
            <w14:solidFill>
              <w14:schemeClr w14:val="tx1"/>
            </w14:solidFill>
          </w14:textFill>
        </w:rPr>
      </w:pPr>
      <w:bookmarkStart w:id="0" w:name="_GoBack"/>
      <w:bookmarkEnd w:id="0"/>
    </w:p>
    <w:p>
      <w:pPr>
        <w:jc w:val="both"/>
        <w:rPr>
          <w:rFonts w:hint="default" w:ascii="Times New Roman" w:hAnsi="Times New Roman" w:cs="Times New Roman"/>
          <w:sz w:val="30"/>
          <w:szCs w:val="30"/>
          <w:lang w:val="en-US" w:eastAsia="zh-CN"/>
        </w:rPr>
      </w:pPr>
    </w:p>
    <w:sectPr>
      <w:pgSz w:w="11906" w:h="16838"/>
      <w:pgMar w:top="1440" w:right="1800" w:bottom="1440" w:left="1800" w:header="851" w:footer="992" w:gutter="0"/>
      <w:cols w:space="425" w:num="1"/>
      <w:docGrid w:type="lines" w:linePitch="312" w:charSpace="0"/>
    </w:sectPr>
  </w:body>
</w:document>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mc:Ignorable="w14">
  <w:font w:name="Times New Roman">
    <w:panose1 w:val="02020603050405020304"/>
    <w:charset w:val="00"/>
    <w:family w:val="roman"/>
    <w:pitch w:val="variable"/>
    <w:sig w:usb0="20007A87" w:usb1="80000000" w:usb2="00000008" w:usb3="00000000" w:csb0="000001FF" w:csb1="00000000"/>
  </w:font>
  <w:font w:name="宋体">
    <w:panose1 w:val="02010600030101010101"/>
    <w:charset w:val="86"/>
    <w:family w:val="auto"/>
    <w:pitch w:val="default"/>
    <w:sig w:usb0="00000003" w:usb1="288F0000" w:usb2="00000006" w:usb3="00000000" w:csb0="00040001" w:csb1="00000000"/>
  </w:font>
  <w:font w:name="Wingdings">
    <w:panose1 w:val="05000000000000000000"/>
    <w:charset w:val="02"/>
    <w:family w:val="auto"/>
    <w:pitch w:val="default"/>
    <w:sig w:usb0="00000000" w:usb1="00000000" w:usb2="00000000" w:usb3="00000000" w:csb0="80000000" w:csb1="00000000"/>
  </w:font>
  <w:font w:name="Arial">
    <w:panose1 w:val="020B0604020202020204"/>
    <w:charset w:val="01"/>
    <w:family w:val="swiss"/>
    <w:pitch w:val="default"/>
    <w:sig w:usb0="E0002EFF" w:usb1="C000785B" w:usb2="00000009" w:usb3="00000000" w:csb0="400001FF" w:csb1="FFFF0000"/>
  </w:font>
  <w:font w:name="黑体">
    <w:panose1 w:val="02010609060101010101"/>
    <w:charset w:val="86"/>
    <w:family w:val="auto"/>
    <w:pitch w:val="default"/>
    <w:sig w:usb0="800002BF" w:usb1="38CF7CFA" w:usb2="00000016" w:usb3="00000000" w:csb0="00040001" w:csb1="00000000"/>
  </w:font>
  <w:font w:name="Courier New">
    <w:panose1 w:val="02070309020205020404"/>
    <w:charset w:val="01"/>
    <w:family w:val="modern"/>
    <w:pitch w:val="default"/>
    <w:sig w:usb0="E0002EFF" w:usb1="C0007843" w:usb2="00000009" w:usb3="00000000" w:csb0="400001FF" w:csb1="FFFF0000"/>
  </w:font>
  <w:font w:name="Symbol">
    <w:panose1 w:val="05050102010706020507"/>
    <w:charset w:val="02"/>
    <w:family w:val="roman"/>
    <w:pitch w:val="default"/>
    <w:sig w:usb0="00000000" w:usb1="00000000" w:usb2="00000000" w:usb3="00000000" w:csb0="80000000" w:csb1="00000000"/>
  </w:font>
  <w:font w:name="Calibri">
    <w:panose1 w:val="020F0502020204030204"/>
    <w:charset w:val="00"/>
    <w:family w:val="swiss"/>
    <w:pitch w:val="default"/>
    <w:sig w:usb0="E4002EFF" w:usb1="C000247B" w:usb2="00000009" w:usb3="00000000" w:csb0="200001FF" w:csb1="00000000"/>
  </w:font>
  <w:font w:name="Verdana">
    <w:panose1 w:val="020B0604030504040204"/>
    <w:charset w:val="00"/>
    <w:family w:val="auto"/>
    <w:pitch w:val="default"/>
    <w:sig w:usb0="A00006FF" w:usb1="4000205B" w:usb2="00000010" w:usb3="00000000" w:csb0="2000019F" w:csb1="00000000"/>
  </w:font>
  <w:font w:name="微软雅黑">
    <w:panose1 w:val="020B0503020204020204"/>
    <w:charset w:val="86"/>
    <w:family w:val="auto"/>
    <w:pitch w:val="default"/>
    <w:sig w:usb0="80000287" w:usb1="2ACF3C50" w:usb2="00000016" w:usb3="00000000" w:csb0="0004001F" w:csb1="00000000"/>
  </w:font>
</w:fonts>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mc:Ignorable="w14 wp14">
  <w:abstractNum w:abstractNumId="0">
    <w:nsid w:val="BA759606"/>
    <w:multiLevelType w:val="singleLevel"/>
    <w:tmpl w:val="BA759606"/>
    <w:lvl w:ilvl="0" w:tentative="0">
      <w:start w:val="1"/>
      <w:numFmt w:val="decimal"/>
      <w:suff w:val="space"/>
      <w:lvlText w:val="%1."/>
      <w:lvlJc w:val="left"/>
    </w:lvl>
  </w:abstractNum>
  <w:num w:numId="1">
    <w:abstractNumId w:val="0"/>
  </w:num>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sl="http://schemas.openxmlformats.org/schemaLibrary/2006/main" mc:Ignorable="w14">
  <w:zoom w:percent="90"/>
  <w:embedSystemFonts/>
  <w:bordersDoNotSurroundHeader w:val="0"/>
  <w:bordersDoNotSurroundFooter w:val="0"/>
  <w:documentProtection w:enforcement="0"/>
  <w:defaultTabStop w:val="420"/>
  <w:drawingGridVerticalSpacing w:val="156"/>
  <w:displayHorizontalDrawingGridEvery w:val="1"/>
  <w:displayVerticalDrawingGridEvery w:val="1"/>
  <w:noPunctuationKerning w:val="1"/>
  <w:characterSpacingControl w:val="compressPunctuation"/>
  <w:compat>
    <w:spaceForUL/>
    <w:balanceSingleByteDoubleByteWidth/>
    <w:doNotLeaveBackslashAlone/>
    <w:ulTrailSpace/>
    <w:doNotExpandShiftReturn/>
    <w:adjustLineHeightInTable/>
    <w:doNotWrapTextWithPunct/>
    <w:doNotUseEastAsianBreakRules/>
    <w:useFELayout/>
    <w:doNotUseIndentAsNumberingTabStop/>
    <w:useAltKinsokuLineBreakRules/>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00000000"/>
    <w:rsid w:val="05875714"/>
    <w:rsid w:val="0A9D6A7E"/>
    <w:rsid w:val="0FD61E45"/>
    <w:rsid w:val="11B143F6"/>
    <w:rsid w:val="139663AE"/>
    <w:rsid w:val="24565A64"/>
    <w:rsid w:val="2B966DA3"/>
    <w:rsid w:val="3A9C5605"/>
    <w:rsid w:val="3D9E1609"/>
    <w:rsid w:val="4D244F9D"/>
    <w:rsid w:val="5C9D75BD"/>
    <w:rsid w:val="69AC004E"/>
  </w:rsids>
  <m:mathPr>
    <m:mathFont m:val="Cambria Math"/>
    <m:brkBin m:val="before"/>
    <m:brkBinSub m:val="--"/>
    <m:smallFrac m:val="0"/>
    <m:dispDef/>
    <m:lMargin m:val="0"/>
    <m:rMargin m:val="0"/>
    <m:defJc m:val="centerGroup"/>
    <m:wrapIndent m:val="1440"/>
    <m:intLim m:val="subSup"/>
    <m:naryLim m:val="undOvr"/>
  </m:mathPr>
  <w:themeFontLang w:val="en-US" w:eastAsia="zh-CN"/>
  <w:clrSchemeMapping w:bg1="light1" w:t1="dark1" w:bg2="light2" w:t2="dark2" w:accent1="accent1" w:accent2="accent2" w:accent3="accent3" w:accent4="accent4" w:accent5="accent5" w:accent6="accent6" w:hyperlink="hyperlink" w:followedHyperlink="followedHyperlink"/>
  <w:doNotIncludeSubdocsInStats/>
</w:settings>
</file>

<file path=word/styles.xml><?xml version="1.0" encoding="utf-8"?>
<w:styles xmlns:mc="http://schemas.openxmlformats.org/markup-compatibility/2006" xmlns:o="urn:schemas-microsoft-com:office:office" xmlns:r="http://schemas.openxmlformats.org/officeDocument/2006/relationships" xmlns:m="http://schemas.openxmlformats.org/officeDocument/2006/math" xmlns:v="urn:schemas-microsoft-com:vml" xmlns:w="http://schemas.openxmlformats.org/wordprocessingml/2006/main" xmlns:w14="http://schemas.microsoft.com/office/word/2010/wordml" xmlns:w10="urn:schemas-microsoft-com:office:word" xmlns:sl="http://schemas.openxmlformats.org/schemaLibrary/2006/main" mc:Ignorable="w14">
  <w:docDefaults>
    <w:rPrDefault>
      <w:rPr>
        <w:rFonts w:ascii="Times New Roman" w:hAnsi="Times New Roman" w:eastAsia="宋体" w:cs="Times New Roman"/>
      </w:rPr>
    </w:rPrDefault>
  </w:docDefaults>
  <w:latentStyles w:count="260" w:defQFormat="0" w:defUnhideWhenUsed="1" w:defSemiHidden="1" w:defUIPriority="99" w:defLockedState="0">
    <w:lsdException w:qFormat="1" w:unhideWhenUsed="0" w:uiPriority="0" w:semiHidden="0" w:name="Normal"/>
    <w:lsdException w:qFormat="1" w:unhideWhenUsed="0" w:uiPriority="0" w:semiHidden="0" w:name="heading 1"/>
    <w:lsdException w:qFormat="1" w:uiPriority="0" w:name="heading 2"/>
    <w:lsdException w:qFormat="1" w:uiPriority="0" w:name="heading 3"/>
    <w:lsdException w:qFormat="1" w:uiPriority="0" w:name="heading 4"/>
    <w:lsdException w:qFormat="1" w:uiPriority="0" w:name="heading 5"/>
    <w:lsdException w:qFormat="1" w:uiPriority="0" w:name="heading 6"/>
    <w:lsdException w:qFormat="1" w:uiPriority="0" w:name="heading 7"/>
    <w:lsdException w:qFormat="1" w:uiPriority="0" w:name="heading 8"/>
    <w:lsdException w:qFormat="1" w:uiPriority="0" w:name="heading 9"/>
    <w:lsdException w:unhideWhenUsed="0" w:uiPriority="0" w:semiHidden="0" w:name="index 1"/>
    <w:lsdException w:unhideWhenUsed="0" w:uiPriority="0" w:semiHidden="0" w:name="index 2"/>
    <w:lsdException w:unhideWhenUsed="0" w:uiPriority="0" w:semiHidden="0" w:name="index 3"/>
    <w:lsdException w:unhideWhenUsed="0" w:uiPriority="0" w:semiHidden="0" w:name="index 4"/>
    <w:lsdException w:unhideWhenUsed="0" w:uiPriority="0" w:semiHidden="0" w:name="index 5"/>
    <w:lsdException w:unhideWhenUsed="0" w:uiPriority="0" w:semiHidden="0" w:name="index 6"/>
    <w:lsdException w:unhideWhenUsed="0" w:uiPriority="0" w:semiHidden="0" w:name="index 7"/>
    <w:lsdException w:unhideWhenUsed="0" w:uiPriority="0" w:semiHidden="0" w:name="index 8"/>
    <w:lsdException w:unhideWhenUsed="0" w:uiPriority="0" w:semiHidden="0" w:name="index 9"/>
    <w:lsdException w:unhideWhenUsed="0" w:uiPriority="0" w:semiHidden="0" w:name="toc 1"/>
    <w:lsdException w:unhideWhenUsed="0" w:uiPriority="0" w:semiHidden="0" w:name="toc 2"/>
    <w:lsdException w:unhideWhenUsed="0" w:uiPriority="0" w:semiHidden="0" w:name="toc 3"/>
    <w:lsdException w:unhideWhenUsed="0" w:uiPriority="0" w:semiHidden="0" w:name="toc 4"/>
    <w:lsdException w:unhideWhenUsed="0" w:uiPriority="0" w:semiHidden="0" w:name="toc 5"/>
    <w:lsdException w:unhideWhenUsed="0" w:uiPriority="0" w:semiHidden="0" w:name="toc 6"/>
    <w:lsdException w:unhideWhenUsed="0" w:uiPriority="0" w:semiHidden="0" w:name="toc 7"/>
    <w:lsdException w:unhideWhenUsed="0" w:uiPriority="0" w:semiHidden="0" w:name="toc 8"/>
    <w:lsdException w:unhideWhenUsed="0" w:uiPriority="0" w:semiHidden="0" w:name="toc 9"/>
    <w:lsdException w:unhideWhenUsed="0" w:uiPriority="0" w:semiHidden="0" w:name="Normal Indent"/>
    <w:lsdException w:unhideWhenUsed="0" w:uiPriority="0" w:semiHidden="0" w:name="footnote text"/>
    <w:lsdException w:unhideWhenUsed="0" w:uiPriority="0" w:semiHidden="0" w:name="annotation text"/>
    <w:lsdException w:unhideWhenUsed="0" w:uiPriority="0" w:semiHidden="0" w:name="header"/>
    <w:lsdException w:unhideWhenUsed="0" w:uiPriority="0" w:semiHidden="0" w:name="footer"/>
    <w:lsdException w:unhideWhenUsed="0" w:uiPriority="0" w:semiHidden="0" w:name="index heading"/>
    <w:lsdException w:qFormat="1" w:uiPriority="0" w:name="caption"/>
    <w:lsdException w:unhideWhenUsed="0" w:uiPriority="0" w:semiHidden="0" w:name="table of figures"/>
    <w:lsdException w:unhideWhenUsed="0" w:uiPriority="0" w:semiHidden="0" w:name="envelope address"/>
    <w:lsdException w:unhideWhenUsed="0" w:uiPriority="0" w:semiHidden="0" w:name="envelope return"/>
    <w:lsdException w:unhideWhenUsed="0" w:uiPriority="0" w:semiHidden="0" w:name="footnote reference"/>
    <w:lsdException w:unhideWhenUsed="0" w:uiPriority="0" w:semiHidden="0" w:name="annotation reference"/>
    <w:lsdException w:unhideWhenUsed="0" w:uiPriority="0" w:semiHidden="0" w:name="line number"/>
    <w:lsdException w:unhideWhenUsed="0" w:uiPriority="0" w:semiHidden="0" w:name="page number"/>
    <w:lsdException w:unhideWhenUsed="0" w:uiPriority="0" w:semiHidden="0" w:name="endnote reference"/>
    <w:lsdException w:unhideWhenUsed="0" w:uiPriority="0" w:semiHidden="0" w:name="endnote text"/>
    <w:lsdException w:unhideWhenUsed="0" w:uiPriority="0" w:semiHidden="0" w:name="table of authorities"/>
    <w:lsdException w:unhideWhenUsed="0" w:uiPriority="0" w:semiHidden="0" w:name="macro"/>
    <w:lsdException w:unhideWhenUsed="0" w:uiPriority="0" w:semiHidden="0" w:name="toa heading"/>
    <w:lsdException w:unhideWhenUsed="0" w:uiPriority="0" w:semiHidden="0" w:name="List"/>
    <w:lsdException w:unhideWhenUsed="0" w:uiPriority="0" w:semiHidden="0" w:name="List Bullet"/>
    <w:lsdException w:unhideWhenUsed="0" w:uiPriority="0" w:semiHidden="0" w:name="List Number"/>
    <w:lsdException w:unhideWhenUsed="0" w:uiPriority="0" w:semiHidden="0" w:name="List 2"/>
    <w:lsdException w:unhideWhenUsed="0" w:uiPriority="0" w:semiHidden="0" w:name="List 3"/>
    <w:lsdException w:unhideWhenUsed="0" w:uiPriority="0" w:semiHidden="0" w:name="List 4"/>
    <w:lsdException w:unhideWhenUsed="0" w:uiPriority="0" w:semiHidden="0" w:name="List 5"/>
    <w:lsdException w:unhideWhenUsed="0" w:uiPriority="0" w:semiHidden="0" w:name="List Bullet 2"/>
    <w:lsdException w:unhideWhenUsed="0" w:uiPriority="0" w:semiHidden="0" w:name="List Bullet 3"/>
    <w:lsdException w:unhideWhenUsed="0" w:uiPriority="0" w:semiHidden="0" w:name="List Bullet 4"/>
    <w:lsdException w:unhideWhenUsed="0" w:uiPriority="0" w:semiHidden="0" w:name="List Bullet 5"/>
    <w:lsdException w:unhideWhenUsed="0" w:uiPriority="0" w:semiHidden="0" w:name="List Number 2"/>
    <w:lsdException w:unhideWhenUsed="0" w:uiPriority="0" w:semiHidden="0" w:name="List Number 3"/>
    <w:lsdException w:unhideWhenUsed="0" w:uiPriority="0" w:semiHidden="0" w:name="List Number 4"/>
    <w:lsdException w:unhideWhenUsed="0" w:uiPriority="0" w:semiHidden="0" w:name="List Number 5"/>
    <w:lsdException w:qFormat="1" w:unhideWhenUsed="0" w:uiPriority="0" w:semiHidden="0" w:name="Title"/>
    <w:lsdException w:unhideWhenUsed="0" w:uiPriority="0" w:semiHidden="0" w:name="Closing"/>
    <w:lsdException w:unhideWhenUsed="0" w:uiPriority="0" w:semiHidden="0" w:name="Signature"/>
    <w:lsdException w:qFormat="1" w:unhideWhenUsed="0" w:uiPriority="0" w:name="Default Paragraph Font"/>
    <w:lsdException w:unhideWhenUsed="0" w:uiPriority="0" w:semiHidden="0" w:name="Body Text"/>
    <w:lsdException w:unhideWhenUsed="0" w:uiPriority="0" w:semiHidden="0" w:name="Body Text Indent"/>
    <w:lsdException w:unhideWhenUsed="0" w:uiPriority="0" w:semiHidden="0" w:name="List Continue"/>
    <w:lsdException w:unhideWhenUsed="0" w:uiPriority="0" w:semiHidden="0" w:name="List Continue 2"/>
    <w:lsdException w:unhideWhenUsed="0" w:uiPriority="0" w:semiHidden="0" w:name="List Continue 3"/>
    <w:lsdException w:unhideWhenUsed="0" w:uiPriority="0" w:semiHidden="0" w:name="List Continue 4"/>
    <w:lsdException w:unhideWhenUsed="0" w:uiPriority="0" w:semiHidden="0" w:name="List Continue 5"/>
    <w:lsdException w:unhideWhenUsed="0" w:uiPriority="0" w:semiHidden="0" w:name="Message Header"/>
    <w:lsdException w:qFormat="1" w:unhideWhenUsed="0" w:uiPriority="0" w:semiHidden="0" w:name="Subtitle"/>
    <w:lsdException w:unhideWhenUsed="0" w:uiPriority="0" w:semiHidden="0" w:name="Salutation"/>
    <w:lsdException w:unhideWhenUsed="0" w:uiPriority="0" w:semiHidden="0" w:name="Date"/>
    <w:lsdException w:unhideWhenUsed="0" w:uiPriority="0" w:semiHidden="0" w:name="Body Text First Indent"/>
    <w:lsdException w:unhideWhenUsed="0" w:uiPriority="0" w:semiHidden="0" w:name="Body Text First Indent 2"/>
    <w:lsdException w:unhideWhenUsed="0" w:uiPriority="0" w:semiHidden="0" w:name="Note Heading"/>
    <w:lsdException w:unhideWhenUsed="0" w:uiPriority="0" w:semiHidden="0" w:name="Body Text 2"/>
    <w:lsdException w:unhideWhenUsed="0" w:uiPriority="0" w:semiHidden="0" w:name="Body Text 3"/>
    <w:lsdException w:unhideWhenUsed="0" w:uiPriority="0" w:semiHidden="0" w:name="Body Text Indent 2"/>
    <w:lsdException w:unhideWhenUsed="0" w:uiPriority="0" w:semiHidden="0" w:name="Body Text Indent 3"/>
    <w:lsdException w:unhideWhenUsed="0" w:uiPriority="0" w:semiHidden="0" w:name="Block Text"/>
    <w:lsdException w:qFormat="1" w:uiPriority="99" w:semiHidden="0" w:name="Hyperlink"/>
    <w:lsdException w:unhideWhenUsed="0" w:uiPriority="0" w:semiHidden="0" w:name="FollowedHyperlink"/>
    <w:lsdException w:qFormat="1" w:unhideWhenUsed="0" w:uiPriority="0" w:semiHidden="0" w:name="Strong"/>
    <w:lsdException w:qFormat="1" w:unhideWhenUsed="0" w:uiPriority="0" w:semiHidden="0" w:name="Emphasis"/>
    <w:lsdException w:unhideWhenUsed="0" w:uiPriority="0" w:semiHidden="0" w:name="Document Map"/>
    <w:lsdException w:unhideWhenUsed="0" w:uiPriority="0" w:semiHidden="0" w:name="Plain Text"/>
    <w:lsdException w:unhideWhenUsed="0" w:uiPriority="0" w:semiHidden="0" w:name="E-mail Signature"/>
    <w:lsdException w:qFormat="1" w:unhideWhenUsed="0" w:uiPriority="0" w:semiHidden="0" w:name="Normal (Web)"/>
    <w:lsdException w:unhideWhenUsed="0" w:uiPriority="0" w:semiHidden="0" w:name="HTML Acronym"/>
    <w:lsdException w:unhideWhenUsed="0" w:uiPriority="0" w:semiHidden="0" w:name="HTML Address"/>
    <w:lsdException w:unhideWhenUsed="0" w:uiPriority="0" w:semiHidden="0" w:name="HTML Cite"/>
    <w:lsdException w:unhideWhenUsed="0" w:uiPriority="0" w:semiHidden="0" w:name="HTML Code"/>
    <w:lsdException w:unhideWhenUsed="0" w:uiPriority="0" w:semiHidden="0" w:name="HTML Definition"/>
    <w:lsdException w:unhideWhenUsed="0" w:uiPriority="0" w:semiHidden="0" w:name="HTML Keyboard"/>
    <w:lsdException w:unhideWhenUsed="0" w:uiPriority="0" w:semiHidden="0" w:name="HTML Preformatted"/>
    <w:lsdException w:unhideWhenUsed="0" w:uiPriority="0" w:semiHidden="0" w:name="HTML Sample"/>
    <w:lsdException w:unhideWhenUsed="0" w:uiPriority="0" w:semiHidden="0" w:name="HTML Typewriter"/>
    <w:lsdException w:unhideWhenUsed="0" w:uiPriority="0" w:semiHidden="0" w:name="HTML Variable"/>
    <w:lsdException w:qFormat="1" w:unhideWhenUsed="0" w:uiPriority="0" w:name="Normal Table"/>
    <w:lsdException w:unhideWhenUsed="0" w:uiPriority="0" w:semiHidden="0" w:name="annotation subject"/>
    <w:lsdException w:unhideWhenUsed="0" w:uiPriority="0" w:semiHidden="0" w:name="Table Simple 1"/>
    <w:lsdException w:unhideWhenUsed="0" w:uiPriority="0" w:semiHidden="0" w:name="Table Simple 2"/>
    <w:lsdException w:unhideWhenUsed="0" w:uiPriority="0" w:semiHidden="0" w:name="Table Simple 3"/>
    <w:lsdException w:unhideWhenUsed="0" w:uiPriority="0" w:semiHidden="0" w:name="Table Classic 1"/>
    <w:lsdException w:unhideWhenUsed="0" w:uiPriority="0" w:semiHidden="0" w:name="Table Classic 2"/>
    <w:lsdException w:unhideWhenUsed="0" w:uiPriority="0" w:semiHidden="0" w:name="Table Classic 3"/>
    <w:lsdException w:unhideWhenUsed="0" w:uiPriority="0" w:semiHidden="0" w:name="Table Classic 4"/>
    <w:lsdException w:unhideWhenUsed="0" w:uiPriority="0" w:semiHidden="0" w:name="Table Colorful 1"/>
    <w:lsdException w:unhideWhenUsed="0" w:uiPriority="0" w:semiHidden="0" w:name="Table Colorful 2"/>
    <w:lsdException w:unhideWhenUsed="0" w:uiPriority="0" w:semiHidden="0" w:name="Table Colorful 3"/>
    <w:lsdException w:unhideWhenUsed="0" w:uiPriority="0" w:semiHidden="0" w:name="Table Columns 1"/>
    <w:lsdException w:unhideWhenUsed="0" w:uiPriority="0" w:semiHidden="0" w:name="Table Columns 2"/>
    <w:lsdException w:unhideWhenUsed="0" w:uiPriority="0" w:semiHidden="0" w:name="Table Columns 3"/>
    <w:lsdException w:unhideWhenUsed="0" w:uiPriority="0" w:semiHidden="0" w:name="Table Columns 4"/>
    <w:lsdException w:unhideWhenUsed="0" w:uiPriority="0" w:semiHidden="0" w:name="Table Columns 5"/>
    <w:lsdException w:unhideWhenUsed="0" w:uiPriority="0" w:semiHidden="0" w:name="Table Grid 1"/>
    <w:lsdException w:unhideWhenUsed="0" w:uiPriority="0" w:semiHidden="0" w:name="Table Grid 2"/>
    <w:lsdException w:unhideWhenUsed="0" w:uiPriority="0" w:semiHidden="0" w:name="Table Grid 3"/>
    <w:lsdException w:unhideWhenUsed="0" w:uiPriority="0" w:semiHidden="0" w:name="Table Grid 4"/>
    <w:lsdException w:unhideWhenUsed="0" w:uiPriority="0" w:semiHidden="0" w:name="Table Grid 5"/>
    <w:lsdException w:unhideWhenUsed="0" w:uiPriority="0" w:semiHidden="0" w:name="Table Grid 6"/>
    <w:lsdException w:unhideWhenUsed="0" w:uiPriority="0" w:semiHidden="0" w:name="Table Grid 7"/>
    <w:lsdException w:unhideWhenUsed="0" w:uiPriority="0" w:semiHidden="0" w:name="Table Grid 8"/>
    <w:lsdException w:unhideWhenUsed="0" w:uiPriority="0" w:semiHidden="0" w:name="Table List 1"/>
    <w:lsdException w:unhideWhenUsed="0" w:uiPriority="0" w:semiHidden="0" w:name="Table List 2"/>
    <w:lsdException w:unhideWhenUsed="0" w:uiPriority="0" w:semiHidden="0" w:name="Table List 3"/>
    <w:lsdException w:unhideWhenUsed="0" w:uiPriority="0" w:semiHidden="0" w:name="Table List 4"/>
    <w:lsdException w:unhideWhenUsed="0" w:uiPriority="0" w:semiHidden="0" w:name="Table List 5"/>
    <w:lsdException w:unhideWhenUsed="0" w:uiPriority="0" w:semiHidden="0" w:name="Table List 6"/>
    <w:lsdException w:unhideWhenUsed="0" w:uiPriority="0" w:semiHidden="0" w:name="Table List 7"/>
    <w:lsdException w:unhideWhenUsed="0" w:uiPriority="0" w:semiHidden="0" w:name="Table List 8"/>
    <w:lsdException w:unhideWhenUsed="0" w:uiPriority="0" w:semiHidden="0" w:name="Table 3D effects 1"/>
    <w:lsdException w:unhideWhenUsed="0" w:uiPriority="0" w:semiHidden="0" w:name="Table 3D effects 2"/>
    <w:lsdException w:unhideWhenUsed="0" w:uiPriority="0" w:semiHidden="0" w:name="Table 3D effects 3"/>
    <w:lsdException w:unhideWhenUsed="0" w:uiPriority="0" w:semiHidden="0" w:name="Table Contemporary"/>
    <w:lsdException w:unhideWhenUsed="0" w:uiPriority="0" w:semiHidden="0" w:name="Table Elegant"/>
    <w:lsdException w:unhideWhenUsed="0" w:uiPriority="0" w:semiHidden="0" w:name="Table Professional"/>
    <w:lsdException w:unhideWhenUsed="0" w:uiPriority="0" w:semiHidden="0" w:name="Table Subtle 1"/>
    <w:lsdException w:unhideWhenUsed="0" w:uiPriority="0" w:semiHidden="0" w:name="Table Subtle 2"/>
    <w:lsdException w:unhideWhenUsed="0" w:uiPriority="0" w:semiHidden="0" w:name="Table Web 1"/>
    <w:lsdException w:unhideWhenUsed="0" w:uiPriority="0" w:semiHidden="0" w:name="Table Web 2"/>
    <w:lsdException w:unhideWhenUsed="0" w:uiPriority="0" w:semiHidden="0" w:name="Table Web 3"/>
    <w:lsdException w:unhideWhenUsed="0" w:uiPriority="0" w:semiHidden="0" w:name="Balloon Text"/>
    <w:lsdException w:unhideWhenUsed="0" w:uiPriority="0" w:semiHidden="0" w:name="Table Grid"/>
    <w:lsdException w:unhideWhenUsed="0" w:uiPriority="0" w:semiHidden="0" w:name="Table Theme"/>
    <w:lsdException w:unhideWhenUsed="0" w:uiPriority="60" w:semiHidden="0" w:name="Light Shading"/>
    <w:lsdException w:unhideWhenUsed="0" w:uiPriority="61" w:semiHidden="0" w:name="Light List"/>
    <w:lsdException w:unhideWhenUsed="0" w:uiPriority="62" w:semiHidden="0" w:name="Light Grid"/>
    <w:lsdException w:unhideWhenUsed="0" w:uiPriority="63" w:semiHidden="0" w:name="Medium Shading 1"/>
    <w:lsdException w:unhideWhenUsed="0" w:uiPriority="64" w:semiHidden="0" w:name="Medium Shading 2"/>
    <w:lsdException w:unhideWhenUsed="0" w:uiPriority="65" w:semiHidden="0" w:name="Medium List 1"/>
    <w:lsdException w:unhideWhenUsed="0" w:uiPriority="66" w:semiHidden="0" w:name="Medium List 2"/>
    <w:lsdException w:unhideWhenUsed="0" w:uiPriority="67" w:semiHidden="0" w:name="Medium Grid 1"/>
    <w:lsdException w:unhideWhenUsed="0" w:uiPriority="68" w:semiHidden="0" w:name="Medium Grid 2"/>
    <w:lsdException w:unhideWhenUsed="0" w:uiPriority="69" w:semiHidden="0" w:name="Medium Grid 3"/>
    <w:lsdException w:unhideWhenUsed="0" w:uiPriority="70" w:semiHidden="0" w:name="Dark List"/>
    <w:lsdException w:unhideWhenUsed="0" w:uiPriority="71" w:semiHidden="0" w:name="Colorful Shading"/>
    <w:lsdException w:unhideWhenUsed="0" w:uiPriority="72" w:semiHidden="0" w:name="Colorful List"/>
    <w:lsdException w:unhideWhenUsed="0" w:uiPriority="73" w:semiHidden="0" w:name="Colorful Grid"/>
    <w:lsdException w:unhideWhenUsed="0" w:uiPriority="60" w:semiHidden="0" w:name="Light Shading Accent 1"/>
    <w:lsdException w:unhideWhenUsed="0" w:uiPriority="61" w:semiHidden="0" w:name="Light List Accent 1"/>
    <w:lsdException w:unhideWhenUsed="0" w:uiPriority="62" w:semiHidden="0" w:name="Light Grid Accent 1"/>
    <w:lsdException w:unhideWhenUsed="0" w:uiPriority="63" w:semiHidden="0" w:name="Medium Shading 1 Accent 1"/>
    <w:lsdException w:unhideWhenUsed="0" w:uiPriority="64" w:semiHidden="0" w:name="Medium Shading 2 Accent 1"/>
    <w:lsdException w:unhideWhenUsed="0" w:uiPriority="65" w:semiHidden="0" w:name="Medium List 1 Accent 1"/>
    <w:lsdException w:unhideWhenUsed="0" w:uiPriority="66" w:semiHidden="0" w:name="Medium List 2 Accent 1"/>
    <w:lsdException w:unhideWhenUsed="0" w:uiPriority="67" w:semiHidden="0" w:name="Medium Grid 1 Accent 1"/>
    <w:lsdException w:unhideWhenUsed="0" w:uiPriority="68" w:semiHidden="0" w:name="Medium Grid 2 Accent 1"/>
    <w:lsdException w:unhideWhenUsed="0" w:uiPriority="69" w:semiHidden="0" w:name="Medium Grid 3 Accent 1"/>
    <w:lsdException w:unhideWhenUsed="0" w:uiPriority="70" w:semiHidden="0" w:name="Dark List Accent 1"/>
    <w:lsdException w:unhideWhenUsed="0" w:uiPriority="71" w:semiHidden="0" w:name="Colorful Shading Accent 1"/>
    <w:lsdException w:unhideWhenUsed="0" w:uiPriority="72" w:semiHidden="0" w:name="Colorful List Accent 1"/>
    <w:lsdException w:unhideWhenUsed="0" w:uiPriority="73" w:semiHidden="0" w:name="Colorful Grid Accent 1"/>
    <w:lsdException w:unhideWhenUsed="0" w:uiPriority="60" w:semiHidden="0" w:name="Light Shading Accent 2"/>
    <w:lsdException w:unhideWhenUsed="0" w:uiPriority="61" w:semiHidden="0" w:name="Light List Accent 2"/>
    <w:lsdException w:unhideWhenUsed="0" w:uiPriority="62" w:semiHidden="0" w:name="Light Grid Accent 2"/>
    <w:lsdException w:unhideWhenUsed="0" w:uiPriority="63" w:semiHidden="0" w:name="Medium Shading 1 Accent 2"/>
    <w:lsdException w:unhideWhenUsed="0" w:uiPriority="64" w:semiHidden="0" w:name="Medium Shading 2 Accent 2"/>
    <w:lsdException w:unhideWhenUsed="0" w:uiPriority="65" w:semiHidden="0" w:name="Medium List 1 Accent 2"/>
    <w:lsdException w:unhideWhenUsed="0" w:uiPriority="66" w:semiHidden="0" w:name="Medium List 2 Accent 2"/>
    <w:lsdException w:unhideWhenUsed="0" w:uiPriority="67" w:semiHidden="0" w:name="Medium Grid 1 Accent 2"/>
    <w:lsdException w:unhideWhenUsed="0" w:uiPriority="68" w:semiHidden="0" w:name="Medium Grid 2 Accent 2"/>
    <w:lsdException w:unhideWhenUsed="0" w:uiPriority="69" w:semiHidden="0" w:name="Medium Grid 3 Accent 2"/>
    <w:lsdException w:unhideWhenUsed="0" w:uiPriority="70" w:semiHidden="0" w:name="Dark List Accent 2"/>
    <w:lsdException w:unhideWhenUsed="0" w:uiPriority="71" w:semiHidden="0" w:name="Colorful Shading Accent 2"/>
    <w:lsdException w:unhideWhenUsed="0" w:uiPriority="72" w:semiHidden="0" w:name="Colorful List Accent 2"/>
    <w:lsdException w:unhideWhenUsed="0" w:uiPriority="73" w:semiHidden="0" w:name="Colorful Grid Accent 2"/>
    <w:lsdException w:unhideWhenUsed="0" w:uiPriority="60" w:semiHidden="0" w:name="Light Shading Accent 3"/>
    <w:lsdException w:unhideWhenUsed="0" w:uiPriority="61" w:semiHidden="0" w:name="Light List Accent 3"/>
    <w:lsdException w:unhideWhenUsed="0" w:uiPriority="62" w:semiHidden="0" w:name="Light Grid Accent 3"/>
    <w:lsdException w:unhideWhenUsed="0" w:uiPriority="63" w:semiHidden="0" w:name="Medium Shading 1 Accent 3"/>
    <w:lsdException w:unhideWhenUsed="0" w:uiPriority="64" w:semiHidden="0" w:name="Medium Shading 2 Accent 3"/>
    <w:lsdException w:unhideWhenUsed="0" w:uiPriority="65" w:semiHidden="0" w:name="Medium List 1 Accent 3"/>
    <w:lsdException w:unhideWhenUsed="0" w:uiPriority="66" w:semiHidden="0" w:name="Medium List 2 Accent 3"/>
    <w:lsdException w:unhideWhenUsed="0" w:uiPriority="67" w:semiHidden="0" w:name="Medium Grid 1 Accent 3"/>
    <w:lsdException w:unhideWhenUsed="0" w:uiPriority="68" w:semiHidden="0" w:name="Medium Grid 2 Accent 3"/>
    <w:lsdException w:unhideWhenUsed="0" w:uiPriority="69" w:semiHidden="0" w:name="Medium Grid 3 Accent 3"/>
    <w:lsdException w:unhideWhenUsed="0" w:uiPriority="70" w:semiHidden="0" w:name="Dark List Accent 3"/>
    <w:lsdException w:unhideWhenUsed="0" w:uiPriority="71" w:semiHidden="0" w:name="Colorful Shading Accent 3"/>
    <w:lsdException w:unhideWhenUsed="0" w:uiPriority="72" w:semiHidden="0" w:name="Colorful List Accent 3"/>
    <w:lsdException w:unhideWhenUsed="0" w:uiPriority="73" w:semiHidden="0" w:name="Colorful Grid Accent 3"/>
    <w:lsdException w:unhideWhenUsed="0" w:uiPriority="60" w:semiHidden="0" w:name="Light Shading Accent 4"/>
    <w:lsdException w:unhideWhenUsed="0" w:uiPriority="61" w:semiHidden="0" w:name="Light List Accent 4"/>
    <w:lsdException w:unhideWhenUsed="0" w:uiPriority="62" w:semiHidden="0" w:name="Light Grid Accent 4"/>
    <w:lsdException w:unhideWhenUsed="0" w:uiPriority="63" w:semiHidden="0" w:name="Medium Shading 1 Accent 4"/>
    <w:lsdException w:unhideWhenUsed="0" w:uiPriority="64" w:semiHidden="0" w:name="Medium Shading 2 Accent 4"/>
    <w:lsdException w:unhideWhenUsed="0" w:uiPriority="65" w:semiHidden="0" w:name="Medium List 1 Accent 4"/>
    <w:lsdException w:unhideWhenUsed="0" w:uiPriority="66" w:semiHidden="0" w:name="Medium List 2 Accent 4"/>
    <w:lsdException w:unhideWhenUsed="0" w:uiPriority="67" w:semiHidden="0" w:name="Medium Grid 1 Accent 4"/>
    <w:lsdException w:unhideWhenUsed="0" w:uiPriority="68" w:semiHidden="0" w:name="Medium Grid 2 Accent 4"/>
    <w:lsdException w:unhideWhenUsed="0" w:uiPriority="69" w:semiHidden="0" w:name="Medium Grid 3 Accent 4"/>
    <w:lsdException w:unhideWhenUsed="0" w:uiPriority="70" w:semiHidden="0" w:name="Dark List Accent 4"/>
    <w:lsdException w:unhideWhenUsed="0" w:uiPriority="71" w:semiHidden="0" w:name="Colorful Shading Accent 4"/>
    <w:lsdException w:unhideWhenUsed="0" w:uiPriority="72" w:semiHidden="0" w:name="Colorful List Accent 4"/>
    <w:lsdException w:unhideWhenUsed="0" w:uiPriority="73" w:semiHidden="0" w:name="Colorful Grid Accent 4"/>
    <w:lsdException w:unhideWhenUsed="0" w:uiPriority="60" w:semiHidden="0" w:name="Light Shading Accent 5"/>
    <w:lsdException w:unhideWhenUsed="0" w:uiPriority="61" w:semiHidden="0" w:name="Light List Accent 5"/>
    <w:lsdException w:unhideWhenUsed="0" w:uiPriority="62" w:semiHidden="0" w:name="Light Grid Accent 5"/>
    <w:lsdException w:unhideWhenUsed="0" w:uiPriority="63" w:semiHidden="0" w:name="Medium Shading 1 Accent 5"/>
    <w:lsdException w:unhideWhenUsed="0" w:uiPriority="64" w:semiHidden="0" w:name="Medium Shading 2 Accent 5"/>
    <w:lsdException w:unhideWhenUsed="0" w:uiPriority="65" w:semiHidden="0" w:name="Medium List 1 Accent 5"/>
    <w:lsdException w:unhideWhenUsed="0" w:uiPriority="66" w:semiHidden="0" w:name="Medium List 2 Accent 5"/>
    <w:lsdException w:unhideWhenUsed="0" w:uiPriority="67" w:semiHidden="0" w:name="Medium Grid 1 Accent 5"/>
    <w:lsdException w:unhideWhenUsed="0" w:uiPriority="68" w:semiHidden="0" w:name="Medium Grid 2 Accent 5"/>
    <w:lsdException w:unhideWhenUsed="0" w:uiPriority="69" w:semiHidden="0" w:name="Medium Grid 3 Accent 5"/>
    <w:lsdException w:unhideWhenUsed="0" w:uiPriority="70" w:semiHidden="0" w:name="Dark List Accent 5"/>
    <w:lsdException w:unhideWhenUsed="0" w:uiPriority="71" w:semiHidden="0" w:name="Colorful Shading Accent 5"/>
    <w:lsdException w:unhideWhenUsed="0" w:uiPriority="72" w:semiHidden="0" w:name="Colorful List Accent 5"/>
    <w:lsdException w:unhideWhenUsed="0" w:uiPriority="73" w:semiHidden="0" w:name="Colorful Grid Accent 5"/>
    <w:lsdException w:unhideWhenUsed="0" w:uiPriority="60" w:semiHidden="0" w:name="Light Shading Accent 6"/>
    <w:lsdException w:unhideWhenUsed="0" w:uiPriority="61" w:semiHidden="0" w:name="Light List Accent 6"/>
    <w:lsdException w:unhideWhenUsed="0" w:uiPriority="62" w:semiHidden="0" w:name="Light Grid Accent 6"/>
    <w:lsdException w:unhideWhenUsed="0" w:uiPriority="63" w:semiHidden="0" w:name="Medium Shading 1 Accent 6"/>
    <w:lsdException w:unhideWhenUsed="0" w:uiPriority="64" w:semiHidden="0" w:name="Medium Shading 2 Accent 6"/>
    <w:lsdException w:unhideWhenUsed="0" w:uiPriority="65" w:semiHidden="0" w:name="Medium List 1 Accent 6"/>
    <w:lsdException w:unhideWhenUsed="0" w:uiPriority="66" w:semiHidden="0" w:name="Medium List 2 Accent 6"/>
    <w:lsdException w:unhideWhenUsed="0" w:uiPriority="67" w:semiHidden="0" w:name="Medium Grid 1 Accent 6"/>
    <w:lsdException w:unhideWhenUsed="0" w:uiPriority="68" w:semiHidden="0" w:name="Medium Grid 2 Accent 6"/>
    <w:lsdException w:unhideWhenUsed="0" w:uiPriority="69" w:semiHidden="0" w:name="Medium Grid 3 Accent 6"/>
    <w:lsdException w:unhideWhenUsed="0" w:uiPriority="70" w:semiHidden="0" w:name="Dark List Accent 6"/>
    <w:lsdException w:unhideWhenUsed="0" w:uiPriority="71" w:semiHidden="0" w:name="Colorful Shading Accent 6"/>
    <w:lsdException w:unhideWhenUsed="0" w:uiPriority="72" w:semiHidden="0" w:name="Colorful List Accent 6"/>
    <w:lsdException w:unhideWhenUsed="0" w:uiPriority="73" w:semiHidden="0" w:name="Colorful Grid Accent 6"/>
  </w:latentStyles>
  <w:style w:type="paragraph" w:default="1" w:styleId="1">
    <w:name w:val="Normal"/>
    <w:qFormat/>
    <w:uiPriority w:val="0"/>
    <w:pPr>
      <w:widowControl w:val="0"/>
      <w:jc w:val="both"/>
    </w:pPr>
    <w:rPr>
      <w:rFonts w:asciiTheme="minorHAnsi" w:hAnsiTheme="minorHAnsi" w:eastAsiaTheme="minorEastAsia" w:cstheme="minorBidi"/>
      <w:kern w:val="2"/>
      <w:sz w:val="21"/>
      <w:szCs w:val="24"/>
      <w:lang w:val="en-US" w:eastAsia="zh-CN" w:bidi="ar-SA"/>
    </w:rPr>
  </w:style>
  <w:style w:type="paragraph" w:styleId="2">
    <w:name w:val="heading 2"/>
    <w:basedOn w:val="1"/>
    <w:next w:val="1"/>
    <w:semiHidden/>
    <w:unhideWhenUsed/>
    <w:qFormat/>
    <w:uiPriority w:val="0"/>
    <w:pPr>
      <w:spacing w:before="0" w:beforeAutospacing="1" w:after="0" w:afterAutospacing="1"/>
      <w:jc w:val="left"/>
    </w:pPr>
    <w:rPr>
      <w:rFonts w:hint="eastAsia" w:ascii="宋体" w:hAnsi="宋体" w:eastAsia="宋体" w:cs="宋体"/>
      <w:b/>
      <w:kern w:val="0"/>
      <w:sz w:val="36"/>
      <w:szCs w:val="36"/>
      <w:lang w:val="en-US" w:eastAsia="zh-CN" w:bidi="ar"/>
    </w:rPr>
  </w:style>
  <w:style w:type="paragraph" w:styleId="3">
    <w:name w:val="heading 3"/>
    <w:basedOn w:val="1"/>
    <w:next w:val="1"/>
    <w:semiHidden/>
    <w:unhideWhenUsed/>
    <w:qFormat/>
    <w:uiPriority w:val="0"/>
    <w:pPr>
      <w:spacing w:before="0" w:beforeAutospacing="1" w:after="0" w:afterAutospacing="1"/>
      <w:jc w:val="left"/>
    </w:pPr>
    <w:rPr>
      <w:rFonts w:hint="eastAsia" w:ascii="宋体" w:hAnsi="宋体" w:eastAsia="宋体" w:cs="宋体"/>
      <w:b/>
      <w:kern w:val="0"/>
      <w:sz w:val="27"/>
      <w:szCs w:val="27"/>
      <w:lang w:val="en-US" w:eastAsia="zh-CN" w:bidi="ar"/>
    </w:rPr>
  </w:style>
  <w:style w:type="character" w:default="1" w:styleId="6">
    <w:name w:val="Default Paragraph Font"/>
    <w:semiHidden/>
    <w:qFormat/>
    <w:uiPriority w:val="0"/>
  </w:style>
  <w:style w:type="table" w:default="1" w:styleId="5">
    <w:name w:val="Normal Table"/>
    <w:semiHidden/>
    <w:qFormat/>
    <w:uiPriority w:val="0"/>
    <w:tblPr>
      <w:tblCellMar>
        <w:top w:w="0" w:type="dxa"/>
        <w:left w:w="108" w:type="dxa"/>
        <w:bottom w:w="0" w:type="dxa"/>
        <w:right w:w="108" w:type="dxa"/>
      </w:tblCellMar>
    </w:tblPr>
  </w:style>
  <w:style w:type="paragraph" w:styleId="4">
    <w:name w:val="Normal (Web)"/>
    <w:basedOn w:val="1"/>
    <w:qFormat/>
    <w:uiPriority w:val="0"/>
    <w:pPr>
      <w:spacing w:before="0" w:beforeAutospacing="1" w:after="0" w:afterAutospacing="1"/>
      <w:ind w:left="0" w:right="0"/>
      <w:jc w:val="left"/>
    </w:pPr>
    <w:rPr>
      <w:kern w:val="0"/>
      <w:sz w:val="24"/>
      <w:lang w:val="en-US" w:eastAsia="zh-CN" w:bidi="ar"/>
    </w:rPr>
  </w:style>
  <w:style w:type="character" w:styleId="7">
    <w:name w:val="Hyperlink"/>
    <w:basedOn w:val="6"/>
    <w:unhideWhenUsed/>
    <w:qFormat/>
    <w:uiPriority w:val="99"/>
    <w:rPr>
      <w:color w:val="0563C1" w:themeColor="hyperlink"/>
      <w:u w:val="single"/>
      <w14:textFill>
        <w14:solidFill>
          <w14:schemeClr w14:val="hlink"/>
        </w14:solidFill>
      </w14:textFill>
    </w:rPr>
  </w:style>
</w:styles>
</file>

<file path=word/_rels/document.xml.rels><?xml version="1.0" encoding="UTF-8" standalone="yes"?>
<Relationships xmlns="http://schemas.openxmlformats.org/package/2006/relationships"><Relationship Id="rId6" Type="http://schemas.openxmlformats.org/officeDocument/2006/relationships/fontTable" Target="fontTable.xml"/><Relationship Id="rId5" Type="http://schemas.openxmlformats.org/officeDocument/2006/relationships/numbering" Target="numbering.xml"/><Relationship Id="rId4" Type="http://schemas.openxmlformats.org/officeDocument/2006/relationships/customXml" Target="../customXml/item1.xml"/><Relationship Id="rId3" Type="http://schemas.openxmlformats.org/officeDocument/2006/relationships/theme" Target="theme/theme1.xml"/><Relationship Id="rId2" Type="http://schemas.openxmlformats.org/officeDocument/2006/relationships/settings" Target="settings.xml"/><Relationship Id="rId1" Type="http://schemas.openxmlformats.org/officeDocument/2006/relationships/styles" Target="styles.xml"/></Relationships>
</file>

<file path=word/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customData xmlns="http://www.wps.cn/officeDocument/2013/wpsCustomData" xmlns:s="http://www.wps.cn/officeDocument/2013/wpsCustomData">
  <customSectProps>
    <customSectPr/>
  </customSectProps>
</s:customData>
</file>

<file path=customXml/itemProps1.xml><?xml version="1.0" encoding="utf-8"?>
<ds:datastoreItem xmlns:ds="http://schemas.openxmlformats.org/officeDocument/2006/customXml" ds:itemID="{B1977F7D-205B-4081-913C-38D41E755F92}">
  <ds:schemaRefs>
    <ds:schemaRef ds:uri="http://www.wps.cn/officeDocument/2013/wpsCustomData"/>
  </ds:schemaRefs>
</ds:datastoreItem>
</file>

<file path=docProps/app.xml><?xml version="1.0" encoding="utf-8"?>
<Properties xmlns="http://schemas.openxmlformats.org/officeDocument/2006/extended-properties" xmlns:vt="http://schemas.openxmlformats.org/officeDocument/2006/docPropsVTypes">
  <Template>Normal.dotm</Template>
  <Pages>1</Pages>
  <Words>0</Words>
  <Characters>0</Characters>
  <Lines>0</Lines>
  <Paragraphs>0</Paragraphs>
  <TotalTime>3</TotalTime>
  <ScaleCrop>false</ScaleCrop>
  <LinksUpToDate>false</LinksUpToDate>
  <CharactersWithSpaces>0</CharactersWithSpaces>
  <Application>WPS Office_11.1.0.10000_F1E327BC-269C-435d-A152-05C5408002CA</Application>
  <DocSecurity>0</DocSecurit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2020-09-30T01:18:00Z</dcterms:created>
  <dc:creator>888</dc:creator>
  <cp:lastModifiedBy>Ling Zijin</cp:lastModifiedBy>
  <dcterms:modified xsi:type="dcterms:W3CDTF">2020-09-30T06:55:13Z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2052-11.1.0.10000</vt:lpwstr>
  </property>
</Properties>
</file>