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.xml" ContentType="application/vnd.openxmlformats-officedocument.presentationml.slideLayout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.xml" ContentType="application/vnd.openxmlformats-officedocument.presentationml.slideLayou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4.xml" ContentType="application/vnd.openxmlformats-officedocument.presentationml.slideLayout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5.xml" ContentType="application/vnd.openxmlformats-officedocument.presentationml.slideLayout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7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embedTrueTypeFonts="1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type="screen16x9" cy="6858000" cx="12192000"/>
  <p:notesSz cx="6858000" cy="9144000"/>
  <p:embeddedFontLst>
    <p:embeddedFont>
      <p:font typeface="等线" panose="02010600030101010101" charset="-122"/>
      <p:regular r:id="rId10"/>
    </p:embeddedFont>
  </p:embeddedFontLst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FFFFF"/>
    <a:srgbClr val="DCDCDC"/>
    <a:srgbClr val="F0F0F0"/>
    <a:srgbClr val="E6E6E6"/>
    <a:srgbClr val="C8C8C8"/>
    <a:srgbClr val="FAFAFA"/>
    <a:srgbClr val="BEBE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3778" autoAdjust="0"/>
    <p:restoredTop sz="94660"/>
  </p:normalViewPr>
  <p:slideViewPr>
    <p:cSldViewPr showGuides="1" snapToGrid="0">
      <p:cViewPr>
        <p:scale>
          <a:sx n="75" d="100"/>
          <a:sy n="75" d="100"/>
        </p:scale>
        <p:origin x="744" y="1086"/>
      </p:cViewPr>
      <p:guideLst>
        <p:guide orient="horz" pos="211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</p:cSldViewPr>
  </p:notes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font" Target="fonts/font1.fntdata"/><Relationship Id="rId11" Type="http://schemas.openxmlformats.org/officeDocument/2006/relationships/tableStyles" Target="tableStyle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60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62FD8436-C1C4-43A7-B5D7-A8BCFEDD7AF0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1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8662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/>
              <a:t>单击此处编辑母版文本样式</a:t>
            </a:r>
            <a:endParaRPr altLang="en-US" lang="zh-CN"/>
          </a:p>
          <a:p>
            <a:pPr lvl="1"/>
            <a:r>
              <a:rPr altLang="en-US" lang="zh-CN"/>
              <a:t>二级</a:t>
            </a:r>
            <a:endParaRPr altLang="en-US" lang="zh-CN"/>
          </a:p>
          <a:p>
            <a:pPr lvl="2"/>
            <a:r>
              <a:rPr altLang="en-US" lang="zh-CN"/>
              <a:t>三级</a:t>
            </a:r>
            <a:endParaRPr altLang="en-US" lang="zh-CN"/>
          </a:p>
          <a:p>
            <a:pPr lvl="3"/>
            <a:r>
              <a:rPr altLang="en-US" lang="zh-CN"/>
              <a:t>四级</a:t>
            </a:r>
            <a:endParaRPr altLang="en-US" lang="zh-CN"/>
          </a:p>
          <a:p>
            <a:pPr lvl="4"/>
            <a:r>
              <a:rPr altLang="en-US" lang="zh-CN"/>
              <a:t>五级</a:t>
            </a:r>
            <a:endParaRPr altLang="en-US" lang="zh-CN"/>
          </a:p>
        </p:txBody>
      </p:sp>
      <p:sp>
        <p:nvSpPr>
          <p:cNvPr id="1048663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64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D88A5557-2F79-4D8C-9270-060B10AF3F1D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D88A5557-2F79-4D8C-9270-060B10AF3F1D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D88A5557-2F79-4D8C-9270-060B10AF3F1D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9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D88A5557-2F79-4D8C-9270-060B10AF3F1D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6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D88A5557-2F79-4D8C-9270-060B10AF3F1D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6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D88A5557-2F79-4D8C-9270-060B10AF3F1D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D88A5557-2F79-4D8C-9270-060B10AF3F1D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D88A5557-2F79-4D8C-9270-060B10AF3F1D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png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Relationship Id="rId7" Type="http://schemas.openxmlformats.org/officeDocument/2006/relationships/tags" Target="../tags/tag6.xml"/><Relationship Id="rId8" Type="http://schemas.openxmlformats.org/officeDocument/2006/relationships/tags" Target="../tags/tag7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image" Target="../media/image2.png"/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image" Target="../media/image3.png"/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tags" Target="../tags/tag17.xml"/><Relationship Id="rId7" Type="http://schemas.openxmlformats.org/officeDocument/2006/relationships/tags" Target="../tags/tag18.xml"/><Relationship Id="rId8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tags" Target="../tags/tag20.xml"/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image" Target="../media/image1.png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tags" Target="../tags/tag27.xml"/><Relationship Id="rId7" Type="http://schemas.openxmlformats.org/officeDocument/2006/relationships/tags" Target="../tags/tag28.xml"/><Relationship Id="rId8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图片 7" descr="fdfffff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flipH="1">
            <a:off x="1200" y="0"/>
            <a:ext cx="12189600" cy="6858000"/>
          </a:xfrm>
          <a:prstGeom prst="rect"/>
        </p:spPr>
      </p:pic>
      <p:sp>
        <p:nvSpPr>
          <p:cNvPr id="1048631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104900" y="609600"/>
            <a:ext cx="7226300" cy="3165138"/>
          </a:xfrm>
        </p:spPr>
        <p:txBody>
          <a:bodyPr anchor="b" wrap="square">
            <a:normAutofit/>
          </a:bodyPr>
          <a:lstStyle>
            <a:lvl1pPr algn="l">
              <a:lnSpc>
                <a:spcPct val="100000"/>
              </a:lnSpc>
              <a:defRPr sz="6000"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10800000" scaled="0"/>
                </a:gra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altLang="en-US" dirty="0" lang="zh-CN"/>
              <a:t>单击此处编辑母版标题样式</a:t>
            </a:r>
            <a:endParaRPr altLang="en-US" dirty="0" lang="zh-CN"/>
          </a:p>
        </p:txBody>
      </p:sp>
      <p:sp>
        <p:nvSpPr>
          <p:cNvPr id="1048632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04900" y="3893725"/>
            <a:ext cx="7226300" cy="710175"/>
          </a:xfrm>
        </p:spPr>
        <p:txBody>
          <a:bodyPr wrap="square">
            <a:normAutofit/>
          </a:bodyPr>
          <a:lstStyle>
            <a:lvl1pPr algn="l" indent="0" marL="0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dirty="0" lang="zh-CN"/>
              <a:t>单击此处编辑副标题</a:t>
            </a:r>
            <a:endParaRPr altLang="en-US" dirty="0" lang="zh-CN"/>
          </a:p>
        </p:txBody>
      </p:sp>
      <p:sp>
        <p:nvSpPr>
          <p:cNvPr id="1048633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4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p>
            <a:endParaRPr altLang="en-US" dirty="0" lang="zh-CN"/>
          </a:p>
        </p:txBody>
      </p:sp>
      <p:sp>
        <p:nvSpPr>
          <p:cNvPr id="1048635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altLang="en-US" lang="zh-CN" smtClean="0"/>
            </a:fld>
            <a:endParaRPr altLang="en-US" lang="zh-CN"/>
          </a:p>
        </p:txBody>
      </p:sp>
      <p:sp>
        <p:nvSpPr>
          <p:cNvPr id="1048636" name="署名占位符 10"/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1104900" y="4821950"/>
            <a:ext cx="7226300" cy="504000"/>
          </a:xfrm>
        </p:spPr>
        <p:txBody>
          <a:bodyPr anchor="ctr" wrap="square">
            <a:normAutofit/>
          </a:bodyPr>
          <a:lstStyle>
            <a:lvl1pPr algn="l" indent="0" marL="0">
              <a:lnSpc>
                <a:spcPct val="100000"/>
              </a:lnSpc>
              <a:buNone/>
              <a:defRPr sz="1800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altLang="en-US" dirty="0" lang="zh-CN"/>
              <a:t>署名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图片 9" descr="fffsf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00" y="0"/>
            <a:ext cx="12189600" cy="6858000"/>
          </a:xfrm>
          <a:prstGeom prst="rect"/>
        </p:spPr>
      </p:pic>
      <p:sp>
        <p:nvSpPr>
          <p:cNvPr id="1048650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790700" y="635000"/>
            <a:ext cx="1992588" cy="4457700"/>
          </a:xfrm>
        </p:spPr>
        <p:txBody>
          <a:bodyPr anchor="b" vert="eaVert" wrap="square">
            <a:normAutofit/>
          </a:bodyPr>
          <a:lstStyle>
            <a:lvl1pPr algn="ctr">
              <a:defRPr sz="8000"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10800000" scaled="0"/>
                </a:gra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altLang="en-US" lang="zh-CN"/>
              <a:t>标题</a:t>
            </a:r>
            <a:endParaRPr altLang="en-US" dirty="0" lang="zh-CN"/>
          </a:p>
        </p:txBody>
      </p:sp>
      <p:sp>
        <p:nvSpPr>
          <p:cNvPr id="1048651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2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3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图片 6" descr="1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00" y="0"/>
            <a:ext cx="12189600" cy="6858000"/>
          </a:xfrm>
          <a:prstGeom prst="rect"/>
        </p:spPr>
      </p:pic>
      <p:sp>
        <p:nvSpPr>
          <p:cNvPr id="1048654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19504" y="3160175"/>
            <a:ext cx="10181896" cy="1541033"/>
          </a:xfrm>
        </p:spPr>
        <p:txBody>
          <a:bodyPr anchor="t" bIns="0" lIns="0" rIns="0" rtlCol="0" tIns="0" vert="horz" wrap="square">
            <a:normAutofit/>
          </a:bodyPr>
          <a:lstStyle>
            <a:lvl1pPr>
              <a:defRPr altLang="en-US" dirty="0" sz="6000" lang="zh-CN"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10800000" scaled="0"/>
                </a:gra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 altLang="en-US" lang="zh-CN"/>
              <a:t>单击此处编辑母版标题样式</a:t>
            </a:r>
            <a:endParaRPr altLang="en-US" dirty="0" lang="zh-CN"/>
          </a:p>
        </p:txBody>
      </p:sp>
      <p:sp>
        <p:nvSpPr>
          <p:cNvPr id="1048655" name="节编号 3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19504" y="747588"/>
            <a:ext cx="10181896" cy="2288155"/>
          </a:xfrm>
        </p:spPr>
        <p:txBody>
          <a:bodyPr anchor="b" wrap="square">
            <a:normAutofit/>
          </a:bodyPr>
          <a:lstStyle>
            <a:lvl1pPr algn="l" indent="0" marL="0">
              <a:buNone/>
              <a:defRPr sz="3200">
                <a:gradFill>
                  <a:gsLst>
                    <a:gs pos="0">
                      <a:schemeClr val="accent1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10800000" scaled="0"/>
                </a:gra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altLang="en-US" lang="zh-CN"/>
              <a:t>节编号</a:t>
            </a:r>
            <a:endParaRPr altLang="en-US" dirty="0" lang="zh-CN"/>
          </a:p>
        </p:txBody>
      </p:sp>
      <p:sp>
        <p:nvSpPr>
          <p:cNvPr id="1048656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7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8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9288" y="132950"/>
            <a:ext cx="10515600" cy="864000"/>
          </a:xfrm>
        </p:spPr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altLang="en-US" lang="zh-CN"/>
              <a:t>单击此处编辑母版标题样式</a:t>
            </a:r>
            <a:endParaRPr altLang="en-US" dirty="0" lang="zh-CN"/>
          </a:p>
        </p:txBody>
      </p:sp>
      <p:sp>
        <p:nvSpPr>
          <p:cNvPr id="104859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6" descr="fdfffff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00" y="0"/>
            <a:ext cx="12189600" cy="6858000"/>
          </a:xfrm>
          <a:prstGeom prst="rect"/>
        </p:spPr>
      </p:pic>
      <p:sp>
        <p:nvSpPr>
          <p:cNvPr id="104858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512900" y="1220789"/>
            <a:ext cx="10515000" cy="2642462"/>
          </a:xfrm>
        </p:spPr>
        <p:txBody>
          <a:bodyPr anchor="b" wrap="square">
            <a:normAutofit/>
          </a:bodyPr>
          <a:lstStyle>
            <a:lvl1pPr algn="r">
              <a:lnSpc>
                <a:spcPct val="100000"/>
              </a:lnSpc>
              <a:defRPr sz="79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altLang="en-US" lang="zh-CN"/>
              <a:t>单击此处</a:t>
            </a:r>
            <a:br>
              <a:rPr altLang="en-US" lang="zh-CN"/>
            </a:br>
            <a:r>
              <a:rPr altLang="en-US" lang="zh-CN"/>
              <a:t>编辑母版标题样式</a:t>
            </a:r>
            <a:endParaRPr altLang="en-US" dirty="0" lang="zh-CN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altLang="en-US" lang="zh-CN" smtClean="0"/>
            </a:fld>
            <a:endParaRPr altLang="en-US" lang="zh-CN"/>
          </a:p>
        </p:txBody>
      </p:sp>
      <p:sp>
        <p:nvSpPr>
          <p:cNvPr id="1048586" name="署名占位符 10"/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4305300" y="4064000"/>
            <a:ext cx="6722600" cy="1573210"/>
          </a:xfrm>
        </p:spPr>
        <p:txBody>
          <a:bodyPr anchor="t" wrap="square">
            <a:normAutofit/>
          </a:bodyPr>
          <a:lstStyle>
            <a:lvl1pPr algn="r" indent="0" marL="0">
              <a:lnSpc>
                <a:spcPct val="100000"/>
              </a:lnSpc>
              <a:buNone/>
              <a:defRPr sz="2000"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altLang="en-US" lang="zh-CN"/>
              <a:t>署名</a:t>
            </a:r>
            <a:endParaRPr altLang="en-US" dirty="0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ags" Target="../tags/tag29.xml"/><Relationship Id="rId7" Type="http://schemas.openxmlformats.org/officeDocument/2006/relationships/image" Target="../media/image4.png"/><Relationship Id="rId8" Type="http://schemas.openxmlformats.org/officeDocument/2006/relationships/tags" Target="../tags/tag30.xml"/><Relationship Id="rId9" Type="http://schemas.openxmlformats.org/officeDocument/2006/relationships/tags" Target="../tags/tag31.xml"/><Relationship Id="rId10" Type="http://schemas.openxmlformats.org/officeDocument/2006/relationships/tags" Target="../tags/tag32.xml"/><Relationship Id="rId11" Type="http://schemas.openxmlformats.org/officeDocument/2006/relationships/tags" Target="../tags/tag33.xml"/><Relationship Id="rId12" Type="http://schemas.openxmlformats.org/officeDocument/2006/relationships/tags" Target="../tags/tag34.xml"/><Relationship Id="rId13" Type="http://schemas.openxmlformats.org/officeDocument/2006/relationships/tags" Target="../tags/tag35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8" descr="fsfsfsfsfsfsfs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1200" y="497"/>
            <a:ext cx="12189600" cy="6857007"/>
          </a:xfrm>
          <a:prstGeom prst="rect"/>
        </p:spPr>
      </p:pic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47700" y="149224"/>
            <a:ext cx="10706100" cy="810775"/>
          </a:xfrm>
          <a:prstGeom prst="rect"/>
        </p:spPr>
        <p:txBody>
          <a:bodyPr anchor="b" bIns="0" lIns="0" rIns="0" rtlCol="0" tIns="0" vert="horz" wrap="square">
            <a:normAutofit/>
          </a:bodyPr>
          <a:p>
            <a:r>
              <a:rPr altLang="en-US" lang="zh-CN"/>
              <a:t>单击此处编辑母版标题样式</a:t>
            </a:r>
            <a:endParaRPr altLang="en-US" dirty="0" lang="zh-CN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47700" y="1172226"/>
            <a:ext cx="10706100" cy="5068874"/>
          </a:xfrm>
          <a:prstGeom prst="rect"/>
        </p:spPr>
        <p:txBody>
          <a:bodyPr bIns="0" lIns="0" rIns="0" rtlCol="0" tIns="0" vert="horz" wrap="square">
            <a:normAutofit/>
          </a:bodyPr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三级</a:t>
            </a:r>
            <a:endParaRPr altLang="en-US" dirty="0" lang="zh-CN"/>
          </a:p>
          <a:p>
            <a:pPr lvl="3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四级</a:t>
            </a:r>
            <a:endParaRPr altLang="en-US" dirty="0" lang="zh-CN"/>
          </a:p>
          <a:p>
            <a:pPr lvl="4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五级</a:t>
            </a:r>
            <a:endParaRPr altLang="en-US" dirty="0" lang="zh-CN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 wrap="square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dirty="0" lang="zh-CN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 wrap="square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altLang="en-US" lang="zh-CN" smtClean="0"/>
            </a:fld>
            <a:endParaRPr altLang="en-US" lang="zh-CN"/>
          </a:p>
        </p:txBody>
      </p:sp>
      <p:sp>
        <p:nvSpPr>
          <p:cNvPr id="1048581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eaLnBrk="1" hangingPunct="1" latinLnBrk="0" rtl="0">
        <a:lnSpc>
          <a:spcPct val="100000"/>
        </a:lnSpc>
        <a:spcBef>
          <a:spcPct val="0"/>
        </a:spcBef>
        <a:buNone/>
        <a:defRPr b="1" sz="3200" kern="1200"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10800000" scaled="0"/>
          </a:gradFill>
          <a:latin typeface="+mn-ea"/>
          <a:ea typeface="+mn-ea"/>
          <a:cs typeface="+mn-ea"/>
          <a:sym typeface="+mn-ea"/>
        </a:defRPr>
      </a:lvl1pPr>
    </p:titleStyle>
    <p:bodyStyle>
      <a:lvl1pPr algn="l" defTabSz="914400" eaLnBrk="1" hangingPunct="1" indent="-228600" latinLnBrk="0" marL="228600" rtl="0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ea"/>
          <a:ea typeface="+mn-ea"/>
          <a:cs typeface="+mn-ea"/>
          <a:sym typeface="+mn-ea"/>
        </a:defRPr>
      </a:lvl1pPr>
      <a:lvl2pPr algn="l" defTabSz="914400" eaLnBrk="1" hangingPunct="1" indent="-206375" latinLnBrk="0" marL="538480" rtl="0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ea"/>
          <a:ea typeface="+mn-ea"/>
          <a:cs typeface="+mn-ea"/>
          <a:sym typeface="+mn-ea"/>
        </a:defRPr>
      </a:lvl2pPr>
      <a:lvl3pPr algn="l" defTabSz="914400" eaLnBrk="1" hangingPunct="1" indent="-161925" latinLnBrk="0" marL="798830" rtl="0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ea"/>
          <a:ea typeface="+mn-ea"/>
          <a:cs typeface="+mn-ea"/>
          <a:sym typeface="+mn-ea"/>
        </a:defRPr>
      </a:lvl3pPr>
      <a:lvl4pPr algn="l" defTabSz="914400" eaLnBrk="1" hangingPunct="1" indent="-149225" latinLnBrk="0" marL="1030605" rtl="0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ea"/>
          <a:ea typeface="+mn-ea"/>
          <a:cs typeface="+mn-ea"/>
          <a:sym typeface="+mn-ea"/>
        </a:defRPr>
      </a:lvl4pPr>
      <a:lvl5pPr algn="l" defTabSz="914400" eaLnBrk="1" hangingPunct="1" indent="-127000" latinLnBrk="0" marL="1235075" rtl="0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ea"/>
          <a:ea typeface="+mn-ea"/>
          <a:cs typeface="+mn-ea"/>
          <a:sym typeface="+mn-ea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tags" Target="../tags/tag37.xml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tags" Target="../tags/tag40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tags" Target="../tags/tag41.xml"/><Relationship Id="rId2" Type="http://schemas.openxmlformats.org/officeDocument/2006/relationships/tags" Target="../tags/tag42.xml"/><Relationship Id="rId3" Type="http://schemas.openxmlformats.org/officeDocument/2006/relationships/tags" Target="../tags/tag43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tags" Target="../tags/tag44.xml"/><Relationship Id="rId8" Type="http://schemas.openxmlformats.org/officeDocument/2006/relationships/slideLayout" Target="../slideLayouts/slideLayout4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tags" Target="../tags/tag45.xml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tags" Target="../tags/tag48.xml"/><Relationship Id="rId9" Type="http://schemas.openxmlformats.org/officeDocument/2006/relationships/slideLayout" Target="../slideLayouts/slideLayout4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tags" Target="../tags/tag49.xml"/><Relationship Id="rId2" Type="http://schemas.openxmlformats.org/officeDocument/2006/relationships/tags" Target="../tags/tag50.xml"/><Relationship Id="rId3" Type="http://schemas.openxmlformats.org/officeDocument/2006/relationships/tags" Target="../tags/tag51.xml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tags" Target="../tags/tag52.xml"/><Relationship Id="rId9" Type="http://schemas.openxmlformats.org/officeDocument/2006/relationships/slideLayout" Target="../slideLayouts/slideLayout4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tags" Target="../tags/tag53.xml"/><Relationship Id="rId2" Type="http://schemas.openxmlformats.org/officeDocument/2006/relationships/tags" Target="../tags/tag54.xml"/><Relationship Id="rId3" Type="http://schemas.openxmlformats.org/officeDocument/2006/relationships/tags" Target="../tags/tag55.xml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jpeg"/><Relationship Id="rId8" Type="http://schemas.openxmlformats.org/officeDocument/2006/relationships/tags" Target="../tags/tag56.xml"/><Relationship Id="rId9" Type="http://schemas.openxmlformats.org/officeDocument/2006/relationships/slideLayout" Target="../slideLayouts/slideLayout4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tags" Target="../tags/tag57.xml"/><Relationship Id="rId2" Type="http://schemas.openxmlformats.org/officeDocument/2006/relationships/tags" Target="../tags/tag58.xml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任意多边形 1"/>
          <p:cNvSpPr/>
          <p:nvPr>
            <p:custDataLst>
              <p:tags r:id="rId1"/>
            </p:custDataLst>
          </p:nvPr>
        </p:nvSpPr>
        <p:spPr>
          <a:xfrm rot="9240000">
            <a:off x="10078541" y="6207703"/>
            <a:ext cx="2421265" cy="103250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813" h="1626">
                <a:moveTo>
                  <a:pt x="721" y="0"/>
                </a:moveTo>
                <a:lnTo>
                  <a:pt x="3813" y="1508"/>
                </a:lnTo>
                <a:lnTo>
                  <a:pt x="3783" y="1569"/>
                </a:lnTo>
                <a:lnTo>
                  <a:pt x="3776" y="1570"/>
                </a:lnTo>
                <a:cubicBezTo>
                  <a:pt x="3317" y="1606"/>
                  <a:pt x="2824" y="1626"/>
                  <a:pt x="2313" y="1626"/>
                </a:cubicBezTo>
                <a:cubicBezTo>
                  <a:pt x="1486" y="1626"/>
                  <a:pt x="710" y="1574"/>
                  <a:pt x="42" y="1484"/>
                </a:cubicBezTo>
                <a:lnTo>
                  <a:pt x="0" y="1479"/>
                </a:lnTo>
                <a:lnTo>
                  <a:pt x="72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097166" name="图片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flipH="1">
            <a:off x="0" y="1744980"/>
            <a:ext cx="3961130" cy="1982470"/>
          </a:xfrm>
          <a:prstGeom prst="rect"/>
        </p:spPr>
      </p:pic>
      <p:pic>
        <p:nvPicPr>
          <p:cNvPr id="2097167" name="图片 7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961130" y="623570"/>
            <a:ext cx="5611495" cy="5611495"/>
          </a:xfrm>
          <a:prstGeom prst="rect"/>
          <a:effectLst>
            <a:softEdge rad="317500"/>
          </a:effectLst>
        </p:spPr>
      </p:pic>
    </p:spTree>
    <p:custDataLst>
      <p:tags r:id="rId4"/>
    </p:custData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7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564130" y="1611630"/>
            <a:ext cx="7063740" cy="1924685"/>
          </a:xfrm>
        </p:spPr>
        <p:txBody>
          <a:bodyPr wrap="square">
            <a:normAutofit/>
          </a:bodyPr>
          <a:p>
            <a:pPr algn="ctr"/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Zhuazhou </a:t>
            </a:r>
            <a:r>
              <a:rPr altLang="en-US" sz="5400" lang="zh-CN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抓周</a:t>
            </a:r>
            <a:br>
              <a:rPr sz="5400"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</a:br>
            <a:r>
              <a:rPr sz="4900"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--One-Year-Old Catch</a:t>
            </a:r>
            <a:endParaRPr altLang="en-US" sz="4800" lang="zh-CN">
              <a:latin typeface="Times New Roman" panose="02020603050405020304" charset="0"/>
              <a:ea typeface="+mn-ea"/>
              <a:cs typeface="Times New Roman" panose="02020603050405020304" charset="0"/>
              <a:sym typeface="+mn-lt"/>
            </a:endParaRPr>
          </a:p>
        </p:txBody>
      </p:sp>
      <p:sp>
        <p:nvSpPr>
          <p:cNvPr id="1048638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3186430" y="4182745"/>
            <a:ext cx="5819140" cy="1489710"/>
          </a:xfrm>
        </p:spPr>
        <p:txBody>
          <a:bodyPr wrap="square">
            <a:normAutofit/>
          </a:bodyPr>
          <a:p>
            <a:pPr algn="ctr"/>
            <a:r>
              <a:rPr altLang="zh-CN" sz="2400" lang="en-US">
                <a:solidFill>
                  <a:schemeClr val="accent1"/>
                </a:solidFill>
                <a:latin typeface="Times New Roman" panose="02020603050405020304" charset="0"/>
                <a:sym typeface="+mn-lt"/>
              </a:rPr>
              <a:t>Speaker</a:t>
            </a:r>
            <a:r>
              <a:rPr altLang="en-US" sz="2400" lang="zh-CN">
                <a:solidFill>
                  <a:schemeClr val="accent1"/>
                </a:solidFill>
                <a:latin typeface="Times New Roman" panose="02020603050405020304" charset="0"/>
                <a:sym typeface="+mn-lt"/>
              </a:rPr>
              <a:t>：罗语嫣</a:t>
            </a:r>
            <a:r>
              <a:rPr altLang="zh-CN" sz="2400" lang="en-US">
                <a:solidFill>
                  <a:schemeClr val="accent1"/>
                </a:solidFill>
                <a:latin typeface="Times New Roman" panose="02020603050405020304" charset="0"/>
                <a:sym typeface="+mn-lt"/>
              </a:rPr>
              <a:t>  Luo Yuyan</a:t>
            </a:r>
            <a:endParaRPr altLang="zh-CN" sz="2400" lang="en-US">
              <a:solidFill>
                <a:schemeClr val="accent1"/>
              </a:solidFill>
              <a:latin typeface="Times New Roman" panose="02020603050405020304" charset="0"/>
              <a:sym typeface="+mn-lt"/>
            </a:endParaRPr>
          </a:p>
          <a:p>
            <a:pPr algn="ctr"/>
            <a:endParaRPr altLang="zh-CN" sz="2400" lang="en-US">
              <a:solidFill>
                <a:schemeClr val="accent1"/>
              </a:solidFill>
              <a:latin typeface="Times New Roman" panose="02020603050405020304" charset="0"/>
              <a:sym typeface="+mn-lt"/>
            </a:endParaRPr>
          </a:p>
          <a:p>
            <a:pPr algn="ctr"/>
            <a:r>
              <a:rPr altLang="zh-CN" sz="2400" lang="en-US">
                <a:solidFill>
                  <a:schemeClr val="accent1"/>
                </a:solidFill>
                <a:latin typeface="Times New Roman" panose="02020603050405020304" charset="0"/>
                <a:sym typeface="+mn-lt"/>
              </a:rPr>
              <a:t>2025/10/16</a:t>
            </a:r>
            <a:endParaRPr altLang="en-US" sz="2400" lang="zh-CN">
              <a:solidFill>
                <a:schemeClr val="accent1"/>
              </a:solidFill>
              <a:latin typeface="Times New Roman" panose="02020603050405020304" charset="0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任意多边形 1"/>
          <p:cNvSpPr/>
          <p:nvPr>
            <p:custDataLst>
              <p:tags r:id="rId1"/>
            </p:custDataLst>
          </p:nvPr>
        </p:nvSpPr>
        <p:spPr>
          <a:xfrm rot="9240000">
            <a:off x="10078541" y="6207703"/>
            <a:ext cx="2421265" cy="103250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813" h="1626">
                <a:moveTo>
                  <a:pt x="721" y="0"/>
                </a:moveTo>
                <a:lnTo>
                  <a:pt x="3813" y="1508"/>
                </a:lnTo>
                <a:lnTo>
                  <a:pt x="3783" y="1569"/>
                </a:lnTo>
                <a:lnTo>
                  <a:pt x="3776" y="1570"/>
                </a:lnTo>
                <a:cubicBezTo>
                  <a:pt x="3317" y="1606"/>
                  <a:pt x="2824" y="1626"/>
                  <a:pt x="2313" y="1626"/>
                </a:cubicBezTo>
                <a:cubicBezTo>
                  <a:pt x="1486" y="1626"/>
                  <a:pt x="710" y="1574"/>
                  <a:pt x="42" y="1484"/>
                </a:cubicBezTo>
                <a:lnTo>
                  <a:pt x="0" y="1479"/>
                </a:lnTo>
                <a:lnTo>
                  <a:pt x="72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48643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75" y="617993"/>
            <a:ext cx="10969200" cy="491272"/>
          </a:xfrm>
        </p:spPr>
        <p:txBody>
          <a:bodyPr>
            <a:normAutofit/>
          </a:bodyPr>
          <a:p>
            <a:r>
              <a:rPr altLang="zh-CN"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What is Zhuazhou?</a:t>
            </a:r>
            <a:endParaRPr altLang="zh-CN" lang="en-US">
              <a:latin typeface="Times New Roman" panose="02020603050405020304" charset="0"/>
              <a:ea typeface="+mn-ea"/>
              <a:cs typeface="Times New Roman" panose="02020603050405020304" charset="0"/>
              <a:sym typeface="+mn-lt"/>
            </a:endParaRPr>
          </a:p>
        </p:txBody>
      </p:sp>
      <p:sp>
        <p:nvSpPr>
          <p:cNvPr id="1048644" name="矩形 4"/>
          <p:cNvSpPr/>
          <p:nvPr>
            <p:custDataLst>
              <p:tags r:id="rId3"/>
            </p:custDataLst>
          </p:nvPr>
        </p:nvSpPr>
        <p:spPr>
          <a:xfrm>
            <a:off x="228600" y="594360"/>
            <a:ext cx="144000" cy="576000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097169" name="图片 10" descr="ytktuykyulyulyluy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rcRect b="12931"/>
          <a:stretch>
            <a:fillRect/>
          </a:stretch>
        </p:blipFill>
        <p:spPr>
          <a:xfrm>
            <a:off x="8561705" y="5079365"/>
            <a:ext cx="3630295" cy="1778635"/>
          </a:xfrm>
          <a:custGeom>
            <a:avLst/>
            <a:gdLst>
              <a:gd name="connsiteX0" fmla="*/ 0 w 3630295"/>
              <a:gd name="connsiteY0" fmla="*/ 0 h 1778635"/>
              <a:gd name="connsiteX1" fmla="*/ 3630295 w 3630295"/>
              <a:gd name="connsiteY1" fmla="*/ 0 h 1778635"/>
              <a:gd name="connsiteX2" fmla="*/ 3630295 w 3630295"/>
              <a:gd name="connsiteY2" fmla="*/ 1778635 h 1778635"/>
              <a:gd name="connsiteX3" fmla="*/ 0 w 3630295"/>
              <a:gd name="connsiteY3" fmla="*/ 1778635 h 177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295" h="1778635">
                <a:moveTo>
                  <a:pt x="0" y="0"/>
                </a:moveTo>
                <a:lnTo>
                  <a:pt x="3630295" y="0"/>
                </a:lnTo>
                <a:lnTo>
                  <a:pt x="3630295" y="1778635"/>
                </a:lnTo>
                <a:lnTo>
                  <a:pt x="0" y="1778635"/>
                </a:lnTo>
                <a:close/>
              </a:path>
            </a:pathLst>
          </a:custGeom>
        </p:spPr>
      </p:pic>
      <p:pic>
        <p:nvPicPr>
          <p:cNvPr id="2097170" name="图片 12" descr="56554545"/>
          <p:cNvPicPr>
            <a:picLocks noChangeAspect="1"/>
          </p:cNvPicPr>
          <p:nvPr/>
        </p:nvPicPr>
        <p:blipFill>
          <a:blip xmlns:r="http://schemas.openxmlformats.org/officeDocument/2006/relationships" r:embed="rId5">
            <a:lum bright="6000"/>
          </a:blip>
          <a:srcRect r="11651" b="27494"/>
          <a:stretch>
            <a:fillRect/>
          </a:stretch>
        </p:blipFill>
        <p:spPr>
          <a:xfrm>
            <a:off x="9652635" y="4949190"/>
            <a:ext cx="2532380" cy="1908810"/>
          </a:xfrm>
          <a:custGeom>
            <a:avLst/>
            <a:gdLst>
              <a:gd name="connsiteX0" fmla="*/ 0 w 2532380"/>
              <a:gd name="connsiteY0" fmla="*/ 0 h 1908810"/>
              <a:gd name="connsiteX1" fmla="*/ 2532380 w 2532380"/>
              <a:gd name="connsiteY1" fmla="*/ 0 h 1908810"/>
              <a:gd name="connsiteX2" fmla="*/ 2532380 w 2532380"/>
              <a:gd name="connsiteY2" fmla="*/ 1908810 h 1908810"/>
              <a:gd name="connsiteX3" fmla="*/ 0 w 2532380"/>
              <a:gd name="connsiteY3" fmla="*/ 1908810 h 190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2380" h="1908810">
                <a:moveTo>
                  <a:pt x="0" y="0"/>
                </a:moveTo>
                <a:lnTo>
                  <a:pt x="2532380" y="0"/>
                </a:lnTo>
                <a:lnTo>
                  <a:pt x="2532380" y="1908810"/>
                </a:lnTo>
                <a:lnTo>
                  <a:pt x="0" y="1908810"/>
                </a:lnTo>
                <a:close/>
              </a:path>
            </a:pathLst>
          </a:custGeom>
        </p:spPr>
      </p:pic>
      <p:sp>
        <p:nvSpPr>
          <p:cNvPr id="1048645" name="矩形 6"/>
          <p:cNvSpPr/>
          <p:nvPr/>
        </p:nvSpPr>
        <p:spPr>
          <a:xfrm>
            <a:off x="0" y="2195830"/>
            <a:ext cx="12192000" cy="3619500"/>
          </a:xfrm>
          <a:prstGeom prst="rect"/>
          <a:solidFill>
            <a:srgbClr val="94A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48646" name="矩形 8"/>
          <p:cNvSpPr/>
          <p:nvPr/>
        </p:nvSpPr>
        <p:spPr>
          <a:xfrm>
            <a:off x="227965" y="2108835"/>
            <a:ext cx="8056245" cy="4406265"/>
          </a:xfrm>
          <a:prstGeom prst="rect"/>
        </p:spPr>
        <p:txBody>
          <a:bodyPr bIns="45720" lIns="91440" rIns="91440" tIns="45720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00" indent="-342900" marL="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altLang="zh-CN" dirty="0" sz="2200" 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A Chinese childrearing ceremony also called “</a:t>
            </a:r>
            <a:r>
              <a:rPr altLang="en-US" dirty="0" sz="2200" lang="zh-CN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晬盘</a:t>
            </a:r>
            <a:r>
              <a:rPr altLang="zh-CN" dirty="0" sz="2200" 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”</a:t>
            </a:r>
            <a:r>
              <a:rPr altLang="en-US" dirty="0" sz="2200" lang="zh-CN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、</a:t>
            </a:r>
            <a:r>
              <a:rPr altLang="zh-CN" dirty="0" sz="2200" 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“</a:t>
            </a:r>
            <a:r>
              <a:rPr altLang="en-US" dirty="0" sz="2200" lang="zh-CN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试儿</a:t>
            </a:r>
            <a:r>
              <a:rPr altLang="zh-CN" dirty="0" sz="2200" 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”</a:t>
            </a:r>
            <a:r>
              <a:rPr altLang="en-US" dirty="0" sz="2200" lang="zh-CN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等</a:t>
            </a:r>
            <a:endParaRPr altLang="zh-CN" dirty="0" sz="2200" 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defTabSz="609600" indent="-342900" marL="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altLang="zh-CN" dirty="0" sz="2200" 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Held on a child’s first birthday, also called “testing on the firstbirthday.” </a:t>
            </a:r>
            <a:endParaRPr altLang="zh-CN" dirty="0" sz="2200" 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defTabSz="609600" indent="-342900" marL="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altLang="zh-CN" dirty="0" sz="2200" 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Preparing some items which symbolize different occupations and talent, such as books, pens, money, seal and musical instrument.</a:t>
            </a:r>
            <a:r>
              <a:rPr altLang="zh-CN" dirty="0" sz="2000" 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endParaRPr altLang="zh-CN" dirty="0" sz="2000" 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defTabSz="609600">
              <a:lnSpc>
                <a:spcPct val="200000"/>
              </a:lnSpc>
            </a:pPr>
            <a:endParaRPr altLang="zh-CN" dirty="0" sz="2000" 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2097171" name="图片 3"/>
          <p:cNvPicPr>
            <a:picLocks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8284845" y="328930"/>
            <a:ext cx="3900170" cy="2620010"/>
          </a:xfrm>
          <a:prstGeom prst="rect"/>
        </p:spPr>
      </p:pic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任意多边形 1"/>
          <p:cNvSpPr/>
          <p:nvPr>
            <p:custDataLst>
              <p:tags r:id="rId1"/>
            </p:custDataLst>
          </p:nvPr>
        </p:nvSpPr>
        <p:spPr>
          <a:xfrm rot="9240000">
            <a:off x="10078541" y="6207703"/>
            <a:ext cx="2421265" cy="103250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813" h="1626">
                <a:moveTo>
                  <a:pt x="721" y="0"/>
                </a:moveTo>
                <a:lnTo>
                  <a:pt x="3813" y="1508"/>
                </a:lnTo>
                <a:lnTo>
                  <a:pt x="3783" y="1569"/>
                </a:lnTo>
                <a:lnTo>
                  <a:pt x="3776" y="1570"/>
                </a:lnTo>
                <a:cubicBezTo>
                  <a:pt x="3317" y="1606"/>
                  <a:pt x="2824" y="1626"/>
                  <a:pt x="2313" y="1626"/>
                </a:cubicBezTo>
                <a:cubicBezTo>
                  <a:pt x="1486" y="1626"/>
                  <a:pt x="710" y="1574"/>
                  <a:pt x="42" y="1484"/>
                </a:cubicBezTo>
                <a:lnTo>
                  <a:pt x="0" y="1479"/>
                </a:lnTo>
                <a:lnTo>
                  <a:pt x="72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48618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75" y="617993"/>
            <a:ext cx="10969200" cy="491272"/>
          </a:xfrm>
        </p:spPr>
        <p:txBody>
          <a:bodyPr/>
          <a:p>
            <a:r>
              <a:rPr altLang="zh-CN"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The Origins of Zhuazhou</a:t>
            </a:r>
            <a:endParaRPr altLang="zh-CN" lang="en-US">
              <a:latin typeface="Times New Roman" panose="02020603050405020304" charset="0"/>
              <a:ea typeface="+mn-ea"/>
              <a:cs typeface="Times New Roman" panose="02020603050405020304" charset="0"/>
              <a:sym typeface="+mn-lt"/>
            </a:endParaRPr>
          </a:p>
        </p:txBody>
      </p:sp>
      <p:sp>
        <p:nvSpPr>
          <p:cNvPr id="1048619" name="矩形 4"/>
          <p:cNvSpPr/>
          <p:nvPr>
            <p:custDataLst>
              <p:tags r:id="rId3"/>
            </p:custDataLst>
          </p:nvPr>
        </p:nvSpPr>
        <p:spPr>
          <a:xfrm>
            <a:off x="228600" y="594360"/>
            <a:ext cx="144000" cy="576000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097162" name="图片 16" descr="ytktuykyulyulyluy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rcRect b="33572"/>
          <a:stretch>
            <a:fillRect/>
          </a:stretch>
        </p:blipFill>
        <p:spPr>
          <a:xfrm>
            <a:off x="8561705" y="5501005"/>
            <a:ext cx="3630295" cy="1356995"/>
          </a:xfrm>
          <a:custGeom>
            <a:avLst/>
            <a:gdLst>
              <a:gd name="connsiteX0" fmla="*/ 0 w 3630295"/>
              <a:gd name="connsiteY0" fmla="*/ 0 h 1356995"/>
              <a:gd name="connsiteX1" fmla="*/ 3630295 w 3630295"/>
              <a:gd name="connsiteY1" fmla="*/ 0 h 1356995"/>
              <a:gd name="connsiteX2" fmla="*/ 3630295 w 3630295"/>
              <a:gd name="connsiteY2" fmla="*/ 1356995 h 1356995"/>
              <a:gd name="connsiteX3" fmla="*/ 0 w 3630295"/>
              <a:gd name="connsiteY3" fmla="*/ 1356995 h 135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295" h="1356995">
                <a:moveTo>
                  <a:pt x="0" y="0"/>
                </a:moveTo>
                <a:lnTo>
                  <a:pt x="3630295" y="0"/>
                </a:lnTo>
                <a:lnTo>
                  <a:pt x="3630295" y="1356995"/>
                </a:lnTo>
                <a:lnTo>
                  <a:pt x="0" y="1356995"/>
                </a:lnTo>
                <a:close/>
              </a:path>
            </a:pathLst>
          </a:custGeom>
        </p:spPr>
      </p:pic>
      <p:pic>
        <p:nvPicPr>
          <p:cNvPr id="2097163" name="图片 18" descr="56554545"/>
          <p:cNvPicPr>
            <a:picLocks noChangeAspect="1"/>
          </p:cNvPicPr>
          <p:nvPr/>
        </p:nvPicPr>
        <p:blipFill>
          <a:blip xmlns:r="http://schemas.openxmlformats.org/officeDocument/2006/relationships" r:embed="rId5">
            <a:lum bright="6000"/>
          </a:blip>
          <a:srcRect r="11651" b="39192"/>
          <a:stretch>
            <a:fillRect/>
          </a:stretch>
        </p:blipFill>
        <p:spPr>
          <a:xfrm>
            <a:off x="9149715" y="4939030"/>
            <a:ext cx="3035300" cy="1918970"/>
          </a:xfrm>
          <a:custGeom>
            <a:avLst/>
            <a:gdLst>
              <a:gd name="connsiteX0" fmla="*/ 0 w 3035300"/>
              <a:gd name="connsiteY0" fmla="*/ 0 h 1918970"/>
              <a:gd name="connsiteX1" fmla="*/ 3035300 w 3035300"/>
              <a:gd name="connsiteY1" fmla="*/ 0 h 1918970"/>
              <a:gd name="connsiteX2" fmla="*/ 3035300 w 3035300"/>
              <a:gd name="connsiteY2" fmla="*/ 1918970 h 1918970"/>
              <a:gd name="connsiteX3" fmla="*/ 0 w 3035300"/>
              <a:gd name="connsiteY3" fmla="*/ 1918970 h 191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5300" h="1918970">
                <a:moveTo>
                  <a:pt x="0" y="0"/>
                </a:moveTo>
                <a:lnTo>
                  <a:pt x="3035300" y="0"/>
                </a:lnTo>
                <a:lnTo>
                  <a:pt x="3035300" y="1918970"/>
                </a:lnTo>
                <a:lnTo>
                  <a:pt x="0" y="1918970"/>
                </a:lnTo>
                <a:close/>
              </a:path>
            </a:pathLst>
          </a:custGeom>
        </p:spPr>
      </p:pic>
      <p:grpSp>
        <p:nvGrpSpPr>
          <p:cNvPr id="28" name="组合 8"/>
          <p:cNvGrpSpPr/>
          <p:nvPr/>
        </p:nvGrpSpPr>
        <p:grpSpPr>
          <a:xfrm rot="0">
            <a:off x="372745" y="1523365"/>
            <a:ext cx="8936355" cy="2215515"/>
            <a:chOff x="9513" y="3483"/>
            <a:chExt cx="7973" cy="2185"/>
          </a:xfrm>
        </p:grpSpPr>
        <p:sp>
          <p:nvSpPr>
            <p:cNvPr id="1048620" name="TextBox 46"/>
            <p:cNvSpPr txBox="1">
              <a:spLocks noChangeArrowheads="1"/>
            </p:cNvSpPr>
            <p:nvPr/>
          </p:nvSpPr>
          <p:spPr bwMode="auto">
            <a:xfrm>
              <a:off x="9618" y="4149"/>
              <a:ext cx="7868" cy="1519"/>
            </a:xfrm>
            <a:prstGeom prst="rect"/>
            <a:noFill/>
            <a:ln>
              <a:noFill/>
            </a:ln>
          </p:spPr>
          <p:txBody>
            <a:bodyPr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 indent="0">
                <a:lnSpc>
                  <a:spcPct val="150000"/>
                </a:lnSpc>
              </a:pPr>
              <a:r>
                <a:rPr altLang="zh-CN" dirty="0" sz="2400" lang="en-US">
                  <a:latin typeface="Times New Roman" panose="02020603050405020304" charset="0"/>
                  <a:cs typeface="Times New Roman" panose="02020603050405020304" charset="0"/>
                  <a:sym typeface="+mn-lt"/>
                </a:rPr>
                <a:t>During the Three Kingdoms period, Sun Quan determined the crown prince (Sun H</a:t>
              </a:r>
              <a:r>
                <a:rPr altLang="zh-CN" dirty="0" sz="2400" lang="en-US">
                  <a:latin typeface="Times New Roman" panose="02020603050405020304" charset="0"/>
                  <a:cs typeface="Times New Roman" panose="02020603050405020304" charset="0"/>
                  <a:sym typeface="+mn-lt"/>
                </a:rPr>
                <a:t>e) among his sons by Zhuazhou.</a:t>
              </a:r>
              <a:endParaRPr altLang="zh-CN" dirty="0" sz="2400" lang="en-US">
                <a:latin typeface="Times New Roman" panose="02020603050405020304" charset="0"/>
                <a:cs typeface="Times New Roman" panose="02020603050405020304" charset="0"/>
                <a:sym typeface="+mn-lt"/>
              </a:endParaRPr>
            </a:p>
          </p:txBody>
        </p:sp>
        <p:sp>
          <p:nvSpPr>
            <p:cNvPr id="1048621" name="文本框 13"/>
            <p:cNvSpPr txBox="1">
              <a:spLocks noChangeArrowheads="1"/>
            </p:cNvSpPr>
            <p:nvPr/>
          </p:nvSpPr>
          <p:spPr bwMode="auto">
            <a:xfrm>
              <a:off x="9513" y="3483"/>
              <a:ext cx="7950" cy="515"/>
            </a:xfrm>
            <a:prstGeom prst="rect"/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indent="-457200" marL="457200">
                <a:buFont typeface="Arial" panose="020B0604020202020204" pitchFamily="34" charset="0"/>
                <a:buChar char="•"/>
              </a:pPr>
              <a:r>
                <a:rPr altLang="zh-CN" dirty="0" sz="2800" lang="en-US">
                  <a:ln w="18415" cmpd="sng">
                    <a:noFill/>
                    <a:prstDash val="solid"/>
                  </a:ln>
                  <a:latin typeface="Times New Roman" panose="02020603050405020304" charset="0"/>
                  <a:cs typeface="Times New Roman" panose="02020603050405020304" charset="0"/>
                  <a:sym typeface="+mn-lt"/>
                </a:rPr>
                <a:t>The legendary origin</a:t>
              </a:r>
              <a:endParaRPr altLang="zh-CN" dirty="0" sz="2800" lang="en-US">
                <a:ln w="18415" cmpd="sng">
                  <a:noFill/>
                  <a:prstDash val="solid"/>
                </a:ln>
                <a:latin typeface="Times New Roman" panose="02020603050405020304" charset="0"/>
                <a:cs typeface="Times New Roman" panose="02020603050405020304" charset="0"/>
                <a:sym typeface="+mn-lt"/>
              </a:endParaRPr>
            </a:p>
          </p:txBody>
        </p:sp>
      </p:grpSp>
      <p:pic>
        <p:nvPicPr>
          <p:cNvPr id="2097164" name="图片 20" descr="trjtykuykuyku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rcRect t="8533" b="8533"/>
          <a:stretch>
            <a:fillRect/>
          </a:stretch>
        </p:blipFill>
        <p:spPr>
          <a:xfrm>
            <a:off x="8932545" y="41275"/>
            <a:ext cx="3259455" cy="3486150"/>
          </a:xfrm>
          <a:custGeom>
            <a:avLst/>
            <a:gdLst>
              <a:gd name="connsiteX0" fmla="*/ 0 w 3229610"/>
              <a:gd name="connsiteY0" fmla="*/ 0 h 3194685"/>
              <a:gd name="connsiteX1" fmla="*/ 3229610 w 3229610"/>
              <a:gd name="connsiteY1" fmla="*/ 0 h 3194685"/>
              <a:gd name="connsiteX2" fmla="*/ 3229610 w 3229610"/>
              <a:gd name="connsiteY2" fmla="*/ 3194685 h 3194685"/>
              <a:gd name="connsiteX3" fmla="*/ 0 w 3229610"/>
              <a:gd name="connsiteY3" fmla="*/ 3194685 h 319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9610" h="3194685">
                <a:moveTo>
                  <a:pt x="0" y="0"/>
                </a:moveTo>
                <a:lnTo>
                  <a:pt x="3229610" y="0"/>
                </a:lnTo>
                <a:lnTo>
                  <a:pt x="3229610" y="3194685"/>
                </a:lnTo>
                <a:lnTo>
                  <a:pt x="0" y="3194685"/>
                </a:lnTo>
                <a:close/>
              </a:path>
            </a:pathLst>
          </a:custGeom>
        </p:spPr>
      </p:pic>
      <p:sp>
        <p:nvSpPr>
          <p:cNvPr id="1048622" name="文本框 6"/>
          <p:cNvSpPr txBox="1">
            <a:spLocks noChangeArrowheads="1"/>
          </p:cNvSpPr>
          <p:nvPr/>
        </p:nvSpPr>
        <p:spPr bwMode="auto">
          <a:xfrm>
            <a:off x="398145" y="3877979"/>
            <a:ext cx="8910880" cy="521970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457200" marL="457200">
              <a:buFont typeface="Arial" panose="020B0604020202020204" pitchFamily="34" charset="0"/>
              <a:buChar char="•"/>
            </a:pPr>
            <a:r>
              <a:rPr altLang="zh-CN" dirty="0" sz="2800" lang="en-US">
                <a:ln w="18415" cmpd="sng">
                  <a:noFill/>
                  <a:prstDash val="solid"/>
                </a:ln>
                <a:latin typeface="Times New Roman" panose="02020603050405020304" charset="0"/>
                <a:cs typeface="Times New Roman" panose="02020603050405020304" charset="0"/>
                <a:sym typeface="+mn-lt"/>
              </a:rPr>
              <a:t>Written record</a:t>
            </a:r>
            <a:endParaRPr altLang="zh-CN" dirty="0" sz="2800" lang="en-US">
              <a:ln w="18415" cmpd="sng">
                <a:noFill/>
                <a:prstDash val="solid"/>
              </a:ln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1048623" name="TextBox 46"/>
          <p:cNvSpPr txBox="1">
            <a:spLocks noChangeArrowheads="1"/>
          </p:cNvSpPr>
          <p:nvPr/>
        </p:nvSpPr>
        <p:spPr bwMode="auto">
          <a:xfrm>
            <a:off x="465036" y="4387423"/>
            <a:ext cx="8818969" cy="1190897"/>
          </a:xfrm>
          <a:prstGeom prst="rect"/>
          <a:noFill/>
          <a:ln>
            <a:noFill/>
          </a:ln>
        </p:spPr>
        <p:txBody>
          <a:bodyPr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 indent="0">
              <a:lnSpc>
                <a:spcPct val="150000"/>
              </a:lnSpc>
            </a:pPr>
            <a:r>
              <a:rPr altLang="zh-CN" dirty="0" sz="2400" lang="en-US">
                <a:latin typeface="Times New Roman" panose="02020603050405020304" charset="0"/>
                <a:cs typeface="Times New Roman" panose="02020603050405020304" charset="0"/>
                <a:sym typeface="+mn-lt"/>
              </a:rPr>
              <a:t>Southern and Northern Dynasties: </a:t>
            </a:r>
            <a:r>
              <a:rPr altLang="zh-CN" dirty="0" sz="2400" i="1" lang="en-US">
                <a:latin typeface="Times New Roman" panose="02020603050405020304" charset="0"/>
                <a:cs typeface="Times New Roman" panose="02020603050405020304" charset="0"/>
                <a:sym typeface="+mn-lt"/>
              </a:rPr>
              <a:t>The Yan’s Family Rule </a:t>
            </a:r>
            <a:r>
              <a:rPr altLang="zh-CN" dirty="0" sz="2400" lang="en-US">
                <a:latin typeface="Times New Roman" panose="02020603050405020304" charset="0"/>
                <a:cs typeface="Times New Roman" panose="02020603050405020304" charset="0"/>
                <a:sym typeface="+mn-lt"/>
              </a:rPr>
              <a:t>(Yan Zhitui)</a:t>
            </a:r>
            <a:endParaRPr altLang="zh-CN" dirty="0" sz="2400" lang="en-US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2097165" name="图片 14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9282430" y="3527425"/>
            <a:ext cx="2902585" cy="3330575"/>
          </a:xfrm>
          <a:prstGeom prst="rect"/>
        </p:spPr>
      </p:pic>
    </p:spTree>
    <p:custDataLst>
      <p:tags r:id="rId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任意多边形 1"/>
          <p:cNvSpPr/>
          <p:nvPr>
            <p:custDataLst>
              <p:tags r:id="rId1"/>
            </p:custDataLst>
          </p:nvPr>
        </p:nvSpPr>
        <p:spPr>
          <a:xfrm rot="9240000">
            <a:off x="10078541" y="6207703"/>
            <a:ext cx="2421265" cy="103250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813" h="1626">
                <a:moveTo>
                  <a:pt x="721" y="0"/>
                </a:moveTo>
                <a:lnTo>
                  <a:pt x="3813" y="1508"/>
                </a:lnTo>
                <a:lnTo>
                  <a:pt x="3783" y="1569"/>
                </a:lnTo>
                <a:lnTo>
                  <a:pt x="3776" y="1570"/>
                </a:lnTo>
                <a:cubicBezTo>
                  <a:pt x="3317" y="1606"/>
                  <a:pt x="2824" y="1626"/>
                  <a:pt x="2313" y="1626"/>
                </a:cubicBezTo>
                <a:cubicBezTo>
                  <a:pt x="1486" y="1626"/>
                  <a:pt x="710" y="1574"/>
                  <a:pt x="42" y="1484"/>
                </a:cubicBezTo>
                <a:lnTo>
                  <a:pt x="0" y="1479"/>
                </a:lnTo>
                <a:lnTo>
                  <a:pt x="72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48603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05" y="617855"/>
            <a:ext cx="5302885" cy="491490"/>
          </a:xfrm>
        </p:spPr>
        <p:txBody>
          <a:bodyPr>
            <a:normAutofit fontScale="96875"/>
          </a:bodyPr>
          <a:p>
            <a:r>
              <a:rPr altLang="zh-CN"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Meanings Behind the Objects</a:t>
            </a:r>
            <a:endParaRPr altLang="zh-CN" lang="en-US">
              <a:latin typeface="Times New Roman" panose="02020603050405020304" charset="0"/>
              <a:ea typeface="+mn-ea"/>
              <a:cs typeface="Times New Roman" panose="02020603050405020304" charset="0"/>
              <a:sym typeface="+mn-lt"/>
            </a:endParaRPr>
          </a:p>
        </p:txBody>
      </p:sp>
      <p:sp>
        <p:nvSpPr>
          <p:cNvPr id="1048604" name="矩形 4"/>
          <p:cNvSpPr/>
          <p:nvPr>
            <p:custDataLst>
              <p:tags r:id="rId3"/>
            </p:custDataLst>
          </p:nvPr>
        </p:nvSpPr>
        <p:spPr>
          <a:xfrm>
            <a:off x="228600" y="594360"/>
            <a:ext cx="144000" cy="576000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24" name="组合 3"/>
          <p:cNvGrpSpPr/>
          <p:nvPr/>
        </p:nvGrpSpPr>
        <p:grpSpPr>
          <a:xfrm>
            <a:off x="1119180" y="2907637"/>
            <a:ext cx="10127873" cy="2024325"/>
            <a:chOff x="1789255" y="2390795"/>
            <a:chExt cx="8707872" cy="2024468"/>
          </a:xfrm>
        </p:grpSpPr>
        <p:sp>
          <p:nvSpPr>
            <p:cNvPr id="1048605" name="椭圆 17"/>
            <p:cNvSpPr/>
            <p:nvPr/>
          </p:nvSpPr>
          <p:spPr>
            <a:xfrm>
              <a:off x="1789255" y="2390795"/>
              <a:ext cx="475070" cy="475068"/>
            </a:xfrm>
            <a:prstGeom prst="ellipse"/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dirty="0" sz="1600" lang="zh-CN">
                <a:gradFill>
                  <a:gsLst>
                    <a:gs pos="5000">
                      <a:srgbClr val="AD8456"/>
                    </a:gs>
                    <a:gs pos="100000">
                      <a:srgbClr val="BF9F7B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048606" name="椭圆 15"/>
            <p:cNvSpPr/>
            <p:nvPr/>
          </p:nvSpPr>
          <p:spPr>
            <a:xfrm>
              <a:off x="1789255" y="3940195"/>
              <a:ext cx="475070" cy="475068"/>
            </a:xfrm>
            <a:prstGeom prst="ellipse"/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sz="1600" lang="zh-CN">
                <a:gradFill>
                  <a:gsLst>
                    <a:gs pos="5000">
                      <a:srgbClr val="AD8456"/>
                    </a:gs>
                    <a:gs pos="100000">
                      <a:srgbClr val="BF9F7B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048607" name="椭圆 13"/>
            <p:cNvSpPr/>
            <p:nvPr/>
          </p:nvSpPr>
          <p:spPr>
            <a:xfrm>
              <a:off x="10022057" y="2390795"/>
              <a:ext cx="475070" cy="475068"/>
            </a:xfrm>
            <a:prstGeom prst="ellipse"/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sz="1600" lang="zh-CN">
                <a:gradFill>
                  <a:gsLst>
                    <a:gs pos="5000">
                      <a:srgbClr val="AD8456"/>
                    </a:gs>
                    <a:gs pos="100000">
                      <a:srgbClr val="BF9F7B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048608" name="椭圆 11"/>
            <p:cNvSpPr/>
            <p:nvPr/>
          </p:nvSpPr>
          <p:spPr>
            <a:xfrm>
              <a:off x="10022057" y="3940195"/>
              <a:ext cx="475070" cy="475068"/>
            </a:xfrm>
            <a:prstGeom prst="ellipse"/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dirty="0" sz="1600" lang="zh-CN">
                <a:gradFill>
                  <a:gsLst>
                    <a:gs pos="5000">
                      <a:srgbClr val="AD8456"/>
                    </a:gs>
                    <a:gs pos="100000">
                      <a:srgbClr val="BF9F7B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</p:grpSp>
      <p:pic>
        <p:nvPicPr>
          <p:cNvPr id="2097158" name="图片 29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87070" y="4006850"/>
            <a:ext cx="3044190" cy="2447925"/>
          </a:xfrm>
          <a:prstGeom prst="rect"/>
        </p:spPr>
      </p:pic>
      <p:pic>
        <p:nvPicPr>
          <p:cNvPr id="2097159" name="图片 30"/>
          <p:cNvPicPr>
            <a:picLocks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687070" y="1362710"/>
            <a:ext cx="3043555" cy="2445385"/>
          </a:xfrm>
          <a:prstGeom prst="rect"/>
        </p:spPr>
      </p:pic>
      <p:pic>
        <p:nvPicPr>
          <p:cNvPr id="2097160" name="图片 31"/>
          <p:cNvPicPr>
            <a:picLocks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6399530" y="1362075"/>
            <a:ext cx="3043555" cy="2446020"/>
          </a:xfrm>
          <a:prstGeom prst="rect"/>
        </p:spPr>
      </p:pic>
      <p:pic>
        <p:nvPicPr>
          <p:cNvPr id="2097161" name="图片 32"/>
          <p:cNvPicPr>
            <a:picLocks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6399530" y="4060825"/>
            <a:ext cx="3043555" cy="2393950"/>
          </a:xfrm>
          <a:prstGeom prst="rect"/>
        </p:spPr>
      </p:pic>
      <p:sp>
        <p:nvSpPr>
          <p:cNvPr id="1048609" name="文本框 33"/>
          <p:cNvSpPr txBox="1"/>
          <p:nvPr/>
        </p:nvSpPr>
        <p:spPr>
          <a:xfrm>
            <a:off x="3731260" y="2014220"/>
            <a:ext cx="2558415" cy="802641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sz="2400" lang="en-US">
                <a:latin typeface="Times New Roman" panose="02020603050405020304" charset="0"/>
                <a:cs typeface="Times New Roman" panose="02020603050405020304" charset="0"/>
              </a:rPr>
              <a:t>Wisdom and Intellectual</a:t>
            </a:r>
            <a:endParaRPr altLang="zh-CN" b="1" sz="2400"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48610" name="文本框 34"/>
          <p:cNvSpPr txBox="1"/>
          <p:nvPr/>
        </p:nvSpPr>
        <p:spPr>
          <a:xfrm>
            <a:off x="9552940" y="2122805"/>
            <a:ext cx="25234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sz="2400" lang="en-US">
                <a:latin typeface="Times New Roman" panose="02020603050405020304" charset="0"/>
                <a:cs typeface="Times New Roman" panose="02020603050405020304" charset="0"/>
              </a:rPr>
              <a:t>Artist</a:t>
            </a:r>
            <a:endParaRPr altLang="zh-CN" b="1" sz="2400"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48611" name="文本框 35"/>
          <p:cNvSpPr txBox="1"/>
          <p:nvPr/>
        </p:nvSpPr>
        <p:spPr>
          <a:xfrm>
            <a:off x="3731260" y="4928870"/>
            <a:ext cx="2558415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sz="2400" lang="en-US">
                <a:latin typeface="Times New Roman" panose="02020603050405020304" charset="0"/>
                <a:cs typeface="Times New Roman" panose="02020603050405020304" charset="0"/>
              </a:rPr>
              <a:t>Brave and Bold</a:t>
            </a:r>
            <a:endParaRPr altLang="zh-CN" b="1" sz="2400"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48612" name="文本框 36"/>
          <p:cNvSpPr txBox="1"/>
          <p:nvPr/>
        </p:nvSpPr>
        <p:spPr>
          <a:xfrm>
            <a:off x="9552940" y="4874895"/>
            <a:ext cx="221615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sz="2400" lang="en-US">
                <a:latin typeface="Times New Roman" panose="02020603050405020304" charset="0"/>
                <a:cs typeface="Times New Roman" panose="02020603050405020304" charset="0"/>
              </a:rPr>
              <a:t>Wealthy</a:t>
            </a:r>
            <a:endParaRPr altLang="zh-CN" b="1" sz="2400"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48613" name="文本框 2"/>
          <p:cNvSpPr txBox="1"/>
          <p:nvPr/>
        </p:nvSpPr>
        <p:spPr>
          <a:xfrm>
            <a:off x="6289675" y="525145"/>
            <a:ext cx="5478780" cy="1158239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sz="3600" lang="en-US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——love and good wishes</a:t>
            </a:r>
            <a:endParaRPr altLang="zh-CN" b="1" sz="3600" lang="en-US"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7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/>
      <p:bldP spid="10486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任意多边形 1"/>
          <p:cNvSpPr/>
          <p:nvPr>
            <p:custDataLst>
              <p:tags r:id="rId1"/>
            </p:custDataLst>
          </p:nvPr>
        </p:nvSpPr>
        <p:spPr>
          <a:xfrm rot="9240000">
            <a:off x="10078541" y="6207703"/>
            <a:ext cx="2421265" cy="103250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813" h="1626">
                <a:moveTo>
                  <a:pt x="721" y="0"/>
                </a:moveTo>
                <a:lnTo>
                  <a:pt x="3813" y="1508"/>
                </a:lnTo>
                <a:lnTo>
                  <a:pt x="3783" y="1569"/>
                </a:lnTo>
                <a:lnTo>
                  <a:pt x="3776" y="1570"/>
                </a:lnTo>
                <a:cubicBezTo>
                  <a:pt x="3317" y="1606"/>
                  <a:pt x="2824" y="1626"/>
                  <a:pt x="2313" y="1626"/>
                </a:cubicBezTo>
                <a:cubicBezTo>
                  <a:pt x="1486" y="1626"/>
                  <a:pt x="710" y="1574"/>
                  <a:pt x="42" y="1484"/>
                </a:cubicBezTo>
                <a:lnTo>
                  <a:pt x="0" y="1479"/>
                </a:lnTo>
                <a:lnTo>
                  <a:pt x="72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4859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75" y="617993"/>
            <a:ext cx="10969200" cy="491272"/>
          </a:xfrm>
        </p:spPr>
        <p:txBody>
          <a:bodyPr/>
          <a:p>
            <a:r>
              <a:rPr altLang="zh-CN"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If you are a little baby now...</a:t>
            </a:r>
            <a:endParaRPr altLang="zh-CN" lang="en-US">
              <a:latin typeface="Times New Roman" panose="02020603050405020304" charset="0"/>
              <a:ea typeface="+mn-ea"/>
              <a:cs typeface="Times New Roman" panose="02020603050405020304" charset="0"/>
              <a:sym typeface="+mn-lt"/>
            </a:endParaRPr>
          </a:p>
        </p:txBody>
      </p:sp>
      <p:sp>
        <p:nvSpPr>
          <p:cNvPr id="1048597" name="矩形 4"/>
          <p:cNvSpPr/>
          <p:nvPr>
            <p:custDataLst>
              <p:tags r:id="rId3"/>
            </p:custDataLst>
          </p:nvPr>
        </p:nvSpPr>
        <p:spPr>
          <a:xfrm>
            <a:off x="228600" y="594360"/>
            <a:ext cx="144000" cy="576000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097154" name="图片 2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225165" y="2101215"/>
            <a:ext cx="2754630" cy="2470785"/>
          </a:xfrm>
          <a:prstGeom prst="rect"/>
        </p:spPr>
      </p:pic>
      <p:pic>
        <p:nvPicPr>
          <p:cNvPr id="2097155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9071610" y="2040890"/>
            <a:ext cx="2466340" cy="2466340"/>
          </a:xfrm>
          <a:prstGeom prst="rect"/>
        </p:spPr>
      </p:pic>
      <p:pic>
        <p:nvPicPr>
          <p:cNvPr id="2097156" name="图片 6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6509385" y="1877695"/>
            <a:ext cx="2131695" cy="2782570"/>
          </a:xfrm>
          <a:prstGeom prst="rect"/>
        </p:spPr>
      </p:pic>
      <p:sp>
        <p:nvSpPr>
          <p:cNvPr id="1048598" name="文本框 9"/>
          <p:cNvSpPr txBox="1"/>
          <p:nvPr/>
        </p:nvSpPr>
        <p:spPr>
          <a:xfrm>
            <a:off x="227965" y="5022215"/>
            <a:ext cx="11845925" cy="7010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sz="2000" lang="en-US">
                <a:latin typeface="Times New Roman" panose="02020603050405020304" charset="0"/>
                <a:cs typeface="Times New Roman" panose="02020603050405020304" charset="0"/>
              </a:rPr>
              <a:t>knowledge and introspection          passion and fun                      romantic life             exploration and adventure</a:t>
            </a:r>
            <a:endParaRPr altLang="zh-CN" sz="2000"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97157" name="图片 11"/>
          <p:cNvPicPr>
            <a:picLocks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529590" y="1877695"/>
            <a:ext cx="2165985" cy="2629535"/>
          </a:xfrm>
          <a:prstGeom prst="rect"/>
        </p:spPr>
      </p:pic>
    </p:spTree>
    <p:custDataLst>
      <p:tags r:id="rId8"/>
    </p:custData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7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/>
      <p:bldP spid="104859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3080" y="1221105"/>
            <a:ext cx="9588500" cy="2642235"/>
          </a:xfrm>
        </p:spPr>
        <p:txBody>
          <a:bodyPr wrap="square">
            <a:normAutofit/>
          </a:bodyPr>
          <a:p>
            <a:r>
              <a:rPr altLang="zh-CN" sz="8800" lang="en-US">
                <a:latin typeface="+mn-lt"/>
                <a:ea typeface="+mn-ea"/>
                <a:cs typeface="+mn-ea"/>
                <a:sym typeface="+mn-lt"/>
              </a:rPr>
              <a:t>Thanks</a:t>
            </a:r>
            <a:endParaRPr altLang="zh-CN" dirty="0" sz="8800" lang="en-US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15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1819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 第二级 第三级 第四级 第五级"/>
  <p:tag name="KSO_WM_UNIT_NOCLEAR" val="0"/>
  <p:tag name="KSO_WM_UNIT_TYPE" val="f"/>
  <p:tag name="KSO_WM_UNIT_INDEX" val="1"/>
  <p:tag name="KSO_WM_TEMPLATE_CATEGORY" val="custom"/>
  <p:tag name="KSO_WM_TEMPLATE_INDEX" val="20231819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1819"/>
  <p:tag name="KSO_WM_TEMPLATE_THUMBS_INDEX" val="1、9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1278_1*i*1"/>
  <p:tag name="KSO_WM_TEMPLATE_CATEGORY" val="custom"/>
  <p:tag name="KSO_WM_TEMPLATE_INDEX" val="20231278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SPECIAL_SOURCE" val="bdnull"/>
  <p:tag name="KSO_WM_TEMPLATE_MASTER_TYPE" val="0"/>
  <p:tag name="KSO_WM_TEMPLATE_COLOR_TYPE" val="0"/>
  <p:tag name="KSO_WM_SLIDE_TYPE" val="text"/>
  <p:tag name="KSO_WM_SLIDE_SUBTYPE" val="picTxt"/>
  <p:tag name="KSO_WM_SLIDE_SIZE" val="965*528"/>
  <p:tag name="KSO_WM_SLIDE_POSITION" val="18*41"/>
  <p:tag name="KSO_WM_SLIDE_LAYOUT" val="a_b_β"/>
  <p:tag name="KSO_WM_SLIDE_LAYOUT_CNT" val="1_1_1"/>
  <p:tag name="KSO_WM_TEMPLATE_INDEX" val="20231278"/>
  <p:tag name="KSO_WM_TEMPLATE_SUBCATEGORY" val="0"/>
  <p:tag name="KSO_WM_SLIDE_INDEX" val="1"/>
  <p:tag name="KSO_WM_TAG_VERSION" val="3.0"/>
  <p:tag name="KSO_WM_SLIDE_ID" val="custom20231278_1"/>
  <p:tag name="KSO_WM_SLIDE_ITEM_CNT" val="1"/>
</p:tagLst>
</file>

<file path=ppt/tags/tag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819_1*a*1"/>
  <p:tag name="KSO_WM_TEMPLATE_CATEGORY" val="custom"/>
  <p:tag name="KSO_WM_TEMPLATE_INDEX" val="20231819"/>
  <p:tag name="KSO_WM_UNIT_LAYERLEVEL" val="1"/>
  <p:tag name="KSO_WM_TAG_VERSION" val="3.0"/>
  <p:tag name="KSO_WM_BEAUTIFY_FLAG" val="#wm#"/>
  <p:tag name="KSO_WM_UNIT_PRESET_TEXT" val="单击此处 添加文档标题"/>
</p:tagLst>
</file>

<file path=ppt/tags/tag39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1819_1*f*4"/>
  <p:tag name="KSO_WM_TEMPLATE_CATEGORY" val="custom"/>
  <p:tag name="KSO_WM_TEMPLATE_INDEX" val="20231819"/>
  <p:tag name="KSO_WM_UNIT_LAYERLEVEL" val="1"/>
  <p:tag name="KSO_WM_TAG_VERSION" val="3.0"/>
  <p:tag name="KSO_WM_BEAUTIFY_FLAG" val="#wm#"/>
  <p:tag name="KSO_WM_UNIT_PRESET_TEXT" val="汇报人：WPS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SLIDE_ID" val="custom20231819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819"/>
  <p:tag name="KSO_WM_SLIDE_LAYOUT" val="a_b_f"/>
  <p:tag name="KSO_WM_SLIDE_LAYOUT_CNT" val="1_1_1"/>
  <p:tag name="KSO_WM_SLIDE_TYPE" val="title"/>
  <p:tag name="KSO_WM_SLIDE_SUBTYPE" val="pureTxt"/>
  <p:tag name="KSO_WM_TEMPLATE_THUMBS_INDEX" val="1、9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1278_1*i*1"/>
  <p:tag name="KSO_WM_TEMPLATE_CATEGORY" val="custom"/>
  <p:tag name="KSO_WM_TEMPLATE_INDEX" val="20231278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PRESET_TEXT" val="单击此处添加标题"/>
  <p:tag name="KSO_WM_TEMPLATE_INDEX" val="20231278"/>
  <p:tag name="KSO_WM_UNIT_ID" val="custom20231278_1*a*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1278_1*i*2"/>
  <p:tag name="KSO_WM_TEMPLATE_CATEGORY" val="custom"/>
  <p:tag name="KSO_WM_TEMPLATE_INDEX" val="20231278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SPECIAL_SOURCE" val="bdnull"/>
  <p:tag name="KSO_WM_TEMPLATE_MASTER_TYPE" val="0"/>
  <p:tag name="KSO_WM_TEMPLATE_COLOR_TYPE" val="0"/>
  <p:tag name="KSO_WM_SLIDE_TYPE" val="text"/>
  <p:tag name="KSO_WM_SLIDE_SUBTYPE" val="picTxt"/>
  <p:tag name="KSO_WM_SLIDE_SIZE" val="965*528"/>
  <p:tag name="KSO_WM_SLIDE_POSITION" val="18*41"/>
  <p:tag name="KSO_WM_SLIDE_LAYOUT" val="a_b_β"/>
  <p:tag name="KSO_WM_SLIDE_LAYOUT_CNT" val="1_1_1"/>
  <p:tag name="KSO_WM_TEMPLATE_INDEX" val="20231278"/>
  <p:tag name="KSO_WM_TEMPLATE_SUBCATEGORY" val="0"/>
  <p:tag name="KSO_WM_SLIDE_INDEX" val="1"/>
  <p:tag name="KSO_WM_TAG_VERSION" val="3.0"/>
  <p:tag name="KSO_WM_SLIDE_ID" val="custom20231278_1"/>
  <p:tag name="KSO_WM_SLIDE_ITEM_CNT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1278_1*i*1"/>
  <p:tag name="KSO_WM_TEMPLATE_CATEGORY" val="custom"/>
  <p:tag name="KSO_WM_TEMPLATE_INDEX" val="20231278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PRESET_TEXT" val="单击此处添加标题"/>
  <p:tag name="KSO_WM_TEMPLATE_INDEX" val="20231278"/>
  <p:tag name="KSO_WM_UNIT_ID" val="custom20231278_1*a*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1278_1*i*2"/>
  <p:tag name="KSO_WM_TEMPLATE_CATEGORY" val="custom"/>
  <p:tag name="KSO_WM_TEMPLATE_INDEX" val="20231278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SPECIAL_SOURCE" val="bdnull"/>
  <p:tag name="KSO_WM_TEMPLATE_MASTER_TYPE" val="0"/>
  <p:tag name="KSO_WM_TEMPLATE_COLOR_TYPE" val="0"/>
  <p:tag name="KSO_WM_SLIDE_TYPE" val="text"/>
  <p:tag name="KSO_WM_SLIDE_SUBTYPE" val="picTxt"/>
  <p:tag name="KSO_WM_SLIDE_SIZE" val="965*528"/>
  <p:tag name="KSO_WM_SLIDE_POSITION" val="18*41"/>
  <p:tag name="KSO_WM_SLIDE_LAYOUT" val="a_b_β"/>
  <p:tag name="KSO_WM_SLIDE_LAYOUT_CNT" val="1_1_1"/>
  <p:tag name="KSO_WM_TEMPLATE_INDEX" val="20231278"/>
  <p:tag name="KSO_WM_TEMPLATE_SUBCATEGORY" val="0"/>
  <p:tag name="KSO_WM_SLIDE_INDEX" val="1"/>
  <p:tag name="KSO_WM_TAG_VERSION" val="3.0"/>
  <p:tag name="KSO_WM_SLIDE_ID" val="custom20231278_1"/>
  <p:tag name="KSO_WM_SLIDE_ITEM_CNT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1278_1*i*1"/>
  <p:tag name="KSO_WM_TEMPLATE_CATEGORY" val="custom"/>
  <p:tag name="KSO_WM_TEMPLATE_INDEX" val="20231278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PRESET_TEXT" val="单击此处添加标题"/>
  <p:tag name="KSO_WM_TEMPLATE_INDEX" val="20231278"/>
  <p:tag name="KSO_WM_UNIT_ID" val="custom20231278_1*a*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1278_1*i*2"/>
  <p:tag name="KSO_WM_TEMPLATE_CATEGORY" val="custom"/>
  <p:tag name="KSO_WM_TEMPLATE_INDEX" val="20231278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SPECIAL_SOURCE" val="bdnull"/>
  <p:tag name="KSO_WM_TEMPLATE_MASTER_TYPE" val="0"/>
  <p:tag name="KSO_WM_TEMPLATE_COLOR_TYPE" val="0"/>
  <p:tag name="KSO_WM_SLIDE_TYPE" val="text"/>
  <p:tag name="KSO_WM_SLIDE_SUBTYPE" val="picTxt"/>
  <p:tag name="KSO_WM_SLIDE_SIZE" val="965*528"/>
  <p:tag name="KSO_WM_SLIDE_POSITION" val="18*41"/>
  <p:tag name="KSO_WM_SLIDE_LAYOUT" val="a_b_β"/>
  <p:tag name="KSO_WM_SLIDE_LAYOUT_CNT" val="1_1_1"/>
  <p:tag name="KSO_WM_TEMPLATE_INDEX" val="20231278"/>
  <p:tag name="KSO_WM_TEMPLATE_SUBCATEGORY" val="0"/>
  <p:tag name="KSO_WM_SLIDE_INDEX" val="1"/>
  <p:tag name="KSO_WM_TAG_VERSION" val="3.0"/>
  <p:tag name="KSO_WM_SLIDE_ID" val="custom20231278_1"/>
  <p:tag name="KSO_WM_SLIDE_ITEM_CNT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1278_1*i*1"/>
  <p:tag name="KSO_WM_TEMPLATE_CATEGORY" val="custom"/>
  <p:tag name="KSO_WM_TEMPLATE_INDEX" val="20231278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PRESET_TEXT" val="单击此处添加标题"/>
  <p:tag name="KSO_WM_TEMPLATE_INDEX" val="20231278"/>
  <p:tag name="KSO_WM_UNIT_ID" val="custom20231278_1*a*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1278_1*i*2"/>
  <p:tag name="KSO_WM_TEMPLATE_CATEGORY" val="custom"/>
  <p:tag name="KSO_WM_TEMPLATE_INDEX" val="20231278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SPECIAL_SOURCE" val="bdnull"/>
  <p:tag name="KSO_WM_TEMPLATE_MASTER_TYPE" val="0"/>
  <p:tag name="KSO_WM_TEMPLATE_COLOR_TYPE" val="0"/>
  <p:tag name="KSO_WM_SLIDE_TYPE" val="text"/>
  <p:tag name="KSO_WM_SLIDE_SUBTYPE" val="picTxt"/>
  <p:tag name="KSO_WM_SLIDE_SIZE" val="965*528"/>
  <p:tag name="KSO_WM_SLIDE_POSITION" val="18*41"/>
  <p:tag name="KSO_WM_SLIDE_LAYOUT" val="a_b_β"/>
  <p:tag name="KSO_WM_SLIDE_LAYOUT_CNT" val="1_1_1"/>
  <p:tag name="KSO_WM_TEMPLATE_INDEX" val="20231278"/>
  <p:tag name="KSO_WM_TEMPLATE_SUBCATEGORY" val="0"/>
  <p:tag name="KSO_WM_SLIDE_INDEX" val="1"/>
  <p:tag name="KSO_WM_TAG_VERSION" val="3.0"/>
  <p:tag name="KSO_WM_SLIDE_ID" val="custom20231278_1"/>
  <p:tag name="KSO_WM_SLIDE_ITEM_CNT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819_9*a*1"/>
  <p:tag name="KSO_WM_TEMPLATE_CATEGORY" val="custom"/>
  <p:tag name="KSO_WM_TEMPLATE_INDEX" val="20231819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  <p:tag name="KSO_WM_UNIT_PRESET_TEXT" val="感谢观看"/>
</p:tagLst>
</file>

<file path=ppt/tags/tag58.xml><?xml version="1.0" encoding="utf-8"?>
<p:tagLst xmlns:p="http://schemas.openxmlformats.org/presentationml/2006/main">
  <p:tag name="KSO_WM_SLIDE_ID" val="custom20231819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1819"/>
  <p:tag name="KSO_WM_SLIDE_TYPE" val="endPage"/>
  <p:tag name="KSO_WM_SLIDE_SUBTYPE" val="pureTxt"/>
  <p:tag name="KSO_WM_SLIDE_LAYOUT" val="a_f"/>
  <p:tag name="KSO_WM_SLIDE_LAYOUT_CNT" val="1_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UNIT_TYPE" val="i"/>
  <p:tag name="KSO_WM_UNIT_INDEX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heme/theme1.xml><?xml version="1.0" encoding="utf-8"?>
<a:theme xmlns:a="http://schemas.openxmlformats.org/drawingml/2006/main" name="Office 主题​​">
  <a:themeElements>
    <a:clrScheme name="自定义 2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A6584"/>
      </a:accent1>
      <a:accent2>
        <a:srgbClr val="4A90CA"/>
      </a:accent2>
      <a:accent3>
        <a:srgbClr val="438795"/>
      </a:accent3>
      <a:accent4>
        <a:srgbClr val="6084C3"/>
      </a:accent4>
      <a:accent5>
        <a:srgbClr val="BDAE60"/>
      </a:accent5>
      <a:accent6>
        <a:srgbClr val="557B7E"/>
      </a:accent6>
      <a:hlink>
        <a:srgbClr val="304FFE"/>
      </a:hlink>
      <a:folHlink>
        <a:srgbClr val="492067"/>
      </a:folHlink>
    </a:clrScheme>
    <a:fontScheme name="locu1nmn">
      <a:majorFont>
        <a:latin typeface="思源宋体 CN ExtraLight"/>
        <a:ea typeface="思源宋体 CN"/>
        <a:cs typeface=""/>
      </a:majorFont>
      <a:minorFont>
        <a:latin typeface="思源宋体 CN ExtraLight"/>
        <a:ea typeface="思源宋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​​">
  <a:themeElements>
    <a:clrScheme name="Office">
      <a:dk1>
        <a:sysClr lastClr="000000" val="windowText"/>
      </a:dk1>
      <a:lt1>
        <a:sysClr lastClr="FFFFFF" val="window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>
  <Application>WPS 演示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空白演示</dc:title>
  <dc:creator>Aurora</dc:creator>
  <cp:lastModifiedBy>罗语嫣</cp:lastModifiedBy>
  <dcterms:created xsi:type="dcterms:W3CDTF">2019-06-18T10:08:00Z</dcterms:created>
  <dcterms:modified xsi:type="dcterms:W3CDTF">2025-11-06T11:12:14Z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53b6851e481e43a5bccf67be22ee19c0_23</vt:lpwstr>
  </property>
  <property fmtid="{D5CDD505-2E9C-101B-9397-08002B2CF9AE}" pid="4" name="KSOTemplateUUID">
    <vt:lpwstr>v1.0_mb_oS0bOqYSjNntQogW9BZyFw==</vt:lpwstr>
  </property>
</Properties>
</file>