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1"/>
  </p:handoutMasterIdLst>
  <p:sldIdLst>
    <p:sldId id="263" r:id="rId3"/>
    <p:sldId id="287" r:id="rId5"/>
    <p:sldId id="265" r:id="rId6"/>
    <p:sldId id="1845" r:id="rId7"/>
    <p:sldId id="284" r:id="rId8"/>
    <p:sldId id="286" r:id="rId9"/>
    <p:sldId id="270" r:id="rId10"/>
    <p:sldId id="1847" r:id="rId11"/>
    <p:sldId id="285" r:id="rId12"/>
    <p:sldId id="1858" r:id="rId13"/>
    <p:sldId id="1848" r:id="rId14"/>
    <p:sldId id="1857" r:id="rId15"/>
    <p:sldId id="266" r:id="rId16"/>
    <p:sldId id="1844" r:id="rId17"/>
    <p:sldId id="1859" r:id="rId18"/>
    <p:sldId id="267" r:id="rId19"/>
    <p:sldId id="1849" r:id="rId20"/>
    <p:sldId id="1850" r:id="rId21"/>
    <p:sldId id="1851" r:id="rId22"/>
    <p:sldId id="1856" r:id="rId23"/>
    <p:sldId id="1853" r:id="rId24"/>
    <p:sldId id="1852" r:id="rId25"/>
    <p:sldId id="1861" r:id="rId26"/>
    <p:sldId id="280" r:id="rId27"/>
    <p:sldId id="1860" r:id="rId28"/>
    <p:sldId id="283" r:id="rId29"/>
    <p:sldId id="1877" r:id="rId30"/>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1" autoAdjust="0"/>
    <p:restoredTop sz="93205" autoAdjust="0"/>
  </p:normalViewPr>
  <p:slideViewPr>
    <p:cSldViewPr snapToGrid="0">
      <p:cViewPr>
        <p:scale>
          <a:sx n="66" d="100"/>
          <a:sy n="66" d="100"/>
        </p:scale>
        <p:origin x="888" y="924"/>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85" d="100"/>
          <a:sy n="85" d="100"/>
        </p:scale>
        <p:origin x="3888"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66.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46CA86-C6A6-44B1-AE3B-03A4BA11AD5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D1479B-6065-4A92-A0A4-39D04E4C0904}"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A3D24-6083-4546-8C6D-DEE86BAAAE49}" type="datetimeFigureOut">
              <a:rPr lang="zh-CN" altLang="en-US" smtClean="0"/>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D8765-8EF3-408C-9341-152904E414E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51PPT</a:t>
            </a:r>
            <a:r>
              <a:rPr lang="zh-CN" altLang="en-US" dirty="0"/>
              <a:t>模板网，幻灯片演示模板及素材免费下载！</a:t>
            </a:r>
            <a:endParaRPr lang="zh-CN" altLang="en-US" dirty="0"/>
          </a:p>
          <a:p>
            <a:r>
              <a:rPr lang="en-US" altLang="zh-CN" dirty="0"/>
              <a:t>51PPT</a:t>
            </a:r>
            <a:r>
              <a:rPr lang="zh-CN" altLang="en-US" dirty="0"/>
              <a:t>模板网 唯一访问网址：</a:t>
            </a:r>
            <a:r>
              <a:rPr lang="en-US" altLang="zh-CN" dirty="0"/>
              <a:t>www.51pptmoban.com</a:t>
            </a:r>
            <a:endParaRPr lang="zh-CN" altLang="en-US" dirty="0"/>
          </a:p>
        </p:txBody>
      </p:sp>
      <p:sp>
        <p:nvSpPr>
          <p:cNvPr id="4" name="灯片编号占位符 3"/>
          <p:cNvSpPr>
            <a:spLocks noGrp="1"/>
          </p:cNvSpPr>
          <p:nvPr>
            <p:ph type="sldNum" sz="quarter" idx="5"/>
          </p:nvPr>
        </p:nvSpPr>
        <p:spPr/>
        <p:txBody>
          <a:bodyPr/>
          <a:lstStyle/>
          <a:p>
            <a:fld id="{A3ED8765-8EF3-408C-9341-152904E414E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51PPT</a:t>
            </a:r>
            <a:r>
              <a:rPr lang="zh-CN" altLang="en-US" dirty="0"/>
              <a:t>模板网，幻灯片演示模板及素材免费下载！</a:t>
            </a:r>
            <a:endParaRPr lang="zh-CN" altLang="en-US" dirty="0"/>
          </a:p>
          <a:p>
            <a:r>
              <a:rPr lang="en-US" altLang="zh-CN" dirty="0"/>
              <a:t>51PPT</a:t>
            </a:r>
            <a:r>
              <a:rPr lang="zh-CN" altLang="en-US" dirty="0"/>
              <a:t>模板网 唯一访问网址：</a:t>
            </a:r>
            <a:r>
              <a:rPr lang="en-US" altLang="zh-CN" dirty="0"/>
              <a:t>www.51pptmoban.com</a:t>
            </a:r>
            <a:endParaRPr lang="zh-CN" altLang="en-US" dirty="0"/>
          </a:p>
        </p:txBody>
      </p:sp>
      <p:sp>
        <p:nvSpPr>
          <p:cNvPr id="4" name="灯片编号占位符 3"/>
          <p:cNvSpPr>
            <a:spLocks noGrp="1"/>
          </p:cNvSpPr>
          <p:nvPr>
            <p:ph type="sldNum" sz="quarter" idx="5"/>
          </p:nvPr>
        </p:nvSpPr>
        <p:spPr/>
        <p:txBody>
          <a:bodyPr/>
          <a:lstStyle/>
          <a:p>
            <a:fld id="{A3ED8765-8EF3-408C-9341-152904E414E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图片 3" descr="背景图案&#10;&#10;描述已自动生成"/>
          <p:cNvPicPr>
            <a:picLocks noChangeAspect="1"/>
          </p:cNvPicPr>
          <p:nvPr userDrawn="1"/>
        </p:nvPicPr>
        <p:blipFill rotWithShape="1">
          <a:blip r:embed="rId2" cstate="email"/>
          <a:srcRect/>
          <a:stretch>
            <a:fillRect/>
          </a:stretch>
        </p:blipFill>
        <p:spPr>
          <a:xfrm flipH="1">
            <a:off x="0" y="609"/>
            <a:ext cx="12192000" cy="6856781"/>
          </a:xfrm>
          <a:prstGeom prst="rect">
            <a:avLst/>
          </a:prstGeom>
        </p:spPr>
      </p:pic>
      <p:sp>
        <p:nvSpPr>
          <p:cNvPr id="2" name="标题 1"/>
          <p:cNvSpPr>
            <a:spLocks noGrp="1"/>
          </p:cNvSpPr>
          <p:nvPr>
            <p:ph type="ctrTitle" hasCustomPrompt="1"/>
          </p:nvPr>
        </p:nvSpPr>
        <p:spPr>
          <a:xfrm>
            <a:off x="660400" y="2958084"/>
            <a:ext cx="7569200" cy="840230"/>
          </a:xfrm>
        </p:spPr>
        <p:txBody>
          <a:bodyPr vert="horz" wrap="square" lIns="91440" tIns="45720" rIns="91440" bIns="45720" rtlCol="0" anchor="b">
            <a:spAutoFit/>
          </a:bodyPr>
          <a:lstStyle>
            <a:lvl1pPr>
              <a:defRPr lang="zh-CN" altLang="en-US" sz="5400" b="1" dirty="0">
                <a:solidFill>
                  <a:schemeClr val="accent1"/>
                </a:solidFill>
              </a:defRPr>
            </a:lvl1pPr>
          </a:lstStyle>
          <a:p>
            <a:pPr lvl="0" defTabSz="914400"/>
            <a:r>
              <a:rPr lang="en-US" altLang="zh-CN" dirty="0"/>
              <a:t>Click to edit </a:t>
            </a:r>
            <a:endParaRPr lang="zh-CN" altLang="en-US" dirty="0"/>
          </a:p>
        </p:txBody>
      </p:sp>
      <p:sp>
        <p:nvSpPr>
          <p:cNvPr id="3" name="副标题 2"/>
          <p:cNvSpPr>
            <a:spLocks noGrp="1"/>
          </p:cNvSpPr>
          <p:nvPr>
            <p:ph type="subTitle" idx="1"/>
          </p:nvPr>
        </p:nvSpPr>
        <p:spPr>
          <a:xfrm>
            <a:off x="1146890" y="4925226"/>
            <a:ext cx="2934890" cy="294632"/>
          </a:xfrm>
        </p:spPr>
        <p:txBody>
          <a:bodyPr vert="horz" wrap="square" lIns="91440" tIns="45720" rIns="91440" bIns="45720" rtlCol="0" anchor="t">
            <a:spAutoFit/>
          </a:bodyPr>
          <a:lstStyle>
            <a:lvl1pPr marL="0" indent="0">
              <a:lnSpc>
                <a:spcPct val="150000"/>
              </a:lnSpc>
              <a:spcBef>
                <a:spcPts val="0"/>
              </a:spcBef>
              <a:buNone/>
              <a:defRPr lang="zh-CN" altLang="en-US" sz="1000" i="1">
                <a:solidFill>
                  <a:schemeClr val="accent1"/>
                </a:solidFill>
              </a:defRPr>
            </a:lvl1pPr>
          </a:lstStyle>
          <a:p>
            <a:pPr marL="228600" lvl="0" indent="-228600" defTabSz="914400"/>
            <a:r>
              <a:rPr lang="en-US" altLang="zh-CN" dirty="0"/>
              <a:t>Click to edit Master subtitle style</a:t>
            </a:r>
            <a:endParaRPr lang="zh-CN" altLang="en-US" dirty="0"/>
          </a:p>
        </p:txBody>
      </p:sp>
      <p:sp>
        <p:nvSpPr>
          <p:cNvPr id="12" name="文本占位符 11"/>
          <p:cNvSpPr>
            <a:spLocks noGrp="1"/>
          </p:cNvSpPr>
          <p:nvPr>
            <p:ph type="body" sz="quarter" idx="15" hasCustomPrompt="1"/>
          </p:nvPr>
        </p:nvSpPr>
        <p:spPr>
          <a:xfrm>
            <a:off x="660400" y="742769"/>
            <a:ext cx="1099981" cy="258532"/>
          </a:xfrm>
        </p:spPr>
        <p:txBody>
          <a:bodyPr vert="horz" wrap="none" lIns="91440" tIns="45720" rIns="91440" bIns="45720" rtlCol="0" anchor="ctr">
            <a:spAutoFit/>
          </a:bodyPr>
          <a:lstStyle>
            <a:lvl1pPr marL="0" indent="0">
              <a:buNone/>
              <a:defRPr lang="en-US" altLang="zh-CN" sz="1200" b="0" smtClean="0"/>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LGOO HERE</a:t>
            </a:r>
            <a:endParaRPr lang="en-US" altLang="zh-CN" dirty="0"/>
          </a:p>
        </p:txBody>
      </p:sp>
      <p:sp>
        <p:nvSpPr>
          <p:cNvPr id="7" name="文本占位符 6"/>
          <p:cNvSpPr>
            <a:spLocks noGrp="1"/>
          </p:cNvSpPr>
          <p:nvPr>
            <p:ph type="body" sz="quarter" idx="10" hasCustomPrompt="1"/>
          </p:nvPr>
        </p:nvSpPr>
        <p:spPr>
          <a:xfrm>
            <a:off x="10024581" y="6084773"/>
            <a:ext cx="1494319" cy="230832"/>
          </a:xfrm>
        </p:spPr>
        <p:txBody>
          <a:bodyPr vert="horz" wrap="none" lIns="91440" tIns="45720" rIns="91440" bIns="45720" rtlCol="0" anchor="ctr">
            <a:spAutoFit/>
          </a:bodyPr>
          <a:lstStyle>
            <a:lvl1pPr marL="0" indent="0" algn="r">
              <a:buNone/>
              <a:defRPr lang="zh-CN" altLang="en-US" sz="1000" b="0" dirty="0" smtClean="0">
                <a:ln>
                  <a:noFill/>
                </a:ln>
                <a:latin typeface="+mj-lt"/>
                <a:ea typeface="+mj-ea"/>
                <a:cs typeface="+mj-cs"/>
              </a:defRPr>
            </a:lvl1pPr>
          </a:lstStyle>
          <a:p>
            <a:pPr marL="228600" lvl="0" indent="-228600" algn="r">
              <a:spcBef>
                <a:spcPct val="0"/>
              </a:spcBef>
            </a:pPr>
            <a:r>
              <a:rPr lang="en-US" altLang="zh-CN" dirty="0"/>
              <a:t>Speaker name and title</a:t>
            </a:r>
            <a:endParaRPr lang="en-US" altLang="zh-CN" dirty="0"/>
          </a:p>
        </p:txBody>
      </p:sp>
      <p:sp>
        <p:nvSpPr>
          <p:cNvPr id="10" name="文本占位符 9"/>
          <p:cNvSpPr>
            <a:spLocks noGrp="1"/>
          </p:cNvSpPr>
          <p:nvPr>
            <p:ph type="body" sz="quarter" idx="11" hasCustomPrompt="1"/>
          </p:nvPr>
        </p:nvSpPr>
        <p:spPr>
          <a:xfrm>
            <a:off x="673100" y="6084773"/>
            <a:ext cx="954107" cy="230832"/>
          </a:xfrm>
        </p:spPr>
        <p:txBody>
          <a:bodyPr vert="horz" wrap="none" lIns="91440" tIns="45720" rIns="91440" bIns="45720" rtlCol="0" anchor="ctr">
            <a:spAutoFit/>
          </a:bodyPr>
          <a:lstStyle>
            <a:lvl1pPr marL="0" indent="0" algn="l">
              <a:buNone/>
              <a:defRPr lang="zh-CN" altLang="en-US" sz="1000" b="0" dirty="0" smtClean="0">
                <a:ln>
                  <a:noFill/>
                </a:ln>
                <a:latin typeface="+mj-lt"/>
                <a:ea typeface="+mj-ea"/>
                <a:cs typeface="+mj-cs"/>
              </a:defRPr>
            </a:lvl1pPr>
          </a:lstStyle>
          <a:p>
            <a:pPr marL="0" indent="0"/>
            <a:r>
              <a:rPr lang="en-US" altLang="zh-CN" dirty="0"/>
              <a:t>www.islide.cc</a:t>
            </a:r>
            <a:endParaRPr lang="en-US" altLang="zh-CN"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Click to edit Master title style</a:t>
            </a:r>
            <a:endParaRPr lang="zh-CN" altLang="en-US" dirty="0"/>
          </a:p>
        </p:txBody>
      </p:sp>
      <p:sp>
        <p:nvSpPr>
          <p:cNvPr id="3" name="内容占位符 2"/>
          <p:cNvSpPr>
            <a:spLocks noGrp="1"/>
          </p:cNvSpPr>
          <p:nvPr>
            <p:ph idx="1"/>
          </p:nvPr>
        </p:nvSpPr>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dirty="0"/>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65B630-C7FF-41C0-9923-C5E5E29EED81}"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Layout">
    <p:spTree>
      <p:nvGrpSpPr>
        <p:cNvPr id="1" name=""/>
        <p:cNvGrpSpPr/>
        <p:nvPr/>
      </p:nvGrpSpPr>
      <p:grpSpPr>
        <a:xfrm>
          <a:off x="0" y="0"/>
          <a:ext cx="0" cy="0"/>
          <a:chOff x="0" y="0"/>
          <a:chExt cx="0" cy="0"/>
        </a:xfrm>
      </p:grpSpPr>
      <p:sp>
        <p:nvSpPr>
          <p:cNvPr id="9" name="文本占位符 8"/>
          <p:cNvSpPr>
            <a:spLocks noGrp="1"/>
          </p:cNvSpPr>
          <p:nvPr>
            <p:ph type="body" sz="quarter" idx="14" hasCustomPrompt="1"/>
          </p:nvPr>
        </p:nvSpPr>
        <p:spPr>
          <a:xfrm>
            <a:off x="660400" y="1500188"/>
            <a:ext cx="2836562" cy="594626"/>
          </a:xfrm>
        </p:spPr>
        <p:txBody>
          <a:bodyPr>
            <a:normAutofit/>
          </a:bodyPr>
          <a:lstStyle>
            <a:lvl1pPr marL="0" indent="0" algn="r">
              <a:buFont typeface="+mj-lt"/>
              <a:buNone/>
              <a:defRPr sz="2400" b="1"/>
            </a:lvl1pPr>
            <a:lvl2pPr marL="457200" indent="0">
              <a:buFont typeface="+mj-ea"/>
              <a:buNone/>
              <a:defRPr/>
            </a:lvl2pPr>
            <a:lvl3pPr marL="1257300" indent="-342900">
              <a:buFont typeface="+mj-lt"/>
              <a:buAutoNum type="alphaLcParenR"/>
              <a:defRPr/>
            </a:lvl3pPr>
          </a:lstStyle>
          <a:p>
            <a:pPr lvl="0"/>
            <a:r>
              <a:rPr lang="en-US" altLang="zh-CN" dirty="0"/>
              <a:t>CONTENTS</a:t>
            </a:r>
            <a:endParaRPr lang="zh-CN" altLang="en-US" dirty="0"/>
          </a:p>
        </p:txBody>
      </p:sp>
      <p:sp>
        <p:nvSpPr>
          <p:cNvPr id="7" name="文本占位符 6"/>
          <p:cNvSpPr>
            <a:spLocks noGrp="1"/>
          </p:cNvSpPr>
          <p:nvPr>
            <p:ph type="body" sz="quarter" idx="13"/>
          </p:nvPr>
        </p:nvSpPr>
        <p:spPr>
          <a:xfrm>
            <a:off x="3647836" y="1500187"/>
            <a:ext cx="7871045" cy="4633913"/>
          </a:xfrm>
        </p:spPr>
        <p:txBody>
          <a:bodyPr/>
          <a:lstStyle>
            <a:lvl1pPr marL="342900" indent="-342900">
              <a:buFont typeface="+mj-lt"/>
              <a:buAutoNum type="arabicPeriod"/>
              <a:defRPr/>
            </a:lvl1pPr>
            <a:lvl2pPr marL="800100" indent="-342900">
              <a:buFont typeface="+mj-ea"/>
              <a:buAutoNum type="circleNumDbPlain"/>
              <a:defRPr/>
            </a:lvl2pPr>
            <a:lvl3pPr marL="1257300" indent="-342900">
              <a:buFont typeface="+mj-lt"/>
              <a:buAutoNum type="alphaLcParenR"/>
              <a:defRPr/>
            </a:lvl3pPr>
          </a:lstStyle>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3" name="页脚占位符 2"/>
          <p:cNvSpPr>
            <a:spLocks noGrp="1"/>
          </p:cNvSpPr>
          <p:nvPr>
            <p:ph type="ftr" sz="quarter" idx="10"/>
          </p:nvPr>
        </p:nvSpPr>
        <p:spPr/>
        <p:txBody>
          <a:bodyPr/>
          <a:lstStyle/>
          <a:p>
            <a:endParaRPr lang="zh-CN" altLang="en-US" dirty="0"/>
          </a:p>
        </p:txBody>
      </p:sp>
      <p:sp>
        <p:nvSpPr>
          <p:cNvPr id="4" name="日期占位符 3"/>
          <p:cNvSpPr>
            <a:spLocks noGrp="1"/>
          </p:cNvSpPr>
          <p:nvPr>
            <p:ph type="dt" sz="half" idx="11"/>
          </p:nvPr>
        </p:nvSpPr>
        <p:spPr/>
        <p:txBody>
          <a:bodyPr/>
          <a:lstStyle/>
          <a:p>
            <a:endParaRPr lang="en-US" altLang="zh-CN"/>
          </a:p>
        </p:txBody>
      </p:sp>
      <p:cxnSp>
        <p:nvCxnSpPr>
          <p:cNvPr id="10" name="î$ļíďé"/>
          <p:cNvCxnSpPr/>
          <p:nvPr userDrawn="1"/>
        </p:nvCxnSpPr>
        <p:spPr>
          <a:xfrm>
            <a:off x="3621019" y="1500188"/>
            <a:ext cx="0" cy="4633913"/>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11" name="iṩḷíďê"/>
          <p:cNvSpPr>
            <a:spLocks noChangeAspect="1"/>
          </p:cNvSpPr>
          <p:nvPr userDrawn="1"/>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图片 5" descr="背景图案&#10;&#10;描述已自动生成"/>
          <p:cNvPicPr>
            <a:picLocks noChangeAspect="1"/>
          </p:cNvPicPr>
          <p:nvPr userDrawn="1"/>
        </p:nvPicPr>
        <p:blipFill rotWithShape="1">
          <a:blip r:embed="rId2" cstate="email"/>
          <a:srcRect/>
          <a:stretch>
            <a:fillRect/>
          </a:stretch>
        </p:blipFill>
        <p:spPr>
          <a:xfrm flipH="1">
            <a:off x="0" y="609"/>
            <a:ext cx="12192000" cy="6856781"/>
          </a:xfrm>
          <a:prstGeom prst="rect">
            <a:avLst/>
          </a:prstGeom>
        </p:spPr>
      </p:pic>
      <p:sp>
        <p:nvSpPr>
          <p:cNvPr id="2" name="标题 1"/>
          <p:cNvSpPr>
            <a:spLocks noGrp="1"/>
          </p:cNvSpPr>
          <p:nvPr>
            <p:ph type="title"/>
          </p:nvPr>
        </p:nvSpPr>
        <p:spPr>
          <a:xfrm>
            <a:off x="674954" y="4541194"/>
            <a:ext cx="5731164" cy="480131"/>
          </a:xfrm>
        </p:spPr>
        <p:txBody>
          <a:bodyPr vert="horz" lIns="91440" tIns="45720" rIns="91440" bIns="45720" rtlCol="0" anchor="b">
            <a:spAutoFit/>
          </a:bodyPr>
          <a:lstStyle>
            <a:lvl1pPr>
              <a:defRPr lang="zh-CN" altLang="en-US" sz="2800">
                <a:solidFill>
                  <a:schemeClr val="accent1"/>
                </a:solidFill>
              </a:defRPr>
            </a:lvl1pPr>
          </a:lstStyle>
          <a:p>
            <a:pPr lvl="0" defTabSz="914400"/>
            <a:r>
              <a:rPr lang="en-US" altLang="zh-CN" dirty="0"/>
              <a:t>Click to edit Master title style</a:t>
            </a:r>
            <a:endParaRPr lang="zh-CN" altLang="en-US" dirty="0"/>
          </a:p>
        </p:txBody>
      </p:sp>
      <p:sp>
        <p:nvSpPr>
          <p:cNvPr id="3" name="文本占位符 2"/>
          <p:cNvSpPr>
            <a:spLocks noGrp="1"/>
          </p:cNvSpPr>
          <p:nvPr>
            <p:ph type="body" idx="1"/>
          </p:nvPr>
        </p:nvSpPr>
        <p:spPr>
          <a:xfrm>
            <a:off x="674954" y="5021325"/>
            <a:ext cx="5731164" cy="230832"/>
          </a:xfrm>
        </p:spPr>
        <p:txBody>
          <a:bodyPr>
            <a:spAutoFit/>
          </a:bodyPr>
          <a:lstStyle>
            <a:lvl1pPr marL="0" indent="0">
              <a:buNone/>
              <a:defRPr lang="en-US" altLang="zh-CN" sz="1000" kern="1200">
                <a:solidFill>
                  <a:schemeClr val="tx1">
                    <a:alpha val="40000"/>
                  </a:schemeClr>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Click to edit Master text styles</a:t>
            </a:r>
            <a:endParaRPr lang="en-US" altLang="zh-CN" dirty="0"/>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7" name="文本占位符 6"/>
          <p:cNvSpPr>
            <a:spLocks noGrp="1"/>
          </p:cNvSpPr>
          <p:nvPr>
            <p:ph type="body" sz="quarter" idx="15" hasCustomPrompt="1"/>
          </p:nvPr>
        </p:nvSpPr>
        <p:spPr>
          <a:xfrm>
            <a:off x="660400" y="742769"/>
            <a:ext cx="1099981" cy="258532"/>
          </a:xfrm>
        </p:spPr>
        <p:txBody>
          <a:bodyPr vert="horz" wrap="none" lIns="91440" tIns="45720" rIns="91440" bIns="45720" rtlCol="0" anchor="ctr">
            <a:spAutoFit/>
          </a:bodyPr>
          <a:lstStyle>
            <a:lvl1pPr marL="0" indent="0">
              <a:buNone/>
              <a:defRPr lang="en-US" altLang="zh-CN" sz="1200" b="0" smtClean="0"/>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LGOO HERE</a:t>
            </a:r>
            <a:endParaRPr lang="en-US" altLang="zh-CN"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F65B630-C7FF-41C0-9923-C5E5E29EED81}"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F65B630-C7FF-41C0-9923-C5E5E29EED81}"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2" name="图片 1" descr="背景图案&#10;&#10;描述已自动生成"/>
          <p:cNvPicPr>
            <a:picLocks noChangeAspect="1"/>
          </p:cNvPicPr>
          <p:nvPr userDrawn="1"/>
        </p:nvPicPr>
        <p:blipFill rotWithShape="1">
          <a:blip r:embed="rId2" cstate="email"/>
          <a:srcRect/>
          <a:stretch>
            <a:fillRect/>
          </a:stretch>
        </p:blipFill>
        <p:spPr>
          <a:xfrm flipH="1">
            <a:off x="0" y="609"/>
            <a:ext cx="12192000" cy="6856781"/>
          </a:xfrm>
          <a:prstGeom prst="rect">
            <a:avLst/>
          </a:prstGeom>
        </p:spPr>
      </p:pic>
      <p:sp>
        <p:nvSpPr>
          <p:cNvPr id="7" name="文本占位符 6"/>
          <p:cNvSpPr>
            <a:spLocks noGrp="1"/>
          </p:cNvSpPr>
          <p:nvPr>
            <p:ph type="body" sz="quarter" idx="13"/>
          </p:nvPr>
        </p:nvSpPr>
        <p:spPr>
          <a:xfrm>
            <a:off x="673100" y="2891902"/>
            <a:ext cx="6219371" cy="1588127"/>
          </a:xfrm>
        </p:spPr>
        <p:txBody>
          <a:bodyPr vert="horz" wrap="square" lIns="91440" tIns="45720" rIns="91440" bIns="45720" rtlCol="0" anchor="b">
            <a:spAutoFit/>
          </a:bodyPr>
          <a:lstStyle>
            <a:lvl1pPr marL="0" indent="0">
              <a:buNone/>
              <a:defRPr lang="en-US" altLang="zh-CN" sz="5400" b="1" smtClean="0">
                <a:solidFill>
                  <a:schemeClr val="accent1"/>
                </a:solidFill>
                <a:latin typeface="+mj-lt"/>
                <a:ea typeface="+mj-ea"/>
                <a:cs typeface="+mj-cs"/>
              </a:defRPr>
            </a:lvl1pPr>
            <a:lvl2pPr marL="457200" indent="0">
              <a:buNone/>
              <a:defRPr lang="en-US" altLang="zh-CN" smtClean="0"/>
            </a:lvl2pPr>
            <a:lvl3pPr>
              <a:defRPr lang="en-US" altLang="zh-CN" smtClean="0"/>
            </a:lvl3pPr>
            <a:lvl4pPr>
              <a:defRPr lang="en-US" altLang="zh-CN" smtClean="0"/>
            </a:lvl4pPr>
            <a:lvl5pPr>
              <a:defRPr lang="zh-CN" altLang="en-US"/>
            </a:lvl5pPr>
          </a:lstStyle>
          <a:p>
            <a:pPr marL="228600" lvl="0" indent="-228600" defTabSz="914400">
              <a:spcBef>
                <a:spcPct val="0"/>
              </a:spcBef>
            </a:pPr>
            <a:r>
              <a:rPr lang="en-US" altLang="zh-CN" dirty="0"/>
              <a:t>Click to edit Master text styles</a:t>
            </a:r>
            <a:endParaRPr lang="en-US" altLang="zh-CN" dirty="0"/>
          </a:p>
        </p:txBody>
      </p:sp>
      <p:sp>
        <p:nvSpPr>
          <p:cNvPr id="5" name="文本占位符 4"/>
          <p:cNvSpPr>
            <a:spLocks noGrp="1"/>
          </p:cNvSpPr>
          <p:nvPr>
            <p:ph type="body" sz="quarter" idx="16" hasCustomPrompt="1"/>
          </p:nvPr>
        </p:nvSpPr>
        <p:spPr>
          <a:xfrm>
            <a:off x="660400" y="742769"/>
            <a:ext cx="1099981" cy="258532"/>
          </a:xfrm>
        </p:spPr>
        <p:txBody>
          <a:bodyPr vert="horz" wrap="none" lIns="91440" tIns="45720" rIns="91440" bIns="45720" rtlCol="0" anchor="ctr">
            <a:spAutoFit/>
          </a:bodyPr>
          <a:lstStyle>
            <a:lvl1pPr marL="0" indent="0">
              <a:buNone/>
              <a:defRPr lang="en-US" altLang="zh-CN" sz="1200" b="0" smtClean="0"/>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LGOO HERE</a:t>
            </a:r>
            <a:endParaRPr lang="en-US" altLang="zh-CN" dirty="0"/>
          </a:p>
        </p:txBody>
      </p:sp>
      <p:sp>
        <p:nvSpPr>
          <p:cNvPr id="6" name="文本占位符 5"/>
          <p:cNvSpPr>
            <a:spLocks noGrp="1"/>
          </p:cNvSpPr>
          <p:nvPr>
            <p:ph type="body" sz="quarter" idx="10" hasCustomPrompt="1"/>
          </p:nvPr>
        </p:nvSpPr>
        <p:spPr>
          <a:xfrm>
            <a:off x="10024581" y="6084773"/>
            <a:ext cx="1494319" cy="230832"/>
          </a:xfrm>
        </p:spPr>
        <p:txBody>
          <a:bodyPr vert="horz" wrap="none" lIns="91440" tIns="45720" rIns="91440" bIns="45720" rtlCol="0" anchor="ctr">
            <a:spAutoFit/>
          </a:bodyPr>
          <a:lstStyle>
            <a:lvl1pPr marL="0" indent="0" algn="r">
              <a:buNone/>
              <a:defRPr lang="zh-CN" altLang="en-US" sz="1000" b="0" dirty="0" smtClean="0">
                <a:ln>
                  <a:noFill/>
                </a:ln>
                <a:latin typeface="+mj-lt"/>
                <a:ea typeface="+mj-ea"/>
                <a:cs typeface="+mj-cs"/>
              </a:defRPr>
            </a:lvl1pPr>
          </a:lstStyle>
          <a:p>
            <a:pPr marL="228600" lvl="0" indent="-228600" algn="r">
              <a:spcBef>
                <a:spcPct val="0"/>
              </a:spcBef>
            </a:pPr>
            <a:r>
              <a:rPr lang="en-US" altLang="zh-CN" dirty="0"/>
              <a:t>Speaker name and title</a:t>
            </a:r>
            <a:endParaRPr lang="en-US" altLang="zh-CN" dirty="0"/>
          </a:p>
        </p:txBody>
      </p:sp>
      <p:sp>
        <p:nvSpPr>
          <p:cNvPr id="10" name="文本占位符 9"/>
          <p:cNvSpPr>
            <a:spLocks noGrp="1"/>
          </p:cNvSpPr>
          <p:nvPr>
            <p:ph type="body" sz="quarter" idx="11" hasCustomPrompt="1"/>
          </p:nvPr>
        </p:nvSpPr>
        <p:spPr>
          <a:xfrm>
            <a:off x="673100" y="6084773"/>
            <a:ext cx="954107" cy="230832"/>
          </a:xfrm>
        </p:spPr>
        <p:txBody>
          <a:bodyPr vert="horz" wrap="none" lIns="91440" tIns="45720" rIns="91440" bIns="45720" rtlCol="0" anchor="ctr">
            <a:spAutoFit/>
          </a:bodyPr>
          <a:lstStyle>
            <a:lvl1pPr marL="0" indent="0" algn="l">
              <a:buNone/>
              <a:defRPr lang="zh-CN" altLang="en-US" sz="1000" b="0" dirty="0" smtClean="0">
                <a:ln>
                  <a:noFill/>
                </a:ln>
                <a:latin typeface="+mj-lt"/>
                <a:ea typeface="+mj-ea"/>
                <a:cs typeface="+mj-cs"/>
              </a:defRPr>
            </a:lvl1pPr>
          </a:lstStyle>
          <a:p>
            <a:pPr marL="0" indent="0"/>
            <a:r>
              <a:rPr lang="en-US" altLang="zh-CN" dirty="0"/>
              <a:t>www.islide.cc</a:t>
            </a:r>
            <a:endParaRPr lang="en-US" altLang="zh-CN"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0"/>
            <a:ext cx="10858500" cy="1028700"/>
          </a:xfrm>
          <a:prstGeom prst="rect">
            <a:avLst/>
          </a:prstGeom>
        </p:spPr>
        <p:txBody>
          <a:bodyPr vert="horz" lIns="91440" tIns="45720" rIns="91440" bIns="45720" rtlCol="0" anchor="b">
            <a:normAutofit/>
          </a:bodyPr>
          <a:lstStyle/>
          <a:p>
            <a:pPr lvl="0" defTabSz="914400"/>
            <a:r>
              <a:rPr lang="en-US" altLang="zh-CN"/>
              <a:t>Click to edit Master title style</a:t>
            </a:r>
            <a:endParaRPr lang="zh-CN" altLang="en-US" dirty="0"/>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dirty="0"/>
          </a:p>
        </p:txBody>
      </p:sp>
      <p:sp>
        <p:nvSpPr>
          <p:cNvPr id="5" name="页脚占位符 4"/>
          <p:cNvSpPr>
            <a:spLocks noGrp="1"/>
          </p:cNvSpPr>
          <p:nvPr>
            <p:ph type="ftr" sz="quarter" idx="3"/>
          </p:nvPr>
        </p:nvSpPr>
        <p:spPr>
          <a:xfrm>
            <a:off x="660401" y="6438900"/>
            <a:ext cx="3992171" cy="215900"/>
          </a:xfrm>
          <a:prstGeom prst="rect">
            <a:avLst/>
          </a:prstGeom>
        </p:spPr>
        <p:txBody>
          <a:bodyPr vert="horz" lIns="91440" tIns="45720" rIns="91440" bIns="45720" rtlCol="0" anchor="ctr"/>
          <a:lstStyle>
            <a:lvl1pPr>
              <a:defRPr lang="zh-CN" altLang="en-US" sz="1000">
                <a:solidFill>
                  <a:schemeClr val="tx1">
                    <a:lumMod val="50000"/>
                    <a:lumOff val="50000"/>
                  </a:schemeClr>
                </a:solidFill>
              </a:defRPr>
            </a:lvl1pPr>
          </a:lstStyle>
          <a:p>
            <a:endParaRPr lang="zh-CN" altLang="en-US" dirty="0"/>
          </a:p>
        </p:txBody>
      </p:sp>
      <p:sp>
        <p:nvSpPr>
          <p:cNvPr id="4" name="日期占位符 3"/>
          <p:cNvSpPr>
            <a:spLocks noGrp="1"/>
          </p:cNvSpPr>
          <p:nvPr>
            <p:ph type="dt" sz="half" idx="2"/>
          </p:nvPr>
        </p:nvSpPr>
        <p:spPr>
          <a:xfrm>
            <a:off x="5504656" y="6438900"/>
            <a:ext cx="1802924" cy="215900"/>
          </a:xfrm>
          <a:prstGeom prst="rect">
            <a:avLst/>
          </a:prstGeom>
        </p:spPr>
        <p:txBody>
          <a:bodyPr vert="horz" lIns="91440" tIns="45720" rIns="91440" bIns="45720" rtlCol="0" anchor="ctr"/>
          <a:lstStyle>
            <a:lvl1pPr algn="ctr">
              <a:defRPr lang="zh-CN" altLang="en-US" sz="1000" smtClean="0">
                <a:solidFill>
                  <a:schemeClr val="tx1">
                    <a:lumMod val="50000"/>
                    <a:lumOff val="50000"/>
                  </a:schemeClr>
                </a:solidFill>
              </a:defRPr>
            </a:lvl1pPr>
          </a:lstStyle>
          <a:p>
            <a:endParaRPr lang="en-US" altLang="zh-CN"/>
          </a:p>
        </p:txBody>
      </p:sp>
      <p:sp>
        <p:nvSpPr>
          <p:cNvPr id="6" name="灯片编号占位符 5"/>
          <p:cNvSpPr>
            <a:spLocks noGrp="1"/>
          </p:cNvSpPr>
          <p:nvPr>
            <p:ph type="sldNum" sz="quarter" idx="4"/>
          </p:nvPr>
        </p:nvSpPr>
        <p:spPr>
          <a:xfrm>
            <a:off x="8857452" y="6438900"/>
            <a:ext cx="2661448" cy="215900"/>
          </a:xfrm>
          <a:prstGeom prst="rect">
            <a:avLst/>
          </a:prstGeom>
        </p:spPr>
        <p:txBody>
          <a:bodyPr vert="horz" lIns="91440" tIns="45720" rIns="91440" bIns="45720" rtlCol="0" anchor="ctr"/>
          <a:lstStyle>
            <a:lvl1pPr algn="r">
              <a:defRPr lang="zh-CN" altLang="en-US" sz="1000" smtClean="0">
                <a:solidFill>
                  <a:schemeClr val="tx1">
                    <a:lumMod val="50000"/>
                    <a:lumOff val="50000"/>
                  </a:schemeClr>
                </a:solidFill>
              </a:defRPr>
            </a:lvl1pPr>
          </a:lstStyle>
          <a:p>
            <a:fld id="{7F65B630-C7FF-41C0-9923-C5E5E29EED81}"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hf sldNum="0" hdr="0" ftr="0" dt="0"/>
  <p:txStyles>
    <p:title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9.xml"/><Relationship Id="rId2" Type="http://schemas.openxmlformats.org/officeDocument/2006/relationships/tags" Target="../tags/tag20.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10.xml"/><Relationship Id="rId2" Type="http://schemas.openxmlformats.org/officeDocument/2006/relationships/image" Target="../media/image9.jpeg"/><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11.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12.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13.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14.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hemeOverride" Target="../theme/themeOverride15.xml"/><Relationship Id="rId3" Type="http://schemas.openxmlformats.org/officeDocument/2006/relationships/tags" Target="../tags/tag25.xml"/><Relationship Id="rId2" Type="http://schemas.openxmlformats.org/officeDocument/2006/relationships/slide" Target="slide21.xml"/><Relationship Id="rId1" Type="http://schemas.openxmlformats.org/officeDocument/2006/relationships/slide" Target="slide19.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16.xml"/><Relationship Id="rId2" Type="http://schemas.openxmlformats.org/officeDocument/2006/relationships/tags" Target="../tags/tag27.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17.xml"/><Relationship Id="rId2" Type="http://schemas.openxmlformats.org/officeDocument/2006/relationships/image" Target="../media/image10.jpeg"/><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themeOverride" Target="../theme/themeOverride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 Target="slide17.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hemeOverride" Target="../theme/themeOverride18.xml"/><Relationship Id="rId3" Type="http://schemas.openxmlformats.org/officeDocument/2006/relationships/tags" Target="../tags/tag30.xml"/><Relationship Id="rId2" Type="http://schemas.openxmlformats.org/officeDocument/2006/relationships/image" Target="../media/image12.jpeg"/><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8" Type="http://schemas.openxmlformats.org/officeDocument/2006/relationships/slideLayout" Target="../slideLayouts/slideLayout5.xml"/><Relationship Id="rId37" Type="http://schemas.openxmlformats.org/officeDocument/2006/relationships/themeOverride" Target="../theme/themeOverride19.xml"/><Relationship Id="rId36" Type="http://schemas.openxmlformats.org/officeDocument/2006/relationships/tags" Target="../tags/tag65.xml"/><Relationship Id="rId35" Type="http://schemas.openxmlformats.org/officeDocument/2006/relationships/tags" Target="../tags/tag64.xml"/><Relationship Id="rId34" Type="http://schemas.openxmlformats.org/officeDocument/2006/relationships/tags" Target="../tags/tag63.xml"/><Relationship Id="rId33" Type="http://schemas.openxmlformats.org/officeDocument/2006/relationships/tags" Target="../tags/tag62.xml"/><Relationship Id="rId32" Type="http://schemas.openxmlformats.org/officeDocument/2006/relationships/tags" Target="../tags/tag61.xml"/><Relationship Id="rId31" Type="http://schemas.openxmlformats.org/officeDocument/2006/relationships/tags" Target="../tags/tag60.xml"/><Relationship Id="rId30" Type="http://schemas.openxmlformats.org/officeDocument/2006/relationships/tags" Target="../tags/tag59.xml"/><Relationship Id="rId3" Type="http://schemas.openxmlformats.org/officeDocument/2006/relationships/tags" Target="../tags/tag33.xml"/><Relationship Id="rId29" Type="http://schemas.openxmlformats.org/officeDocument/2006/relationships/tags" Target="../tags/tag58.xml"/><Relationship Id="rId28" Type="http://schemas.openxmlformats.org/officeDocument/2006/relationships/tags" Target="../tags/tag57.xml"/><Relationship Id="rId27" Type="http://schemas.openxmlformats.org/officeDocument/2006/relationships/tags" Target="../tags/tag56.xml"/><Relationship Id="rId26" Type="http://schemas.openxmlformats.org/officeDocument/2006/relationships/tags" Target="../tags/tag55.xml"/><Relationship Id="rId25" Type="http://schemas.openxmlformats.org/officeDocument/2006/relationships/tags" Target="../tags/tag54.xml"/><Relationship Id="rId24" Type="http://schemas.openxmlformats.org/officeDocument/2006/relationships/tags" Target="../tags/tag53.xml"/><Relationship Id="rId23" Type="http://schemas.openxmlformats.org/officeDocument/2006/relationships/tags" Target="../tags/tag52.xml"/><Relationship Id="rId22" Type="http://schemas.openxmlformats.org/officeDocument/2006/relationships/tags" Target="../tags/tag51.xml"/><Relationship Id="rId21" Type="http://schemas.openxmlformats.org/officeDocument/2006/relationships/tags" Target="../tags/tag50.xml"/><Relationship Id="rId20" Type="http://schemas.openxmlformats.org/officeDocument/2006/relationships/tags" Target="../tags/tag49.xml"/><Relationship Id="rId2" Type="http://schemas.openxmlformats.org/officeDocument/2006/relationships/tags" Target="../tags/tag32.xml"/><Relationship Id="rId19" Type="http://schemas.openxmlformats.org/officeDocument/2006/relationships/tags" Target="../tags/tag48.xml"/><Relationship Id="rId18" Type="http://schemas.openxmlformats.org/officeDocument/2006/relationships/image" Target="../media/image13.png"/><Relationship Id="rId17" Type="http://schemas.openxmlformats.org/officeDocument/2006/relationships/tags" Target="../tags/tag47.xml"/><Relationship Id="rId16" Type="http://schemas.openxmlformats.org/officeDocument/2006/relationships/tags" Target="../tags/tag46.xml"/><Relationship Id="rId15" Type="http://schemas.openxmlformats.org/officeDocument/2006/relationships/tags" Target="../tags/tag45.xml"/><Relationship Id="rId14" Type="http://schemas.openxmlformats.org/officeDocument/2006/relationships/tags" Target="../tags/tag44.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20.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21.xml"/><Relationship Id="rId1"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22.xml"/><Relationship Id="rId1"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themeOverride" Target="../theme/themeOverride4.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0" Type="http://schemas.openxmlformats.org/officeDocument/2006/relationships/slideLayout" Target="../slideLayouts/slideLayout5.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5.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hemeOverride" Target="../theme/themeOverride6.xml"/><Relationship Id="rId3" Type="http://schemas.openxmlformats.org/officeDocument/2006/relationships/tags" Target="../tags/tag1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7.xml"/><Relationship Id="rId2" Type="http://schemas.openxmlformats.org/officeDocument/2006/relationships/tags" Target="../tags/tag18.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8.xml"/><Relationship Id="rId2" Type="http://schemas.openxmlformats.org/officeDocument/2006/relationships/tags" Target="../tags/tag19.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îŝļiḑè"/>
        <p:cNvGrpSpPr/>
        <p:nvPr/>
      </p:nvGrpSpPr>
      <p:grpSpPr>
        <a:xfrm>
          <a:off x="0" y="0"/>
          <a:ext cx="0" cy="0"/>
          <a:chOff x="0" y="0"/>
          <a:chExt cx="0" cy="0"/>
        </a:xfrm>
      </p:grpSpPr>
      <p:sp>
        <p:nvSpPr>
          <p:cNvPr id="9" name="îṣļíḓé"/>
          <p:cNvSpPr>
            <a:spLocks noGrp="1"/>
          </p:cNvSpPr>
          <p:nvPr>
            <p:ph type="ctrTitle"/>
          </p:nvPr>
        </p:nvSpPr>
        <p:spPr>
          <a:xfrm>
            <a:off x="660400" y="2212084"/>
            <a:ext cx="7569200" cy="1586230"/>
          </a:xfrm>
        </p:spPr>
        <p:txBody>
          <a:bodyPr/>
          <a:lstStyle/>
          <a:p>
            <a:r>
              <a:rPr dirty="0">
                <a:sym typeface="Arial" panose="020B0604020202020204" pitchFamily="34" charset="0"/>
              </a:rPr>
              <a:t>China's modern education system</a:t>
            </a:r>
            <a:endParaRPr dirty="0">
              <a:sym typeface="Arial" panose="020B0604020202020204" pitchFamily="34" charset="0"/>
            </a:endParaRPr>
          </a:p>
        </p:txBody>
      </p:sp>
      <p:sp>
        <p:nvSpPr>
          <p:cNvPr id="10" name="ïşľiḍè"/>
          <p:cNvSpPr>
            <a:spLocks noGrp="1"/>
          </p:cNvSpPr>
          <p:nvPr>
            <p:ph type="subTitle" idx="1"/>
          </p:nvPr>
        </p:nvSpPr>
        <p:spPr>
          <a:xfrm>
            <a:off x="904320" y="4122586"/>
            <a:ext cx="2934890" cy="645160"/>
          </a:xfrm>
        </p:spPr>
        <p:txBody>
          <a:bodyPr/>
          <a:lstStyle/>
          <a:p>
            <a:r>
              <a:rPr sz="2400" dirty="0">
                <a:sym typeface="Arial" panose="020B0604020202020204" pitchFamily="34" charset="0"/>
              </a:rPr>
              <a:t>翻译二班</a:t>
            </a:r>
            <a:r>
              <a:rPr lang="en-US" altLang="zh-CN" sz="2400" dirty="0">
                <a:sym typeface="Arial" panose="020B0604020202020204" pitchFamily="34" charset="0"/>
              </a:rPr>
              <a:t> </a:t>
            </a:r>
            <a:r>
              <a:rPr sz="2400" dirty="0">
                <a:sym typeface="Arial" panose="020B0604020202020204" pitchFamily="34" charset="0"/>
              </a:rPr>
              <a:t>谢香琳</a:t>
            </a:r>
            <a:endParaRPr sz="2400" dirty="0">
              <a:sym typeface="Arial" panose="020B0604020202020204" pitchFamily="34" charset="0"/>
            </a:endParaRPr>
          </a:p>
        </p:txBody>
      </p:sp>
      <p:sp>
        <p:nvSpPr>
          <p:cNvPr id="18" name="i$ľïďê"/>
          <p:cNvSpPr/>
          <p:nvPr/>
        </p:nvSpPr>
        <p:spPr>
          <a:xfrm>
            <a:off x="11242457" y="787302"/>
            <a:ext cx="159821" cy="159856"/>
          </a:xfrm>
          <a:custGeom>
            <a:avLst/>
            <a:gdLst>
              <a:gd name="T0" fmla="*/ 8998 w 9184"/>
              <a:gd name="T1" fmla="*/ 8321 h 9184"/>
              <a:gd name="T2" fmla="*/ 6972 w 9184"/>
              <a:gd name="T3" fmla="*/ 6293 h 9184"/>
              <a:gd name="T4" fmla="*/ 6823 w 9184"/>
              <a:gd name="T5" fmla="*/ 6192 h 9184"/>
              <a:gd name="T6" fmla="*/ 7647 w 9184"/>
              <a:gd name="T7" fmla="*/ 3823 h 9184"/>
              <a:gd name="T8" fmla="*/ 3823 w 9184"/>
              <a:gd name="T9" fmla="*/ 0 h 9184"/>
              <a:gd name="T10" fmla="*/ 0 w 9184"/>
              <a:gd name="T11" fmla="*/ 3823 h 9184"/>
              <a:gd name="T12" fmla="*/ 3823 w 9184"/>
              <a:gd name="T13" fmla="*/ 7645 h 9184"/>
              <a:gd name="T14" fmla="*/ 6195 w 9184"/>
              <a:gd name="T15" fmla="*/ 6821 h 9184"/>
              <a:gd name="T16" fmla="*/ 6295 w 9184"/>
              <a:gd name="T17" fmla="*/ 6969 h 9184"/>
              <a:gd name="T18" fmla="*/ 8321 w 9184"/>
              <a:gd name="T19" fmla="*/ 8997 h 9184"/>
              <a:gd name="T20" fmla="*/ 8997 w 9184"/>
              <a:gd name="T21" fmla="*/ 8998 h 9184"/>
              <a:gd name="T22" fmla="*/ 8998 w 9184"/>
              <a:gd name="T23" fmla="*/ 8321 h 9184"/>
              <a:gd name="T24" fmla="*/ 3823 w 9184"/>
              <a:gd name="T25" fmla="*/ 6690 h 9184"/>
              <a:gd name="T26" fmla="*/ 956 w 9184"/>
              <a:gd name="T27" fmla="*/ 3823 h 9184"/>
              <a:gd name="T28" fmla="*/ 3823 w 9184"/>
              <a:gd name="T29" fmla="*/ 956 h 9184"/>
              <a:gd name="T30" fmla="*/ 6691 w 9184"/>
              <a:gd name="T31" fmla="*/ 3823 h 9184"/>
              <a:gd name="T32" fmla="*/ 3823 w 9184"/>
              <a:gd name="T33" fmla="*/ 6690 h 9184"/>
              <a:gd name="T34" fmla="*/ 3823 w 9184"/>
              <a:gd name="T35" fmla="*/ 6690 h 9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84" h="9184">
                <a:moveTo>
                  <a:pt x="8998" y="8321"/>
                </a:moveTo>
                <a:lnTo>
                  <a:pt x="6972" y="6293"/>
                </a:lnTo>
                <a:cubicBezTo>
                  <a:pt x="6928" y="6249"/>
                  <a:pt x="6877" y="6215"/>
                  <a:pt x="6823" y="6192"/>
                </a:cubicBezTo>
                <a:cubicBezTo>
                  <a:pt x="7339" y="5541"/>
                  <a:pt x="7647" y="4717"/>
                  <a:pt x="7647" y="3823"/>
                </a:cubicBezTo>
                <a:cubicBezTo>
                  <a:pt x="7647" y="1711"/>
                  <a:pt x="5935" y="0"/>
                  <a:pt x="3823" y="0"/>
                </a:cubicBezTo>
                <a:cubicBezTo>
                  <a:pt x="1712" y="0"/>
                  <a:pt x="0" y="1711"/>
                  <a:pt x="0" y="3823"/>
                </a:cubicBezTo>
                <a:cubicBezTo>
                  <a:pt x="0" y="5933"/>
                  <a:pt x="1712" y="7645"/>
                  <a:pt x="3823" y="7645"/>
                </a:cubicBezTo>
                <a:cubicBezTo>
                  <a:pt x="4719" y="7645"/>
                  <a:pt x="5543" y="7337"/>
                  <a:pt x="6195" y="6821"/>
                </a:cubicBezTo>
                <a:cubicBezTo>
                  <a:pt x="6218" y="6874"/>
                  <a:pt x="6252" y="6925"/>
                  <a:pt x="6295" y="6969"/>
                </a:cubicBezTo>
                <a:lnTo>
                  <a:pt x="8321" y="8997"/>
                </a:lnTo>
                <a:cubicBezTo>
                  <a:pt x="8508" y="9184"/>
                  <a:pt x="8811" y="9184"/>
                  <a:pt x="8997" y="8998"/>
                </a:cubicBezTo>
                <a:cubicBezTo>
                  <a:pt x="9184" y="8812"/>
                  <a:pt x="9184" y="8509"/>
                  <a:pt x="8998" y="8321"/>
                </a:cubicBezTo>
                <a:close/>
                <a:moveTo>
                  <a:pt x="3823" y="6690"/>
                </a:moveTo>
                <a:cubicBezTo>
                  <a:pt x="2240" y="6690"/>
                  <a:pt x="956" y="5406"/>
                  <a:pt x="956" y="3823"/>
                </a:cubicBezTo>
                <a:cubicBezTo>
                  <a:pt x="956" y="2239"/>
                  <a:pt x="2240" y="956"/>
                  <a:pt x="3823" y="956"/>
                </a:cubicBezTo>
                <a:cubicBezTo>
                  <a:pt x="5407" y="956"/>
                  <a:pt x="6691" y="2239"/>
                  <a:pt x="6691" y="3823"/>
                </a:cubicBezTo>
                <a:cubicBezTo>
                  <a:pt x="6691" y="5406"/>
                  <a:pt x="5407" y="6690"/>
                  <a:pt x="3823" y="6690"/>
                </a:cubicBezTo>
                <a:close/>
                <a:moveTo>
                  <a:pt x="3823" y="6690"/>
                </a:move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6312">
        <p15:prstTrans prst="peelOff"/>
      </p:transition>
    </mc:Choice>
    <mc:Fallback>
      <p:transition spd="slow" advTm="6312">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íSḻiḋe"/>
        <p:cNvGrpSpPr/>
        <p:nvPr/>
      </p:nvGrpSpPr>
      <p:grpSpPr>
        <a:xfrm>
          <a:off x="0" y="0"/>
          <a:ext cx="0" cy="0"/>
          <a:chOff x="0" y="0"/>
          <a:chExt cx="0" cy="0"/>
        </a:xfrm>
      </p:grpSpPr>
      <p:sp>
        <p:nvSpPr>
          <p:cNvPr id="2" name="iṥḷïḋé"/>
          <p:cNvSpPr>
            <a:spLocks noGrp="1"/>
          </p:cNvSpPr>
          <p:nvPr>
            <p:ph type="title"/>
          </p:nvPr>
        </p:nvSpPr>
        <p:spPr/>
        <p:txBody>
          <a:bodyPr/>
          <a:lstStyle/>
          <a:p>
            <a:pPr lvl="0"/>
            <a:r>
              <a:rPr lang="en-US" altLang="zh-CN" dirty="0"/>
              <a:t>The</a:t>
            </a:r>
            <a:r>
              <a:rPr dirty="0"/>
              <a:t> Reform</a:t>
            </a:r>
            <a:r>
              <a:rPr lang="en-US" altLang="zh-CN" dirty="0"/>
              <a:t> in H</a:t>
            </a:r>
            <a:r>
              <a:rPr lang="en-US" altLang="zh-CN" dirty="0"/>
              <a:t>unan</a:t>
            </a:r>
            <a:endParaRPr lang="en-US" altLang="zh-CN" dirty="0"/>
          </a:p>
        </p:txBody>
      </p:sp>
      <p:sp>
        <p:nvSpPr>
          <p:cNvPr id="5" name="íŝ1ïḋê"/>
          <p:cNvSpPr txBox="1"/>
          <p:nvPr/>
        </p:nvSpPr>
        <p:spPr>
          <a:xfrm>
            <a:off x="477520" y="6394450"/>
            <a:ext cx="2042795" cy="340360"/>
          </a:xfrm>
          <a:prstGeom prst="rect">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defPPr>
              <a:defRPr lang="zh-CN"/>
            </a:defPPr>
            <a:lvl1pPr algn="ctr" defTabSz="913765">
              <a:defRPr sz="1400"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dirty="0"/>
          </a:p>
        </p:txBody>
      </p:sp>
      <p:sp>
        <p:nvSpPr>
          <p:cNvPr id="9" name="iśľïḋé"/>
          <p:cNvSpPr txBox="1"/>
          <p:nvPr/>
        </p:nvSpPr>
        <p:spPr>
          <a:xfrm>
            <a:off x="8886190" y="6394450"/>
            <a:ext cx="2042795" cy="340360"/>
          </a:xfrm>
          <a:prstGeom prst="rect">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defPPr>
              <a:defRPr lang="zh-CN"/>
            </a:defPPr>
            <a:lvl1pPr algn="ctr" defTabSz="913765">
              <a:defRPr sz="1400"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dirty="0"/>
          </a:p>
        </p:txBody>
      </p:sp>
      <p:sp>
        <p:nvSpPr>
          <p:cNvPr id="11" name="i$lïḍê"/>
          <p:cNvSpPr txBox="1"/>
          <p:nvPr/>
        </p:nvSpPr>
        <p:spPr>
          <a:xfrm>
            <a:off x="4806315" y="6394450"/>
            <a:ext cx="2042795" cy="340360"/>
          </a:xfrm>
          <a:prstGeom prst="rect">
            <a:avLst/>
          </a:prstGeom>
          <a:solidFill>
            <a:schemeClr val="accent5"/>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defPPr>
              <a:defRPr lang="zh-CN"/>
            </a:defPPr>
            <a:lvl1pPr algn="ctr" defTabSz="913765">
              <a:defRPr sz="1400"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dirty="0"/>
          </a:p>
        </p:txBody>
      </p:sp>
      <p:pic>
        <p:nvPicPr>
          <p:cNvPr id="12" name="图片 11"/>
          <p:cNvPicPr>
            <a:picLocks noChangeAspect="1"/>
          </p:cNvPicPr>
          <p:nvPr/>
        </p:nvPicPr>
        <p:blipFill>
          <a:blip r:embed="rId1"/>
          <a:stretch>
            <a:fillRect/>
          </a:stretch>
        </p:blipFill>
        <p:spPr>
          <a:xfrm>
            <a:off x="391795" y="952500"/>
            <a:ext cx="10761345" cy="2669540"/>
          </a:xfrm>
          <a:prstGeom prst="rect">
            <a:avLst/>
          </a:prstGeom>
        </p:spPr>
      </p:pic>
      <p:sp>
        <p:nvSpPr>
          <p:cNvPr id="13" name="文本框 12"/>
          <p:cNvSpPr txBox="1"/>
          <p:nvPr/>
        </p:nvSpPr>
        <p:spPr>
          <a:xfrm>
            <a:off x="263525" y="1700530"/>
            <a:ext cx="11018520" cy="706755"/>
          </a:xfrm>
          <a:prstGeom prst="rect">
            <a:avLst/>
          </a:prstGeom>
          <a:solidFill>
            <a:schemeClr val="bg1"/>
          </a:solidFill>
          <a:ln>
            <a:solidFill>
              <a:schemeClr val="tx1"/>
            </a:solidFill>
          </a:ln>
        </p:spPr>
        <p:txBody>
          <a:bodyPr wrap="square" rtlCol="0" anchor="t">
            <a:spAutoFit/>
          </a:bodyPr>
          <a:p>
            <a:pPr algn="just"/>
            <a:r>
              <a:rPr lang="zh-CN" altLang="en-US" sz="2000">
                <a:solidFill>
                  <a:srgbClr val="0070C0"/>
                </a:solidFill>
              </a:rPr>
              <a:t>From 2024 onwards, Hunan will implement a unified secondary school examination, </a:t>
            </a:r>
            <a:r>
              <a:rPr lang="en-US" altLang="zh-CN" sz="2000">
                <a:solidFill>
                  <a:srgbClr val="0070C0"/>
                </a:solidFill>
              </a:rPr>
              <a:t>while</a:t>
            </a:r>
            <a:r>
              <a:rPr lang="zh-CN" altLang="en-US" sz="2000">
                <a:solidFill>
                  <a:srgbClr val="0070C0"/>
                </a:solidFill>
              </a:rPr>
              <a:t> Changsha will organize a separate secondary school examination proposition.</a:t>
            </a:r>
            <a:endParaRPr lang="zh-CN" altLang="en-US" sz="2000">
              <a:solidFill>
                <a:srgbClr val="0070C0"/>
              </a:solidFill>
            </a:endParaRPr>
          </a:p>
        </p:txBody>
      </p:sp>
      <p:sp>
        <p:nvSpPr>
          <p:cNvPr id="14" name="文本框 13"/>
          <p:cNvSpPr txBox="1"/>
          <p:nvPr/>
        </p:nvSpPr>
        <p:spPr>
          <a:xfrm>
            <a:off x="219075" y="4755515"/>
            <a:ext cx="2976245" cy="1198880"/>
          </a:xfrm>
          <a:prstGeom prst="rect">
            <a:avLst/>
          </a:prstGeom>
          <a:noFill/>
        </p:spPr>
        <p:txBody>
          <a:bodyPr wrap="square" rtlCol="0" anchor="t">
            <a:spAutoFit/>
          </a:bodyPr>
          <a:p>
            <a:pPr algn="just"/>
            <a:r>
              <a:rPr lang="zh-CN" altLang="en-US"/>
              <a:t>Physics, chemistry and biology will be based on a combination of written and laboratory tests.</a:t>
            </a:r>
            <a:endParaRPr lang="zh-CN" altLang="en-US"/>
          </a:p>
        </p:txBody>
      </p:sp>
      <p:sp>
        <p:nvSpPr>
          <p:cNvPr id="15" name="文本框 14"/>
          <p:cNvSpPr txBox="1"/>
          <p:nvPr/>
        </p:nvSpPr>
        <p:spPr>
          <a:xfrm>
            <a:off x="8215630" y="4541520"/>
            <a:ext cx="3247390" cy="1476375"/>
          </a:xfrm>
          <a:prstGeom prst="rect">
            <a:avLst/>
          </a:prstGeom>
          <a:noFill/>
        </p:spPr>
        <p:txBody>
          <a:bodyPr wrap="square" rtlCol="0" anchor="t">
            <a:spAutoFit/>
          </a:bodyPr>
          <a:p>
            <a:pPr algn="just"/>
            <a:r>
              <a:rPr lang="zh-CN" altLang="en-US"/>
              <a:t>Morality and the</a:t>
            </a:r>
            <a:r>
              <a:rPr lang="en-US" altLang="zh-CN"/>
              <a:t> L</a:t>
            </a:r>
            <a:r>
              <a:rPr lang="zh-CN" altLang="en-US"/>
              <a:t>aw, history and geography written tests in Changsha are open-book, while closed-book is used elsewhere.</a:t>
            </a:r>
            <a:endParaRPr lang="zh-CN" altLang="en-US"/>
          </a:p>
        </p:txBody>
      </p:sp>
      <p:sp>
        <p:nvSpPr>
          <p:cNvPr id="16" name="文本框 15"/>
          <p:cNvSpPr txBox="1"/>
          <p:nvPr/>
        </p:nvSpPr>
        <p:spPr>
          <a:xfrm>
            <a:off x="4806315" y="4478020"/>
            <a:ext cx="3098800" cy="1753235"/>
          </a:xfrm>
          <a:prstGeom prst="rect">
            <a:avLst/>
          </a:prstGeom>
          <a:noFill/>
        </p:spPr>
        <p:txBody>
          <a:bodyPr wrap="square" rtlCol="0">
            <a:spAutoFit/>
          </a:bodyPr>
          <a:p>
            <a:r>
              <a:rPr lang="en-US" altLang="zh-CN"/>
              <a:t>English:</a:t>
            </a:r>
            <a:endParaRPr lang="en-US" altLang="zh-CN"/>
          </a:p>
          <a:p>
            <a:r>
              <a:rPr lang="en-US" altLang="zh-CN"/>
              <a:t>120 points</a:t>
            </a:r>
            <a:r>
              <a:rPr lang="zh-CN" altLang="en-US">
                <a:latin typeface="微软雅黑" panose="020B0503020204020204" pitchFamily="34" charset="-122"/>
                <a:ea typeface="微软雅黑" panose="020B0503020204020204" pitchFamily="34" charset="-122"/>
              </a:rPr>
              <a:t>→</a:t>
            </a:r>
            <a:r>
              <a:rPr lang="en-US" altLang="zh-CN">
                <a:latin typeface="微软雅黑" panose="020B0503020204020204" pitchFamily="34" charset="-122"/>
                <a:ea typeface="微软雅黑" panose="020B0503020204020204" pitchFamily="34" charset="-122"/>
              </a:rPr>
              <a:t>100 points  120min→100</a:t>
            </a:r>
            <a:r>
              <a:rPr lang="en-US" altLang="zh-CN">
                <a:latin typeface="微软雅黑" panose="020B0503020204020204" pitchFamily="34" charset="-122"/>
                <a:ea typeface="微软雅黑" panose="020B0503020204020204" pitchFamily="34" charset="-122"/>
              </a:rPr>
              <a:t>min</a:t>
            </a:r>
            <a:endParaRPr lang="en-US" altLang="zh-CN">
              <a:latin typeface="微软雅黑" panose="020B0503020204020204" pitchFamily="34" charset="-122"/>
              <a:ea typeface="微软雅黑" panose="020B0503020204020204" pitchFamily="34" charset="-122"/>
            </a:endParaRPr>
          </a:p>
          <a:p>
            <a:endParaRPr lang="en-US" altLang="zh-CN">
              <a:latin typeface="微软雅黑" panose="020B0503020204020204" pitchFamily="34" charset="-122"/>
              <a:ea typeface="微软雅黑" panose="020B0503020204020204" pitchFamily="34" charset="-122"/>
            </a:endParaRPr>
          </a:p>
          <a:p>
            <a:r>
              <a:rPr lang="en-US" altLang="zh-CN">
                <a:latin typeface="微软雅黑" panose="020B0503020204020204" pitchFamily="34" charset="-122"/>
                <a:ea typeface="微软雅黑" panose="020B0503020204020204" pitchFamily="34" charset="-122"/>
              </a:rPr>
              <a:t>Chinese</a:t>
            </a:r>
            <a:r>
              <a:rPr lang="zh-CN" altLang="en-US">
                <a:latin typeface="微软雅黑" panose="020B0503020204020204" pitchFamily="34" charset="-122"/>
                <a:ea typeface="微软雅黑" panose="020B0503020204020204" pitchFamily="34" charset="-122"/>
              </a:rPr>
              <a:t>：</a:t>
            </a:r>
            <a:r>
              <a:rPr lang="en-US" altLang="zh-CN">
                <a:latin typeface="微软雅黑" panose="020B0503020204020204" pitchFamily="34" charset="-122"/>
                <a:ea typeface="微软雅黑" panose="020B0503020204020204" pitchFamily="34" charset="-122"/>
              </a:rPr>
              <a:t>150min→120</a:t>
            </a:r>
            <a:r>
              <a:rPr lang="en-US" altLang="zh-CN">
                <a:latin typeface="微软雅黑" panose="020B0503020204020204" pitchFamily="34" charset="-122"/>
                <a:ea typeface="微软雅黑" panose="020B0503020204020204" pitchFamily="34" charset="-122"/>
              </a:rPr>
              <a:t>min</a:t>
            </a:r>
            <a:endParaRPr lang="en-US" altLang="zh-CN">
              <a:latin typeface="微软雅黑" panose="020B0503020204020204" pitchFamily="34" charset="-122"/>
              <a:ea typeface="微软雅黑" panose="020B0503020204020204" pitchFamily="34" charset="-122"/>
            </a:endParaRPr>
          </a:p>
        </p:txBody>
      </p:sp>
      <p:sp>
        <p:nvSpPr>
          <p:cNvPr id="17" name="文本框 16"/>
          <p:cNvSpPr txBox="1"/>
          <p:nvPr/>
        </p:nvSpPr>
        <p:spPr>
          <a:xfrm>
            <a:off x="477520" y="4128135"/>
            <a:ext cx="2628265" cy="460375"/>
          </a:xfrm>
          <a:prstGeom prst="rect">
            <a:avLst/>
          </a:prstGeom>
          <a:noFill/>
        </p:spPr>
        <p:txBody>
          <a:bodyPr wrap="square" rtlCol="0">
            <a:spAutoFit/>
          </a:bodyPr>
          <a:p>
            <a:r>
              <a:rPr lang="en-US" altLang="zh-CN" sz="2400" b="1" dirty="0">
                <a:latin typeface="+mj-lt"/>
                <a:ea typeface="+mj-ea"/>
                <a:cs typeface="+mj-cs"/>
              </a:rPr>
              <a:t>In Changsha:</a:t>
            </a:r>
            <a:endParaRPr lang="en-US" altLang="zh-CN" sz="2400" b="1" dirty="0">
              <a:latin typeface="+mj-lt"/>
              <a:ea typeface="+mj-ea"/>
              <a:cs typeface="+mj-cs"/>
            </a:endParaRPr>
          </a:p>
        </p:txBody>
      </p:sp>
      <p:sp>
        <p:nvSpPr>
          <p:cNvPr id="18" name="文本框 17"/>
          <p:cNvSpPr txBox="1"/>
          <p:nvPr/>
        </p:nvSpPr>
        <p:spPr>
          <a:xfrm>
            <a:off x="436245" y="217170"/>
            <a:ext cx="5266690" cy="922020"/>
          </a:xfrm>
          <a:prstGeom prst="rect">
            <a:avLst/>
          </a:prstGeom>
          <a:solidFill>
            <a:schemeClr val="bg1">
              <a:lumMod val="95000"/>
            </a:schemeClr>
          </a:solidFill>
        </p:spPr>
        <p:txBody>
          <a:bodyPr wrap="square" rtlCol="0" anchor="t">
            <a:spAutoFit/>
          </a:bodyPr>
          <a:p>
            <a:r>
              <a:rPr lang="zh-CN" altLang="en-US"/>
              <a:t>“实施中考省级统一命题，有利于提高命题质量，进一步发挥考试评价导向作用，引导深化义务教育教学改革，推动义务教育优质均衡发展。”</a:t>
            </a:r>
            <a:endParaRPr lang="zh-CN" altLang="en-US"/>
          </a:p>
        </p:txBody>
      </p:sp>
      <p:sp>
        <p:nvSpPr>
          <p:cNvPr id="19" name="文本框 18"/>
          <p:cNvSpPr txBox="1"/>
          <p:nvPr/>
        </p:nvSpPr>
        <p:spPr>
          <a:xfrm>
            <a:off x="5903595" y="0"/>
            <a:ext cx="6288405" cy="1327785"/>
          </a:xfrm>
          <a:prstGeom prst="rect">
            <a:avLst/>
          </a:prstGeom>
          <a:solidFill>
            <a:schemeClr val="bg1">
              <a:lumMod val="95000"/>
            </a:schemeClr>
          </a:solidFill>
        </p:spPr>
        <p:txBody>
          <a:bodyPr wrap="square" rtlCol="0" anchor="t">
            <a:noAutofit/>
          </a:bodyPr>
          <a:p>
            <a:r>
              <a:rPr lang="zh-CN" altLang="en-US"/>
              <a:t>省教育厅相关负责人表示，长沙市是我省唯一的基础教育综合改革国家级实验区。从近几年国家基础教育质量监测情况来看，长沙市义务教育质量处在全省前列。为支持实验区建设，鼓励长沙市开展基础教育改革创新，允许长沙市按省里统一要求单独组织中考命题。</a:t>
            </a:r>
            <a:endParaRPr lang="zh-CN" altLang="en-US"/>
          </a:p>
        </p:txBody>
      </p:sp>
      <p:sp>
        <p:nvSpPr>
          <p:cNvPr id="20" name="椭圆 19"/>
          <p:cNvSpPr/>
          <p:nvPr/>
        </p:nvSpPr>
        <p:spPr>
          <a:xfrm>
            <a:off x="3215640" y="1261110"/>
            <a:ext cx="1538605" cy="317500"/>
          </a:xfrm>
          <a:prstGeom prst="ellipse">
            <a:avLst/>
          </a:prstGeom>
          <a:noFill/>
          <a:ln w="190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椭圆 20"/>
          <p:cNvSpPr/>
          <p:nvPr/>
        </p:nvSpPr>
        <p:spPr>
          <a:xfrm>
            <a:off x="4754245" y="1261110"/>
            <a:ext cx="1717675" cy="317500"/>
          </a:xfrm>
          <a:prstGeom prst="ellipse">
            <a:avLst/>
          </a:prstGeom>
          <a:noFill/>
          <a:ln w="190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3" name="直接连接符 22"/>
          <p:cNvCxnSpPr>
            <a:stCxn id="21" idx="4"/>
            <a:endCxn id="19" idx="2"/>
          </p:cNvCxnSpPr>
          <p:nvPr/>
        </p:nvCxnSpPr>
        <p:spPr>
          <a:xfrm flipV="1">
            <a:off x="5613400" y="1327785"/>
            <a:ext cx="3434715" cy="250825"/>
          </a:xfrm>
          <a:prstGeom prst="line">
            <a:avLst/>
          </a:prstGeom>
          <a:ln>
            <a:solidFill>
              <a:srgbClr val="C00000"/>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a:endCxn id="20" idx="0"/>
          </p:cNvCxnSpPr>
          <p:nvPr/>
        </p:nvCxnSpPr>
        <p:spPr>
          <a:xfrm>
            <a:off x="3016885" y="1091565"/>
            <a:ext cx="968375" cy="169545"/>
          </a:xfrm>
          <a:prstGeom prst="line">
            <a:avLst/>
          </a:prstGeom>
          <a:ln>
            <a:solidFill>
              <a:srgbClr val="C00000"/>
            </a:solidFill>
          </a:ln>
        </p:spPr>
        <p:style>
          <a:lnRef idx="2">
            <a:schemeClr val="accent1"/>
          </a:lnRef>
          <a:fillRef idx="0">
            <a:srgbClr val="FFFFFF"/>
          </a:fillRef>
          <a:effectRef idx="0">
            <a:srgbClr val="FFFFFF"/>
          </a:effectRef>
          <a:fontRef idx="minor">
            <a:schemeClr val="tx1"/>
          </a:fontRef>
        </p:style>
      </p:cxn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91816">
        <p15:prstTrans prst="peelOff"/>
      </p:transition>
    </mc:Choice>
    <mc:Fallback>
      <p:transition spd="slow" advTm="918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900" decel="100000" fill="hold"/>
                                        <p:tgtEl>
                                          <p:spTgt spid="21"/>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4" fill="hold">
                            <p:stCondLst>
                              <p:cond delay="1000"/>
                            </p:stCondLst>
                            <p:childTnLst>
                              <p:par>
                                <p:cTn id="65" presetID="37" presetClass="entr" presetSubtype="0"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900" decel="100000" fill="hold"/>
                                        <p:tgtEl>
                                          <p:spTgt spid="23"/>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1" fill="hold">
                            <p:stCondLst>
                              <p:cond delay="2000"/>
                            </p:stCondLst>
                            <p:childTnLst>
                              <p:par>
                                <p:cTn id="72" presetID="37"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900" decel="100000" fill="hold"/>
                                        <p:tgtEl>
                                          <p:spTgt spid="1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7" grpId="0"/>
      <p:bldP spid="5" grpId="0" animBg="1"/>
      <p:bldP spid="14" grpId="1"/>
      <p:bldP spid="17" grpId="1"/>
      <p:bldP spid="5" grpId="1" animBg="1"/>
      <p:bldP spid="16" grpId="0"/>
      <p:bldP spid="11" grpId="0" animBg="1"/>
      <p:bldP spid="16" grpId="1"/>
      <p:bldP spid="11" grpId="1" animBg="1"/>
      <p:bldP spid="15" grpId="0"/>
      <p:bldP spid="9" grpId="0" bldLvl="0" animBg="1"/>
      <p:bldP spid="15" grpId="1"/>
      <p:bldP spid="9" grpId="1" animBg="1"/>
      <p:bldP spid="20" grpId="0" animBg="1"/>
      <p:bldP spid="18" grpId="0" animBg="1"/>
      <p:bldP spid="20" grpId="1" animBg="1"/>
      <p:bldP spid="18" grpId="1" animBg="1"/>
      <p:bldP spid="21" grpId="0" animBg="1"/>
      <p:bldP spid="19" grpId="0" bldLvl="0" animBg="1"/>
      <p:bldP spid="21" grpId="1"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ïSḻiďe"/>
        <p:cNvGrpSpPr/>
        <p:nvPr/>
      </p:nvGrpSpPr>
      <p:grpSpPr>
        <a:xfrm>
          <a:off x="0" y="0"/>
          <a:ext cx="0" cy="0"/>
          <a:chOff x="0" y="0"/>
          <a:chExt cx="0" cy="0"/>
        </a:xfrm>
      </p:grpSpPr>
      <p:sp>
        <p:nvSpPr>
          <p:cNvPr id="3" name="ïŝlïḑê"/>
          <p:cNvSpPr>
            <a:spLocks noGrp="1"/>
          </p:cNvSpPr>
          <p:nvPr>
            <p:ph type="sldNum" sz="quarter" idx="12"/>
          </p:nvPr>
        </p:nvSpPr>
        <p:spPr>
          <a:xfrm>
            <a:off x="8857452" y="6438900"/>
            <a:ext cx="2661448" cy="215900"/>
          </a:xfrm>
        </p:spPr>
        <p:txBody>
          <a:bodyPr/>
          <a:lstStyle/>
          <a:p>
            <a:fld id="{7F65B630-C7FF-41C0-9923-C5E5E29EED81}" type="slidenum">
              <a:rPr lang="zh-CN" altLang="en-US" smtClean="0"/>
            </a:fld>
            <a:endParaRPr lang="zh-CN" altLang="en-US"/>
          </a:p>
        </p:txBody>
      </p:sp>
      <p:grpSp>
        <p:nvGrpSpPr>
          <p:cNvPr id="17" name="ïṡľiďe"/>
          <p:cNvGrpSpPr/>
          <p:nvPr/>
        </p:nvGrpSpPr>
        <p:grpSpPr>
          <a:xfrm>
            <a:off x="367665" y="1103630"/>
            <a:ext cx="11531600" cy="4938395"/>
            <a:chOff x="-12700" y="1117683"/>
            <a:chExt cx="11531595" cy="4013893"/>
          </a:xfrm>
        </p:grpSpPr>
        <p:sp>
          <p:nvSpPr>
            <p:cNvPr id="18" name="ïşḷïde"/>
            <p:cNvSpPr/>
            <p:nvPr/>
          </p:nvSpPr>
          <p:spPr>
            <a:xfrm flipH="1">
              <a:off x="9972675" y="1306902"/>
              <a:ext cx="1546220" cy="2687353"/>
            </a:xfrm>
            <a:prstGeom prst="rect">
              <a:avLst/>
            </a:prstGeom>
            <a:blipFill>
              <a:blip r:embed="rId1" cstate="email">
                <a:grayscl/>
              </a:blip>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a:solidFill>
                  <a:schemeClr val="lt1"/>
                </a:solidFill>
              </a:endParaRPr>
            </a:p>
          </p:txBody>
        </p:sp>
        <p:sp>
          <p:nvSpPr>
            <p:cNvPr id="19" name="ïṧļîḍe"/>
            <p:cNvSpPr/>
            <p:nvPr/>
          </p:nvSpPr>
          <p:spPr>
            <a:xfrm flipH="1">
              <a:off x="-12700" y="1117683"/>
              <a:ext cx="8047990" cy="2438168"/>
            </a:xfrm>
            <a:prstGeom prst="rect">
              <a:avLst/>
            </a:prstGeom>
            <a:ln>
              <a:noFill/>
            </a:ln>
          </p:spPr>
          <p:txBody>
            <a:bodyPr wrap="square" lIns="91440" tIns="45720" rIns="91440" bIns="45720" anchor="t">
              <a:spAutoFit/>
            </a:bodyPr>
            <a:lstStyle/>
            <a:p>
              <a:pPr algn="just" defTabSz="913765">
                <a:lnSpc>
                  <a:spcPct val="150000"/>
                </a:lnSpc>
                <a:buSzPct val="25000"/>
                <a:defRPr/>
              </a:pPr>
              <a:r>
                <a:rPr lang="en-US" altLang="zh-CN" i="1" dirty="0"/>
                <a:t>The national university entrance examination is a screening test for Chinese higher education institutions to enroll qualified senior high school students.</a:t>
              </a:r>
              <a:endParaRPr lang="en-US" altLang="zh-CN" i="1" dirty="0"/>
            </a:p>
            <a:p>
              <a:pPr algn="just" defTabSz="913765">
                <a:lnSpc>
                  <a:spcPct val="150000"/>
                </a:lnSpc>
                <a:buSzPct val="25000"/>
                <a:defRPr/>
              </a:pPr>
              <a:endParaRPr lang="en-US" altLang="zh-CN" dirty="0"/>
            </a:p>
            <a:p>
              <a:pPr algn="just" defTabSz="913765">
                <a:lnSpc>
                  <a:spcPct val="150000"/>
                </a:lnSpc>
                <a:buSzPct val="25000"/>
                <a:defRPr/>
              </a:pPr>
              <a:r>
                <a:rPr lang="en-US" altLang="zh-CN" dirty="0"/>
                <a:t>Currently, most provinces in China adopt the “</a:t>
              </a:r>
              <a:r>
                <a:rPr lang="en-US" altLang="zh-CN" dirty="0">
                  <a:solidFill>
                    <a:srgbClr val="C00000"/>
                  </a:solidFill>
                </a:rPr>
                <a:t>3+X</a:t>
              </a:r>
              <a:r>
                <a:rPr lang="en-US" altLang="zh-CN" dirty="0"/>
                <a:t>” system. The “3” refers to three subjects, Chinese, Mathematics, Foreign Language while the “X” refers to a subject selected by the student from the humanities group or the science group of subjects. </a:t>
              </a:r>
              <a:endParaRPr lang="en-US" altLang="zh-CN" dirty="0"/>
            </a:p>
          </p:txBody>
        </p:sp>
        <p:grpSp>
          <p:nvGrpSpPr>
            <p:cNvPr id="21" name="iṥľîḑé"/>
            <p:cNvGrpSpPr/>
            <p:nvPr/>
          </p:nvGrpSpPr>
          <p:grpSpPr>
            <a:xfrm>
              <a:off x="171450" y="4283818"/>
              <a:ext cx="10968355" cy="805924"/>
              <a:chOff x="171450" y="4275475"/>
              <a:chExt cx="10968355" cy="805924"/>
            </a:xfrm>
          </p:grpSpPr>
          <p:cxnSp>
            <p:nvCxnSpPr>
              <p:cNvPr id="31" name="îṡḻíḓê"/>
              <p:cNvCxnSpPr/>
              <p:nvPr/>
            </p:nvCxnSpPr>
            <p:spPr>
              <a:xfrm>
                <a:off x="281305" y="4275475"/>
                <a:ext cx="10858500" cy="0"/>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32" name="iš1îḋê"/>
              <p:cNvSpPr txBox="1"/>
              <p:nvPr/>
            </p:nvSpPr>
            <p:spPr>
              <a:xfrm>
                <a:off x="171450" y="4403854"/>
                <a:ext cx="10429875" cy="677545"/>
              </a:xfrm>
              <a:prstGeom prst="rect">
                <a:avLst/>
              </a:prstGeom>
              <a:noFill/>
              <a:ln>
                <a:noFill/>
              </a:ln>
            </p:spPr>
            <p:txBody>
              <a:bodyPr wrap="square" lIns="91440" tIns="45720" rIns="91440" bIns="45720" anchor="ctr" anchorCtr="0">
                <a:noAutofit/>
              </a:bodyPr>
              <a:lstStyle/>
              <a:p>
                <a:pPr algn="just">
                  <a:buSzPct val="25000"/>
                </a:pPr>
                <a:r>
                  <a:rPr lang="en-US" altLang="zh-CN" b="1" dirty="0"/>
                  <a:t>Starting on </a:t>
                </a:r>
                <a:r>
                  <a:rPr lang="en-US" altLang="zh-CN" b="1" dirty="0">
                    <a:solidFill>
                      <a:srgbClr val="FF0000"/>
                    </a:solidFill>
                  </a:rPr>
                  <a:t>June 7</a:t>
                </a:r>
                <a:r>
                  <a:rPr lang="en-US" altLang="zh-CN" b="1" dirty="0"/>
                  <a:t>, the exams will take 2 days in some provinces and 3-4 days in those provinces where the reform is implemented.</a:t>
                </a:r>
                <a:endParaRPr lang="en-US" altLang="zh-CN" b="1" dirty="0"/>
              </a:p>
            </p:txBody>
          </p:sp>
        </p:grpSp>
        <p:cxnSp>
          <p:nvCxnSpPr>
            <p:cNvPr id="28" name="îṧľidè"/>
            <p:cNvCxnSpPr/>
            <p:nvPr/>
          </p:nvCxnSpPr>
          <p:spPr>
            <a:xfrm>
              <a:off x="281305" y="5131576"/>
              <a:ext cx="10858500" cy="0"/>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24" name="îsļíde"/>
            <p:cNvSpPr/>
            <p:nvPr/>
          </p:nvSpPr>
          <p:spPr>
            <a:xfrm flipH="1">
              <a:off x="8155136" y="1306902"/>
              <a:ext cx="1546220" cy="2687353"/>
            </a:xfrm>
            <a:prstGeom prst="rect">
              <a:avLst/>
            </a:prstGeom>
            <a:blipFill>
              <a:blip r:embed="rId2" cstate="email">
                <a:grayscl/>
              </a:blip>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dirty="0">
                <a:solidFill>
                  <a:schemeClr val="lt1"/>
                </a:solidFill>
              </a:endParaRPr>
            </a:p>
          </p:txBody>
        </p:sp>
      </p:grpSp>
      <p:sp>
        <p:nvSpPr>
          <p:cNvPr id="4" name="标题 3"/>
          <p:cNvSpPr/>
          <p:nvPr>
            <p:ph type="title"/>
          </p:nvPr>
        </p:nvSpPr>
        <p:spPr>
          <a:xfrm>
            <a:off x="191135" y="0"/>
            <a:ext cx="10858500" cy="1028700"/>
          </a:xfrm>
        </p:spPr>
        <p:txBody>
          <a:bodyPr/>
          <a:p>
            <a:r>
              <a:rPr lang="en-US" noProof="0" dirty="0">
                <a:ln>
                  <a:noFill/>
                </a:ln>
                <a:effectLst/>
                <a:uLnTx/>
                <a:uFillTx/>
                <a:sym typeface="+mn-ea"/>
              </a:rPr>
              <a:t>The National University Entrance Examination </a:t>
            </a:r>
            <a:r>
              <a:rPr lang="en-US" noProof="0" dirty="0">
                <a:ln>
                  <a:noFill/>
                </a:ln>
                <a:solidFill>
                  <a:srgbClr val="0070C0"/>
                </a:solidFill>
                <a:effectLst/>
                <a:uLnTx/>
                <a:uFillTx/>
                <a:sym typeface="+mn-ea"/>
              </a:rPr>
              <a:t>(NCEE)/Gaokao</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5161">
        <p15:prstTrans prst="peelOff"/>
      </p:transition>
    </mc:Choice>
    <mc:Fallback>
      <p:transition spd="slow" advTm="45161">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íSḻiḋe"/>
        <p:cNvGrpSpPr/>
        <p:nvPr/>
      </p:nvGrpSpPr>
      <p:grpSpPr>
        <a:xfrm>
          <a:off x="0" y="0"/>
          <a:ext cx="0" cy="0"/>
          <a:chOff x="0" y="0"/>
          <a:chExt cx="0" cy="0"/>
        </a:xfrm>
      </p:grpSpPr>
      <p:sp>
        <p:nvSpPr>
          <p:cNvPr id="2" name="iṥḷïḋé"/>
          <p:cNvSpPr>
            <a:spLocks noGrp="1"/>
          </p:cNvSpPr>
          <p:nvPr>
            <p:ph type="title"/>
          </p:nvPr>
        </p:nvSpPr>
        <p:spPr>
          <a:xfrm>
            <a:off x="262890" y="-48260"/>
            <a:ext cx="4652010" cy="725170"/>
          </a:xfrm>
        </p:spPr>
        <p:txBody>
          <a:bodyPr/>
          <a:lstStyle/>
          <a:p>
            <a:pPr lvl="0"/>
            <a:r>
              <a:rPr lang="zh-CN" altLang="en-US" dirty="0">
                <a:solidFill>
                  <a:schemeClr val="accent1"/>
                </a:solidFill>
                <a:effectLst>
                  <a:outerShdw blurRad="38100" dist="25400" dir="5400000" algn="ctr" rotWithShape="0">
                    <a:srgbClr val="6E747A">
                      <a:alpha val="43000"/>
                    </a:srgbClr>
                  </a:outerShdw>
                </a:effectLst>
              </a:rPr>
              <a:t>Counterpart test</a:t>
            </a:r>
            <a:r>
              <a:rPr lang="en-US" altLang="zh-CN" dirty="0">
                <a:solidFill>
                  <a:schemeClr val="accent1"/>
                </a:solidFill>
                <a:effectLst>
                  <a:outerShdw blurRad="38100" dist="25400" dir="5400000" algn="ctr" rotWithShape="0">
                    <a:srgbClr val="6E747A">
                      <a:alpha val="43000"/>
                    </a:srgbClr>
                  </a:outerShdw>
                </a:effectLst>
              </a:rPr>
              <a:t>(</a:t>
            </a:r>
            <a:r>
              <a:rPr dirty="0">
                <a:solidFill>
                  <a:schemeClr val="accent1"/>
                </a:solidFill>
                <a:effectLst>
                  <a:outerShdw blurRad="38100" dist="25400" dir="5400000" algn="ctr" rotWithShape="0">
                    <a:srgbClr val="6E747A">
                      <a:alpha val="43000"/>
                    </a:srgbClr>
                  </a:outerShdw>
                </a:effectLst>
              </a:rPr>
              <a:t>对口升学</a:t>
            </a:r>
            <a:r>
              <a:rPr lang="en-US" altLang="zh-CN" dirty="0">
                <a:solidFill>
                  <a:schemeClr val="accent1"/>
                </a:solidFill>
                <a:effectLst>
                  <a:outerShdw blurRad="38100" dist="25400" dir="5400000" algn="ctr" rotWithShape="0">
                    <a:srgbClr val="6E747A">
                      <a:alpha val="43000"/>
                    </a:srgbClr>
                  </a:outerShdw>
                </a:effectLst>
              </a:rPr>
              <a:t>)</a:t>
            </a:r>
            <a:endParaRPr lang="en-US" altLang="zh-CN" dirty="0">
              <a:solidFill>
                <a:schemeClr val="accent1"/>
              </a:solidFill>
              <a:effectLst>
                <a:outerShdw blurRad="38100" dist="25400" dir="5400000" algn="ctr" rotWithShape="0">
                  <a:srgbClr val="6E747A">
                    <a:alpha val="43000"/>
                  </a:srgbClr>
                </a:outerShdw>
              </a:effectLst>
            </a:endParaRPr>
          </a:p>
        </p:txBody>
      </p:sp>
      <p:sp>
        <p:nvSpPr>
          <p:cNvPr id="12" name="文本框 11"/>
          <p:cNvSpPr txBox="1"/>
          <p:nvPr/>
        </p:nvSpPr>
        <p:spPr>
          <a:xfrm>
            <a:off x="55245" y="773430"/>
            <a:ext cx="12081510" cy="6040120"/>
          </a:xfrm>
          <a:prstGeom prst="rect">
            <a:avLst/>
          </a:prstGeom>
          <a:noFill/>
        </p:spPr>
        <p:txBody>
          <a:bodyPr wrap="square" rtlCol="0" anchor="t">
            <a:noAutofit/>
          </a:bodyPr>
          <a:p>
            <a:pPr marL="342900" indent="-342900" algn="just">
              <a:buFont typeface="Arial" panose="020B0604020202020204" pitchFamily="34" charset="0"/>
              <a:buChar char="•"/>
            </a:pPr>
            <a:r>
              <a:rPr lang="en-US" altLang="zh-CN" sz="2000" b="1"/>
              <a:t>Background:</a:t>
            </a:r>
            <a:endParaRPr lang="zh-CN" altLang="en-US" sz="2000" b="1"/>
          </a:p>
          <a:p>
            <a:pPr indent="0" algn="just">
              <a:buFont typeface="Arial" panose="020B0604020202020204" pitchFamily="34" charset="0"/>
              <a:buNone/>
            </a:pPr>
            <a:r>
              <a:rPr lang="zh-CN" altLang="en-US" sz="2000"/>
              <a:t>With the adjustment of national economic policy to meet the needs of society for </a:t>
            </a:r>
            <a:r>
              <a:rPr lang="en-US" altLang="zh-CN" sz="2000"/>
              <a:t>technical </a:t>
            </a:r>
            <a:r>
              <a:rPr lang="zh-CN" altLang="en-US" sz="2000"/>
              <a:t>talent</a:t>
            </a:r>
            <a:r>
              <a:rPr lang="en-US" altLang="zh-CN" sz="2000"/>
              <a:t>s</a:t>
            </a:r>
            <a:r>
              <a:rPr lang="zh-CN" altLang="en-US" sz="2000"/>
              <a:t>, and in order to support the development of secondary vocational schools and to meet the aspirations of vocational college students for further study, the Ministry of Education has introduced a policy of “</a:t>
            </a:r>
            <a:r>
              <a:rPr lang="zh-CN" altLang="en-US" sz="2000" b="1">
                <a:solidFill>
                  <a:srgbClr val="C00000"/>
                </a:solidFill>
              </a:rPr>
              <a:t>counterpart </a:t>
            </a:r>
            <a:r>
              <a:rPr lang="en-US" altLang="zh-CN" sz="2000" b="1">
                <a:solidFill>
                  <a:srgbClr val="C00000"/>
                </a:solidFill>
              </a:rPr>
              <a:t>test</a:t>
            </a:r>
            <a:r>
              <a:rPr lang="zh-CN" altLang="en-US" sz="2000"/>
              <a:t>”.</a:t>
            </a:r>
            <a:endParaRPr lang="zh-CN" altLang="en-US" sz="2000"/>
          </a:p>
          <a:p>
            <a:pPr marL="342900" indent="-342900" algn="just">
              <a:buFont typeface="Arial" panose="020B0604020202020204" pitchFamily="34" charset="0"/>
              <a:buChar char="•"/>
            </a:pPr>
            <a:endParaRPr lang="zh-CN" altLang="en-US" sz="2000"/>
          </a:p>
          <a:p>
            <a:pPr marL="342900" indent="-342900" algn="just">
              <a:buFont typeface="Arial" panose="020B0604020202020204" pitchFamily="34" charset="0"/>
              <a:buChar char="•"/>
            </a:pPr>
            <a:r>
              <a:rPr lang="en-US" altLang="zh-CN" sz="2000" b="1"/>
              <a:t>Explanation:</a:t>
            </a:r>
            <a:endParaRPr lang="zh-CN" altLang="en-US" sz="2000" b="1"/>
          </a:p>
          <a:p>
            <a:pPr indent="0" algn="just">
              <a:buFont typeface="Arial" panose="020B0604020202020204" pitchFamily="34" charset="0"/>
              <a:buNone/>
            </a:pPr>
            <a:r>
              <a:rPr lang="zh-CN" altLang="en-US" sz="2000"/>
              <a:t>Secondary school students in the completion of the professional courses, can participate in the national unified examination for further study, into</a:t>
            </a:r>
            <a:r>
              <a:rPr lang="en-US" altLang="zh-CN" sz="2000"/>
              <a:t> </a:t>
            </a:r>
            <a:r>
              <a:rPr lang="zh-CN" altLang="en-US" sz="2000"/>
              <a:t>colleges and universities to continue to study </a:t>
            </a:r>
            <a:r>
              <a:rPr lang="en-US" altLang="zh-CN" sz="2000"/>
              <a:t>their</a:t>
            </a:r>
            <a:r>
              <a:rPr lang="zh-CN" altLang="en-US" sz="2000"/>
              <a:t> specialty. </a:t>
            </a:r>
            <a:endParaRPr lang="zh-CN" altLang="en-US" sz="2000"/>
          </a:p>
          <a:p>
            <a:pPr lvl="0" indent="0" algn="just">
              <a:buFont typeface="Arial" panose="020B0604020202020204" pitchFamily="34" charset="0"/>
              <a:buNone/>
            </a:pPr>
            <a:r>
              <a:rPr lang="zh-CN" altLang="en-US" sz="2000" i="1"/>
              <a:t>For example, if they study computer science in junior </a:t>
            </a:r>
            <a:r>
              <a:rPr lang="en-US" altLang="zh-CN" sz="2000" i="1"/>
              <a:t>school</a:t>
            </a:r>
            <a:r>
              <a:rPr lang="zh-CN" altLang="en-US" sz="2000" i="1"/>
              <a:t>s, they can still study computer science after entering colleges and universities, which is called “counterpart”.</a:t>
            </a:r>
            <a:endParaRPr lang="zh-CN" altLang="en-US" sz="2000" i="1"/>
          </a:p>
          <a:p>
            <a:pPr marL="342900" lvl="0" indent="-342900" algn="just">
              <a:buFont typeface="Arial" panose="020B0604020202020204" pitchFamily="34" charset="0"/>
              <a:buChar char="•"/>
            </a:pPr>
            <a:endParaRPr lang="zh-CN" altLang="en-US" sz="2000" i="1"/>
          </a:p>
          <a:p>
            <a:pPr marL="342900" lvl="0" indent="-342900" algn="just">
              <a:buFont typeface="Arial" panose="020B0604020202020204" pitchFamily="34" charset="0"/>
              <a:buChar char="•"/>
            </a:pPr>
            <a:r>
              <a:rPr lang="en-US" altLang="zh-CN" sz="2000" b="1"/>
              <a:t>Applicants:</a:t>
            </a:r>
            <a:endParaRPr lang="zh-CN" altLang="en-US" sz="2000" b="1"/>
          </a:p>
          <a:p>
            <a:pPr lvl="0" indent="0" algn="just">
              <a:buFont typeface="Arial" panose="020B0604020202020204" pitchFamily="34" charset="0"/>
              <a:buNone/>
            </a:pPr>
            <a:r>
              <a:rPr lang="zh-CN" altLang="en-US" sz="2000"/>
              <a:t>Secondary vocational schools (including vocational secondary schools, vocational high schools, general secondary schools, adult secondary schools) graduates and former graduates </a:t>
            </a:r>
            <a:endParaRPr lang="zh-CN" altLang="en-US" sz="2000"/>
          </a:p>
          <a:p>
            <a:pPr marL="342900" indent="-342900" algn="just">
              <a:buFont typeface="Arial" panose="020B0604020202020204" pitchFamily="34" charset="0"/>
              <a:buChar char="•"/>
            </a:pPr>
            <a:endParaRPr lang="zh-CN" altLang="en-US" sz="2000"/>
          </a:p>
          <a:p>
            <a:pPr marL="342900" indent="-342900" algn="just">
              <a:buFont typeface="Arial" panose="020B0604020202020204" pitchFamily="34" charset="0"/>
              <a:buChar char="•"/>
            </a:pPr>
            <a:r>
              <a:rPr lang="zh-CN" altLang="en-US" sz="2000" b="1"/>
              <a:t>“3 + 2 comprehensive” examination form</a:t>
            </a:r>
            <a:r>
              <a:rPr lang="en-US" altLang="zh-CN" sz="2000" b="1"/>
              <a:t>:</a:t>
            </a:r>
            <a:endParaRPr lang="en-US" altLang="zh-CN" sz="2000" b="1"/>
          </a:p>
          <a:p>
            <a:pPr indent="0" algn="just">
              <a:buFont typeface="Arial" panose="020B0604020202020204" pitchFamily="34" charset="0"/>
              <a:buNone/>
            </a:pPr>
            <a:r>
              <a:rPr lang="en-US" altLang="zh-CN" sz="2000">
                <a:solidFill>
                  <a:schemeClr val="accent1">
                    <a:lumMod val="75000"/>
                  </a:schemeClr>
                </a:solidFill>
              </a:rPr>
              <a:t>100</a:t>
            </a:r>
            <a:r>
              <a:rPr lang="en-US" altLang="zh-CN" sz="2000"/>
              <a:t> points:</a:t>
            </a:r>
            <a:r>
              <a:rPr lang="en-US" altLang="zh-CN" sz="2000">
                <a:solidFill>
                  <a:srgbClr val="C00000"/>
                </a:solidFill>
              </a:rPr>
              <a:t>Chinese</a:t>
            </a:r>
            <a:r>
              <a:rPr lang="en-US" altLang="zh-CN" sz="2000"/>
              <a:t>+</a:t>
            </a:r>
            <a:r>
              <a:rPr lang="en-US" altLang="zh-CN" sz="2000">
                <a:solidFill>
                  <a:srgbClr val="C00000"/>
                </a:solidFill>
              </a:rPr>
              <a:t>Math</a:t>
            </a:r>
            <a:r>
              <a:rPr lang="en-US" altLang="zh-CN" sz="2000"/>
              <a:t>+</a:t>
            </a:r>
            <a:r>
              <a:rPr lang="en-US" altLang="zh-CN" sz="2000">
                <a:solidFill>
                  <a:srgbClr val="C00000"/>
                </a:solidFill>
              </a:rPr>
              <a:t>English</a:t>
            </a:r>
            <a:r>
              <a:rPr lang="en-US" altLang="zh-CN" sz="2000"/>
              <a:t> </a:t>
            </a:r>
            <a:r>
              <a:rPr lang="en-US" altLang="zh-CN" sz="2000">
                <a:solidFill>
                  <a:srgbClr val="C00000"/>
                </a:solidFill>
              </a:rPr>
              <a:t> +</a:t>
            </a:r>
            <a:r>
              <a:rPr lang="en-US" altLang="zh-CN" sz="2000"/>
              <a:t>  </a:t>
            </a:r>
            <a:r>
              <a:rPr lang="en-US" altLang="zh-CN" sz="2000">
                <a:solidFill>
                  <a:schemeClr val="accent1">
                    <a:lumMod val="75000"/>
                  </a:schemeClr>
                </a:solidFill>
              </a:rPr>
              <a:t>200 </a:t>
            </a:r>
            <a:r>
              <a:rPr lang="en-US" altLang="zh-CN" sz="2000"/>
              <a:t>points: </a:t>
            </a:r>
            <a:r>
              <a:rPr lang="en-US" altLang="zh-CN" sz="2000">
                <a:solidFill>
                  <a:srgbClr val="C00000"/>
                </a:solidFill>
              </a:rPr>
              <a:t>professional theory</a:t>
            </a:r>
            <a:r>
              <a:rPr lang="en-US" altLang="zh-CN" sz="2000"/>
              <a:t>+</a:t>
            </a:r>
            <a:r>
              <a:rPr lang="en-US" altLang="zh-CN" sz="2000">
                <a:solidFill>
                  <a:srgbClr val="C00000"/>
                </a:solidFill>
              </a:rPr>
              <a:t>professional practice</a:t>
            </a:r>
            <a:r>
              <a:rPr lang="en-US" altLang="zh-CN" sz="2000"/>
              <a:t>=</a:t>
            </a:r>
            <a:r>
              <a:rPr lang="en-US" altLang="zh-CN" sz="2000">
                <a:solidFill>
                  <a:schemeClr val="accent1">
                    <a:lumMod val="75000"/>
                  </a:schemeClr>
                </a:solidFill>
              </a:rPr>
              <a:t>700</a:t>
            </a:r>
            <a:r>
              <a:rPr lang="en-US" altLang="zh-CN" sz="2000"/>
              <a:t> </a:t>
            </a:r>
            <a:r>
              <a:rPr lang="en-US" altLang="zh-CN" sz="2000"/>
              <a:t>points</a:t>
            </a:r>
            <a:endParaRPr lang="en-US" altLang="zh-CN" sz="2000"/>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11465">
        <p15:prstTrans prst="peelOff"/>
      </p:transition>
    </mc:Choice>
    <mc:Fallback>
      <p:transition spd="slow" advTm="11146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2">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p:tgtEl>
                                          <p:spTgt spid="12">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 calcmode="lin" valueType="num">
                                      <p:cBhvr additive="base">
                                        <p:cTn id="17" dur="500"/>
                                        <p:tgtEl>
                                          <p:spTgt spid="12">
                                            <p:txEl>
                                              <p:pRg st="3" end="3"/>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2">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 calcmode="lin" valueType="num">
                                      <p:cBhvr additive="base">
                                        <p:cTn id="21" dur="500"/>
                                        <p:tgtEl>
                                          <p:spTgt spid="12">
                                            <p:txEl>
                                              <p:pRg st="4" end="4"/>
                                            </p:txEl>
                                          </p:spTgt>
                                        </p:tgtEl>
                                        <p:attrNameLst>
                                          <p:attrName>ppt_y</p:attrName>
                                        </p:attrNameLst>
                                      </p:cBhvr>
                                      <p:tavLst>
                                        <p:tav tm="0">
                                          <p:val>
                                            <p:strVal val="#ppt_y+#ppt_h*1.125000"/>
                                          </p:val>
                                        </p:tav>
                                        <p:tav tm="100000">
                                          <p:val>
                                            <p:strVal val="#ppt_y"/>
                                          </p:val>
                                        </p:tav>
                                      </p:tavLst>
                                    </p:anim>
                                    <p:animEffect transition="in" filter="wipe(up)">
                                      <p:cBhvr>
                                        <p:cTn id="22" dur="500"/>
                                        <p:tgtEl>
                                          <p:spTgt spid="12">
                                            <p:txEl>
                                              <p:pRg st="4" end="4"/>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 calcmode="lin" valueType="num">
                                      <p:cBhvr additive="base">
                                        <p:cTn id="25" dur="500"/>
                                        <p:tgtEl>
                                          <p:spTgt spid="12">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anim calcmode="lin" valueType="num">
                                      <p:cBhvr additive="base">
                                        <p:cTn id="31" dur="500"/>
                                        <p:tgtEl>
                                          <p:spTgt spid="12">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2">
                                            <p:txEl>
                                              <p:pRg st="7" end="7"/>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anim calcmode="lin" valueType="num">
                                      <p:cBhvr additive="base">
                                        <p:cTn id="35" dur="500"/>
                                        <p:tgtEl>
                                          <p:spTgt spid="12">
                                            <p:txEl>
                                              <p:pRg st="8" end="8"/>
                                            </p:txEl>
                                          </p:spTgt>
                                        </p:tgtEl>
                                        <p:attrNameLst>
                                          <p:attrName>ppt_y</p:attrName>
                                        </p:attrNameLst>
                                      </p:cBhvr>
                                      <p:tavLst>
                                        <p:tav tm="0">
                                          <p:val>
                                            <p:strVal val="#ppt_y+#ppt_h*1.125000"/>
                                          </p:val>
                                        </p:tav>
                                        <p:tav tm="100000">
                                          <p:val>
                                            <p:strVal val="#ppt_y"/>
                                          </p:val>
                                        </p:tav>
                                      </p:tavLst>
                                    </p:anim>
                                    <p:animEffect transition="in" filter="wipe(up)">
                                      <p:cBhvr>
                                        <p:cTn id="36" dur="500"/>
                                        <p:tgtEl>
                                          <p:spTgt spid="12">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2">
                                            <p:txEl>
                                              <p:pRg st="10" end="10"/>
                                            </p:txEl>
                                          </p:spTgt>
                                        </p:tgtEl>
                                        <p:attrNameLst>
                                          <p:attrName>style.visibility</p:attrName>
                                        </p:attrNameLst>
                                      </p:cBhvr>
                                      <p:to>
                                        <p:strVal val="visible"/>
                                      </p:to>
                                    </p:set>
                                    <p:anim calcmode="lin" valueType="num">
                                      <p:cBhvr additive="base">
                                        <p:cTn id="41" dur="500"/>
                                        <p:tgtEl>
                                          <p:spTgt spid="12">
                                            <p:txEl>
                                              <p:pRg st="10" end="10"/>
                                            </p:txEl>
                                          </p:spTgt>
                                        </p:tgtEl>
                                        <p:attrNameLst>
                                          <p:attrName>ppt_y</p:attrName>
                                        </p:attrNameLst>
                                      </p:cBhvr>
                                      <p:tavLst>
                                        <p:tav tm="0">
                                          <p:val>
                                            <p:strVal val="#ppt_y+#ppt_h*1.125000"/>
                                          </p:val>
                                        </p:tav>
                                        <p:tav tm="100000">
                                          <p:val>
                                            <p:strVal val="#ppt_y"/>
                                          </p:val>
                                        </p:tav>
                                      </p:tavLst>
                                    </p:anim>
                                    <p:animEffect transition="in" filter="wipe(up)">
                                      <p:cBhvr>
                                        <p:cTn id="42" dur="500"/>
                                        <p:tgtEl>
                                          <p:spTgt spid="12">
                                            <p:txEl>
                                              <p:pRg st="10" end="10"/>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12">
                                            <p:txEl>
                                              <p:pRg st="11" end="11"/>
                                            </p:txEl>
                                          </p:spTgt>
                                        </p:tgtEl>
                                        <p:attrNameLst>
                                          <p:attrName>style.visibility</p:attrName>
                                        </p:attrNameLst>
                                      </p:cBhvr>
                                      <p:to>
                                        <p:strVal val="visible"/>
                                      </p:to>
                                    </p:set>
                                    <p:anim calcmode="lin" valueType="num">
                                      <p:cBhvr additive="base">
                                        <p:cTn id="45" dur="500"/>
                                        <p:tgtEl>
                                          <p:spTgt spid="12">
                                            <p:txEl>
                                              <p:pRg st="11" end="11"/>
                                            </p:txEl>
                                          </p:spTgt>
                                        </p:tgtEl>
                                        <p:attrNameLst>
                                          <p:attrName>ppt_y</p:attrName>
                                        </p:attrNameLst>
                                      </p:cBhvr>
                                      <p:tavLst>
                                        <p:tav tm="0">
                                          <p:val>
                                            <p:strVal val="#ppt_y+#ppt_h*1.125000"/>
                                          </p:val>
                                        </p:tav>
                                        <p:tav tm="100000">
                                          <p:val>
                                            <p:strVal val="#ppt_y"/>
                                          </p:val>
                                        </p:tav>
                                      </p:tavLst>
                                    </p:anim>
                                    <p:animEffect transition="in" filter="wipe(up)">
                                      <p:cBhvr>
                                        <p:cTn id="46" dur="5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îŝļiḑe"/>
        <p:cNvGrpSpPr/>
        <p:nvPr/>
      </p:nvGrpSpPr>
      <p:grpSpPr>
        <a:xfrm>
          <a:off x="0" y="0"/>
          <a:ext cx="0" cy="0"/>
          <a:chOff x="0" y="0"/>
          <a:chExt cx="0" cy="0"/>
        </a:xfrm>
      </p:grpSpPr>
      <p:sp>
        <p:nvSpPr>
          <p:cNvPr id="2" name="í$ḷiḑê"/>
          <p:cNvSpPr>
            <a:spLocks noGrp="1"/>
          </p:cNvSpPr>
          <p:nvPr>
            <p:ph type="title"/>
          </p:nvPr>
        </p:nvSpPr>
        <p:spPr>
          <a:xfrm>
            <a:off x="674954" y="4543170"/>
            <a:ext cx="5731164" cy="478155"/>
          </a:xfrm>
        </p:spPr>
        <p:txBody>
          <a:bodyPr/>
          <a:lstStyle/>
          <a:p>
            <a:r>
              <a:rPr dirty="0">
                <a:sym typeface="+mn-ea"/>
              </a:rPr>
              <a:t>Double reduction policy</a:t>
            </a:r>
            <a:endParaRPr dirty="0">
              <a:sym typeface="+mn-ea"/>
            </a:endParaRPr>
          </a:p>
        </p:txBody>
      </p:sp>
      <p:sp>
        <p:nvSpPr>
          <p:cNvPr id="4" name="îSļïḍè"/>
          <p:cNvSpPr>
            <a:spLocks noGrp="1"/>
          </p:cNvSpPr>
          <p:nvPr>
            <p:ph type="body" sz="quarter" idx="15"/>
          </p:nvPr>
        </p:nvSpPr>
        <p:spPr>
          <a:xfrm>
            <a:off x="660400" y="742769"/>
            <a:ext cx="899605" cy="258532"/>
          </a:xfrm>
        </p:spPr>
        <p:txBody>
          <a:bodyPr/>
          <a:lstStyle/>
          <a:p>
            <a:r>
              <a:rPr lang="en-US" altLang="zh-CN" sz="1200" dirty="0">
                <a:latin typeface="Arial" panose="020B0604020202020204" pitchFamily="34" charset="0"/>
                <a:ea typeface="微软雅黑" panose="020B0503020204020204" pitchFamily="34" charset="-122"/>
                <a:sym typeface="Arial" panose="020B0604020202020204" pitchFamily="34" charset="0"/>
              </a:rPr>
              <a:t>Logo Here</a:t>
            </a: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8" name="iS1îḑe"/>
          <p:cNvGrpSpPr/>
          <p:nvPr/>
        </p:nvGrpSpPr>
        <p:grpSpPr>
          <a:xfrm>
            <a:off x="8690828" y="699072"/>
            <a:ext cx="2206265" cy="246221"/>
            <a:chOff x="4172375" y="807203"/>
            <a:chExt cx="2206265" cy="246221"/>
          </a:xfrm>
        </p:grpSpPr>
        <p:sp>
          <p:nvSpPr>
            <p:cNvPr id="9" name="ïşḷíḓè"/>
            <p:cNvSpPr txBox="1"/>
            <p:nvPr/>
          </p:nvSpPr>
          <p:spPr>
            <a:xfrm>
              <a:off x="4172375" y="807203"/>
              <a:ext cx="624899" cy="246221"/>
            </a:xfrm>
            <a:prstGeom prst="rect">
              <a:avLst/>
            </a:prstGeom>
            <a:noFill/>
          </p:spPr>
          <p:txBody>
            <a:bodyPr wrap="square" rtlCol="0">
              <a:spAutoFit/>
            </a:bodyPr>
            <a:lstStyle/>
            <a:p>
              <a:r>
                <a:rPr lang="en-US" altLang="zh-CN" sz="1000" dirty="0"/>
                <a:t>design</a:t>
              </a:r>
              <a:endParaRPr lang="zh-CN" altLang="en-US" sz="1000" dirty="0"/>
            </a:p>
          </p:txBody>
        </p:sp>
        <p:sp>
          <p:nvSpPr>
            <p:cNvPr id="10" name="íṩ1íḋé"/>
            <p:cNvSpPr txBox="1"/>
            <p:nvPr/>
          </p:nvSpPr>
          <p:spPr>
            <a:xfrm>
              <a:off x="4850850" y="807203"/>
              <a:ext cx="624899" cy="246221"/>
            </a:xfrm>
            <a:prstGeom prst="rect">
              <a:avLst/>
            </a:prstGeom>
            <a:noFill/>
          </p:spPr>
          <p:txBody>
            <a:bodyPr wrap="square" rtlCol="0">
              <a:spAutoFit/>
            </a:bodyPr>
            <a:lstStyle/>
            <a:p>
              <a:r>
                <a:rPr lang="en-US" altLang="zh-CN" sz="1000" dirty="0"/>
                <a:t>share</a:t>
              </a:r>
              <a:endParaRPr lang="zh-CN" altLang="en-US" sz="1000" dirty="0"/>
            </a:p>
          </p:txBody>
        </p:sp>
        <p:sp>
          <p:nvSpPr>
            <p:cNvPr id="11" name="íŝļïḓê"/>
            <p:cNvSpPr txBox="1"/>
            <p:nvPr/>
          </p:nvSpPr>
          <p:spPr>
            <a:xfrm>
              <a:off x="5529325" y="807203"/>
              <a:ext cx="849315" cy="246221"/>
            </a:xfrm>
            <a:prstGeom prst="rect">
              <a:avLst/>
            </a:prstGeom>
            <a:noFill/>
          </p:spPr>
          <p:txBody>
            <a:bodyPr wrap="square">
              <a:spAutoFit/>
            </a:bodyPr>
            <a:lstStyle/>
            <a:p>
              <a:r>
                <a:rPr lang="zh-CN" altLang="en-US" sz="1000" dirty="0"/>
                <a:t>Summarize</a:t>
              </a:r>
              <a:endParaRPr lang="zh-CN" altLang="en-US" sz="1000" dirty="0"/>
            </a:p>
          </p:txBody>
        </p:sp>
      </p:grpSp>
      <p:sp>
        <p:nvSpPr>
          <p:cNvPr id="12" name="íŝ1iďê"/>
          <p:cNvSpPr/>
          <p:nvPr/>
        </p:nvSpPr>
        <p:spPr>
          <a:xfrm>
            <a:off x="11242457" y="787302"/>
            <a:ext cx="159821" cy="159856"/>
          </a:xfrm>
          <a:custGeom>
            <a:avLst/>
            <a:gdLst>
              <a:gd name="T0" fmla="*/ 8998 w 9184"/>
              <a:gd name="T1" fmla="*/ 8321 h 9184"/>
              <a:gd name="T2" fmla="*/ 6972 w 9184"/>
              <a:gd name="T3" fmla="*/ 6293 h 9184"/>
              <a:gd name="T4" fmla="*/ 6823 w 9184"/>
              <a:gd name="T5" fmla="*/ 6192 h 9184"/>
              <a:gd name="T6" fmla="*/ 7647 w 9184"/>
              <a:gd name="T7" fmla="*/ 3823 h 9184"/>
              <a:gd name="T8" fmla="*/ 3823 w 9184"/>
              <a:gd name="T9" fmla="*/ 0 h 9184"/>
              <a:gd name="T10" fmla="*/ 0 w 9184"/>
              <a:gd name="T11" fmla="*/ 3823 h 9184"/>
              <a:gd name="T12" fmla="*/ 3823 w 9184"/>
              <a:gd name="T13" fmla="*/ 7645 h 9184"/>
              <a:gd name="T14" fmla="*/ 6195 w 9184"/>
              <a:gd name="T15" fmla="*/ 6821 h 9184"/>
              <a:gd name="T16" fmla="*/ 6295 w 9184"/>
              <a:gd name="T17" fmla="*/ 6969 h 9184"/>
              <a:gd name="T18" fmla="*/ 8321 w 9184"/>
              <a:gd name="T19" fmla="*/ 8997 h 9184"/>
              <a:gd name="T20" fmla="*/ 8997 w 9184"/>
              <a:gd name="T21" fmla="*/ 8998 h 9184"/>
              <a:gd name="T22" fmla="*/ 8998 w 9184"/>
              <a:gd name="T23" fmla="*/ 8321 h 9184"/>
              <a:gd name="T24" fmla="*/ 3823 w 9184"/>
              <a:gd name="T25" fmla="*/ 6690 h 9184"/>
              <a:gd name="T26" fmla="*/ 956 w 9184"/>
              <a:gd name="T27" fmla="*/ 3823 h 9184"/>
              <a:gd name="T28" fmla="*/ 3823 w 9184"/>
              <a:gd name="T29" fmla="*/ 956 h 9184"/>
              <a:gd name="T30" fmla="*/ 6691 w 9184"/>
              <a:gd name="T31" fmla="*/ 3823 h 9184"/>
              <a:gd name="T32" fmla="*/ 3823 w 9184"/>
              <a:gd name="T33" fmla="*/ 6690 h 9184"/>
              <a:gd name="T34" fmla="*/ 3823 w 9184"/>
              <a:gd name="T35" fmla="*/ 6690 h 9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84" h="9184">
                <a:moveTo>
                  <a:pt x="8998" y="8321"/>
                </a:moveTo>
                <a:lnTo>
                  <a:pt x="6972" y="6293"/>
                </a:lnTo>
                <a:cubicBezTo>
                  <a:pt x="6928" y="6249"/>
                  <a:pt x="6877" y="6215"/>
                  <a:pt x="6823" y="6192"/>
                </a:cubicBezTo>
                <a:cubicBezTo>
                  <a:pt x="7339" y="5541"/>
                  <a:pt x="7647" y="4717"/>
                  <a:pt x="7647" y="3823"/>
                </a:cubicBezTo>
                <a:cubicBezTo>
                  <a:pt x="7647" y="1711"/>
                  <a:pt x="5935" y="0"/>
                  <a:pt x="3823" y="0"/>
                </a:cubicBezTo>
                <a:cubicBezTo>
                  <a:pt x="1712" y="0"/>
                  <a:pt x="0" y="1711"/>
                  <a:pt x="0" y="3823"/>
                </a:cubicBezTo>
                <a:cubicBezTo>
                  <a:pt x="0" y="5933"/>
                  <a:pt x="1712" y="7645"/>
                  <a:pt x="3823" y="7645"/>
                </a:cubicBezTo>
                <a:cubicBezTo>
                  <a:pt x="4719" y="7645"/>
                  <a:pt x="5543" y="7337"/>
                  <a:pt x="6195" y="6821"/>
                </a:cubicBezTo>
                <a:cubicBezTo>
                  <a:pt x="6218" y="6874"/>
                  <a:pt x="6252" y="6925"/>
                  <a:pt x="6295" y="6969"/>
                </a:cubicBezTo>
                <a:lnTo>
                  <a:pt x="8321" y="8997"/>
                </a:lnTo>
                <a:cubicBezTo>
                  <a:pt x="8508" y="9184"/>
                  <a:pt x="8811" y="9184"/>
                  <a:pt x="8997" y="8998"/>
                </a:cubicBezTo>
                <a:cubicBezTo>
                  <a:pt x="9184" y="8812"/>
                  <a:pt x="9184" y="8509"/>
                  <a:pt x="8998" y="8321"/>
                </a:cubicBezTo>
                <a:close/>
                <a:moveTo>
                  <a:pt x="3823" y="6690"/>
                </a:moveTo>
                <a:cubicBezTo>
                  <a:pt x="2240" y="6690"/>
                  <a:pt x="956" y="5406"/>
                  <a:pt x="956" y="3823"/>
                </a:cubicBezTo>
                <a:cubicBezTo>
                  <a:pt x="956" y="2239"/>
                  <a:pt x="2240" y="956"/>
                  <a:pt x="3823" y="956"/>
                </a:cubicBezTo>
                <a:cubicBezTo>
                  <a:pt x="5407" y="956"/>
                  <a:pt x="6691" y="2239"/>
                  <a:pt x="6691" y="3823"/>
                </a:cubicBezTo>
                <a:cubicBezTo>
                  <a:pt x="6691" y="5406"/>
                  <a:pt x="5407" y="6690"/>
                  <a:pt x="3823" y="6690"/>
                </a:cubicBezTo>
                <a:close/>
                <a:moveTo>
                  <a:pt x="3823" y="6690"/>
                </a:move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îṣliďé"/>
          <p:cNvSpPr txBox="1"/>
          <p:nvPr/>
        </p:nvSpPr>
        <p:spPr>
          <a:xfrm>
            <a:off x="791244" y="3214002"/>
            <a:ext cx="1023516" cy="876417"/>
          </a:xfrm>
          <a:prstGeom prst="rect">
            <a:avLst/>
          </a:prstGeom>
          <a:noFill/>
          <a:ln w="117475">
            <a:noFill/>
          </a:ln>
        </p:spPr>
        <p:txBody>
          <a:bodyPr wrap="none" rtlCol="0">
            <a:prstTxWarp prst="textPlain">
              <a:avLst/>
            </a:prstTxWarp>
            <a:spAutoFit/>
          </a:bodyPr>
          <a:lstStyle/>
          <a:p>
            <a:r>
              <a:rPr lang="en-US" altLang="zh-CN" b="1" spc="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b="1" spc="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占位符 5"/>
          <p:cNvSpPr/>
          <p:nvPr>
            <p:ph type="body" idx="1"/>
          </p:nvPr>
        </p:nvSpPr>
        <p:spPr/>
        <p:txBody>
          <a:bodyPr/>
          <a:p>
            <a:endParaRPr lang="zh-CN" altLang="en-US"/>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5152">
        <p15:prstTrans prst="peelOff"/>
      </p:transition>
    </mc:Choice>
    <mc:Fallback>
      <p:transition spd="slow" advTm="15152">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ïṩlidè"/>
        <p:cNvGrpSpPr/>
        <p:nvPr/>
      </p:nvGrpSpPr>
      <p:grpSpPr>
        <a:xfrm>
          <a:off x="0" y="0"/>
          <a:ext cx="0" cy="0"/>
          <a:chOff x="0" y="0"/>
          <a:chExt cx="0" cy="0"/>
        </a:xfrm>
      </p:grpSpPr>
      <p:sp>
        <p:nvSpPr>
          <p:cNvPr id="3" name="ïsļíḓè"/>
          <p:cNvSpPr>
            <a:spLocks noGrp="1"/>
          </p:cNvSpPr>
          <p:nvPr>
            <p:ph type="sldNum" sz="quarter" idx="12"/>
          </p:nvPr>
        </p:nvSpPr>
        <p:spPr/>
        <p:txBody>
          <a:bodyPr/>
          <a:lstStyle/>
          <a:p>
            <a:fld id="{7F65B630-C7FF-41C0-9923-C5E5E29EED81}" type="slidenum">
              <a:rPr lang="zh-CN" altLang="en-US" smtClean="0"/>
            </a:fld>
            <a:endParaRPr lang="zh-CN" altLang="en-US"/>
          </a:p>
        </p:txBody>
      </p:sp>
      <p:grpSp>
        <p:nvGrpSpPr>
          <p:cNvPr id="18" name="íŝ1íḍê"/>
          <p:cNvGrpSpPr/>
          <p:nvPr>
            <p:custDataLst>
              <p:tags r:id="rId1"/>
            </p:custDataLst>
          </p:nvPr>
        </p:nvGrpSpPr>
        <p:grpSpPr>
          <a:xfrm>
            <a:off x="157207" y="154446"/>
            <a:ext cx="11361693" cy="6500354"/>
            <a:chOff x="157207" y="154446"/>
            <a:chExt cx="11361693" cy="6500354"/>
          </a:xfrm>
        </p:grpSpPr>
        <p:sp>
          <p:nvSpPr>
            <p:cNvPr id="4" name="ïş1ïḍè"/>
            <p:cNvSpPr txBox="1"/>
            <p:nvPr/>
          </p:nvSpPr>
          <p:spPr>
            <a:xfrm>
              <a:off x="8857452" y="6438900"/>
              <a:ext cx="2661448" cy="215900"/>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1000"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5B630-C7FF-41C0-9923-C5E5E29EED81}" type="slidenum">
                <a:rPr lang="en-US" altLang="zh-CN" smtClean="0"/>
              </a:fld>
              <a:endParaRPr lang="zh-CN" altLang="en-US"/>
            </a:p>
          </p:txBody>
        </p:sp>
        <p:sp>
          <p:nvSpPr>
            <p:cNvPr id="5" name="iṥḻîḍê"/>
            <p:cNvSpPr txBox="1"/>
            <p:nvPr/>
          </p:nvSpPr>
          <p:spPr>
            <a:xfrm>
              <a:off x="537301" y="312750"/>
              <a:ext cx="2400180" cy="521970"/>
            </a:xfrm>
            <a:prstGeom prst="rect">
              <a:avLst/>
            </a:prstGeom>
            <a:noFill/>
          </p:spPr>
          <p:txBody>
            <a:bodyPr wrap="square">
              <a:spAutoFit/>
            </a:bodyPr>
            <a:lstStyle/>
            <a:p>
              <a:pPr marL="0" marR="0" lvl="0" indent="0" defTabSz="913765" rtl="0" eaLnBrk="1" fontAlgn="auto" latinLnBrk="0" hangingPunct="1">
                <a:lnSpc>
                  <a:spcPct val="100000"/>
                </a:lnSpc>
                <a:spcBef>
                  <a:spcPts val="0"/>
                </a:spcBef>
                <a:spcAft>
                  <a:spcPts val="0"/>
                </a:spcAft>
                <a:buClrTx/>
                <a:buSzPct val="25000"/>
                <a:buFontTx/>
                <a:buNone/>
                <a:defRPr/>
              </a:pPr>
              <a:endParaRPr kumimoji="0" lang="en-US" altLang="zh-CN" sz="2800" b="1" i="0" u="none" strike="noStrike" kern="1200" cap="none" spc="0" normalizeH="0" baseline="0" noProof="0" dirty="0">
                <a:ln>
                  <a:noFill/>
                </a:ln>
                <a:effectLst/>
                <a:uLnTx/>
                <a:uFillTx/>
              </a:endParaRPr>
            </a:p>
          </p:txBody>
        </p:sp>
        <p:sp>
          <p:nvSpPr>
            <p:cNvPr id="8" name="i$ḻiḋé"/>
            <p:cNvSpPr/>
            <p:nvPr/>
          </p:nvSpPr>
          <p:spPr>
            <a:xfrm rot="5400000">
              <a:off x="-633556" y="945209"/>
              <a:ext cx="1711066" cy="1295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p>
          </p:txBody>
        </p:sp>
      </p:grpSp>
      <p:sp>
        <p:nvSpPr>
          <p:cNvPr id="24" name="文本框 23"/>
          <p:cNvSpPr txBox="1"/>
          <p:nvPr/>
        </p:nvSpPr>
        <p:spPr>
          <a:xfrm>
            <a:off x="209550" y="2110105"/>
            <a:ext cx="11772900" cy="4986655"/>
          </a:xfrm>
          <a:prstGeom prst="rect">
            <a:avLst/>
          </a:prstGeom>
          <a:noFill/>
        </p:spPr>
        <p:txBody>
          <a:bodyPr wrap="square" rtlCol="0" anchor="t">
            <a:noAutofit/>
          </a:bodyPr>
          <a:p>
            <a:pPr algn="just"/>
            <a:r>
              <a:rPr lang="en-US" altLang="zh-CN" sz="2800" b="1"/>
              <a:t>Core:</a:t>
            </a:r>
            <a:r>
              <a:rPr lang="zh-CN" altLang="en-US" sz="2400"/>
              <a:t>Improving the quality of in-school education and reducing after-school burdens</a:t>
            </a:r>
            <a:endParaRPr lang="en-US" altLang="zh-CN" sz="2400"/>
          </a:p>
          <a:p>
            <a:pPr algn="just"/>
            <a:endParaRPr lang="en-US" altLang="zh-CN" sz="2400" b="1"/>
          </a:p>
          <a:p>
            <a:pPr algn="just"/>
            <a:r>
              <a:rPr lang="en-US" altLang="zh-CN" sz="2800" b="1"/>
              <a:t>Detail</a:t>
            </a:r>
            <a:r>
              <a:rPr lang="zh-CN" altLang="en-US" sz="2800" b="1"/>
              <a:t>s:</a:t>
            </a:r>
            <a:endParaRPr lang="zh-CN" altLang="en-US" sz="2800" b="1"/>
          </a:p>
          <a:p>
            <a:pPr marL="342900" indent="-342900" algn="just">
              <a:buFont typeface="Arial" panose="020B0604020202020204" pitchFamily="34" charset="0"/>
              <a:buChar char="•"/>
            </a:pPr>
            <a:r>
              <a:rPr lang="zh-CN" altLang="en-US" sz="2400"/>
              <a:t>Fully reducing the total amount and duration of homework and alleviating the excessive burden of homework on students</a:t>
            </a:r>
            <a:endParaRPr lang="zh-CN" altLang="en-US" sz="2400"/>
          </a:p>
          <a:p>
            <a:pPr marL="342900" indent="-342900" algn="just">
              <a:buFont typeface="Arial" panose="020B0604020202020204" pitchFamily="34" charset="0"/>
              <a:buChar char="•"/>
            </a:pPr>
            <a:r>
              <a:rPr lang="zh-CN" altLang="en-US" sz="2400"/>
              <a:t>Improve the level of after-school services to meet the diversified needs of students.</a:t>
            </a:r>
            <a:endParaRPr lang="zh-CN" altLang="en-US" sz="2400"/>
          </a:p>
          <a:p>
            <a:pPr marL="342900" indent="-342900" algn="just">
              <a:buFont typeface="Arial" panose="020B0604020202020204" pitchFamily="34" charset="0"/>
              <a:buChar char="•"/>
            </a:pPr>
            <a:r>
              <a:rPr lang="zh-CN" altLang="en-US" sz="2400"/>
              <a:t>Adhere to strict governance and thoroughly regulate off-campus training behaviors</a:t>
            </a:r>
            <a:endParaRPr lang="zh-CN" altLang="en-US" sz="2400"/>
          </a:p>
          <a:p>
            <a:pPr marL="342900" indent="-342900" algn="just">
              <a:buFont typeface="Arial" panose="020B0604020202020204" pitchFamily="34" charset="0"/>
              <a:buChar char="•"/>
            </a:pPr>
            <a:r>
              <a:rPr lang="zh-CN" altLang="en-US" sz="2400"/>
              <a:t>Vigorously improve the quality of education and teaching, and ensure that students learn enough and learn well in school.</a:t>
            </a:r>
            <a:endParaRPr lang="zh-CN" altLang="en-US" sz="2400"/>
          </a:p>
          <a:p>
            <a:pPr marL="342900" indent="-342900" algn="just">
              <a:buFont typeface="Arial" panose="020B0604020202020204" pitchFamily="34" charset="0"/>
              <a:buChar char="•"/>
            </a:pPr>
            <a:r>
              <a:rPr lang="zh-CN" altLang="en-US" sz="2400"/>
              <a:t>Strengthen supporting governance and enhance support and guarantee capacity</a:t>
            </a:r>
            <a:endParaRPr lang="zh-CN" altLang="en-US" sz="2400"/>
          </a:p>
        </p:txBody>
      </p:sp>
      <p:sp>
        <p:nvSpPr>
          <p:cNvPr id="26" name="文本框 25"/>
          <p:cNvSpPr txBox="1"/>
          <p:nvPr/>
        </p:nvSpPr>
        <p:spPr>
          <a:xfrm>
            <a:off x="583565" y="313055"/>
            <a:ext cx="9681845" cy="1014730"/>
          </a:xfrm>
          <a:prstGeom prst="rect">
            <a:avLst/>
          </a:prstGeom>
          <a:noFill/>
        </p:spPr>
        <p:txBody>
          <a:bodyPr wrap="square" rtlCol="0" anchor="t">
            <a:spAutoFit/>
          </a:bodyPr>
          <a:p>
            <a:pPr algn="just"/>
            <a:r>
              <a:rPr lang="zh-CN" altLang="en-US" sz="2000" b="1" i="1"/>
              <a:t>Opinions on Further Reducing the Burden of Homework for Students in Compulsory Education and the Burden of Out-of-School Training</a:t>
            </a:r>
            <a:endParaRPr lang="zh-CN" altLang="en-US" sz="2000" b="1" i="1"/>
          </a:p>
          <a:p>
            <a:pPr algn="just"/>
            <a:r>
              <a:rPr lang="en-US" altLang="zh-CN" sz="2000" b="1" i="1"/>
              <a:t>2021,</a:t>
            </a:r>
            <a:r>
              <a:rPr lang="zh-CN" altLang="en-US" sz="2000" b="1" i="1"/>
              <a:t>《关于进一步减轻义务教育阶段学生作业负担和校外培训负担的意见》</a:t>
            </a:r>
            <a:endParaRPr lang="zh-CN" altLang="en-US" sz="2000" b="1" i="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74011">
        <p15:prstTrans prst="peelOff"/>
      </p:transition>
    </mc:Choice>
    <mc:Fallback>
      <p:transition spd="slow" advTm="74011">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框 2"/>
          <p:cNvSpPr txBox="1"/>
          <p:nvPr/>
        </p:nvSpPr>
        <p:spPr>
          <a:xfrm>
            <a:off x="590550" y="1905635"/>
            <a:ext cx="10534015" cy="3415030"/>
          </a:xfrm>
          <a:prstGeom prst="rect">
            <a:avLst/>
          </a:prstGeom>
          <a:noFill/>
        </p:spPr>
        <p:txBody>
          <a:bodyPr wrap="square" rtlCol="0" anchor="t">
            <a:spAutoFit/>
          </a:bodyPr>
          <a:p>
            <a:pPr algn="just"/>
            <a:r>
              <a:rPr lang="zh-CN" altLang="en-US" sz="2400" b="1"/>
              <a:t>Challenge</a:t>
            </a:r>
            <a:r>
              <a:rPr lang="en-US" altLang="zh-CN" sz="2400" b="1"/>
              <a:t>s</a:t>
            </a:r>
            <a:r>
              <a:rPr lang="zh-CN" altLang="en-US" sz="2400" b="1"/>
              <a:t>:</a:t>
            </a:r>
            <a:endParaRPr lang="zh-CN" altLang="en-US" sz="2400" b="1"/>
          </a:p>
          <a:p>
            <a:pPr algn="just"/>
            <a:r>
              <a:rPr lang="zh-CN" altLang="en-US" sz="2400"/>
              <a:t>1. Inadequate implementation by localities and schools</a:t>
            </a:r>
            <a:r>
              <a:rPr lang="en-US" altLang="zh-CN" sz="2400"/>
              <a:t>:</a:t>
            </a:r>
            <a:r>
              <a:rPr lang="zh-CN" altLang="en-US" sz="2400"/>
              <a:t> The Double Reduction Policy was intended to improve class quality and reduce after-school burdens. Instead, the actual situation is that the content of the class is reduced, the difficulty of the examination remains unchanged, and the burden after school increases.</a:t>
            </a:r>
            <a:endParaRPr lang="zh-CN" altLang="en-US" sz="2400"/>
          </a:p>
          <a:p>
            <a:pPr algn="just"/>
            <a:endParaRPr lang="zh-CN" altLang="en-US" sz="2400"/>
          </a:p>
          <a:p>
            <a:pPr algn="just"/>
            <a:r>
              <a:rPr lang="zh-CN" altLang="en-US" sz="2400"/>
              <a:t>2. </a:t>
            </a:r>
            <a:r>
              <a:rPr lang="en-US" altLang="zh-CN" sz="2400"/>
              <a:t>Where there are policies,there are corresponding solutions.For example, vacation tuition is conducted under the name of summer camp.</a:t>
            </a:r>
            <a:endParaRPr lang="en-US" altLang="zh-CN" sz="24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79164">
        <p15:prstTrans prst="peelOff"/>
      </p:transition>
    </mc:Choice>
    <mc:Fallback>
      <p:transition spd="slow" advTm="79164">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işḻîďe"/>
        <p:cNvGrpSpPr/>
        <p:nvPr/>
      </p:nvGrpSpPr>
      <p:grpSpPr>
        <a:xfrm>
          <a:off x="0" y="0"/>
          <a:ext cx="0" cy="0"/>
          <a:chOff x="0" y="0"/>
          <a:chExt cx="0" cy="0"/>
        </a:xfrm>
      </p:grpSpPr>
      <p:sp>
        <p:nvSpPr>
          <p:cNvPr id="2" name="ïsliďe"/>
          <p:cNvSpPr>
            <a:spLocks noGrp="1"/>
          </p:cNvSpPr>
          <p:nvPr>
            <p:ph type="title"/>
          </p:nvPr>
        </p:nvSpPr>
        <p:spPr>
          <a:xfrm>
            <a:off x="571500" y="3900170"/>
            <a:ext cx="3839845" cy="1536065"/>
          </a:xfrm>
        </p:spPr>
        <p:txBody>
          <a:bodyPr wrap="square">
            <a:noAutofit/>
          </a:bodyPr>
          <a:lstStyle/>
          <a:p>
            <a:br>
              <a:rPr lang="en-US" altLang="zh-CN" dirty="0"/>
            </a:br>
            <a:r>
              <a:rPr lang="en-US" altLang="zh-CN" dirty="0"/>
              <a:t>Characteristics of Chinese education</a:t>
            </a:r>
            <a:endParaRPr lang="en-US" altLang="zh-CN" dirty="0"/>
          </a:p>
        </p:txBody>
      </p:sp>
      <p:sp>
        <p:nvSpPr>
          <p:cNvPr id="11" name="íṩ1ídè"/>
          <p:cNvSpPr/>
          <p:nvPr/>
        </p:nvSpPr>
        <p:spPr>
          <a:xfrm>
            <a:off x="11242457" y="787302"/>
            <a:ext cx="159821" cy="159856"/>
          </a:xfrm>
          <a:custGeom>
            <a:avLst/>
            <a:gdLst>
              <a:gd name="T0" fmla="*/ 8998 w 9184"/>
              <a:gd name="T1" fmla="*/ 8321 h 9184"/>
              <a:gd name="T2" fmla="*/ 6972 w 9184"/>
              <a:gd name="T3" fmla="*/ 6293 h 9184"/>
              <a:gd name="T4" fmla="*/ 6823 w 9184"/>
              <a:gd name="T5" fmla="*/ 6192 h 9184"/>
              <a:gd name="T6" fmla="*/ 7647 w 9184"/>
              <a:gd name="T7" fmla="*/ 3823 h 9184"/>
              <a:gd name="T8" fmla="*/ 3823 w 9184"/>
              <a:gd name="T9" fmla="*/ 0 h 9184"/>
              <a:gd name="T10" fmla="*/ 0 w 9184"/>
              <a:gd name="T11" fmla="*/ 3823 h 9184"/>
              <a:gd name="T12" fmla="*/ 3823 w 9184"/>
              <a:gd name="T13" fmla="*/ 7645 h 9184"/>
              <a:gd name="T14" fmla="*/ 6195 w 9184"/>
              <a:gd name="T15" fmla="*/ 6821 h 9184"/>
              <a:gd name="T16" fmla="*/ 6295 w 9184"/>
              <a:gd name="T17" fmla="*/ 6969 h 9184"/>
              <a:gd name="T18" fmla="*/ 8321 w 9184"/>
              <a:gd name="T19" fmla="*/ 8997 h 9184"/>
              <a:gd name="T20" fmla="*/ 8997 w 9184"/>
              <a:gd name="T21" fmla="*/ 8998 h 9184"/>
              <a:gd name="T22" fmla="*/ 8998 w 9184"/>
              <a:gd name="T23" fmla="*/ 8321 h 9184"/>
              <a:gd name="T24" fmla="*/ 3823 w 9184"/>
              <a:gd name="T25" fmla="*/ 6690 h 9184"/>
              <a:gd name="T26" fmla="*/ 956 w 9184"/>
              <a:gd name="T27" fmla="*/ 3823 h 9184"/>
              <a:gd name="T28" fmla="*/ 3823 w 9184"/>
              <a:gd name="T29" fmla="*/ 956 h 9184"/>
              <a:gd name="T30" fmla="*/ 6691 w 9184"/>
              <a:gd name="T31" fmla="*/ 3823 h 9184"/>
              <a:gd name="T32" fmla="*/ 3823 w 9184"/>
              <a:gd name="T33" fmla="*/ 6690 h 9184"/>
              <a:gd name="T34" fmla="*/ 3823 w 9184"/>
              <a:gd name="T35" fmla="*/ 6690 h 9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84" h="9184">
                <a:moveTo>
                  <a:pt x="8998" y="8321"/>
                </a:moveTo>
                <a:lnTo>
                  <a:pt x="6972" y="6293"/>
                </a:lnTo>
                <a:cubicBezTo>
                  <a:pt x="6928" y="6249"/>
                  <a:pt x="6877" y="6215"/>
                  <a:pt x="6823" y="6192"/>
                </a:cubicBezTo>
                <a:cubicBezTo>
                  <a:pt x="7339" y="5541"/>
                  <a:pt x="7647" y="4717"/>
                  <a:pt x="7647" y="3823"/>
                </a:cubicBezTo>
                <a:cubicBezTo>
                  <a:pt x="7647" y="1711"/>
                  <a:pt x="5935" y="0"/>
                  <a:pt x="3823" y="0"/>
                </a:cubicBezTo>
                <a:cubicBezTo>
                  <a:pt x="1712" y="0"/>
                  <a:pt x="0" y="1711"/>
                  <a:pt x="0" y="3823"/>
                </a:cubicBezTo>
                <a:cubicBezTo>
                  <a:pt x="0" y="5933"/>
                  <a:pt x="1712" y="7645"/>
                  <a:pt x="3823" y="7645"/>
                </a:cubicBezTo>
                <a:cubicBezTo>
                  <a:pt x="4719" y="7645"/>
                  <a:pt x="5543" y="7337"/>
                  <a:pt x="6195" y="6821"/>
                </a:cubicBezTo>
                <a:cubicBezTo>
                  <a:pt x="6218" y="6874"/>
                  <a:pt x="6252" y="6925"/>
                  <a:pt x="6295" y="6969"/>
                </a:cubicBezTo>
                <a:lnTo>
                  <a:pt x="8321" y="8997"/>
                </a:lnTo>
                <a:cubicBezTo>
                  <a:pt x="8508" y="9184"/>
                  <a:pt x="8811" y="9184"/>
                  <a:pt x="8997" y="8998"/>
                </a:cubicBezTo>
                <a:cubicBezTo>
                  <a:pt x="9184" y="8812"/>
                  <a:pt x="9184" y="8509"/>
                  <a:pt x="8998" y="8321"/>
                </a:cubicBezTo>
                <a:close/>
                <a:moveTo>
                  <a:pt x="3823" y="6690"/>
                </a:moveTo>
                <a:cubicBezTo>
                  <a:pt x="2240" y="6690"/>
                  <a:pt x="956" y="5406"/>
                  <a:pt x="956" y="3823"/>
                </a:cubicBezTo>
                <a:cubicBezTo>
                  <a:pt x="956" y="2239"/>
                  <a:pt x="2240" y="956"/>
                  <a:pt x="3823" y="956"/>
                </a:cubicBezTo>
                <a:cubicBezTo>
                  <a:pt x="5407" y="956"/>
                  <a:pt x="6691" y="2239"/>
                  <a:pt x="6691" y="3823"/>
                </a:cubicBezTo>
                <a:cubicBezTo>
                  <a:pt x="6691" y="5406"/>
                  <a:pt x="5407" y="6690"/>
                  <a:pt x="3823" y="6690"/>
                </a:cubicBezTo>
                <a:close/>
                <a:moveTo>
                  <a:pt x="3823" y="6690"/>
                </a:move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ïṣḻïdê"/>
          <p:cNvSpPr txBox="1"/>
          <p:nvPr/>
        </p:nvSpPr>
        <p:spPr>
          <a:xfrm>
            <a:off x="791244" y="3214002"/>
            <a:ext cx="1023516" cy="876417"/>
          </a:xfrm>
          <a:prstGeom prst="rect">
            <a:avLst/>
          </a:prstGeom>
          <a:noFill/>
          <a:ln w="117475">
            <a:noFill/>
          </a:ln>
        </p:spPr>
        <p:txBody>
          <a:bodyPr wrap="none" rtlCol="0">
            <a:prstTxWarp prst="textPlain">
              <a:avLst/>
            </a:prstTxWarp>
            <a:spAutoFit/>
          </a:bodyPr>
          <a:lstStyle/>
          <a:p>
            <a:r>
              <a:rPr lang="en-US" altLang="zh-CN" b="1" spc="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b="1" spc="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文本占位符 6"/>
          <p:cNvSpPr/>
          <p:nvPr>
            <p:ph type="body" idx="1"/>
          </p:nvPr>
        </p:nvSpPr>
        <p:spPr/>
        <p:txBody>
          <a:bodyPr/>
          <a:p>
            <a:endParaRPr lang="zh-CN" altLang="en-US"/>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8286">
        <p15:prstTrans prst="peelOff"/>
      </p:transition>
    </mc:Choice>
    <mc:Fallback>
      <p:transition spd="slow" advTm="18286">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îṧlîḓê"/>
        <p:cNvGrpSpPr/>
        <p:nvPr/>
      </p:nvGrpSpPr>
      <p:grpSpPr>
        <a:xfrm>
          <a:off x="0" y="0"/>
          <a:ext cx="0" cy="0"/>
          <a:chOff x="0" y="0"/>
          <a:chExt cx="0" cy="0"/>
        </a:xfrm>
      </p:grpSpPr>
      <p:sp>
        <p:nvSpPr>
          <p:cNvPr id="2" name="ïṧ1ïḋé"/>
          <p:cNvSpPr>
            <a:spLocks noGrp="1"/>
          </p:cNvSpPr>
          <p:nvPr>
            <p:ph type="title"/>
          </p:nvPr>
        </p:nvSpPr>
        <p:spPr/>
        <p:txBody>
          <a:bodyPr/>
          <a:lstStyle/>
          <a:p>
            <a:endParaRPr lang="zh-CN" altLang="en-US" dirty="0">
              <a:sym typeface="Arial" panose="020B0604020202020204" pitchFamily="34" charset="0"/>
            </a:endParaRPr>
          </a:p>
        </p:txBody>
      </p:sp>
      <p:grpSp>
        <p:nvGrpSpPr>
          <p:cNvPr id="9" name="iṡľiḋe"/>
          <p:cNvGrpSpPr/>
          <p:nvPr/>
        </p:nvGrpSpPr>
        <p:grpSpPr>
          <a:xfrm>
            <a:off x="363104" y="409968"/>
            <a:ext cx="11155796" cy="5591092"/>
            <a:chOff x="363104" y="409968"/>
            <a:chExt cx="11155796" cy="5591092"/>
          </a:xfrm>
        </p:grpSpPr>
        <p:sp>
          <p:nvSpPr>
            <p:cNvPr id="10" name="ïŝļídè"/>
            <p:cNvSpPr/>
            <p:nvPr/>
          </p:nvSpPr>
          <p:spPr>
            <a:xfrm>
              <a:off x="660400" y="4627440"/>
              <a:ext cx="1420096" cy="368245"/>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b="1" dirty="0">
                  <a:solidFill>
                    <a:schemeClr val="bg1"/>
                  </a:solidFill>
                </a:rPr>
                <a:t>primary </a:t>
              </a:r>
              <a:r>
                <a:rPr lang="en-US" altLang="zh-CN" sz="1600" b="1" dirty="0">
                  <a:solidFill>
                    <a:schemeClr val="bg1"/>
                  </a:solidFill>
                </a:rPr>
                <a:t>school</a:t>
              </a:r>
              <a:endParaRPr lang="en-US" altLang="zh-CN" sz="1600" b="1" dirty="0">
                <a:solidFill>
                  <a:schemeClr val="bg1"/>
                </a:solidFill>
              </a:endParaRPr>
            </a:p>
          </p:txBody>
        </p:sp>
        <p:sp>
          <p:nvSpPr>
            <p:cNvPr id="11" name="îŝ1ïdê"/>
            <p:cNvSpPr/>
            <p:nvPr/>
          </p:nvSpPr>
          <p:spPr>
            <a:xfrm>
              <a:off x="3624425" y="5632815"/>
              <a:ext cx="1420096" cy="368245"/>
            </a:xfrm>
            <a:prstGeom prst="rect">
              <a:avLst/>
            </a:prstGeom>
            <a:solidFill>
              <a:schemeClr val="accent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b="1" dirty="0">
                  <a:solidFill>
                    <a:schemeClr val="bg1"/>
                  </a:solidFill>
                  <a:hlinkClick r:id="" action="ppaction://hlinkshowjump?jump=nextslide"/>
                </a:rPr>
                <a:t>junior high school</a:t>
              </a:r>
              <a:endParaRPr lang="zh-CN" altLang="en-US" sz="1600" b="1" dirty="0">
                <a:solidFill>
                  <a:schemeClr val="bg1"/>
                </a:solidFill>
              </a:endParaRPr>
            </a:p>
          </p:txBody>
        </p:sp>
        <p:sp>
          <p:nvSpPr>
            <p:cNvPr id="12" name="ïṣ1íḋé"/>
            <p:cNvSpPr/>
            <p:nvPr/>
          </p:nvSpPr>
          <p:spPr>
            <a:xfrm>
              <a:off x="6588450" y="4627440"/>
              <a:ext cx="1420096" cy="368245"/>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b="1" dirty="0">
                  <a:solidFill>
                    <a:schemeClr val="bg1"/>
                  </a:solidFill>
                  <a:hlinkClick r:id="rId1" action="ppaction://hlinksldjump"/>
                </a:rPr>
                <a:t>Senior high school</a:t>
              </a:r>
              <a:endParaRPr lang="zh-CN" altLang="en-US" sz="1600" b="1" dirty="0">
                <a:solidFill>
                  <a:schemeClr val="bg1"/>
                </a:solidFill>
              </a:endParaRPr>
            </a:p>
          </p:txBody>
        </p:sp>
        <p:sp>
          <p:nvSpPr>
            <p:cNvPr id="13" name="isḷïḓê"/>
            <p:cNvSpPr/>
            <p:nvPr/>
          </p:nvSpPr>
          <p:spPr>
            <a:xfrm>
              <a:off x="9552475" y="5632815"/>
              <a:ext cx="1420096" cy="368245"/>
            </a:xfrm>
            <a:prstGeom prst="rect">
              <a:avLst/>
            </a:prstGeom>
            <a:solidFill>
              <a:schemeClr val="accent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b="1" dirty="0">
                  <a:solidFill>
                    <a:schemeClr val="bg1"/>
                  </a:solidFill>
                </a:rPr>
                <a:t>University</a:t>
              </a:r>
              <a:endParaRPr lang="zh-CN" altLang="en-US" sz="1600" b="1" dirty="0">
                <a:solidFill>
                  <a:schemeClr val="bg1"/>
                </a:solidFill>
              </a:endParaRPr>
            </a:p>
          </p:txBody>
        </p:sp>
        <p:cxnSp>
          <p:nvCxnSpPr>
            <p:cNvPr id="14" name="ïṡḻíḍè"/>
            <p:cNvCxnSpPr/>
            <p:nvPr/>
          </p:nvCxnSpPr>
          <p:spPr>
            <a:xfrm>
              <a:off x="660400" y="5292179"/>
              <a:ext cx="10858500" cy="0"/>
            </a:xfrm>
            <a:prstGeom prst="line">
              <a:avLst/>
            </a:prstGeom>
            <a:ln w="12700">
              <a:solidFill>
                <a:schemeClr val="tx1">
                  <a:lumMod val="95000"/>
                  <a:lumOff val="5000"/>
                  <a:alpha val="20000"/>
                </a:schemeClr>
              </a:solidFill>
            </a:ln>
          </p:spPr>
          <p:style>
            <a:lnRef idx="1">
              <a:schemeClr val="accent1"/>
            </a:lnRef>
            <a:fillRef idx="0">
              <a:schemeClr val="accent1"/>
            </a:fillRef>
            <a:effectRef idx="0">
              <a:schemeClr val="accent1"/>
            </a:effectRef>
            <a:fontRef idx="minor">
              <a:schemeClr val="tx1"/>
            </a:fontRef>
          </p:style>
        </p:cxnSp>
        <p:sp>
          <p:nvSpPr>
            <p:cNvPr id="15" name="ïsḻîďe"/>
            <p:cNvSpPr/>
            <p:nvPr/>
          </p:nvSpPr>
          <p:spPr>
            <a:xfrm>
              <a:off x="1305678" y="5226860"/>
              <a:ext cx="129540" cy="12954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6" name="îsḷîḓe"/>
            <p:cNvSpPr/>
            <p:nvPr/>
          </p:nvSpPr>
          <p:spPr>
            <a:xfrm>
              <a:off x="4269703" y="5226860"/>
              <a:ext cx="129540" cy="12954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95000"/>
                    <a:lumOff val="5000"/>
                  </a:schemeClr>
                </a:solidFill>
              </a:endParaRPr>
            </a:p>
          </p:txBody>
        </p:sp>
        <p:sp>
          <p:nvSpPr>
            <p:cNvPr id="17" name="îSļiḋé"/>
            <p:cNvSpPr/>
            <p:nvPr/>
          </p:nvSpPr>
          <p:spPr>
            <a:xfrm>
              <a:off x="7235729" y="5226860"/>
              <a:ext cx="129540" cy="12954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8" name="íŝ1ïďe"/>
            <p:cNvSpPr/>
            <p:nvPr/>
          </p:nvSpPr>
          <p:spPr>
            <a:xfrm>
              <a:off x="10197753" y="5226860"/>
              <a:ext cx="129540" cy="12954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95000"/>
                    <a:lumOff val="5000"/>
                  </a:schemeClr>
                </a:solidFill>
              </a:endParaRPr>
            </a:p>
          </p:txBody>
        </p:sp>
        <p:sp>
          <p:nvSpPr>
            <p:cNvPr id="19" name="îşḻîḍé"/>
            <p:cNvSpPr txBox="1"/>
            <p:nvPr/>
          </p:nvSpPr>
          <p:spPr>
            <a:xfrm>
              <a:off x="370724" y="409968"/>
              <a:ext cx="4673546" cy="521970"/>
            </a:xfrm>
            <a:prstGeom prst="rect">
              <a:avLst/>
            </a:prstGeom>
            <a:noFill/>
          </p:spPr>
          <p:txBody>
            <a:bodyPr wrap="square">
              <a:spAutoFit/>
            </a:bodyPr>
            <a:lstStyle/>
            <a:p>
              <a:pPr marL="0" marR="0" lvl="0" indent="0" defTabSz="913765" rtl="0" eaLnBrk="1" fontAlgn="auto" latinLnBrk="0" hangingPunct="1">
                <a:lnSpc>
                  <a:spcPct val="100000"/>
                </a:lnSpc>
                <a:spcBef>
                  <a:spcPts val="0"/>
                </a:spcBef>
                <a:spcAft>
                  <a:spcPts val="0"/>
                </a:spcAft>
                <a:buClrTx/>
                <a:buSzPct val="25000"/>
                <a:buFontTx/>
                <a:buNone/>
                <a:defRPr/>
              </a:pPr>
              <a:r>
                <a:rPr kumimoji="0" lang="en-US" altLang="zh-CN" sz="2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rPr>
                <a:t>My Education Experience</a:t>
              </a:r>
              <a:endParaRPr kumimoji="0" lang="en-US" altLang="zh-CN" sz="2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endParaRPr>
            </a:p>
          </p:txBody>
        </p:sp>
        <p:sp>
          <p:nvSpPr>
            <p:cNvPr id="20" name="îśľîḓê"/>
            <p:cNvSpPr txBox="1"/>
            <p:nvPr/>
          </p:nvSpPr>
          <p:spPr>
            <a:xfrm>
              <a:off x="363104" y="3155073"/>
              <a:ext cx="2328545" cy="1337945"/>
            </a:xfrm>
            <a:prstGeom prst="rect">
              <a:avLst/>
            </a:prstGeom>
            <a:noFill/>
          </p:spPr>
          <p:txBody>
            <a:bodyPr wrap="square" rtlCol="0">
              <a:spAutoFit/>
            </a:bodyPr>
            <a:lstStyle>
              <a:defPPr>
                <a:defRPr lang="zh-CN"/>
              </a:defPPr>
              <a:lvl1pPr>
                <a:lnSpc>
                  <a:spcPct val="150000"/>
                </a:lnSpc>
                <a:defRPr sz="1000"/>
              </a:lvl1pPr>
            </a:lstStyle>
            <a:p>
              <a:pPr algn="just"/>
              <a:r>
                <a:rPr lang="en-US" altLang="zh-CN" sz="1800"/>
                <a:t>a poorly equipped elementary school near my home</a:t>
              </a:r>
              <a:endParaRPr lang="en-US" altLang="zh-CN" sz="1800"/>
            </a:p>
          </p:txBody>
        </p:sp>
      </p:grpSp>
      <p:sp>
        <p:nvSpPr>
          <p:cNvPr id="3" name="文本框 2"/>
          <p:cNvSpPr txBox="1"/>
          <p:nvPr/>
        </p:nvSpPr>
        <p:spPr>
          <a:xfrm>
            <a:off x="3507105" y="4591050"/>
            <a:ext cx="2453005" cy="701040"/>
          </a:xfrm>
          <a:prstGeom prst="rect">
            <a:avLst/>
          </a:prstGeom>
          <a:noFill/>
        </p:spPr>
        <p:txBody>
          <a:bodyPr wrap="square" rtlCol="0" anchor="t">
            <a:noAutofit/>
          </a:bodyPr>
          <a:p>
            <a:r>
              <a:rPr lang="zh-CN" altLang="en-US"/>
              <a:t>enrollment in the nearest school</a:t>
            </a:r>
            <a:endParaRPr lang="zh-CN" altLang="en-US"/>
          </a:p>
        </p:txBody>
      </p:sp>
      <p:sp>
        <p:nvSpPr>
          <p:cNvPr id="4" name="文本框 3"/>
          <p:cNvSpPr txBox="1"/>
          <p:nvPr/>
        </p:nvSpPr>
        <p:spPr>
          <a:xfrm>
            <a:off x="3393440" y="6119495"/>
            <a:ext cx="2680335" cy="645160"/>
          </a:xfrm>
          <a:prstGeom prst="rect">
            <a:avLst/>
          </a:prstGeom>
          <a:noFill/>
        </p:spPr>
        <p:txBody>
          <a:bodyPr wrap="square" rtlCol="0" anchor="t">
            <a:spAutoFit/>
          </a:bodyPr>
          <a:p>
            <a:r>
              <a:rPr lang="zh-CN" altLang="en-US"/>
              <a:t>But it's still an hour's bike ride to school.</a:t>
            </a:r>
            <a:endParaRPr lang="zh-CN" altLang="en-US"/>
          </a:p>
        </p:txBody>
      </p:sp>
      <p:sp>
        <p:nvSpPr>
          <p:cNvPr id="5" name="文本框 4"/>
          <p:cNvSpPr txBox="1"/>
          <p:nvPr/>
        </p:nvSpPr>
        <p:spPr>
          <a:xfrm>
            <a:off x="1305560" y="1305560"/>
            <a:ext cx="4188460" cy="1476375"/>
          </a:xfrm>
          <a:prstGeom prst="rect">
            <a:avLst/>
          </a:prstGeom>
          <a:noFill/>
          <a:ln>
            <a:solidFill>
              <a:schemeClr val="tx1">
                <a:lumMod val="95000"/>
                <a:lumOff val="5000"/>
              </a:schemeClr>
            </a:solidFill>
          </a:ln>
        </p:spPr>
        <p:txBody>
          <a:bodyPr wrap="square" rtlCol="0" anchor="t">
            <a:spAutoFit/>
          </a:bodyPr>
          <a:p>
            <a:r>
              <a:rPr lang="zh-CN" altLang="en-US"/>
              <a:t>In the sixth grade, some students from well-off families and with good grades would go to a </a:t>
            </a:r>
            <a:r>
              <a:rPr lang="en-US" altLang="zh-CN"/>
              <a:t>famous </a:t>
            </a:r>
            <a:r>
              <a:rPr lang="zh-CN" altLang="en-US">
                <a:solidFill>
                  <a:srgbClr val="0070C0"/>
                </a:solidFill>
              </a:rPr>
              <a:t>private junior high school</a:t>
            </a:r>
            <a:r>
              <a:rPr lang="zh-CN" altLang="en-US"/>
              <a:t> in the city with very good conditions and a high promotion rate.</a:t>
            </a:r>
            <a:endParaRPr lang="zh-CN" altLang="en-US"/>
          </a:p>
        </p:txBody>
      </p:sp>
      <p:cxnSp>
        <p:nvCxnSpPr>
          <p:cNvPr id="6" name="肘形连接符 5"/>
          <p:cNvCxnSpPr>
            <a:endCxn id="5" idx="2"/>
          </p:cNvCxnSpPr>
          <p:nvPr/>
        </p:nvCxnSpPr>
        <p:spPr>
          <a:xfrm rot="16200000">
            <a:off x="1699260" y="3110865"/>
            <a:ext cx="2029460" cy="1371600"/>
          </a:xfrm>
          <a:prstGeom prst="bentConnector3">
            <a:avLst>
              <a:gd name="adj1" fmla="val 34011"/>
            </a:avLst>
          </a:prstGeom>
          <a:ln>
            <a:tailEnd type="arrow"/>
          </a:ln>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6016625" y="5588635"/>
            <a:ext cx="2913380" cy="368300"/>
          </a:xfrm>
          <a:prstGeom prst="rect">
            <a:avLst/>
          </a:prstGeom>
          <a:noFill/>
        </p:spPr>
        <p:txBody>
          <a:bodyPr wrap="square" rtlCol="0" anchor="t">
            <a:spAutoFit/>
          </a:bodyPr>
          <a:p>
            <a:r>
              <a:rPr lang="zh-CN" altLang="en-US"/>
              <a:t>Liling No. 1 middle school</a:t>
            </a:r>
            <a:endParaRPr lang="zh-CN" altLang="en-US"/>
          </a:p>
        </p:txBody>
      </p:sp>
      <p:sp>
        <p:nvSpPr>
          <p:cNvPr id="8" name="文本框 7"/>
          <p:cNvSpPr txBox="1"/>
          <p:nvPr/>
        </p:nvSpPr>
        <p:spPr>
          <a:xfrm>
            <a:off x="8930005" y="6253480"/>
            <a:ext cx="3025140" cy="368300"/>
          </a:xfrm>
          <a:prstGeom prst="rect">
            <a:avLst/>
          </a:prstGeom>
          <a:noFill/>
        </p:spPr>
        <p:txBody>
          <a:bodyPr wrap="square" rtlCol="0" anchor="t">
            <a:spAutoFit/>
          </a:bodyPr>
          <a:p>
            <a:r>
              <a:rPr lang="zh-CN" altLang="en-US"/>
              <a:t>Hunan Normal University</a:t>
            </a:r>
            <a:endParaRPr lang="zh-CN" altLang="en-US"/>
          </a:p>
        </p:txBody>
      </p:sp>
      <p:sp>
        <p:nvSpPr>
          <p:cNvPr id="25" name="文本框 24"/>
          <p:cNvSpPr txBox="1"/>
          <p:nvPr/>
        </p:nvSpPr>
        <p:spPr>
          <a:xfrm>
            <a:off x="8691880" y="5092700"/>
            <a:ext cx="986155" cy="368300"/>
          </a:xfrm>
          <a:prstGeom prst="rect">
            <a:avLst/>
          </a:prstGeom>
          <a:solidFill>
            <a:schemeClr val="bg2"/>
          </a:solidFill>
          <a:ln>
            <a:solidFill>
              <a:schemeClr val="tx1">
                <a:lumMod val="85000"/>
                <a:lumOff val="15000"/>
              </a:schemeClr>
            </a:solidFill>
          </a:ln>
        </p:spPr>
        <p:txBody>
          <a:bodyPr wrap="square" rtlCol="0">
            <a:spAutoFit/>
          </a:bodyPr>
          <a:p>
            <a:r>
              <a:rPr lang="en-US" altLang="zh-CN">
                <a:hlinkClick r:id="rId2" action="ppaction://hlinksldjump"/>
              </a:rPr>
              <a:t>Gaokao</a:t>
            </a:r>
            <a:endParaRPr lang="en-US" altLang="zh-CN"/>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ppt_y</p:attrName>
                                        </p:attrNameLst>
                                      </p:cBhvr>
                                      <p:tavLst>
                                        <p:tav tm="0">
                                          <p:val>
                                            <p:strVal val="#ppt_y+#ppt_h*1.125000"/>
                                          </p:val>
                                        </p:tav>
                                        <p:tav tm="100000">
                                          <p:val>
                                            <p:strVal val="#ppt_y"/>
                                          </p:val>
                                        </p:tav>
                                      </p:tavLst>
                                    </p:anim>
                                    <p:animEffect transition="in" filter="wipe(up)">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up)">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3" grpId="0"/>
      <p:bldP spid="4" grpId="0"/>
      <p:bldP spid="3" grpId="1"/>
      <p:bldP spid="4" grpId="1"/>
      <p:bldP spid="7" grpId="0"/>
      <p:bldP spid="7" grpId="1"/>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ïṩlidè"/>
        <p:cNvGrpSpPr/>
        <p:nvPr/>
      </p:nvGrpSpPr>
      <p:grpSpPr>
        <a:xfrm>
          <a:off x="0" y="0"/>
          <a:ext cx="0" cy="0"/>
          <a:chOff x="0" y="0"/>
          <a:chExt cx="0" cy="0"/>
        </a:xfrm>
      </p:grpSpPr>
      <p:sp>
        <p:nvSpPr>
          <p:cNvPr id="3" name="ïsļíḓè"/>
          <p:cNvSpPr>
            <a:spLocks noGrp="1"/>
          </p:cNvSpPr>
          <p:nvPr>
            <p:ph type="sldNum" sz="quarter" idx="12"/>
          </p:nvPr>
        </p:nvSpPr>
        <p:spPr/>
        <p:txBody>
          <a:bodyPr/>
          <a:lstStyle/>
          <a:p>
            <a:fld id="{7F65B630-C7FF-41C0-9923-C5E5E29EED81}" type="slidenum">
              <a:rPr lang="zh-CN" altLang="en-US" smtClean="0"/>
            </a:fld>
            <a:endParaRPr lang="zh-CN" altLang="en-US"/>
          </a:p>
        </p:txBody>
      </p:sp>
      <p:grpSp>
        <p:nvGrpSpPr>
          <p:cNvPr id="18" name="íŝ1íḍê"/>
          <p:cNvGrpSpPr/>
          <p:nvPr>
            <p:custDataLst>
              <p:tags r:id="rId1"/>
            </p:custDataLst>
          </p:nvPr>
        </p:nvGrpSpPr>
        <p:grpSpPr>
          <a:xfrm>
            <a:off x="611232" y="3879545"/>
            <a:ext cx="10907668" cy="2775255"/>
            <a:chOff x="611232" y="3879545"/>
            <a:chExt cx="10907668" cy="2775255"/>
          </a:xfrm>
        </p:grpSpPr>
        <p:sp>
          <p:nvSpPr>
            <p:cNvPr id="4" name="ïş1ïḍè"/>
            <p:cNvSpPr txBox="1"/>
            <p:nvPr/>
          </p:nvSpPr>
          <p:spPr>
            <a:xfrm>
              <a:off x="8857452" y="6438900"/>
              <a:ext cx="2661448" cy="215900"/>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1000"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5B630-C7FF-41C0-9923-C5E5E29EED81}" type="slidenum">
                <a:rPr lang="en-US" altLang="zh-CN" smtClean="0"/>
              </a:fld>
              <a:endParaRPr lang="zh-CN" altLang="en-US"/>
            </a:p>
          </p:txBody>
        </p:sp>
        <p:sp>
          <p:nvSpPr>
            <p:cNvPr id="5" name="iṥḻîḍê"/>
            <p:cNvSpPr txBox="1"/>
            <p:nvPr/>
          </p:nvSpPr>
          <p:spPr>
            <a:xfrm>
              <a:off x="950686" y="3879545"/>
              <a:ext cx="2400180" cy="953135"/>
            </a:xfrm>
            <a:prstGeom prst="rect">
              <a:avLst/>
            </a:prstGeom>
            <a:noFill/>
          </p:spPr>
          <p:txBody>
            <a:bodyPr wrap="square">
              <a:spAutoFit/>
            </a:bodyPr>
            <a:lstStyle/>
            <a:p>
              <a:pPr marL="0" marR="0" lvl="0" indent="0" defTabSz="913765" rtl="0" eaLnBrk="1" fontAlgn="auto" latinLnBrk="0" hangingPunct="1">
                <a:lnSpc>
                  <a:spcPct val="100000"/>
                </a:lnSpc>
                <a:spcBef>
                  <a:spcPts val="0"/>
                </a:spcBef>
                <a:spcAft>
                  <a:spcPts val="0"/>
                </a:spcAft>
                <a:buClrTx/>
                <a:buSzPct val="25000"/>
                <a:buFontTx/>
                <a:buNone/>
                <a:defRPr/>
              </a:pPr>
              <a:r>
                <a:rPr kumimoji="0" lang="en-US" altLang="zh-CN" sz="2800" b="1" i="0" u="none" strike="noStrike" kern="1200" cap="none" spc="0" normalizeH="0" baseline="0" noProof="0" dirty="0">
                  <a:ln>
                    <a:noFill/>
                  </a:ln>
                  <a:solidFill>
                    <a:srgbClr val="0070C0"/>
                  </a:solidFill>
                  <a:effectLst/>
                  <a:uLnTx/>
                  <a:uFillTx/>
                </a:rPr>
                <a:t>independent </a:t>
              </a:r>
              <a:r>
                <a:rPr kumimoji="0" lang="en-US" altLang="zh-CN" sz="2800" b="1" i="0" u="none" strike="noStrike" kern="1200" cap="none" spc="0" normalizeH="0" baseline="0" noProof="0" dirty="0">
                  <a:ln>
                    <a:noFill/>
                  </a:ln>
                  <a:effectLst/>
                  <a:uLnTx/>
                  <a:uFillTx/>
                </a:rPr>
                <a:t>recruitment</a:t>
              </a:r>
              <a:endParaRPr kumimoji="0" lang="en-US" altLang="zh-CN" sz="2800" b="1" i="0" u="none" strike="noStrike" kern="1200" cap="none" spc="0" normalizeH="0" baseline="0" noProof="0" dirty="0">
                <a:ln>
                  <a:noFill/>
                </a:ln>
                <a:effectLst/>
                <a:uLnTx/>
                <a:uFillTx/>
              </a:endParaRPr>
            </a:p>
          </p:txBody>
        </p:sp>
        <p:sp>
          <p:nvSpPr>
            <p:cNvPr id="8" name="i$ḻiḋé"/>
            <p:cNvSpPr/>
            <p:nvPr/>
          </p:nvSpPr>
          <p:spPr>
            <a:xfrm rot="5400000">
              <a:off x="-179531" y="4694249"/>
              <a:ext cx="1711066" cy="1295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p>
          </p:txBody>
        </p:sp>
      </p:grpSp>
      <p:sp>
        <p:nvSpPr>
          <p:cNvPr id="2" name="文本框 1"/>
          <p:cNvSpPr txBox="1"/>
          <p:nvPr/>
        </p:nvSpPr>
        <p:spPr>
          <a:xfrm>
            <a:off x="2503805" y="228600"/>
            <a:ext cx="9215120" cy="1322070"/>
          </a:xfrm>
          <a:prstGeom prst="rect">
            <a:avLst/>
          </a:prstGeom>
          <a:noFill/>
        </p:spPr>
        <p:txBody>
          <a:bodyPr wrap="square" rtlCol="0" anchor="t">
            <a:spAutoFit/>
          </a:bodyPr>
          <a:p>
            <a:pPr algn="just"/>
            <a:r>
              <a:rPr lang="zh-CN" altLang="en-US" sz="2000"/>
              <a:t>By the second semester of </a:t>
            </a:r>
            <a:r>
              <a:rPr lang="en-US" altLang="zh-CN" sz="2000"/>
              <a:t>our</a:t>
            </a:r>
            <a:r>
              <a:rPr lang="zh-CN" altLang="en-US" sz="2000"/>
              <a:t> third year in junior middle school, high-achieving students are grouped together and instead of studying textbook content, </a:t>
            </a:r>
            <a:r>
              <a:rPr lang="en-US" altLang="zh-CN" sz="2000"/>
              <a:t>we</a:t>
            </a:r>
            <a:r>
              <a:rPr lang="zh-CN" altLang="en-US" sz="2000"/>
              <a:t> prepare for </a:t>
            </a:r>
            <a:r>
              <a:rPr lang="zh-CN" altLang="en-US" sz="2000">
                <a:solidFill>
                  <a:srgbClr val="0070C0"/>
                </a:solidFill>
              </a:rPr>
              <a:t>independent entrance exams</a:t>
            </a:r>
            <a:r>
              <a:rPr lang="zh-CN" altLang="en-US" sz="2000"/>
              <a:t> for high school</a:t>
            </a:r>
            <a:r>
              <a:rPr lang="en-US" altLang="zh-CN" sz="2000"/>
              <a:t>s,mainly the best high school in the city, Liling No. 1 middle school.</a:t>
            </a:r>
            <a:endParaRPr lang="en-US" altLang="zh-CN" sz="2000"/>
          </a:p>
        </p:txBody>
      </p:sp>
      <p:sp>
        <p:nvSpPr>
          <p:cNvPr id="7" name="文本框 6"/>
          <p:cNvSpPr txBox="1"/>
          <p:nvPr/>
        </p:nvSpPr>
        <p:spPr>
          <a:xfrm>
            <a:off x="3911600" y="1978660"/>
            <a:ext cx="8083550" cy="4399915"/>
          </a:xfrm>
          <a:prstGeom prst="rect">
            <a:avLst/>
          </a:prstGeom>
          <a:noFill/>
        </p:spPr>
        <p:txBody>
          <a:bodyPr wrap="square" rtlCol="0" anchor="t">
            <a:spAutoFit/>
          </a:bodyPr>
          <a:p>
            <a:pPr algn="just"/>
            <a:r>
              <a:rPr lang="zh-CN" altLang="en-US" sz="2000"/>
              <a:t>Halfway through the second semester of the junior year, the </a:t>
            </a:r>
            <a:r>
              <a:rPr lang="en-US" altLang="zh-CN" sz="2000"/>
              <a:t>key</a:t>
            </a:r>
            <a:r>
              <a:rPr lang="zh-CN" altLang="en-US" sz="2000"/>
              <a:t> high schools </a:t>
            </a:r>
            <a:r>
              <a:rPr lang="en-US" altLang="zh-CN" sz="2000"/>
              <a:t>hold</a:t>
            </a:r>
            <a:r>
              <a:rPr lang="zh-CN" altLang="en-US" sz="2000"/>
              <a:t> selective examinations for independent enrollment. The top </a:t>
            </a:r>
            <a:r>
              <a:rPr lang="en-US" altLang="zh-CN" sz="2000"/>
              <a:t>student</a:t>
            </a:r>
            <a:r>
              <a:rPr lang="zh-CN" altLang="en-US" sz="2000"/>
              <a:t>s in each junior high school take the exams in</a:t>
            </a:r>
            <a:r>
              <a:rPr lang="en-US" altLang="zh-CN" sz="2000"/>
              <a:t> Chinese,</a:t>
            </a:r>
            <a:r>
              <a:rPr lang="zh-CN" altLang="en-US" sz="2000"/>
              <a:t> Math, English and </a:t>
            </a:r>
            <a:r>
              <a:rPr lang="en-US" altLang="zh-CN" sz="2000"/>
              <a:t>Siences</a:t>
            </a:r>
            <a:r>
              <a:rPr lang="zh-CN" altLang="en-US" sz="2000"/>
              <a:t>. The exams are more difficult than the </a:t>
            </a:r>
            <a:r>
              <a:rPr lang="en-US" altLang="zh-CN" sz="2000"/>
              <a:t>Zhongkao</a:t>
            </a:r>
            <a:r>
              <a:rPr lang="zh-CN" altLang="en-US" sz="2000"/>
              <a:t> and the questions are innovative.</a:t>
            </a:r>
            <a:endParaRPr lang="zh-CN" altLang="en-US" sz="2000"/>
          </a:p>
          <a:p>
            <a:pPr algn="just"/>
            <a:endParaRPr lang="zh-CN" altLang="en-US" sz="2000"/>
          </a:p>
          <a:p>
            <a:pPr algn="just"/>
            <a:r>
              <a:rPr lang="zh-CN" altLang="en-US" sz="2000"/>
              <a:t>Only </a:t>
            </a:r>
            <a:r>
              <a:rPr lang="zh-CN" altLang="en-US" sz="2000">
                <a:solidFill>
                  <a:srgbClr val="0070C0"/>
                </a:solidFill>
              </a:rPr>
              <a:t>two</a:t>
            </a:r>
            <a:r>
              <a:rPr lang="zh-CN" altLang="en-US" sz="2000"/>
              <a:t> of </a:t>
            </a:r>
            <a:r>
              <a:rPr lang="en-US" altLang="zh-CN" sz="2000"/>
              <a:t>us</a:t>
            </a:r>
            <a:r>
              <a:rPr lang="zh-CN" altLang="en-US" sz="2000"/>
              <a:t> </a:t>
            </a:r>
            <a:r>
              <a:rPr lang="en-US" altLang="zh-CN" sz="2000"/>
              <a:t>passed the exam that year</a:t>
            </a:r>
            <a:r>
              <a:rPr lang="zh-CN" altLang="en-US" sz="2000"/>
              <a:t>, but it was the best result in our junior high school for several years, and the best result for a junior high school in town.</a:t>
            </a:r>
            <a:endParaRPr lang="zh-CN" altLang="en-US" sz="2000"/>
          </a:p>
          <a:p>
            <a:pPr algn="just"/>
            <a:endParaRPr lang="zh-CN" altLang="en-US" sz="2000"/>
          </a:p>
          <a:p>
            <a:pPr algn="just"/>
            <a:r>
              <a:rPr lang="zh-CN" altLang="en-US" sz="2000"/>
              <a:t>However, with a total enrollment of about </a:t>
            </a:r>
            <a:r>
              <a:rPr lang="zh-CN" altLang="en-US" sz="2000">
                <a:solidFill>
                  <a:srgbClr val="0070C0"/>
                </a:solidFill>
              </a:rPr>
              <a:t>100</a:t>
            </a:r>
            <a:r>
              <a:rPr lang="zh-CN" altLang="en-US" sz="2000"/>
              <a:t> students,</a:t>
            </a:r>
            <a:r>
              <a:rPr lang="en-US" altLang="zh-CN" sz="2000"/>
              <a:t>in</a:t>
            </a:r>
            <a:r>
              <a:rPr lang="zh-CN" altLang="en-US" sz="2000"/>
              <a:t> the town's junior high schools</a:t>
            </a:r>
            <a:r>
              <a:rPr lang="en-US" altLang="zh-CN" sz="2000"/>
              <a:t>,</a:t>
            </a:r>
            <a:r>
              <a:rPr lang="zh-CN" altLang="en-US" sz="2000"/>
              <a:t> </a:t>
            </a:r>
            <a:r>
              <a:rPr lang="en-US" altLang="zh-CN" sz="2000"/>
              <a:t>usually</a:t>
            </a:r>
            <a:r>
              <a:rPr lang="zh-CN" altLang="en-US" sz="2000"/>
              <a:t> only one or two</a:t>
            </a:r>
            <a:r>
              <a:rPr lang="en-US" altLang="zh-CN" sz="2000"/>
              <a:t> students passed the exam</a:t>
            </a:r>
            <a:r>
              <a:rPr lang="zh-CN" altLang="en-US" sz="2000"/>
              <a:t>, </a:t>
            </a:r>
            <a:r>
              <a:rPr lang="en-US" altLang="zh-CN" sz="2000"/>
              <a:t>even none</a:t>
            </a:r>
            <a:r>
              <a:rPr lang="zh-CN" altLang="en-US" sz="2000"/>
              <a:t>, while </a:t>
            </a:r>
            <a:r>
              <a:rPr lang="en-US" altLang="zh-CN" sz="2000"/>
              <a:t>in </a:t>
            </a:r>
            <a:r>
              <a:rPr lang="zh-CN" altLang="en-US" sz="2000"/>
              <a:t>th</a:t>
            </a:r>
            <a:r>
              <a:rPr lang="en-US" altLang="zh-CN" sz="2000"/>
              <a:t>at</a:t>
            </a:r>
            <a:r>
              <a:rPr lang="zh-CN" altLang="en-US" sz="2000"/>
              <a:t> city's private junior high school </a:t>
            </a:r>
            <a:r>
              <a:rPr lang="en-US" altLang="zh-CN" sz="2000"/>
              <a:t>,</a:t>
            </a:r>
            <a:r>
              <a:rPr lang="zh-CN" altLang="en-US" sz="2000"/>
              <a:t>more than </a:t>
            </a:r>
            <a:r>
              <a:rPr lang="zh-CN" altLang="en-US" sz="2000">
                <a:solidFill>
                  <a:srgbClr val="0070C0"/>
                </a:solidFill>
              </a:rPr>
              <a:t>70 to 80</a:t>
            </a:r>
            <a:r>
              <a:rPr lang="zh-CN" altLang="en-US" sz="2000"/>
              <a:t> students.</a:t>
            </a:r>
            <a:endParaRPr lang="zh-CN" altLang="en-US" sz="2000"/>
          </a:p>
        </p:txBody>
      </p:sp>
      <p:sp>
        <p:nvSpPr>
          <p:cNvPr id="9" name="动作按钮: 上一张 8">
            <a:hlinkClick r:id="" action="ppaction://hlinkshowjump?jump=previousslide"/>
          </p:cNvPr>
          <p:cNvSpPr/>
          <p:nvPr/>
        </p:nvSpPr>
        <p:spPr>
          <a:xfrm>
            <a:off x="510540" y="429260"/>
            <a:ext cx="1069975" cy="1076960"/>
          </a:xfrm>
          <a:prstGeom prst="actionButtonRetur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58576">
        <p15:prstTrans prst="peelOff"/>
      </p:transition>
    </mc:Choice>
    <mc:Fallback>
      <p:transition spd="slow" advTm="585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anim calcmode="lin" valueType="num">
                                      <p:cBhvr>
                                        <p:cTn id="1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anim calcmode="lin" valueType="num">
                                      <p:cBhvr>
                                        <p:cTn id="2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ïṩlidè"/>
        <p:cNvGrpSpPr/>
        <p:nvPr/>
      </p:nvGrpSpPr>
      <p:grpSpPr>
        <a:xfrm>
          <a:off x="0" y="0"/>
          <a:ext cx="0" cy="0"/>
          <a:chOff x="0" y="0"/>
          <a:chExt cx="0" cy="0"/>
        </a:xfrm>
      </p:grpSpPr>
      <p:sp>
        <p:nvSpPr>
          <p:cNvPr id="3" name="ïsļíḓè"/>
          <p:cNvSpPr>
            <a:spLocks noGrp="1"/>
          </p:cNvSpPr>
          <p:nvPr>
            <p:ph type="sldNum" sz="quarter" idx="12"/>
          </p:nvPr>
        </p:nvSpPr>
        <p:spPr/>
        <p:txBody>
          <a:bodyPr/>
          <a:lstStyle/>
          <a:p>
            <a:fld id="{7F65B630-C7FF-41C0-9923-C5E5E29EED81}" type="slidenum">
              <a:rPr lang="zh-CN" altLang="en-US" smtClean="0"/>
            </a:fld>
            <a:endParaRPr lang="zh-CN" altLang="en-US"/>
          </a:p>
        </p:txBody>
      </p:sp>
      <p:grpSp>
        <p:nvGrpSpPr>
          <p:cNvPr id="18" name="íŝ1íḍê"/>
          <p:cNvGrpSpPr/>
          <p:nvPr>
            <p:custDataLst>
              <p:tags r:id="rId1"/>
            </p:custDataLst>
          </p:nvPr>
        </p:nvGrpSpPr>
        <p:grpSpPr>
          <a:xfrm>
            <a:off x="272142" y="3879545"/>
            <a:ext cx="10907668" cy="2775255"/>
            <a:chOff x="611232" y="3879545"/>
            <a:chExt cx="10907668" cy="2775255"/>
          </a:xfrm>
        </p:grpSpPr>
        <p:sp>
          <p:nvSpPr>
            <p:cNvPr id="4" name="ïş1ïḍè"/>
            <p:cNvSpPr txBox="1"/>
            <p:nvPr/>
          </p:nvSpPr>
          <p:spPr>
            <a:xfrm>
              <a:off x="8857452" y="6438900"/>
              <a:ext cx="2661448" cy="215900"/>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1000"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5B630-C7FF-41C0-9923-C5E5E29EED81}" type="slidenum">
                <a:rPr lang="en-US" altLang="zh-CN" smtClean="0"/>
              </a:fld>
              <a:endParaRPr lang="zh-CN" altLang="en-US"/>
            </a:p>
          </p:txBody>
        </p:sp>
        <p:sp>
          <p:nvSpPr>
            <p:cNvPr id="5" name="iṥḻîḍê"/>
            <p:cNvSpPr txBox="1"/>
            <p:nvPr/>
          </p:nvSpPr>
          <p:spPr>
            <a:xfrm>
              <a:off x="950686" y="3879545"/>
              <a:ext cx="2400180" cy="521970"/>
            </a:xfrm>
            <a:prstGeom prst="rect">
              <a:avLst/>
            </a:prstGeom>
            <a:noFill/>
          </p:spPr>
          <p:txBody>
            <a:bodyPr wrap="square">
              <a:spAutoFit/>
            </a:bodyPr>
            <a:lstStyle/>
            <a:p>
              <a:pPr marL="0" marR="0" lvl="0" indent="0" defTabSz="913765" rtl="0" eaLnBrk="1" fontAlgn="auto" latinLnBrk="0" hangingPunct="1">
                <a:lnSpc>
                  <a:spcPct val="100000"/>
                </a:lnSpc>
                <a:spcBef>
                  <a:spcPts val="0"/>
                </a:spcBef>
                <a:spcAft>
                  <a:spcPts val="0"/>
                </a:spcAft>
                <a:buClrTx/>
                <a:buSzPct val="25000"/>
                <a:buFontTx/>
                <a:buNone/>
                <a:defRPr/>
              </a:pPr>
              <a:endParaRPr kumimoji="0" lang="en-US" altLang="zh-CN" sz="2800" b="1" i="0" u="none" strike="noStrike" kern="1200" cap="none" spc="0" normalizeH="0" baseline="0" noProof="0" dirty="0">
                <a:ln>
                  <a:noFill/>
                </a:ln>
                <a:effectLst/>
                <a:uLnTx/>
                <a:uFillTx/>
              </a:endParaRPr>
            </a:p>
          </p:txBody>
        </p:sp>
        <p:sp>
          <p:nvSpPr>
            <p:cNvPr id="8" name="i$ḻiḋé"/>
            <p:cNvSpPr/>
            <p:nvPr/>
          </p:nvSpPr>
          <p:spPr>
            <a:xfrm rot="5400000">
              <a:off x="-179531" y="4694249"/>
              <a:ext cx="1711066" cy="1295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p>
          </p:txBody>
        </p:sp>
      </p:grpSp>
      <p:sp>
        <p:nvSpPr>
          <p:cNvPr id="6" name="文本框 5"/>
          <p:cNvSpPr txBox="1"/>
          <p:nvPr/>
        </p:nvSpPr>
        <p:spPr>
          <a:xfrm>
            <a:off x="4629150" y="1116965"/>
            <a:ext cx="7227570" cy="4624070"/>
          </a:xfrm>
          <a:prstGeom prst="rect">
            <a:avLst/>
          </a:prstGeom>
          <a:noFill/>
        </p:spPr>
        <p:txBody>
          <a:bodyPr wrap="square" rtlCol="0" anchor="t">
            <a:noAutofit/>
          </a:bodyPr>
          <a:p>
            <a:pPr algn="just"/>
            <a:r>
              <a:rPr lang="zh-CN" altLang="en-US" sz="2400"/>
              <a:t>By senior year, we had a half-day vacation every week, from 12:00 to 6:00 pm</a:t>
            </a:r>
            <a:r>
              <a:rPr lang="en-US" altLang="zh-CN" sz="2400"/>
              <a:t> and</a:t>
            </a:r>
            <a:r>
              <a:rPr lang="zh-CN" altLang="en-US" sz="2400"/>
              <a:t> one full day off each month for students to go home and rest.</a:t>
            </a:r>
            <a:endParaRPr lang="zh-CN" altLang="en-US" sz="2400"/>
          </a:p>
          <a:p>
            <a:pPr algn="just"/>
            <a:endParaRPr lang="zh-CN" altLang="en-US" sz="2400"/>
          </a:p>
          <a:p>
            <a:pPr algn="just"/>
            <a:r>
              <a:rPr lang="zh-CN" altLang="en-US" sz="2400"/>
              <a:t>Evening classes </a:t>
            </a:r>
            <a:r>
              <a:rPr lang="en-US" altLang="zh-CN" sz="2400"/>
              <a:t>ended</a:t>
            </a:r>
            <a:r>
              <a:rPr lang="zh-CN" altLang="en-US" sz="2400"/>
              <a:t> until 11:00 p.m. Lights go out in the dormitories at 11:20 p.m. and students go to bed. </a:t>
            </a:r>
            <a:endParaRPr lang="zh-CN" altLang="en-US" sz="2400"/>
          </a:p>
          <a:p>
            <a:pPr algn="just"/>
            <a:endParaRPr lang="zh-CN" altLang="en-US" sz="2400"/>
          </a:p>
          <a:p>
            <a:pPr algn="just"/>
            <a:r>
              <a:rPr lang="zh-CN" altLang="en-US" sz="2400"/>
              <a:t>However, there is an unwritten rule for seniors</a:t>
            </a:r>
            <a:r>
              <a:rPr lang="en-US" altLang="zh-CN" sz="2400"/>
              <a:t>.</a:t>
            </a:r>
            <a:r>
              <a:rPr lang="zh-CN" altLang="en-US" sz="2400"/>
              <a:t> </a:t>
            </a:r>
            <a:r>
              <a:rPr lang="en-US" altLang="zh-CN" sz="2400"/>
              <a:t>We </a:t>
            </a:r>
            <a:r>
              <a:rPr lang="zh-CN" altLang="en-US" sz="2400"/>
              <a:t>can</a:t>
            </a:r>
            <a:r>
              <a:rPr lang="en-US" altLang="zh-CN" sz="2400"/>
              <a:t> still</a:t>
            </a:r>
            <a:r>
              <a:rPr lang="zh-CN" altLang="en-US" sz="2400"/>
              <a:t> study during nap time as well as after lights out, and the dormitory teachers do not punish </a:t>
            </a:r>
            <a:r>
              <a:rPr lang="en-US" altLang="zh-CN" sz="2400"/>
              <a:t>us</a:t>
            </a:r>
            <a:r>
              <a:rPr lang="zh-CN" altLang="en-US" sz="2400"/>
              <a:t>. So it's not surprising that the dormitory building is still lit up late at night.</a:t>
            </a:r>
            <a:endParaRPr lang="zh-CN" altLang="en-US" sz="2400"/>
          </a:p>
        </p:txBody>
      </p:sp>
      <p:pic>
        <p:nvPicPr>
          <p:cNvPr id="10" name="图片 9" descr="OIP-C"/>
          <p:cNvPicPr>
            <a:picLocks noChangeAspect="1"/>
          </p:cNvPicPr>
          <p:nvPr/>
        </p:nvPicPr>
        <p:blipFill>
          <a:blip r:embed="rId2"/>
          <a:stretch>
            <a:fillRect/>
          </a:stretch>
        </p:blipFill>
        <p:spPr>
          <a:xfrm>
            <a:off x="611505" y="2910840"/>
            <a:ext cx="3663315" cy="3027045"/>
          </a:xfrm>
          <a:prstGeom prst="rect">
            <a:avLst/>
          </a:prstGeom>
        </p:spPr>
      </p:pic>
      <p:sp>
        <p:nvSpPr>
          <p:cNvPr id="11" name="标题 10"/>
          <p:cNvSpPr>
            <a:spLocks noGrp="1"/>
          </p:cNvSpPr>
          <p:nvPr>
            <p:ph type="title"/>
          </p:nvPr>
        </p:nvSpPr>
        <p:spPr>
          <a:xfrm>
            <a:off x="1440815" y="1379855"/>
            <a:ext cx="2878455" cy="718820"/>
          </a:xfrm>
        </p:spPr>
        <p:txBody>
          <a:bodyPr>
            <a:normAutofit fontScale="90000"/>
          </a:bodyPr>
          <a:p>
            <a:r>
              <a:rPr lang="en-US" altLang="zh-CN" sz="4800">
                <a:solidFill>
                  <a:schemeClr val="accent1"/>
                </a:solidFill>
                <a:effectLst>
                  <a:outerShdw blurRad="38100" dist="25400" dir="5400000" algn="ctr" rotWithShape="0">
                    <a:srgbClr val="6E747A">
                      <a:alpha val="43000"/>
                    </a:srgbClr>
                  </a:outerShdw>
                </a:effectLst>
              </a:rPr>
              <a:t>Study</a:t>
            </a:r>
            <a:endParaRPr lang="en-US" altLang="zh-CN" sz="4800">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210">
        <p15:prstTrans prst="peelOff"/>
      </p:transition>
    </mc:Choice>
    <mc:Fallback>
      <p:transition spd="slow" advTm="121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îṩľïḓê"/>
        <p:cNvGrpSpPr/>
        <p:nvPr/>
      </p:nvGrpSpPr>
      <p:grpSpPr>
        <a:xfrm>
          <a:off x="0" y="0"/>
          <a:ext cx="0" cy="0"/>
          <a:chOff x="0" y="0"/>
          <a:chExt cx="0" cy="0"/>
        </a:xfrm>
      </p:grpSpPr>
      <p:pic>
        <p:nvPicPr>
          <p:cNvPr id="2" name="í$ļíďe" descr="背景图案&#10;&#10;描述已自动生成"/>
          <p:cNvPicPr>
            <a:picLocks noChangeAspect="1"/>
          </p:cNvPicPr>
          <p:nvPr/>
        </p:nvPicPr>
        <p:blipFill rotWithShape="1">
          <a:blip r:embed="rId1" cstate="email">
            <a:alphaModFix amt="31000"/>
          </a:blip>
          <a:srcRect/>
          <a:stretch>
            <a:fillRect/>
          </a:stretch>
        </p:blipFill>
        <p:spPr>
          <a:xfrm>
            <a:off x="0" y="-26"/>
            <a:ext cx="12192000" cy="6856781"/>
          </a:xfrm>
          <a:prstGeom prst="rect">
            <a:avLst/>
          </a:prstGeom>
        </p:spPr>
      </p:pic>
      <p:grpSp>
        <p:nvGrpSpPr>
          <p:cNvPr id="4" name="iṧľiḍe"/>
          <p:cNvGrpSpPr/>
          <p:nvPr>
            <p:custDataLst>
              <p:tags r:id="rId2"/>
            </p:custDataLst>
          </p:nvPr>
        </p:nvGrpSpPr>
        <p:grpSpPr>
          <a:xfrm>
            <a:off x="1266044" y="1595899"/>
            <a:ext cx="9674225" cy="4001770"/>
            <a:chOff x="1147789" y="1463908"/>
            <a:chExt cx="9674225" cy="4001770"/>
          </a:xfrm>
        </p:grpSpPr>
        <p:sp>
          <p:nvSpPr>
            <p:cNvPr id="5" name="işḻiḋé"/>
            <p:cNvSpPr txBox="1"/>
            <p:nvPr/>
          </p:nvSpPr>
          <p:spPr>
            <a:xfrm>
              <a:off x="1328715" y="1463908"/>
              <a:ext cx="3641773" cy="7556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3600" b="1" dirty="0">
                  <a:solidFill>
                    <a:schemeClr val="accent1"/>
                  </a:solidFill>
                </a:rPr>
                <a:t>CONTENTS</a:t>
              </a:r>
              <a:endParaRPr lang="en-US" altLang="zh-CN" sz="3600" b="1" dirty="0">
                <a:solidFill>
                  <a:schemeClr val="accent1"/>
                </a:solidFill>
              </a:endParaRPr>
            </a:p>
          </p:txBody>
        </p:sp>
        <p:cxnSp>
          <p:nvCxnSpPr>
            <p:cNvPr id="6" name="îşlîḓè"/>
            <p:cNvCxnSpPr/>
            <p:nvPr/>
          </p:nvCxnSpPr>
          <p:spPr>
            <a:xfrm>
              <a:off x="1147789" y="1610559"/>
              <a:ext cx="0" cy="55315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ïślíḓe"/>
            <p:cNvSpPr txBox="1"/>
            <p:nvPr>
              <p:custDataLst>
                <p:tags r:id="rId3"/>
              </p:custDataLst>
            </p:nvPr>
          </p:nvSpPr>
          <p:spPr>
            <a:xfrm>
              <a:off x="4329774" y="2951713"/>
              <a:ext cx="2135505" cy="90868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2400" b="1" dirty="0">
                  <a:solidFill>
                    <a:schemeClr val="accent1"/>
                  </a:solidFill>
                </a:rPr>
                <a:t> </a:t>
              </a:r>
              <a:r>
                <a:rPr lang="en-US" altLang="zh-CN" sz="2400" b="1" dirty="0">
                  <a:solidFill>
                    <a:schemeClr val="accent1"/>
                  </a:solidFill>
                </a:rPr>
                <a:t>E</a:t>
              </a:r>
              <a:r>
                <a:rPr lang="zh-CN" altLang="en-US" sz="2400" b="1" dirty="0">
                  <a:solidFill>
                    <a:schemeClr val="accent1"/>
                  </a:solidFill>
                </a:rPr>
                <a:t>ducation system</a:t>
              </a:r>
              <a:endParaRPr lang="zh-CN" altLang="en-US" sz="2400" b="1" dirty="0">
                <a:solidFill>
                  <a:schemeClr val="accent1"/>
                </a:solidFill>
              </a:endParaRPr>
            </a:p>
          </p:txBody>
        </p:sp>
        <p:sp>
          <p:nvSpPr>
            <p:cNvPr id="16" name="ïŝľiḍê"/>
            <p:cNvSpPr txBox="1"/>
            <p:nvPr>
              <p:custDataLst>
                <p:tags r:id="rId4"/>
              </p:custDataLst>
            </p:nvPr>
          </p:nvSpPr>
          <p:spPr>
            <a:xfrm>
              <a:off x="7755437" y="2993228"/>
              <a:ext cx="2797630"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buClrTx/>
                <a:buSzTx/>
                <a:buFontTx/>
              </a:pPr>
              <a:r>
                <a:rPr lang="zh-CN" altLang="en-US" sz="2400" b="1" dirty="0">
                  <a:solidFill>
                    <a:schemeClr val="accent1"/>
                  </a:solidFill>
                </a:rPr>
                <a:t>Examinations</a:t>
              </a:r>
              <a:endParaRPr lang="zh-CN" altLang="en-US" sz="2400" b="1" dirty="0">
                <a:solidFill>
                  <a:schemeClr val="accent1"/>
                </a:solidFill>
              </a:endParaRPr>
            </a:p>
          </p:txBody>
        </p:sp>
        <p:sp>
          <p:nvSpPr>
            <p:cNvPr id="14" name="íṡlïḑê"/>
            <p:cNvSpPr txBox="1"/>
            <p:nvPr>
              <p:custDataLst>
                <p:tags r:id="rId5"/>
              </p:custDataLst>
            </p:nvPr>
          </p:nvSpPr>
          <p:spPr>
            <a:xfrm>
              <a:off x="7901014" y="4488413"/>
              <a:ext cx="2921000" cy="9772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0000"/>
                </a:lnSpc>
              </a:pPr>
              <a:r>
                <a:rPr lang="zh-CN" altLang="en-US" sz="2400" b="1" dirty="0">
                  <a:solidFill>
                    <a:schemeClr val="accent1"/>
                  </a:solidFill>
                  <a:sym typeface="+mn-ea"/>
                </a:rPr>
                <a:t>Characteristics of Chinese education</a:t>
              </a:r>
              <a:endParaRPr lang="zh-CN" altLang="en-US" sz="2400" b="1" dirty="0">
                <a:solidFill>
                  <a:schemeClr val="accent1"/>
                </a:solidFill>
              </a:endParaRPr>
            </a:p>
          </p:txBody>
        </p:sp>
        <p:sp>
          <p:nvSpPr>
            <p:cNvPr id="12" name="ïšḻíḓè"/>
            <p:cNvSpPr txBox="1"/>
            <p:nvPr>
              <p:custDataLst>
                <p:tags r:id="rId6"/>
              </p:custDataLst>
            </p:nvPr>
          </p:nvSpPr>
          <p:spPr>
            <a:xfrm>
              <a:off x="3758909" y="4592553"/>
              <a:ext cx="3816350"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2400" b="1" dirty="0">
                  <a:solidFill>
                    <a:schemeClr val="accent1"/>
                  </a:solidFill>
                </a:rPr>
                <a:t>Double reduction policy</a:t>
              </a:r>
              <a:endParaRPr lang="zh-CN" altLang="en-US" sz="2400" b="1" dirty="0">
                <a:solidFill>
                  <a:schemeClr val="accent1"/>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053">
        <p15:prstTrans prst="peelOff"/>
      </p:transition>
    </mc:Choice>
    <mc:Fallback>
      <p:transition spd="slow" advTm="2053">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0400" y="309880"/>
            <a:ext cx="2878455" cy="718820"/>
          </a:xfrm>
        </p:spPr>
        <p:txBody>
          <a:bodyPr>
            <a:normAutofit fontScale="90000"/>
          </a:bodyPr>
          <a:p>
            <a:r>
              <a:rPr lang="en-US" altLang="zh-CN" sz="4800">
                <a:solidFill>
                  <a:schemeClr val="accent1"/>
                </a:solidFill>
                <a:effectLst>
                  <a:outerShdw blurRad="38100" dist="25400" dir="5400000" algn="ctr" rotWithShape="0">
                    <a:srgbClr val="6E747A">
                      <a:alpha val="43000"/>
                    </a:srgbClr>
                  </a:outerShdw>
                </a:effectLst>
              </a:rPr>
              <a:t>feelings</a:t>
            </a:r>
            <a:endParaRPr lang="en-US" altLang="zh-CN" sz="4800">
              <a:solidFill>
                <a:schemeClr val="accent1"/>
              </a:solidFill>
              <a:effectLst>
                <a:outerShdw blurRad="38100" dist="25400" dir="5400000" algn="ctr" rotWithShape="0">
                  <a:srgbClr val="6E747A">
                    <a:alpha val="43000"/>
                  </a:srgbClr>
                </a:outerShdw>
              </a:effectLst>
            </a:endParaRPr>
          </a:p>
        </p:txBody>
      </p:sp>
      <p:pic>
        <p:nvPicPr>
          <p:cNvPr id="3" name="图片 2" descr="011f055d6f86a8a8012176d718b095.jpg@1280w_1l_2o_100sh"/>
          <p:cNvPicPr>
            <a:picLocks noChangeAspect="1"/>
          </p:cNvPicPr>
          <p:nvPr/>
        </p:nvPicPr>
        <p:blipFill>
          <a:blip r:embed="rId1"/>
          <a:stretch>
            <a:fillRect/>
          </a:stretch>
        </p:blipFill>
        <p:spPr>
          <a:xfrm>
            <a:off x="399415" y="1201420"/>
            <a:ext cx="3404235" cy="4816475"/>
          </a:xfrm>
          <a:prstGeom prst="rect">
            <a:avLst/>
          </a:prstGeom>
        </p:spPr>
      </p:pic>
      <p:sp>
        <p:nvSpPr>
          <p:cNvPr id="4" name="文本框 3"/>
          <p:cNvSpPr txBox="1"/>
          <p:nvPr/>
        </p:nvSpPr>
        <p:spPr>
          <a:xfrm>
            <a:off x="4766945" y="1125220"/>
            <a:ext cx="6517005" cy="5067300"/>
          </a:xfrm>
          <a:prstGeom prst="rect">
            <a:avLst/>
          </a:prstGeom>
          <a:noFill/>
        </p:spPr>
        <p:txBody>
          <a:bodyPr wrap="square" rtlCol="0" anchor="t">
            <a:noAutofit/>
          </a:bodyPr>
          <a:p>
            <a:pPr algn="just"/>
            <a:r>
              <a:rPr lang="zh-CN" altLang="en-US" sz="2400"/>
              <a:t>There are no cell phones to contact family and </a:t>
            </a:r>
            <a:r>
              <a:rPr lang="en-US" altLang="zh-CN" sz="2400"/>
              <a:t>few</a:t>
            </a:r>
            <a:r>
              <a:rPr lang="zh-CN" altLang="en-US" sz="2400"/>
              <a:t> ways to connect with the outside world. My senior year of high school, it was all about studying</a:t>
            </a:r>
            <a:r>
              <a:rPr lang="en-US" altLang="zh-CN" sz="2400"/>
              <a:t> .</a:t>
            </a:r>
            <a:endParaRPr lang="zh-CN" altLang="en-US" sz="2400"/>
          </a:p>
          <a:p>
            <a:pPr algn="just"/>
            <a:endParaRPr lang="zh-CN" altLang="en-US" sz="2400"/>
          </a:p>
          <a:p>
            <a:pPr algn="just"/>
            <a:r>
              <a:rPr lang="zh-CN" altLang="en-US" sz="2400"/>
              <a:t>Going back once a month or even once every two months gave me a strong sense of alienation from my hometown and even my family. A lot can happen in a month, and a lot can change in the outside world, but for me the most change in a month was my grades.</a:t>
            </a:r>
            <a:endParaRPr lang="zh-CN" altLang="en-US" sz="2400"/>
          </a:p>
        </p:txBody>
      </p:sp>
      <p:sp>
        <p:nvSpPr>
          <p:cNvPr id="9" name="动作按钮: 上一张 8">
            <a:hlinkClick r:id="rId2" action="ppaction://hlinksldjump"/>
          </p:cNvPr>
          <p:cNvSpPr/>
          <p:nvPr/>
        </p:nvSpPr>
        <p:spPr>
          <a:xfrm>
            <a:off x="11122025" y="5832475"/>
            <a:ext cx="869950" cy="829310"/>
          </a:xfrm>
          <a:prstGeom prst="actionButtonRetur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6121">
        <p15:prstTrans prst="peelOff"/>
      </p:transition>
    </mc:Choice>
    <mc:Fallback>
      <p:transition spd="slow" advTm="6121">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ïṩlidè"/>
        <p:cNvGrpSpPr/>
        <p:nvPr/>
      </p:nvGrpSpPr>
      <p:grpSpPr>
        <a:xfrm>
          <a:off x="0" y="0"/>
          <a:ext cx="0" cy="0"/>
          <a:chOff x="0" y="0"/>
          <a:chExt cx="0" cy="0"/>
        </a:xfrm>
      </p:grpSpPr>
      <p:sp>
        <p:nvSpPr>
          <p:cNvPr id="3" name="ïsļíḓè"/>
          <p:cNvSpPr>
            <a:spLocks noGrp="1"/>
          </p:cNvSpPr>
          <p:nvPr>
            <p:ph type="sldNum" sz="quarter" idx="12"/>
          </p:nvPr>
        </p:nvSpPr>
        <p:spPr/>
        <p:txBody>
          <a:bodyPr/>
          <a:lstStyle/>
          <a:p>
            <a:fld id="{7F65B630-C7FF-41C0-9923-C5E5E29EED81}" type="slidenum">
              <a:rPr lang="zh-CN" altLang="en-US" smtClean="0"/>
            </a:fld>
            <a:endParaRPr lang="zh-CN" altLang="en-US"/>
          </a:p>
        </p:txBody>
      </p:sp>
      <p:grpSp>
        <p:nvGrpSpPr>
          <p:cNvPr id="18" name="íŝ1íḍê"/>
          <p:cNvGrpSpPr/>
          <p:nvPr>
            <p:custDataLst>
              <p:tags r:id="rId1"/>
            </p:custDataLst>
          </p:nvPr>
        </p:nvGrpSpPr>
        <p:grpSpPr>
          <a:xfrm>
            <a:off x="611232" y="3879545"/>
            <a:ext cx="10907668" cy="2775255"/>
            <a:chOff x="611232" y="3879545"/>
            <a:chExt cx="10907668" cy="2775255"/>
          </a:xfrm>
        </p:grpSpPr>
        <p:sp>
          <p:nvSpPr>
            <p:cNvPr id="4" name="ïş1ïḍè"/>
            <p:cNvSpPr txBox="1"/>
            <p:nvPr/>
          </p:nvSpPr>
          <p:spPr>
            <a:xfrm>
              <a:off x="8857452" y="6438900"/>
              <a:ext cx="2661448" cy="215900"/>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1000"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5B630-C7FF-41C0-9923-C5E5E29EED81}" type="slidenum">
                <a:rPr lang="en-US" altLang="zh-CN" smtClean="0"/>
              </a:fld>
              <a:endParaRPr lang="zh-CN" altLang="en-US"/>
            </a:p>
          </p:txBody>
        </p:sp>
        <p:sp>
          <p:nvSpPr>
            <p:cNvPr id="5" name="iṥḻîḍê"/>
            <p:cNvSpPr txBox="1"/>
            <p:nvPr/>
          </p:nvSpPr>
          <p:spPr>
            <a:xfrm>
              <a:off x="950686" y="3879545"/>
              <a:ext cx="2400180" cy="521970"/>
            </a:xfrm>
            <a:prstGeom prst="rect">
              <a:avLst/>
            </a:prstGeom>
            <a:noFill/>
          </p:spPr>
          <p:txBody>
            <a:bodyPr wrap="square">
              <a:spAutoFit/>
            </a:bodyPr>
            <a:lstStyle/>
            <a:p>
              <a:pPr marL="0" marR="0" lvl="0" indent="0" defTabSz="913765" rtl="0" eaLnBrk="1" fontAlgn="auto" latinLnBrk="0" hangingPunct="1">
                <a:lnSpc>
                  <a:spcPct val="100000"/>
                </a:lnSpc>
                <a:spcBef>
                  <a:spcPts val="0"/>
                </a:spcBef>
                <a:spcAft>
                  <a:spcPts val="0"/>
                </a:spcAft>
                <a:buClrTx/>
                <a:buSzPct val="25000"/>
                <a:buFontTx/>
                <a:buNone/>
                <a:defRPr/>
              </a:pPr>
              <a:endParaRPr kumimoji="0" lang="en-US" altLang="zh-CN" sz="2800" b="1" i="0" u="none" strike="noStrike" kern="1200" cap="none" spc="0" normalizeH="0" baseline="0" noProof="0" dirty="0">
                <a:ln>
                  <a:noFill/>
                </a:ln>
                <a:effectLst/>
                <a:uLnTx/>
                <a:uFillTx/>
              </a:endParaRPr>
            </a:p>
          </p:txBody>
        </p:sp>
        <p:sp>
          <p:nvSpPr>
            <p:cNvPr id="8" name="i$ḻiḋé"/>
            <p:cNvSpPr/>
            <p:nvPr/>
          </p:nvSpPr>
          <p:spPr>
            <a:xfrm rot="5400000">
              <a:off x="-179531" y="4694249"/>
              <a:ext cx="1711066" cy="1295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p>
          </p:txBody>
        </p:sp>
      </p:grpSp>
      <p:sp>
        <p:nvSpPr>
          <p:cNvPr id="6" name="文本框 5"/>
          <p:cNvSpPr txBox="1"/>
          <p:nvPr/>
        </p:nvSpPr>
        <p:spPr>
          <a:xfrm>
            <a:off x="2640965" y="438150"/>
            <a:ext cx="8221345" cy="5176520"/>
          </a:xfrm>
          <a:prstGeom prst="rect">
            <a:avLst/>
          </a:prstGeom>
          <a:noFill/>
        </p:spPr>
        <p:txBody>
          <a:bodyPr wrap="square" rtlCol="0" anchor="t">
            <a:noAutofit/>
          </a:bodyPr>
          <a:p>
            <a:pPr algn="just"/>
            <a:r>
              <a:rPr lang="zh-CN" altLang="en-US" sz="2400"/>
              <a:t>There are a total of five local high schools,</a:t>
            </a:r>
            <a:endParaRPr lang="zh-CN" altLang="en-US" sz="2400"/>
          </a:p>
          <a:p>
            <a:pPr algn="just"/>
            <a:r>
              <a:rPr lang="zh-CN" altLang="en-US" sz="2400"/>
              <a:t>Liling No. 1 middle school</a:t>
            </a:r>
            <a:r>
              <a:rPr lang="en-US" altLang="zh-CN" sz="2400"/>
              <a:t>(98%)</a:t>
            </a:r>
            <a:endParaRPr lang="zh-CN" altLang="en-US" sz="2400"/>
          </a:p>
          <a:p>
            <a:pPr algn="just"/>
            <a:r>
              <a:rPr lang="zh-CN" altLang="en-US" sz="2400"/>
              <a:t>Liling No. </a:t>
            </a:r>
            <a:r>
              <a:rPr lang="en-US" altLang="zh-CN" sz="2400"/>
              <a:t>2</a:t>
            </a:r>
            <a:r>
              <a:rPr lang="zh-CN" altLang="en-US" sz="2400"/>
              <a:t> middle school</a:t>
            </a:r>
            <a:r>
              <a:rPr lang="en-US" altLang="zh-CN" sz="2400"/>
              <a:t> &amp;</a:t>
            </a:r>
            <a:r>
              <a:rPr lang="zh-CN" altLang="en-US" sz="2400"/>
              <a:t> </a:t>
            </a:r>
            <a:r>
              <a:rPr sz="2400"/>
              <a:t>Liling No. </a:t>
            </a:r>
            <a:r>
              <a:rPr lang="en-US" sz="2400"/>
              <a:t>4</a:t>
            </a:r>
            <a:r>
              <a:rPr sz="2400"/>
              <a:t> middle school</a:t>
            </a:r>
            <a:endParaRPr sz="2400"/>
          </a:p>
          <a:p>
            <a:pPr algn="just"/>
            <a:r>
              <a:rPr sz="2400"/>
              <a:t>Liling No. </a:t>
            </a:r>
            <a:r>
              <a:rPr lang="en-US" sz="2400"/>
              <a:t>3</a:t>
            </a:r>
            <a:r>
              <a:rPr sz="2400"/>
              <a:t> middle school</a:t>
            </a:r>
            <a:endParaRPr sz="2400"/>
          </a:p>
          <a:p>
            <a:pPr algn="just"/>
            <a:r>
              <a:rPr lang="zh-CN" altLang="en-US" sz="2400"/>
              <a:t>Liling No. </a:t>
            </a:r>
            <a:r>
              <a:rPr lang="en-US" altLang="zh-CN" sz="2400"/>
              <a:t>5</a:t>
            </a:r>
            <a:r>
              <a:rPr lang="zh-CN" altLang="en-US" sz="2400"/>
              <a:t> middle school</a:t>
            </a:r>
            <a:r>
              <a:rPr lang="en-US" altLang="zh-CN" sz="2400"/>
              <a:t>(20%)</a:t>
            </a:r>
            <a:endParaRPr lang="zh-CN" altLang="en-US" sz="2400"/>
          </a:p>
          <a:p>
            <a:pPr algn="just"/>
            <a:endParaRPr lang="zh-CN" altLang="en-US" sz="2400"/>
          </a:p>
          <a:p>
            <a:pPr algn="just"/>
            <a:r>
              <a:rPr lang="en-US" altLang="zh-CN" sz="2400"/>
              <a:t>I</a:t>
            </a:r>
            <a:r>
              <a:rPr lang="zh-CN" altLang="en-US" sz="2400"/>
              <a:t>n 2022, there were only </a:t>
            </a:r>
            <a:r>
              <a:rPr lang="zh-CN" altLang="en-US" sz="2400">
                <a:solidFill>
                  <a:srgbClr val="0070C0"/>
                </a:solidFill>
              </a:rPr>
              <a:t>66</a:t>
            </a:r>
            <a:r>
              <a:rPr lang="zh-CN" altLang="en-US" sz="2400"/>
              <a:t> people who scored </a:t>
            </a:r>
            <a:r>
              <a:rPr lang="zh-CN" altLang="en-US" sz="2400">
                <a:solidFill>
                  <a:srgbClr val="0070C0"/>
                </a:solidFill>
              </a:rPr>
              <a:t>600</a:t>
            </a:r>
            <a:r>
              <a:rPr lang="zh-CN" altLang="en-US" sz="2400"/>
              <a:t> points or more </a:t>
            </a:r>
            <a:r>
              <a:rPr lang="en-US" altLang="zh-CN" sz="2400"/>
              <a:t>in Gaokao</a:t>
            </a:r>
            <a:r>
              <a:rPr lang="zh-CN" altLang="en-US" sz="2400"/>
              <a:t> in my high school.</a:t>
            </a:r>
            <a:endParaRPr lang="zh-CN" altLang="en-US" sz="2400"/>
          </a:p>
          <a:p>
            <a:pPr algn="just"/>
            <a:r>
              <a:rPr lang="zh-CN" altLang="en-US" sz="2400"/>
              <a:t>However, in the same year, the four most prestigious schools in Changsha were as follows.</a:t>
            </a:r>
            <a:endParaRPr lang="zh-CN" altLang="en-US" sz="2400"/>
          </a:p>
          <a:p>
            <a:pPr algn="just"/>
            <a:endParaRPr lang="zh-CN" altLang="en-US" sz="2400"/>
          </a:p>
          <a:p>
            <a:pPr algn="just"/>
            <a:endParaRPr lang="zh-CN" altLang="en-US" sz="2400"/>
          </a:p>
          <a:p>
            <a:pPr algn="just"/>
            <a:endParaRPr lang="zh-CN" altLang="en-US" sz="2400"/>
          </a:p>
        </p:txBody>
      </p:sp>
      <p:pic>
        <p:nvPicPr>
          <p:cNvPr id="2" name="图片 1" descr="6a9af9c3b2e54256a4d92e0bb124e174"/>
          <p:cNvPicPr>
            <a:picLocks noChangeAspect="1"/>
          </p:cNvPicPr>
          <p:nvPr/>
        </p:nvPicPr>
        <p:blipFill>
          <a:blip r:embed="rId2"/>
          <a:srcRect l="-666" t="1500" r="-1221" b="89000"/>
          <a:stretch>
            <a:fillRect/>
          </a:stretch>
        </p:blipFill>
        <p:spPr>
          <a:xfrm>
            <a:off x="2640965" y="4580890"/>
            <a:ext cx="8546465" cy="1911350"/>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284">
        <p15:prstTrans prst="peelOff"/>
      </p:transition>
    </mc:Choice>
    <mc:Fallback>
      <p:transition spd="slow" advTm="32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 calcmode="lin" valueType="num">
                                      <p:cBhvr additive="base">
                                        <p:cTn id="7" dur="500"/>
                                        <p:tgtEl>
                                          <p:spTgt spid="6">
                                            <p:txEl>
                                              <p:pRg st="7" end="7"/>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7" end="7"/>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ïṩlidè"/>
        <p:cNvGrpSpPr/>
        <p:nvPr/>
      </p:nvGrpSpPr>
      <p:grpSpPr>
        <a:xfrm>
          <a:off x="0" y="0"/>
          <a:ext cx="0" cy="0"/>
          <a:chOff x="0" y="0"/>
          <a:chExt cx="0" cy="0"/>
        </a:xfrm>
      </p:grpSpPr>
      <p:sp>
        <p:nvSpPr>
          <p:cNvPr id="3" name="ïsļíḓè"/>
          <p:cNvSpPr>
            <a:spLocks noGrp="1"/>
          </p:cNvSpPr>
          <p:nvPr>
            <p:ph type="sldNum" sz="quarter" idx="12"/>
          </p:nvPr>
        </p:nvSpPr>
        <p:spPr/>
        <p:txBody>
          <a:bodyPr/>
          <a:lstStyle/>
          <a:p>
            <a:fld id="{7F65B630-C7FF-41C0-9923-C5E5E29EED81}" type="slidenum">
              <a:rPr lang="zh-CN" altLang="en-US" smtClean="0"/>
            </a:fld>
            <a:endParaRPr lang="zh-CN" altLang="en-US"/>
          </a:p>
        </p:txBody>
      </p:sp>
      <p:grpSp>
        <p:nvGrpSpPr>
          <p:cNvPr id="18" name="íŝ1íḍê"/>
          <p:cNvGrpSpPr/>
          <p:nvPr>
            <p:custDataLst>
              <p:tags r:id="rId1"/>
            </p:custDataLst>
          </p:nvPr>
        </p:nvGrpSpPr>
        <p:grpSpPr>
          <a:xfrm>
            <a:off x="380727" y="4494225"/>
            <a:ext cx="10907668" cy="2775255"/>
            <a:chOff x="611232" y="3879545"/>
            <a:chExt cx="10907668" cy="2775255"/>
          </a:xfrm>
        </p:grpSpPr>
        <p:sp>
          <p:nvSpPr>
            <p:cNvPr id="4" name="ïş1ïḍè"/>
            <p:cNvSpPr txBox="1"/>
            <p:nvPr/>
          </p:nvSpPr>
          <p:spPr>
            <a:xfrm>
              <a:off x="8857452" y="6438900"/>
              <a:ext cx="2661448" cy="215900"/>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1000"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5B630-C7FF-41C0-9923-C5E5E29EED81}" type="slidenum">
                <a:rPr lang="en-US" altLang="zh-CN" smtClean="0"/>
              </a:fld>
              <a:endParaRPr lang="zh-CN" altLang="en-US"/>
            </a:p>
          </p:txBody>
        </p:sp>
        <p:sp>
          <p:nvSpPr>
            <p:cNvPr id="5" name="iṥḻîḍê"/>
            <p:cNvSpPr txBox="1"/>
            <p:nvPr/>
          </p:nvSpPr>
          <p:spPr>
            <a:xfrm>
              <a:off x="950686" y="3879545"/>
              <a:ext cx="2400180" cy="521970"/>
            </a:xfrm>
            <a:prstGeom prst="rect">
              <a:avLst/>
            </a:prstGeom>
            <a:noFill/>
          </p:spPr>
          <p:txBody>
            <a:bodyPr wrap="square">
              <a:spAutoFit/>
            </a:bodyPr>
            <a:lstStyle/>
            <a:p>
              <a:pPr marL="0" marR="0" lvl="0" indent="0" defTabSz="913765" rtl="0" eaLnBrk="1" fontAlgn="auto" latinLnBrk="0" hangingPunct="1">
                <a:lnSpc>
                  <a:spcPct val="100000"/>
                </a:lnSpc>
                <a:spcBef>
                  <a:spcPts val="0"/>
                </a:spcBef>
                <a:spcAft>
                  <a:spcPts val="0"/>
                </a:spcAft>
                <a:buClrTx/>
                <a:buSzPct val="25000"/>
                <a:buFontTx/>
                <a:buNone/>
                <a:defRPr/>
              </a:pPr>
              <a:endParaRPr kumimoji="0" lang="en-US" altLang="zh-CN" sz="2800" b="1" i="0" u="none" strike="noStrike" kern="1200" cap="none" spc="0" normalizeH="0" baseline="0" noProof="0" dirty="0">
                <a:ln>
                  <a:noFill/>
                </a:ln>
                <a:effectLst/>
                <a:uLnTx/>
                <a:uFillTx/>
              </a:endParaRPr>
            </a:p>
          </p:txBody>
        </p:sp>
        <p:sp>
          <p:nvSpPr>
            <p:cNvPr id="8" name="i$ḻiḋé"/>
            <p:cNvSpPr/>
            <p:nvPr/>
          </p:nvSpPr>
          <p:spPr>
            <a:xfrm rot="5400000">
              <a:off x="-179531" y="4694249"/>
              <a:ext cx="1711066" cy="1295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p>
          </p:txBody>
        </p:sp>
      </p:grpSp>
      <p:sp>
        <p:nvSpPr>
          <p:cNvPr id="9" name="动作按钮: 上一张 8">
            <a:hlinkClick r:id="" action="ppaction://hlinkshowjump?jump=previousslide"/>
          </p:cNvPr>
          <p:cNvSpPr/>
          <p:nvPr/>
        </p:nvSpPr>
        <p:spPr>
          <a:xfrm>
            <a:off x="510540" y="429260"/>
            <a:ext cx="1069975" cy="1076960"/>
          </a:xfrm>
          <a:prstGeom prst="actionButtonRetur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平行四边形 6"/>
          <p:cNvSpPr/>
          <p:nvPr>
            <p:custDataLst>
              <p:tags r:id="rId2"/>
            </p:custDataLst>
          </p:nvPr>
        </p:nvSpPr>
        <p:spPr>
          <a:xfrm rot="16200000">
            <a:off x="4963264" y="570914"/>
            <a:ext cx="408402" cy="473304"/>
          </a:xfrm>
          <a:prstGeom prst="parallelogram">
            <a:avLst>
              <a:gd name="adj" fmla="val 47404"/>
            </a:avLst>
          </a:prstGeom>
          <a:gradFill>
            <a:gsLst>
              <a:gs pos="0">
                <a:schemeClr val="accent1">
                  <a:lumMod val="85000"/>
                </a:schemeClr>
              </a:gs>
              <a:gs pos="100000">
                <a:schemeClr val="accent1">
                  <a:alpha val="10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0" name="平行四边形 9"/>
          <p:cNvSpPr/>
          <p:nvPr>
            <p:custDataLst>
              <p:tags r:id="rId3"/>
            </p:custDataLst>
          </p:nvPr>
        </p:nvSpPr>
        <p:spPr>
          <a:xfrm rot="16200000">
            <a:off x="4963264" y="1787151"/>
            <a:ext cx="408402" cy="473304"/>
          </a:xfrm>
          <a:prstGeom prst="parallelogram">
            <a:avLst>
              <a:gd name="adj" fmla="val 47404"/>
            </a:avLst>
          </a:prstGeom>
          <a:gradFill>
            <a:gsLst>
              <a:gs pos="0">
                <a:schemeClr val="accent3">
                  <a:lumMod val="85000"/>
                </a:schemeClr>
              </a:gs>
              <a:gs pos="100000">
                <a:schemeClr val="accent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平行四边形 10"/>
          <p:cNvSpPr/>
          <p:nvPr>
            <p:custDataLst>
              <p:tags r:id="rId4"/>
            </p:custDataLst>
          </p:nvPr>
        </p:nvSpPr>
        <p:spPr>
          <a:xfrm rot="16200000">
            <a:off x="4963264" y="3003389"/>
            <a:ext cx="408402" cy="473304"/>
          </a:xfrm>
          <a:prstGeom prst="parallelogram">
            <a:avLst>
              <a:gd name="adj" fmla="val 47404"/>
            </a:avLst>
          </a:prstGeom>
          <a:gradFill>
            <a:gsLst>
              <a:gs pos="0">
                <a:schemeClr val="accent5">
                  <a:lumMod val="85000"/>
                </a:schemeClr>
              </a:gs>
              <a:gs pos="100000">
                <a:schemeClr val="accent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平行四边形 13"/>
          <p:cNvSpPr/>
          <p:nvPr>
            <p:custDataLst>
              <p:tags r:id="rId5"/>
            </p:custDataLst>
          </p:nvPr>
        </p:nvSpPr>
        <p:spPr>
          <a:xfrm rot="16200000" flipV="1">
            <a:off x="7691223" y="1176658"/>
            <a:ext cx="408402" cy="478052"/>
          </a:xfrm>
          <a:prstGeom prst="parallelogram">
            <a:avLst>
              <a:gd name="adj" fmla="val 47404"/>
            </a:avLst>
          </a:prstGeom>
          <a:gradFill>
            <a:gsLst>
              <a:gs pos="0">
                <a:schemeClr val="accent2">
                  <a:lumMod val="75000"/>
                </a:schemeClr>
              </a:gs>
              <a:gs pos="100000">
                <a:schemeClr val="accent2">
                  <a:lumMod val="9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2" name="平行四边形 11"/>
          <p:cNvSpPr/>
          <p:nvPr>
            <p:custDataLst>
              <p:tags r:id="rId6"/>
            </p:custDataLst>
          </p:nvPr>
        </p:nvSpPr>
        <p:spPr>
          <a:xfrm rot="16200000" flipV="1">
            <a:off x="7691223" y="2392896"/>
            <a:ext cx="408402" cy="478052"/>
          </a:xfrm>
          <a:prstGeom prst="parallelogram">
            <a:avLst>
              <a:gd name="adj" fmla="val 47404"/>
            </a:avLst>
          </a:prstGeom>
          <a:gradFill>
            <a:gsLst>
              <a:gs pos="0">
                <a:schemeClr val="accent4">
                  <a:lumMod val="75000"/>
                </a:schemeClr>
              </a:gs>
              <a:gs pos="100000">
                <a:schemeClr val="accent4">
                  <a:lumMod val="9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cxnSp>
        <p:nvCxnSpPr>
          <p:cNvPr id="28" name="直接连接符 27"/>
          <p:cNvCxnSpPr/>
          <p:nvPr>
            <p:custDataLst>
              <p:tags r:id="rId7"/>
            </p:custDataLst>
          </p:nvPr>
        </p:nvCxnSpPr>
        <p:spPr>
          <a:xfrm>
            <a:off x="7659037" y="559834"/>
            <a:ext cx="802031" cy="0"/>
          </a:xfrm>
          <a:prstGeom prst="line">
            <a:avLst/>
          </a:prstGeom>
          <a:ln w="9525">
            <a:solidFill>
              <a:schemeClr val="accent1">
                <a:lumMod val="60000"/>
                <a:lumOff val="40000"/>
              </a:schemeClr>
            </a:solidFill>
            <a:prstDash val="dash"/>
            <a:headEnd type="oval" w="sm" len="sm"/>
            <a:tailEnd type="oval" w="sm" len="sm"/>
          </a:ln>
        </p:spPr>
        <p:style>
          <a:lnRef idx="2">
            <a:schemeClr val="accent1"/>
          </a:lnRef>
          <a:fillRef idx="0">
            <a:srgbClr val="FFFFFF"/>
          </a:fillRef>
          <a:effectRef idx="0">
            <a:srgbClr val="FFFFFF"/>
          </a:effectRef>
          <a:fontRef idx="minor">
            <a:schemeClr val="tx1"/>
          </a:fontRef>
        </p:style>
      </p:cxnSp>
      <p:cxnSp>
        <p:nvCxnSpPr>
          <p:cNvPr id="29" name="直接连接符 28"/>
          <p:cNvCxnSpPr/>
          <p:nvPr>
            <p:custDataLst>
              <p:tags r:id="rId8"/>
            </p:custDataLst>
          </p:nvPr>
        </p:nvCxnSpPr>
        <p:spPr>
          <a:xfrm>
            <a:off x="7659037" y="1794011"/>
            <a:ext cx="802031" cy="0"/>
          </a:xfrm>
          <a:prstGeom prst="line">
            <a:avLst/>
          </a:prstGeom>
          <a:ln w="9525">
            <a:solidFill>
              <a:schemeClr val="accent3">
                <a:lumMod val="60000"/>
                <a:lumOff val="40000"/>
              </a:schemeClr>
            </a:solidFill>
            <a:prstDash val="dash"/>
            <a:headEnd type="oval" w="sm" len="sm"/>
            <a:tailEnd type="oval" w="sm" len="sm"/>
          </a:ln>
        </p:spPr>
        <p:style>
          <a:lnRef idx="2">
            <a:schemeClr val="accent1"/>
          </a:lnRef>
          <a:fillRef idx="0">
            <a:srgbClr val="FFFFFF"/>
          </a:fillRef>
          <a:effectRef idx="0">
            <a:srgbClr val="FFFFFF"/>
          </a:effectRef>
          <a:fontRef idx="minor">
            <a:schemeClr val="tx1"/>
          </a:fontRef>
        </p:style>
      </p:cxnSp>
      <p:cxnSp>
        <p:nvCxnSpPr>
          <p:cNvPr id="30" name="直接连接符 29"/>
          <p:cNvCxnSpPr/>
          <p:nvPr>
            <p:custDataLst>
              <p:tags r:id="rId9"/>
            </p:custDataLst>
          </p:nvPr>
        </p:nvCxnSpPr>
        <p:spPr>
          <a:xfrm>
            <a:off x="7659037" y="3036103"/>
            <a:ext cx="802031" cy="0"/>
          </a:xfrm>
          <a:prstGeom prst="line">
            <a:avLst/>
          </a:prstGeom>
          <a:ln w="9525">
            <a:solidFill>
              <a:schemeClr val="accent5">
                <a:lumMod val="60000"/>
                <a:lumOff val="40000"/>
              </a:schemeClr>
            </a:solidFill>
            <a:prstDash val="dash"/>
            <a:headEnd type="oval" w="sm" len="sm"/>
            <a:tailEnd type="oval" w="sm" len="sm"/>
          </a:ln>
        </p:spPr>
        <p:style>
          <a:lnRef idx="2">
            <a:schemeClr val="accent1"/>
          </a:lnRef>
          <a:fillRef idx="0">
            <a:srgbClr val="FFFFFF"/>
          </a:fillRef>
          <a:effectRef idx="0">
            <a:srgbClr val="FFFFFF"/>
          </a:effectRef>
          <a:fontRef idx="minor">
            <a:schemeClr val="tx1"/>
          </a:fontRef>
        </p:style>
      </p:cxnSp>
      <p:sp>
        <p:nvSpPr>
          <p:cNvPr id="33" name="椭圆 32"/>
          <p:cNvSpPr/>
          <p:nvPr>
            <p:custDataLst>
              <p:tags r:id="rId10"/>
            </p:custDataLst>
          </p:nvPr>
        </p:nvSpPr>
        <p:spPr>
          <a:xfrm>
            <a:off x="8518054" y="398372"/>
            <a:ext cx="322923" cy="322923"/>
          </a:xfrm>
          <a:prstGeom prst="ellipse">
            <a:avLst/>
          </a:prstGeom>
          <a:gradFill>
            <a:gsLst>
              <a:gs pos="0">
                <a:schemeClr val="accent1">
                  <a:lumMod val="75000"/>
                  <a:lumOff val="25000"/>
                </a:schemeClr>
              </a:gs>
              <a:gs pos="100000">
                <a:schemeClr val="accent1">
                  <a:lumMod val="85000"/>
                  <a:lumOff val="15000"/>
                </a:schemeClr>
              </a:gs>
            </a:gsLst>
            <a:lin ang="2640000" scaled="0"/>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sym typeface="+mn-ea"/>
            </a:endParaRPr>
          </a:p>
        </p:txBody>
      </p:sp>
      <p:cxnSp>
        <p:nvCxnSpPr>
          <p:cNvPr id="35" name="直接连接符 34"/>
          <p:cNvCxnSpPr/>
          <p:nvPr>
            <p:custDataLst>
              <p:tags r:id="rId11"/>
            </p:custDataLst>
          </p:nvPr>
        </p:nvCxnSpPr>
        <p:spPr>
          <a:xfrm>
            <a:off x="4600767" y="1187211"/>
            <a:ext cx="802031" cy="0"/>
          </a:xfrm>
          <a:prstGeom prst="line">
            <a:avLst/>
          </a:prstGeom>
          <a:ln w="9525">
            <a:solidFill>
              <a:schemeClr val="accent2">
                <a:lumMod val="60000"/>
                <a:lumOff val="40000"/>
              </a:schemeClr>
            </a:solidFill>
            <a:prstDash val="dash"/>
            <a:headEnd type="oval" w="sm" len="sm"/>
            <a:tailEnd type="oval" w="sm" len="sm"/>
          </a:ln>
        </p:spPr>
        <p:style>
          <a:lnRef idx="2">
            <a:schemeClr val="accent1"/>
          </a:lnRef>
          <a:fillRef idx="0">
            <a:srgbClr val="FFFFFF"/>
          </a:fillRef>
          <a:effectRef idx="0">
            <a:srgbClr val="FFFFFF"/>
          </a:effectRef>
          <a:fontRef idx="minor">
            <a:schemeClr val="tx1"/>
          </a:fontRef>
        </p:style>
      </p:cxnSp>
      <p:cxnSp>
        <p:nvCxnSpPr>
          <p:cNvPr id="36" name="直接连接符 35"/>
          <p:cNvCxnSpPr/>
          <p:nvPr>
            <p:custDataLst>
              <p:tags r:id="rId12"/>
            </p:custDataLst>
          </p:nvPr>
        </p:nvCxnSpPr>
        <p:spPr>
          <a:xfrm>
            <a:off x="4600767" y="2427721"/>
            <a:ext cx="802031" cy="0"/>
          </a:xfrm>
          <a:prstGeom prst="line">
            <a:avLst/>
          </a:prstGeom>
          <a:ln w="9525">
            <a:solidFill>
              <a:schemeClr val="accent4">
                <a:lumMod val="60000"/>
                <a:lumOff val="40000"/>
              </a:schemeClr>
            </a:solidFill>
            <a:prstDash val="dash"/>
            <a:headEnd type="oval" w="sm" len="sm"/>
            <a:tailEnd type="oval" w="sm" len="sm"/>
          </a:ln>
        </p:spPr>
        <p:style>
          <a:lnRef idx="2">
            <a:schemeClr val="accent1"/>
          </a:lnRef>
          <a:fillRef idx="0">
            <a:srgbClr val="FFFFFF"/>
          </a:fillRef>
          <a:effectRef idx="0">
            <a:srgbClr val="FFFFFF"/>
          </a:effectRef>
          <a:fontRef idx="minor">
            <a:schemeClr val="tx1"/>
          </a:fontRef>
        </p:style>
      </p:cxnSp>
      <p:sp>
        <p:nvSpPr>
          <p:cNvPr id="37" name="椭圆 36"/>
          <p:cNvSpPr/>
          <p:nvPr>
            <p:custDataLst>
              <p:tags r:id="rId13"/>
            </p:custDataLst>
          </p:nvPr>
        </p:nvSpPr>
        <p:spPr>
          <a:xfrm>
            <a:off x="8518054" y="1632550"/>
            <a:ext cx="322923" cy="322923"/>
          </a:xfrm>
          <a:prstGeom prst="ellipse">
            <a:avLst/>
          </a:prstGeom>
          <a:gradFill>
            <a:gsLst>
              <a:gs pos="0">
                <a:schemeClr val="accent3">
                  <a:lumMod val="75000"/>
                  <a:lumOff val="25000"/>
                </a:schemeClr>
              </a:gs>
              <a:gs pos="100000">
                <a:schemeClr val="accent3">
                  <a:lumMod val="85000"/>
                  <a:lumOff val="15000"/>
                </a:schemeClr>
              </a:gs>
            </a:gsLst>
            <a:lin ang="2640000" scaled="0"/>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ym typeface="+mn-ea"/>
            </a:endParaRPr>
          </a:p>
        </p:txBody>
      </p:sp>
      <p:sp>
        <p:nvSpPr>
          <p:cNvPr id="38" name="椭圆 37"/>
          <p:cNvSpPr/>
          <p:nvPr>
            <p:custDataLst>
              <p:tags r:id="rId14"/>
            </p:custDataLst>
          </p:nvPr>
        </p:nvSpPr>
        <p:spPr>
          <a:xfrm>
            <a:off x="8518054" y="2874642"/>
            <a:ext cx="322923" cy="322923"/>
          </a:xfrm>
          <a:prstGeom prst="ellipse">
            <a:avLst/>
          </a:prstGeom>
          <a:gradFill>
            <a:gsLst>
              <a:gs pos="0">
                <a:schemeClr val="accent5">
                  <a:lumMod val="75000"/>
                  <a:lumOff val="25000"/>
                </a:schemeClr>
              </a:gs>
              <a:gs pos="100000">
                <a:schemeClr val="accent5">
                  <a:lumMod val="85000"/>
                  <a:lumOff val="15000"/>
                </a:schemeClr>
              </a:gs>
            </a:gsLst>
            <a:lin ang="2640000" scaled="0"/>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41" name="椭圆 40"/>
          <p:cNvSpPr/>
          <p:nvPr>
            <p:custDataLst>
              <p:tags r:id="rId15"/>
            </p:custDataLst>
          </p:nvPr>
        </p:nvSpPr>
        <p:spPr>
          <a:xfrm>
            <a:off x="4222441" y="1025750"/>
            <a:ext cx="322923" cy="322923"/>
          </a:xfrm>
          <a:prstGeom prst="ellipse">
            <a:avLst/>
          </a:prstGeom>
          <a:gradFill>
            <a:gsLst>
              <a:gs pos="0">
                <a:schemeClr val="accent2">
                  <a:lumMod val="75000"/>
                  <a:lumOff val="25000"/>
                </a:schemeClr>
              </a:gs>
              <a:gs pos="100000">
                <a:schemeClr val="accent2">
                  <a:lumMod val="85000"/>
                  <a:lumOff val="15000"/>
                </a:schemeClr>
              </a:gs>
            </a:gsLst>
            <a:lin ang="2640000" scaled="0"/>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42" name="椭圆 41"/>
          <p:cNvSpPr/>
          <p:nvPr>
            <p:custDataLst>
              <p:tags r:id="rId16"/>
            </p:custDataLst>
          </p:nvPr>
        </p:nvSpPr>
        <p:spPr>
          <a:xfrm>
            <a:off x="4222441" y="2266259"/>
            <a:ext cx="322923" cy="322923"/>
          </a:xfrm>
          <a:prstGeom prst="ellipse">
            <a:avLst/>
          </a:prstGeom>
          <a:gradFill>
            <a:gsLst>
              <a:gs pos="0">
                <a:schemeClr val="accent4">
                  <a:lumMod val="75000"/>
                  <a:lumOff val="25000"/>
                </a:schemeClr>
              </a:gs>
              <a:gs pos="100000">
                <a:schemeClr val="accent4">
                  <a:lumMod val="85000"/>
                  <a:lumOff val="15000"/>
                </a:schemeClr>
              </a:gs>
            </a:gsLst>
            <a:lin ang="2640000" scaled="0"/>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sym typeface="+mn-ea"/>
            </a:endParaRPr>
          </a:p>
        </p:txBody>
      </p:sp>
      <p:pic>
        <p:nvPicPr>
          <p:cNvPr id="50" name="图片 49" descr="343439383331313b343532303033313bd3a6d3c3c9ccb3c7"/>
          <p:cNvPicPr>
            <a:picLocks noChangeAspect="1"/>
          </p:cNvPicPr>
          <p:nvPr>
            <p:custDataLst>
              <p:tags r:id="rId17"/>
            </p:custDataLst>
          </p:nvPr>
        </p:nvPicPr>
        <p:blipFill>
          <a:blip r:embed="rId18"/>
          <a:stretch>
            <a:fillRect/>
          </a:stretch>
        </p:blipFill>
        <p:spPr>
          <a:xfrm>
            <a:off x="8600367" y="2956955"/>
            <a:ext cx="158545" cy="158545"/>
          </a:xfrm>
          <a:prstGeom prst="rect">
            <a:avLst/>
          </a:prstGeom>
          <a:effectLst/>
        </p:spPr>
      </p:pic>
      <p:sp>
        <p:nvSpPr>
          <p:cNvPr id="13" name="平行四边形 12"/>
          <p:cNvSpPr/>
          <p:nvPr>
            <p:custDataLst>
              <p:tags r:id="rId19"/>
            </p:custDataLst>
          </p:nvPr>
        </p:nvSpPr>
        <p:spPr>
          <a:xfrm rot="16200000" flipV="1">
            <a:off x="7691223" y="3609661"/>
            <a:ext cx="408402" cy="478052"/>
          </a:xfrm>
          <a:prstGeom prst="parallelogram">
            <a:avLst>
              <a:gd name="adj" fmla="val 47404"/>
            </a:avLst>
          </a:prstGeom>
          <a:gradFill>
            <a:gsLst>
              <a:gs pos="0">
                <a:schemeClr val="accent6">
                  <a:lumMod val="75000"/>
                </a:schemeClr>
              </a:gs>
              <a:gs pos="100000">
                <a:schemeClr val="accent6">
                  <a:lumMod val="9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cxnSp>
        <p:nvCxnSpPr>
          <p:cNvPr id="15" name="直接连接符 14"/>
          <p:cNvCxnSpPr/>
          <p:nvPr>
            <p:custDataLst>
              <p:tags r:id="rId20"/>
            </p:custDataLst>
          </p:nvPr>
        </p:nvCxnSpPr>
        <p:spPr>
          <a:xfrm>
            <a:off x="4600767" y="3644486"/>
            <a:ext cx="802031" cy="0"/>
          </a:xfrm>
          <a:prstGeom prst="line">
            <a:avLst/>
          </a:prstGeom>
          <a:ln w="9525">
            <a:solidFill>
              <a:schemeClr val="accent6">
                <a:lumMod val="60000"/>
                <a:lumOff val="40000"/>
              </a:schemeClr>
            </a:solidFill>
            <a:prstDash val="dash"/>
            <a:headEnd type="oval" w="sm" len="sm"/>
            <a:tailEnd type="oval" w="sm" len="sm"/>
          </a:ln>
        </p:spPr>
        <p:style>
          <a:lnRef idx="2">
            <a:schemeClr val="accent1"/>
          </a:lnRef>
          <a:fillRef idx="0">
            <a:srgbClr val="FFFFFF"/>
          </a:fillRef>
          <a:effectRef idx="0">
            <a:srgbClr val="FFFFFF"/>
          </a:effectRef>
          <a:fontRef idx="minor">
            <a:schemeClr val="tx1"/>
          </a:fontRef>
        </p:style>
      </p:cxnSp>
      <p:sp>
        <p:nvSpPr>
          <p:cNvPr id="16" name="椭圆 15"/>
          <p:cNvSpPr/>
          <p:nvPr>
            <p:custDataLst>
              <p:tags r:id="rId21"/>
            </p:custDataLst>
          </p:nvPr>
        </p:nvSpPr>
        <p:spPr>
          <a:xfrm>
            <a:off x="4222441" y="3483024"/>
            <a:ext cx="322923" cy="322923"/>
          </a:xfrm>
          <a:prstGeom prst="ellipse">
            <a:avLst/>
          </a:prstGeom>
          <a:gradFill>
            <a:gsLst>
              <a:gs pos="0">
                <a:schemeClr val="accent6">
                  <a:lumMod val="75000"/>
                  <a:lumOff val="25000"/>
                </a:schemeClr>
              </a:gs>
              <a:gs pos="100000">
                <a:schemeClr val="accent6">
                  <a:lumMod val="85000"/>
                  <a:lumOff val="15000"/>
                </a:schemeClr>
              </a:gs>
            </a:gsLst>
            <a:lin ang="2640000" scaled="0"/>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17" name="标题"/>
          <p:cNvSpPr/>
          <p:nvPr>
            <p:custDataLst>
              <p:tags r:id="rId22"/>
            </p:custDataLst>
          </p:nvPr>
        </p:nvSpPr>
        <p:spPr>
          <a:xfrm>
            <a:off x="4898692" y="2932574"/>
            <a:ext cx="2552779" cy="463806"/>
          </a:xfrm>
          <a:prstGeom prst="rect">
            <a:avLst/>
          </a:prstGeom>
          <a:gradFill>
            <a:gsLst>
              <a:gs pos="80000">
                <a:schemeClr val="accent5">
                  <a:lumMod val="70000"/>
                  <a:lumOff val="30000"/>
                </a:schemeClr>
              </a:gs>
              <a:gs pos="20000">
                <a:schemeClr val="accent5"/>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lumMod val="100000"/>
                  </a:schemeClr>
                </a:solidFill>
                <a:uFillTx/>
                <a:latin typeface="+mn-ea"/>
                <a:cs typeface="+mn-ea"/>
                <a:sym typeface="+mn-ea"/>
              </a:rPr>
              <a:t>class A</a:t>
            </a:r>
            <a:endParaRPr lang="en-US" altLang="zh-CN" b="1">
              <a:solidFill>
                <a:schemeClr val="lt1">
                  <a:lumMod val="100000"/>
                </a:schemeClr>
              </a:solidFill>
              <a:uFillTx/>
              <a:latin typeface="+mn-ea"/>
              <a:cs typeface="+mn-ea"/>
              <a:sym typeface="+mn-ea"/>
            </a:endParaRPr>
          </a:p>
        </p:txBody>
      </p:sp>
      <p:sp>
        <p:nvSpPr>
          <p:cNvPr id="19" name="标题"/>
          <p:cNvSpPr/>
          <p:nvPr>
            <p:custDataLst>
              <p:tags r:id="rId23"/>
            </p:custDataLst>
          </p:nvPr>
        </p:nvSpPr>
        <p:spPr>
          <a:xfrm>
            <a:off x="5549900" y="2175510"/>
            <a:ext cx="3333750" cy="696595"/>
          </a:xfrm>
          <a:prstGeom prst="rect">
            <a:avLst/>
          </a:prstGeom>
          <a:gradFill>
            <a:gsLst>
              <a:gs pos="80000">
                <a:schemeClr val="accent4">
                  <a:lumMod val="70000"/>
                  <a:lumOff val="30000"/>
                </a:schemeClr>
              </a:gs>
              <a:gs pos="20000">
                <a:schemeClr val="accent4"/>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400" b="1">
                <a:solidFill>
                  <a:schemeClr val="lt1">
                    <a:lumMod val="100000"/>
                  </a:schemeClr>
                </a:solidFill>
                <a:uFillTx/>
                <a:latin typeface="+mn-ea"/>
                <a:cs typeface="+mn-ea"/>
                <a:sym typeface="+mn-ea"/>
              </a:rPr>
              <a:t>Other classes</a:t>
            </a:r>
            <a:endParaRPr lang="en-US" altLang="zh-CN" b="1">
              <a:solidFill>
                <a:schemeClr val="lt1">
                  <a:lumMod val="100000"/>
                </a:schemeClr>
              </a:solidFill>
              <a:uFillTx/>
              <a:latin typeface="+mn-ea"/>
              <a:cs typeface="+mn-ea"/>
              <a:sym typeface="+mn-ea"/>
            </a:endParaRPr>
          </a:p>
        </p:txBody>
      </p:sp>
      <p:sp>
        <p:nvSpPr>
          <p:cNvPr id="20" name="标题"/>
          <p:cNvSpPr/>
          <p:nvPr>
            <p:custDataLst>
              <p:tags r:id="rId24"/>
            </p:custDataLst>
          </p:nvPr>
        </p:nvSpPr>
        <p:spPr>
          <a:xfrm>
            <a:off x="4931077" y="1570287"/>
            <a:ext cx="2552779" cy="463806"/>
          </a:xfrm>
          <a:prstGeom prst="rect">
            <a:avLst/>
          </a:prstGeom>
          <a:gradFill>
            <a:gsLst>
              <a:gs pos="80000">
                <a:schemeClr val="accent3">
                  <a:lumMod val="70000"/>
                  <a:lumOff val="30000"/>
                </a:schemeClr>
              </a:gs>
              <a:gs pos="20000">
                <a:schemeClr val="accent3"/>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lumMod val="100000"/>
                  </a:schemeClr>
                </a:solidFill>
                <a:uFillTx/>
                <a:latin typeface="+mn-ea"/>
                <a:cs typeface="+mn-ea"/>
                <a:sym typeface="+mn-ea"/>
              </a:rPr>
              <a:t>class B</a:t>
            </a:r>
            <a:endParaRPr lang="en-US" altLang="zh-CN" b="1">
              <a:solidFill>
                <a:schemeClr val="lt1">
                  <a:lumMod val="100000"/>
                </a:schemeClr>
              </a:solidFill>
              <a:uFillTx/>
              <a:latin typeface="+mn-ea"/>
              <a:cs typeface="+mn-ea"/>
              <a:sym typeface="+mn-ea"/>
            </a:endParaRPr>
          </a:p>
        </p:txBody>
      </p:sp>
      <p:sp>
        <p:nvSpPr>
          <p:cNvPr id="21" name="标题"/>
          <p:cNvSpPr/>
          <p:nvPr>
            <p:custDataLst>
              <p:tags r:id="rId25"/>
            </p:custDataLst>
          </p:nvPr>
        </p:nvSpPr>
        <p:spPr>
          <a:xfrm>
            <a:off x="5581672" y="962432"/>
            <a:ext cx="2553307" cy="463806"/>
          </a:xfrm>
          <a:prstGeom prst="rect">
            <a:avLst/>
          </a:prstGeom>
          <a:gradFill>
            <a:gsLst>
              <a:gs pos="80000">
                <a:schemeClr val="accent2">
                  <a:lumMod val="70000"/>
                  <a:lumOff val="30000"/>
                </a:schemeClr>
              </a:gs>
              <a:gs pos="20000">
                <a:schemeClr val="accent2"/>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lumMod val="100000"/>
                  </a:schemeClr>
                </a:solidFill>
                <a:uFillTx/>
                <a:latin typeface="+mn-ea"/>
                <a:cs typeface="+mn-ea"/>
                <a:sym typeface="+mn-ea"/>
              </a:rPr>
              <a:t>class A</a:t>
            </a:r>
            <a:endParaRPr lang="en-US" altLang="zh-CN" b="1">
              <a:solidFill>
                <a:schemeClr val="lt1">
                  <a:lumMod val="100000"/>
                </a:schemeClr>
              </a:solidFill>
              <a:uFillTx/>
              <a:latin typeface="+mn-ea"/>
              <a:cs typeface="+mn-ea"/>
              <a:sym typeface="+mn-ea"/>
            </a:endParaRPr>
          </a:p>
        </p:txBody>
      </p:sp>
      <p:sp>
        <p:nvSpPr>
          <p:cNvPr id="22" name="标题"/>
          <p:cNvSpPr/>
          <p:nvPr>
            <p:custDataLst>
              <p:tags r:id="rId26"/>
            </p:custDataLst>
          </p:nvPr>
        </p:nvSpPr>
        <p:spPr>
          <a:xfrm>
            <a:off x="4661535" y="88900"/>
            <a:ext cx="3046095" cy="737235"/>
          </a:xfrm>
          <a:prstGeom prst="rect">
            <a:avLst/>
          </a:prstGeom>
          <a:gradFill>
            <a:gsLst>
              <a:gs pos="80000">
                <a:schemeClr val="accent1">
                  <a:lumMod val="70000"/>
                  <a:lumOff val="30000"/>
                </a:schemeClr>
              </a:gs>
              <a:gs pos="20000">
                <a:schemeClr val="accent1"/>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400" b="1">
                <a:solidFill>
                  <a:schemeClr val="lt1">
                    <a:lumMod val="100000"/>
                  </a:schemeClr>
                </a:solidFill>
                <a:uFillTx/>
                <a:latin typeface="+mn-ea"/>
                <a:cs typeface="+mn-ea"/>
                <a:sym typeface="+mn-ea"/>
              </a:rPr>
              <a:t>Inovative classes</a:t>
            </a:r>
            <a:endParaRPr lang="en-US" altLang="zh-CN" sz="2400" b="1">
              <a:solidFill>
                <a:schemeClr val="lt1">
                  <a:lumMod val="100000"/>
                </a:schemeClr>
              </a:solidFill>
              <a:uFillTx/>
              <a:latin typeface="+mn-ea"/>
              <a:cs typeface="+mn-ea"/>
              <a:sym typeface="+mn-ea"/>
            </a:endParaRPr>
          </a:p>
        </p:txBody>
      </p:sp>
      <p:sp>
        <p:nvSpPr>
          <p:cNvPr id="23" name="标题"/>
          <p:cNvSpPr/>
          <p:nvPr>
            <p:custDataLst>
              <p:tags r:id="rId27"/>
            </p:custDataLst>
          </p:nvPr>
        </p:nvSpPr>
        <p:spPr>
          <a:xfrm>
            <a:off x="5549814" y="3538846"/>
            <a:ext cx="2552779" cy="463806"/>
          </a:xfrm>
          <a:prstGeom prst="rect">
            <a:avLst/>
          </a:prstGeom>
          <a:gradFill>
            <a:gsLst>
              <a:gs pos="80000">
                <a:schemeClr val="accent6">
                  <a:lumMod val="70000"/>
                  <a:lumOff val="30000"/>
                </a:schemeClr>
              </a:gs>
              <a:gs pos="20000">
                <a:schemeClr val="accent6"/>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lumMod val="100000"/>
                  </a:schemeClr>
                </a:solidFill>
                <a:uFillTx/>
                <a:latin typeface="+mn-ea"/>
                <a:cs typeface="+mn-ea"/>
                <a:sym typeface="+mn-ea"/>
              </a:rPr>
              <a:t>class B</a:t>
            </a:r>
            <a:endParaRPr lang="en-US" altLang="zh-CN" b="1">
              <a:solidFill>
                <a:schemeClr val="lt1">
                  <a:lumMod val="100000"/>
                </a:schemeClr>
              </a:solidFill>
              <a:uFillTx/>
              <a:latin typeface="+mn-ea"/>
              <a:cs typeface="+mn-ea"/>
              <a:sym typeface="+mn-ea"/>
            </a:endParaRPr>
          </a:p>
        </p:txBody>
      </p:sp>
      <p:sp>
        <p:nvSpPr>
          <p:cNvPr id="24" name="矩形 23"/>
          <p:cNvSpPr/>
          <p:nvPr>
            <p:custDataLst>
              <p:tags r:id="rId28"/>
            </p:custDataLst>
          </p:nvPr>
        </p:nvSpPr>
        <p:spPr>
          <a:xfrm>
            <a:off x="9060180" y="182245"/>
            <a:ext cx="2557145" cy="1085215"/>
          </a:xfrm>
          <a:prstGeom prst="rect">
            <a:avLst/>
          </a:prstGeom>
          <a:noFill/>
        </p:spPr>
        <p:txBody>
          <a:bodyPr wrap="square" lIns="0" tIns="0" rIns="0" bIns="0" rtlCol="0" anchor="ctr" anchorCtr="0">
            <a:noAutofit/>
          </a:bodyPr>
          <a:lstStyle/>
          <a:p>
            <a:pPr algn="just">
              <a:lnSpc>
                <a:spcPct val="130000"/>
              </a:lnSpc>
              <a:spcBef>
                <a:spcPct val="0"/>
              </a:spcBef>
              <a:spcAft>
                <a:spcPct val="0"/>
              </a:spcAft>
            </a:pPr>
            <a:r>
              <a:rPr lang="zh-CN" altLang="en-US" sz="2000" dirty="0">
                <a:solidFill>
                  <a:schemeClr val="tx1">
                    <a:lumMod val="85000"/>
                    <a:lumOff val="15000"/>
                  </a:schemeClr>
                </a:solidFill>
                <a:latin typeface="Times New Roman" panose="02020603050405020304" charset="0"/>
                <a:cs typeface="Times New Roman" panose="02020603050405020304" charset="0"/>
              </a:rPr>
              <a:t>Students wh</a:t>
            </a:r>
            <a:r>
              <a:rPr lang="en-US" altLang="zh-CN" sz="2000" dirty="0">
                <a:solidFill>
                  <a:schemeClr val="tx1">
                    <a:lumMod val="85000"/>
                    <a:lumOff val="15000"/>
                  </a:schemeClr>
                </a:solidFill>
                <a:latin typeface="Times New Roman" panose="02020603050405020304" charset="0"/>
                <a:cs typeface="Times New Roman" panose="02020603050405020304" charset="0"/>
              </a:rPr>
              <a:t>o</a:t>
            </a:r>
            <a:r>
              <a:rPr lang="zh-CN" altLang="en-US" sz="2000" dirty="0">
                <a:solidFill>
                  <a:schemeClr val="tx1">
                    <a:lumMod val="85000"/>
                    <a:lumOff val="15000"/>
                  </a:schemeClr>
                </a:solidFill>
                <a:latin typeface="Times New Roman" panose="02020603050405020304" charset="0"/>
                <a:cs typeface="Times New Roman" panose="02020603050405020304" charset="0"/>
              </a:rPr>
              <a:t> passed </a:t>
            </a:r>
            <a:r>
              <a:rPr lang="zh-CN" altLang="en-US" sz="2000" dirty="0">
                <a:solidFill>
                  <a:srgbClr val="0070C0"/>
                </a:solidFill>
                <a:latin typeface="Times New Roman" panose="02020603050405020304" charset="0"/>
                <a:cs typeface="Times New Roman" panose="02020603050405020304" charset="0"/>
              </a:rPr>
              <a:t>the Independent Entrance Examination</a:t>
            </a:r>
            <a:endParaRPr lang="zh-CN" altLang="en-US" sz="2000" dirty="0">
              <a:solidFill>
                <a:srgbClr val="0070C0"/>
              </a:solidFill>
              <a:latin typeface="Times New Roman" panose="02020603050405020304" charset="0"/>
              <a:cs typeface="Times New Roman" panose="02020603050405020304" charset="0"/>
            </a:endParaRPr>
          </a:p>
        </p:txBody>
      </p:sp>
      <p:sp>
        <p:nvSpPr>
          <p:cNvPr id="26" name="矩形 25"/>
          <p:cNvSpPr/>
          <p:nvPr>
            <p:custDataLst>
              <p:tags r:id="rId29"/>
            </p:custDataLst>
          </p:nvPr>
        </p:nvSpPr>
        <p:spPr>
          <a:xfrm>
            <a:off x="8991357" y="2688908"/>
            <a:ext cx="1947035" cy="738185"/>
          </a:xfrm>
          <a:prstGeom prst="rect">
            <a:avLst/>
          </a:prstGeom>
          <a:noFill/>
        </p:spPr>
        <p:txBody>
          <a:bodyPr wrap="square" lIns="0" tIns="0" rIns="0" bIns="0" rtlCol="0" anchor="ctr" anchorCtr="0">
            <a:noAutofit/>
          </a:bodyPr>
          <a:lstStyle/>
          <a:p>
            <a:pPr algn="just">
              <a:lnSpc>
                <a:spcPct val="130000"/>
              </a:lnSpc>
              <a:spcBef>
                <a:spcPct val="0"/>
              </a:spcBef>
              <a:spcAft>
                <a:spcPct val="0"/>
              </a:spcAft>
            </a:pPr>
            <a:r>
              <a:rPr lang="en-US" altLang="zh-CN" sz="1400" dirty="0">
                <a:solidFill>
                  <a:schemeClr val="tx1">
                    <a:lumMod val="85000"/>
                    <a:lumOff val="15000"/>
                  </a:schemeClr>
                </a:solidFill>
                <a:latin typeface="+mn-ea"/>
                <a:cs typeface="+mn-ea"/>
              </a:rPr>
              <a:t>Higher grades</a:t>
            </a:r>
            <a:endParaRPr lang="en-US" altLang="zh-CN" sz="1400" dirty="0">
              <a:solidFill>
                <a:schemeClr val="tx1">
                  <a:lumMod val="85000"/>
                  <a:lumOff val="15000"/>
                </a:schemeClr>
              </a:solidFill>
              <a:latin typeface="+mn-ea"/>
              <a:cs typeface="+mn-ea"/>
            </a:endParaRPr>
          </a:p>
        </p:txBody>
      </p:sp>
      <p:sp>
        <p:nvSpPr>
          <p:cNvPr id="27" name="矩形 26"/>
          <p:cNvSpPr/>
          <p:nvPr>
            <p:custDataLst>
              <p:tags r:id="rId30"/>
            </p:custDataLst>
          </p:nvPr>
        </p:nvSpPr>
        <p:spPr>
          <a:xfrm>
            <a:off x="1352550" y="2086610"/>
            <a:ext cx="2814320" cy="737870"/>
          </a:xfrm>
          <a:prstGeom prst="rect">
            <a:avLst/>
          </a:prstGeom>
          <a:noFill/>
        </p:spPr>
        <p:txBody>
          <a:bodyPr wrap="square" lIns="0" tIns="0" rIns="0" bIns="0" rtlCol="0" anchor="ctr" anchorCtr="0">
            <a:noAutofit/>
          </a:bodyPr>
          <a:lstStyle/>
          <a:p>
            <a:pPr algn="just">
              <a:lnSpc>
                <a:spcPct val="130000"/>
              </a:lnSpc>
              <a:spcBef>
                <a:spcPct val="0"/>
              </a:spcBef>
              <a:spcAft>
                <a:spcPct val="0"/>
              </a:spcAft>
            </a:pPr>
            <a:r>
              <a:rPr lang="en-US" altLang="zh-CN" sz="2000" dirty="0">
                <a:solidFill>
                  <a:schemeClr val="tx1">
                    <a:lumMod val="85000"/>
                    <a:lumOff val="15000"/>
                  </a:schemeClr>
                </a:solidFill>
                <a:latin typeface="Times New Roman" panose="02020603050405020304" charset="0"/>
                <a:cs typeface="Times New Roman" panose="02020603050405020304" charset="0"/>
              </a:rPr>
              <a:t>Student</a:t>
            </a:r>
            <a:r>
              <a:rPr lang="zh-CN" altLang="en-US" sz="2000" dirty="0">
                <a:solidFill>
                  <a:schemeClr val="tx1">
                    <a:lumMod val="85000"/>
                    <a:lumOff val="15000"/>
                  </a:schemeClr>
                </a:solidFill>
                <a:latin typeface="Times New Roman" panose="02020603050405020304" charset="0"/>
                <a:cs typeface="Times New Roman" panose="02020603050405020304" charset="0"/>
              </a:rPr>
              <a:t>s entering through the </a:t>
            </a:r>
            <a:r>
              <a:rPr lang="en-US" altLang="zh-CN" sz="2000" dirty="0">
                <a:solidFill>
                  <a:srgbClr val="0070C0"/>
                </a:solidFill>
                <a:latin typeface="Times New Roman" panose="02020603050405020304" charset="0"/>
                <a:cs typeface="Times New Roman" panose="02020603050405020304" charset="0"/>
              </a:rPr>
              <a:t>Zhongkao</a:t>
            </a:r>
            <a:endParaRPr lang="en-US" altLang="zh-CN" sz="2000" dirty="0">
              <a:solidFill>
                <a:srgbClr val="0070C0"/>
              </a:solidFill>
              <a:latin typeface="Times New Roman" panose="02020603050405020304" charset="0"/>
              <a:cs typeface="Times New Roman" panose="02020603050405020304" charset="0"/>
            </a:endParaRPr>
          </a:p>
        </p:txBody>
      </p:sp>
      <p:sp>
        <p:nvSpPr>
          <p:cNvPr id="31" name="矩形 30"/>
          <p:cNvSpPr/>
          <p:nvPr>
            <p:custDataLst>
              <p:tags r:id="rId31"/>
            </p:custDataLst>
          </p:nvPr>
        </p:nvSpPr>
        <p:spPr>
          <a:xfrm>
            <a:off x="2220003" y="826298"/>
            <a:ext cx="1947035" cy="738185"/>
          </a:xfrm>
          <a:prstGeom prst="rect">
            <a:avLst/>
          </a:prstGeom>
          <a:noFill/>
        </p:spPr>
        <p:txBody>
          <a:bodyPr wrap="square" lIns="0" tIns="0" rIns="0" bIns="0" rtlCol="0" anchor="ctr" anchorCtr="0">
            <a:noAutofit/>
          </a:bodyPr>
          <a:lstStyle/>
          <a:p>
            <a:pPr algn="r">
              <a:lnSpc>
                <a:spcPct val="130000"/>
              </a:lnSpc>
              <a:spcBef>
                <a:spcPct val="0"/>
              </a:spcBef>
              <a:spcAft>
                <a:spcPct val="0"/>
              </a:spcAft>
            </a:pPr>
            <a:r>
              <a:rPr lang="zh-CN" altLang="en-US" sz="1400" dirty="0">
                <a:solidFill>
                  <a:schemeClr val="tx1">
                    <a:lumMod val="85000"/>
                    <a:lumOff val="15000"/>
                  </a:schemeClr>
                </a:solidFill>
                <a:latin typeface="+mn-ea"/>
                <a:cs typeface="+mn-ea"/>
              </a:rPr>
              <a:t>Higher grades</a:t>
            </a:r>
            <a:endParaRPr lang="zh-CN" altLang="en-US" sz="1400" dirty="0">
              <a:solidFill>
                <a:schemeClr val="tx1">
                  <a:lumMod val="85000"/>
                  <a:lumOff val="15000"/>
                </a:schemeClr>
              </a:solidFill>
              <a:latin typeface="+mn-ea"/>
              <a:cs typeface="+mn-ea"/>
            </a:endParaRPr>
          </a:p>
        </p:txBody>
      </p:sp>
      <p:sp>
        <p:nvSpPr>
          <p:cNvPr id="46" name="任意多边形: 形状 45"/>
          <p:cNvSpPr/>
          <p:nvPr>
            <p:custDataLst>
              <p:tags r:id="rId32"/>
            </p:custDataLst>
          </p:nvPr>
        </p:nvSpPr>
        <p:spPr>
          <a:xfrm>
            <a:off x="4318474" y="1108064"/>
            <a:ext cx="142955" cy="158545"/>
          </a:xfrm>
          <a:custGeom>
            <a:avLst/>
            <a:gdLst>
              <a:gd name="connsiteX0" fmla="*/ 154840 w 172039"/>
              <a:gd name="connsiteY0" fmla="*/ 110895 h 190800"/>
              <a:gd name="connsiteX1" fmla="*/ 169004 w 172039"/>
              <a:gd name="connsiteY1" fmla="*/ 110895 h 190800"/>
              <a:gd name="connsiteX2" fmla="*/ 169004 w 172039"/>
              <a:gd name="connsiteY2" fmla="*/ 125673 h 190800"/>
              <a:gd name="connsiteX3" fmla="*/ 108301 w 172039"/>
              <a:gd name="connsiteY3" fmla="*/ 189005 h 190800"/>
              <a:gd name="connsiteX4" fmla="*/ 103243 w 172039"/>
              <a:gd name="connsiteY4" fmla="*/ 190061 h 190800"/>
              <a:gd name="connsiteX5" fmla="*/ 95149 w 172039"/>
              <a:gd name="connsiteY5" fmla="*/ 186894 h 190800"/>
              <a:gd name="connsiteX6" fmla="*/ 70868 w 172039"/>
              <a:gd name="connsiteY6" fmla="*/ 160506 h 190800"/>
              <a:gd name="connsiteX7" fmla="*/ 70868 w 172039"/>
              <a:gd name="connsiteY7" fmla="*/ 145729 h 190800"/>
              <a:gd name="connsiteX8" fmla="*/ 85032 w 172039"/>
              <a:gd name="connsiteY8" fmla="*/ 145729 h 190800"/>
              <a:gd name="connsiteX9" fmla="*/ 103243 w 172039"/>
              <a:gd name="connsiteY9" fmla="*/ 164728 h 190800"/>
              <a:gd name="connsiteX10" fmla="*/ 50586 w 172039"/>
              <a:gd name="connsiteY10" fmla="*/ 31666 h 190800"/>
              <a:gd name="connsiteX11" fmla="*/ 40468 w 172039"/>
              <a:gd name="connsiteY11" fmla="*/ 42221 h 190800"/>
              <a:gd name="connsiteX12" fmla="*/ 80937 w 172039"/>
              <a:gd name="connsiteY12" fmla="*/ 84443 h 190800"/>
              <a:gd name="connsiteX13" fmla="*/ 121406 w 172039"/>
              <a:gd name="connsiteY13" fmla="*/ 42221 h 190800"/>
              <a:gd name="connsiteX14" fmla="*/ 111289 w 172039"/>
              <a:gd name="connsiteY14" fmla="*/ 31666 h 190800"/>
              <a:gd name="connsiteX15" fmla="*/ 101171 w 172039"/>
              <a:gd name="connsiteY15" fmla="*/ 42221 h 190800"/>
              <a:gd name="connsiteX16" fmla="*/ 80937 w 172039"/>
              <a:gd name="connsiteY16" fmla="*/ 63332 h 190800"/>
              <a:gd name="connsiteX17" fmla="*/ 60703 w 172039"/>
              <a:gd name="connsiteY17" fmla="*/ 42221 h 190800"/>
              <a:gd name="connsiteX18" fmla="*/ 50586 w 172039"/>
              <a:gd name="connsiteY18" fmla="*/ 31666 h 190800"/>
              <a:gd name="connsiteX19" fmla="*/ 30351 w 172039"/>
              <a:gd name="connsiteY19" fmla="*/ 0 h 190800"/>
              <a:gd name="connsiteX20" fmla="*/ 131523 w 172039"/>
              <a:gd name="connsiteY20" fmla="*/ 0 h 190800"/>
              <a:gd name="connsiteX21" fmla="*/ 161874 w 172039"/>
              <a:gd name="connsiteY21" fmla="*/ 31666 h 190800"/>
              <a:gd name="connsiteX22" fmla="*/ 162179 w 172039"/>
              <a:gd name="connsiteY22" fmla="*/ 95028 h 190800"/>
              <a:gd name="connsiteX23" fmla="*/ 102387 w 172039"/>
              <a:gd name="connsiteY23" fmla="*/ 154805 h 190800"/>
              <a:gd name="connsiteX24" fmla="*/ 87318 w 172039"/>
              <a:gd name="connsiteY24" fmla="*/ 139600 h 190800"/>
              <a:gd name="connsiteX25" fmla="*/ 64327 w 172039"/>
              <a:gd name="connsiteY25" fmla="*/ 139600 h 190800"/>
              <a:gd name="connsiteX26" fmla="*/ 64327 w 172039"/>
              <a:gd name="connsiteY26" fmla="*/ 162741 h 190800"/>
              <a:gd name="connsiteX27" fmla="*/ 88691 w 172039"/>
              <a:gd name="connsiteY27" fmla="*/ 190800 h 190800"/>
              <a:gd name="connsiteX28" fmla="*/ 30351 w 172039"/>
              <a:gd name="connsiteY28" fmla="*/ 189997 h 190800"/>
              <a:gd name="connsiteX29" fmla="*/ 0 w 172039"/>
              <a:gd name="connsiteY29" fmla="*/ 158331 h 190800"/>
              <a:gd name="connsiteX30" fmla="*/ 0 w 172039"/>
              <a:gd name="connsiteY30" fmla="*/ 31666 h 190800"/>
              <a:gd name="connsiteX31" fmla="*/ 30351 w 172039"/>
              <a:gd name="connsiteY31" fmla="*/ 0 h 1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2039" h="190800">
                <a:moveTo>
                  <a:pt x="154840" y="110895"/>
                </a:moveTo>
                <a:cubicBezTo>
                  <a:pt x="158887" y="106673"/>
                  <a:pt x="164957" y="106673"/>
                  <a:pt x="169004" y="110895"/>
                </a:cubicBezTo>
                <a:cubicBezTo>
                  <a:pt x="173051" y="115118"/>
                  <a:pt x="173051" y="121451"/>
                  <a:pt x="169004" y="125673"/>
                </a:cubicBezTo>
                <a:lnTo>
                  <a:pt x="108301" y="189005"/>
                </a:lnTo>
                <a:lnTo>
                  <a:pt x="103243" y="190061"/>
                </a:lnTo>
                <a:cubicBezTo>
                  <a:pt x="100207" y="190061"/>
                  <a:pt x="97172" y="189005"/>
                  <a:pt x="95149" y="186894"/>
                </a:cubicBezTo>
                <a:lnTo>
                  <a:pt x="70868" y="160506"/>
                </a:lnTo>
                <a:cubicBezTo>
                  <a:pt x="66821" y="156284"/>
                  <a:pt x="66821" y="149951"/>
                  <a:pt x="70868" y="145729"/>
                </a:cubicBezTo>
                <a:cubicBezTo>
                  <a:pt x="74914" y="141506"/>
                  <a:pt x="80985" y="141506"/>
                  <a:pt x="85032" y="145729"/>
                </a:cubicBezTo>
                <a:lnTo>
                  <a:pt x="103243" y="164728"/>
                </a:lnTo>
                <a:close/>
                <a:moveTo>
                  <a:pt x="50586" y="31666"/>
                </a:moveTo>
                <a:cubicBezTo>
                  <a:pt x="44515" y="31666"/>
                  <a:pt x="40468" y="35888"/>
                  <a:pt x="40468" y="42221"/>
                </a:cubicBezTo>
                <a:cubicBezTo>
                  <a:pt x="40468" y="65443"/>
                  <a:pt x="58679" y="84443"/>
                  <a:pt x="80937" y="84443"/>
                </a:cubicBezTo>
                <a:cubicBezTo>
                  <a:pt x="103195" y="84443"/>
                  <a:pt x="121406" y="65443"/>
                  <a:pt x="121406" y="42221"/>
                </a:cubicBezTo>
                <a:cubicBezTo>
                  <a:pt x="121406" y="35888"/>
                  <a:pt x="117359" y="31666"/>
                  <a:pt x="111289" y="31666"/>
                </a:cubicBezTo>
                <a:cubicBezTo>
                  <a:pt x="105218" y="31666"/>
                  <a:pt x="101171" y="35888"/>
                  <a:pt x="101171" y="42221"/>
                </a:cubicBezTo>
                <a:cubicBezTo>
                  <a:pt x="101171" y="53832"/>
                  <a:pt x="92066" y="63332"/>
                  <a:pt x="80937" y="63332"/>
                </a:cubicBezTo>
                <a:cubicBezTo>
                  <a:pt x="69808" y="63332"/>
                  <a:pt x="60703" y="53832"/>
                  <a:pt x="60703" y="42221"/>
                </a:cubicBezTo>
                <a:cubicBezTo>
                  <a:pt x="60703" y="35888"/>
                  <a:pt x="56656" y="31666"/>
                  <a:pt x="50586" y="31666"/>
                </a:cubicBezTo>
                <a:close/>
                <a:moveTo>
                  <a:pt x="30351" y="0"/>
                </a:moveTo>
                <a:lnTo>
                  <a:pt x="131523" y="0"/>
                </a:lnTo>
                <a:cubicBezTo>
                  <a:pt x="148722" y="0"/>
                  <a:pt x="161874" y="13722"/>
                  <a:pt x="161874" y="31666"/>
                </a:cubicBezTo>
                <a:lnTo>
                  <a:pt x="162179" y="95028"/>
                </a:lnTo>
                <a:lnTo>
                  <a:pt x="102387" y="154805"/>
                </a:lnTo>
                <a:lnTo>
                  <a:pt x="87318" y="139600"/>
                </a:lnTo>
                <a:cubicBezTo>
                  <a:pt x="80890" y="132988"/>
                  <a:pt x="70755" y="132988"/>
                  <a:pt x="64327" y="139600"/>
                </a:cubicBezTo>
                <a:cubicBezTo>
                  <a:pt x="57899" y="146211"/>
                  <a:pt x="57899" y="156129"/>
                  <a:pt x="64327" y="162741"/>
                </a:cubicBezTo>
                <a:lnTo>
                  <a:pt x="88691" y="190800"/>
                </a:lnTo>
                <a:lnTo>
                  <a:pt x="30351" y="189997"/>
                </a:lnTo>
                <a:cubicBezTo>
                  <a:pt x="13152" y="189997"/>
                  <a:pt x="0" y="176275"/>
                  <a:pt x="0" y="158331"/>
                </a:cubicBezTo>
                <a:lnTo>
                  <a:pt x="0" y="31666"/>
                </a:lnTo>
                <a:cubicBezTo>
                  <a:pt x="0" y="13722"/>
                  <a:pt x="13152" y="0"/>
                  <a:pt x="30351" y="0"/>
                </a:cubicBezTo>
                <a:close/>
              </a:path>
            </a:pathLst>
          </a:custGeom>
          <a:gradFill>
            <a:gsLst>
              <a:gs pos="0">
                <a:srgbClr val="FFFFFF"/>
              </a:gs>
              <a:gs pos="80000">
                <a:srgbClr val="FFFFFF">
                  <a:alpha val="60000"/>
                </a:srgbClr>
              </a:gs>
            </a:gsLst>
            <a:lin ang="5400000" scaled="1"/>
          </a:gradFill>
          <a:ln w="6437" cap="flat">
            <a:noFill/>
            <a:prstDash val="solid"/>
            <a:miter/>
          </a:ln>
        </p:spPr>
        <p:txBody>
          <a:bodyPr rtlCol="0" anchor="ctr"/>
          <a:lstStyle/>
          <a:p>
            <a:endParaRPr lang="zh-CN" altLang="en-US"/>
          </a:p>
        </p:txBody>
      </p:sp>
      <p:sp>
        <p:nvSpPr>
          <p:cNvPr id="44" name="图片 52" descr="343435383038363b343532323339393bd6b4d0d0d5aad2aa"/>
          <p:cNvSpPr/>
          <p:nvPr>
            <p:custDataLst>
              <p:tags r:id="rId33"/>
            </p:custDataLst>
          </p:nvPr>
        </p:nvSpPr>
        <p:spPr>
          <a:xfrm>
            <a:off x="4318474" y="2344352"/>
            <a:ext cx="134932" cy="158545"/>
          </a:xfrm>
          <a:custGeom>
            <a:avLst/>
            <a:gdLst>
              <a:gd name="connsiteX0" fmla="*/ 53567 w 162383"/>
              <a:gd name="connsiteY0" fmla="*/ 19906 h 190800"/>
              <a:gd name="connsiteX1" fmla="*/ 80808 w 162383"/>
              <a:gd name="connsiteY1" fmla="*/ -392 h 190800"/>
              <a:gd name="connsiteX2" fmla="*/ 108048 w 162383"/>
              <a:gd name="connsiteY2" fmla="*/ 19906 h 190800"/>
              <a:gd name="connsiteX3" fmla="*/ 145761 w 162383"/>
              <a:gd name="connsiteY3" fmla="*/ 19906 h 190800"/>
              <a:gd name="connsiteX4" fmla="*/ 161999 w 162383"/>
              <a:gd name="connsiteY4" fmla="*/ 36144 h 190800"/>
              <a:gd name="connsiteX5" fmla="*/ 161999 w 162383"/>
              <a:gd name="connsiteY5" fmla="*/ 174170 h 190800"/>
              <a:gd name="connsiteX6" fmla="*/ 145761 w 162383"/>
              <a:gd name="connsiteY6" fmla="*/ 190408 h 190800"/>
              <a:gd name="connsiteX7" fmla="*/ 15854 w 162383"/>
              <a:gd name="connsiteY7" fmla="*/ 190408 h 190800"/>
              <a:gd name="connsiteX8" fmla="*/ -384 w 162383"/>
              <a:gd name="connsiteY8" fmla="*/ 174170 h 190800"/>
              <a:gd name="connsiteX9" fmla="*/ -384 w 162383"/>
              <a:gd name="connsiteY9" fmla="*/ 36144 h 190800"/>
              <a:gd name="connsiteX10" fmla="*/ 15854 w 162383"/>
              <a:gd name="connsiteY10" fmla="*/ 19906 h 190800"/>
              <a:gd name="connsiteX11" fmla="*/ 53567 w 162383"/>
              <a:gd name="connsiteY11" fmla="*/ 19906 h 190800"/>
              <a:gd name="connsiteX12" fmla="*/ 80808 w 162383"/>
              <a:gd name="connsiteY12" fmla="*/ 32085 h 190800"/>
              <a:gd name="connsiteX13" fmla="*/ 88927 w 162383"/>
              <a:gd name="connsiteY13" fmla="*/ 23965 h 190800"/>
              <a:gd name="connsiteX14" fmla="*/ 80808 w 162383"/>
              <a:gd name="connsiteY14" fmla="*/ 15846 h 190800"/>
              <a:gd name="connsiteX15" fmla="*/ 72688 w 162383"/>
              <a:gd name="connsiteY15" fmla="*/ 23965 h 190800"/>
              <a:gd name="connsiteX16" fmla="*/ 80808 w 162383"/>
              <a:gd name="connsiteY16" fmla="*/ 32085 h 190800"/>
              <a:gd name="connsiteX17" fmla="*/ 40212 w 162383"/>
              <a:gd name="connsiteY17" fmla="*/ 60502 h 190800"/>
              <a:gd name="connsiteX18" fmla="*/ 32093 w 162383"/>
              <a:gd name="connsiteY18" fmla="*/ 68621 h 190800"/>
              <a:gd name="connsiteX19" fmla="*/ 40212 w 162383"/>
              <a:gd name="connsiteY19" fmla="*/ 76740 h 190800"/>
              <a:gd name="connsiteX20" fmla="*/ 121403 w 162383"/>
              <a:gd name="connsiteY20" fmla="*/ 76740 h 190800"/>
              <a:gd name="connsiteX21" fmla="*/ 129523 w 162383"/>
              <a:gd name="connsiteY21" fmla="*/ 68621 h 190800"/>
              <a:gd name="connsiteX22" fmla="*/ 121403 w 162383"/>
              <a:gd name="connsiteY22" fmla="*/ 60502 h 190800"/>
              <a:gd name="connsiteX23" fmla="*/ 40212 w 162383"/>
              <a:gd name="connsiteY23" fmla="*/ 60502 h 190800"/>
              <a:gd name="connsiteX24" fmla="*/ 40212 w 162383"/>
              <a:gd name="connsiteY24" fmla="*/ 97038 h 190800"/>
              <a:gd name="connsiteX25" fmla="*/ 32093 w 162383"/>
              <a:gd name="connsiteY25" fmla="*/ 105157 h 190800"/>
              <a:gd name="connsiteX26" fmla="*/ 40212 w 162383"/>
              <a:gd name="connsiteY26" fmla="*/ 113276 h 190800"/>
              <a:gd name="connsiteX27" fmla="*/ 121403 w 162383"/>
              <a:gd name="connsiteY27" fmla="*/ 113276 h 190800"/>
              <a:gd name="connsiteX28" fmla="*/ 129523 w 162383"/>
              <a:gd name="connsiteY28" fmla="*/ 105157 h 190800"/>
              <a:gd name="connsiteX29" fmla="*/ 121403 w 162383"/>
              <a:gd name="connsiteY29" fmla="*/ 97038 h 190800"/>
              <a:gd name="connsiteX30" fmla="*/ 40212 w 162383"/>
              <a:gd name="connsiteY30" fmla="*/ 97038 h 190800"/>
              <a:gd name="connsiteX31" fmla="*/ 40212 w 162383"/>
              <a:gd name="connsiteY31" fmla="*/ 133574 h 190800"/>
              <a:gd name="connsiteX32" fmla="*/ 32093 w 162383"/>
              <a:gd name="connsiteY32" fmla="*/ 141693 h 190800"/>
              <a:gd name="connsiteX33" fmla="*/ 40212 w 162383"/>
              <a:gd name="connsiteY33" fmla="*/ 149812 h 190800"/>
              <a:gd name="connsiteX34" fmla="*/ 80808 w 162383"/>
              <a:gd name="connsiteY34" fmla="*/ 149812 h 190800"/>
              <a:gd name="connsiteX35" fmla="*/ 88927 w 162383"/>
              <a:gd name="connsiteY35" fmla="*/ 141693 h 190800"/>
              <a:gd name="connsiteX36" fmla="*/ 80808 w 162383"/>
              <a:gd name="connsiteY36" fmla="*/ 133574 h 190800"/>
              <a:gd name="connsiteX37" fmla="*/ 40212 w 162383"/>
              <a:gd name="connsiteY37" fmla="*/ 133574 h 1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2383" h="190800">
                <a:moveTo>
                  <a:pt x="53567" y="19906"/>
                </a:moveTo>
                <a:cubicBezTo>
                  <a:pt x="57061" y="8168"/>
                  <a:pt x="67935" y="-392"/>
                  <a:pt x="80808" y="-392"/>
                </a:cubicBezTo>
                <a:cubicBezTo>
                  <a:pt x="93681" y="-392"/>
                  <a:pt x="104554" y="8168"/>
                  <a:pt x="108048" y="19906"/>
                </a:cubicBezTo>
                <a:lnTo>
                  <a:pt x="145761" y="19906"/>
                </a:lnTo>
                <a:cubicBezTo>
                  <a:pt x="154729" y="19906"/>
                  <a:pt x="161999" y="27176"/>
                  <a:pt x="161999" y="36144"/>
                </a:cubicBezTo>
                <a:lnTo>
                  <a:pt x="161999" y="174170"/>
                </a:lnTo>
                <a:cubicBezTo>
                  <a:pt x="161999" y="183138"/>
                  <a:pt x="154729" y="190408"/>
                  <a:pt x="145761" y="190408"/>
                </a:cubicBezTo>
                <a:lnTo>
                  <a:pt x="15854" y="190408"/>
                </a:lnTo>
                <a:cubicBezTo>
                  <a:pt x="6886" y="190408"/>
                  <a:pt x="-384" y="183138"/>
                  <a:pt x="-384" y="174170"/>
                </a:cubicBezTo>
                <a:lnTo>
                  <a:pt x="-384" y="36144"/>
                </a:lnTo>
                <a:cubicBezTo>
                  <a:pt x="-384" y="27176"/>
                  <a:pt x="6886" y="19906"/>
                  <a:pt x="15854" y="19906"/>
                </a:cubicBezTo>
                <a:lnTo>
                  <a:pt x="53567" y="19906"/>
                </a:lnTo>
                <a:moveTo>
                  <a:pt x="80808" y="32085"/>
                </a:moveTo>
                <a:cubicBezTo>
                  <a:pt x="85292" y="32085"/>
                  <a:pt x="88927" y="28450"/>
                  <a:pt x="88927" y="23965"/>
                </a:cubicBezTo>
                <a:cubicBezTo>
                  <a:pt x="88927" y="19481"/>
                  <a:pt x="85292" y="15846"/>
                  <a:pt x="80808" y="15846"/>
                </a:cubicBezTo>
                <a:cubicBezTo>
                  <a:pt x="76324" y="15846"/>
                  <a:pt x="72688" y="19481"/>
                  <a:pt x="72688" y="23965"/>
                </a:cubicBezTo>
                <a:cubicBezTo>
                  <a:pt x="72688" y="28450"/>
                  <a:pt x="76324" y="32085"/>
                  <a:pt x="80808" y="32085"/>
                </a:cubicBezTo>
                <a:moveTo>
                  <a:pt x="40212" y="60502"/>
                </a:moveTo>
                <a:cubicBezTo>
                  <a:pt x="35728" y="60502"/>
                  <a:pt x="32093" y="64137"/>
                  <a:pt x="32093" y="68621"/>
                </a:cubicBezTo>
                <a:cubicBezTo>
                  <a:pt x="32093" y="73105"/>
                  <a:pt x="35728" y="76740"/>
                  <a:pt x="40212" y="76740"/>
                </a:cubicBezTo>
                <a:lnTo>
                  <a:pt x="121403" y="76740"/>
                </a:lnTo>
                <a:cubicBezTo>
                  <a:pt x="125887" y="76740"/>
                  <a:pt x="129523" y="73105"/>
                  <a:pt x="129523" y="68621"/>
                </a:cubicBezTo>
                <a:cubicBezTo>
                  <a:pt x="129523" y="64137"/>
                  <a:pt x="125887" y="60502"/>
                  <a:pt x="121403" y="60502"/>
                </a:cubicBezTo>
                <a:lnTo>
                  <a:pt x="40212" y="60502"/>
                </a:lnTo>
                <a:moveTo>
                  <a:pt x="40212" y="97038"/>
                </a:moveTo>
                <a:cubicBezTo>
                  <a:pt x="35728" y="97038"/>
                  <a:pt x="32093" y="100673"/>
                  <a:pt x="32093" y="105157"/>
                </a:cubicBezTo>
                <a:cubicBezTo>
                  <a:pt x="32093" y="109641"/>
                  <a:pt x="35728" y="113276"/>
                  <a:pt x="40212" y="113276"/>
                </a:cubicBezTo>
                <a:lnTo>
                  <a:pt x="121403" y="113276"/>
                </a:lnTo>
                <a:cubicBezTo>
                  <a:pt x="125887" y="113276"/>
                  <a:pt x="129523" y="109641"/>
                  <a:pt x="129523" y="105157"/>
                </a:cubicBezTo>
                <a:cubicBezTo>
                  <a:pt x="129523" y="100673"/>
                  <a:pt x="125887" y="97038"/>
                  <a:pt x="121403" y="97038"/>
                </a:cubicBezTo>
                <a:lnTo>
                  <a:pt x="40212" y="97038"/>
                </a:lnTo>
                <a:moveTo>
                  <a:pt x="40212" y="133574"/>
                </a:moveTo>
                <a:cubicBezTo>
                  <a:pt x="35728" y="133574"/>
                  <a:pt x="32093" y="137209"/>
                  <a:pt x="32093" y="141693"/>
                </a:cubicBezTo>
                <a:cubicBezTo>
                  <a:pt x="32093" y="146177"/>
                  <a:pt x="35728" y="149812"/>
                  <a:pt x="40212" y="149812"/>
                </a:cubicBezTo>
                <a:lnTo>
                  <a:pt x="80808" y="149812"/>
                </a:lnTo>
                <a:cubicBezTo>
                  <a:pt x="85292" y="149812"/>
                  <a:pt x="88927" y="146177"/>
                  <a:pt x="88927" y="141693"/>
                </a:cubicBezTo>
                <a:cubicBezTo>
                  <a:pt x="88927" y="137209"/>
                  <a:pt x="85292" y="133574"/>
                  <a:pt x="80808" y="133574"/>
                </a:cubicBezTo>
                <a:lnTo>
                  <a:pt x="40212" y="133574"/>
                </a:lnTo>
              </a:path>
            </a:pathLst>
          </a:custGeom>
          <a:gradFill>
            <a:gsLst>
              <a:gs pos="0">
                <a:srgbClr val="FFFFFF"/>
              </a:gs>
              <a:gs pos="80000">
                <a:srgbClr val="FFFFFF">
                  <a:alpha val="80000"/>
                </a:srgbClr>
              </a:gs>
            </a:gsLst>
            <a:lin ang="5400000" scaled="1"/>
          </a:gradFill>
          <a:ln w="253" cap="flat">
            <a:noFill/>
            <a:prstDash val="solid"/>
            <a:miter/>
          </a:ln>
        </p:spPr>
        <p:txBody>
          <a:bodyPr rtlCol="0" anchor="ctr"/>
          <a:lstStyle/>
          <a:p>
            <a:endParaRPr lang="zh-CN" altLang="en-US"/>
          </a:p>
        </p:txBody>
      </p:sp>
      <p:sp>
        <p:nvSpPr>
          <p:cNvPr id="45" name="图形 19" descr="343439383331313b343532303032323bb2fac6b7d5b9cabe"/>
          <p:cNvSpPr/>
          <p:nvPr>
            <p:custDataLst>
              <p:tags r:id="rId34"/>
            </p:custDataLst>
          </p:nvPr>
        </p:nvSpPr>
        <p:spPr>
          <a:xfrm>
            <a:off x="4291563" y="3566393"/>
            <a:ext cx="184728" cy="156005"/>
          </a:xfrm>
          <a:custGeom>
            <a:avLst/>
            <a:gdLst>
              <a:gd name="connsiteX0" fmla="*/ 33998 w 222310"/>
              <a:gd name="connsiteY0" fmla="*/ 116856 h 187743"/>
              <a:gd name="connsiteX1" fmla="*/ 33998 w 222310"/>
              <a:gd name="connsiteY1" fmla="*/ 151012 h 187743"/>
              <a:gd name="connsiteX2" fmla="*/ 39255 w 222310"/>
              <a:gd name="connsiteY2" fmla="*/ 159004 h 187743"/>
              <a:gd name="connsiteX3" fmla="*/ 108478 w 222310"/>
              <a:gd name="connsiteY3" fmla="*/ 187261 h 187743"/>
              <a:gd name="connsiteX4" fmla="*/ 114646 w 222310"/>
              <a:gd name="connsiteY4" fmla="*/ 187232 h 187743"/>
              <a:gd name="connsiteX5" fmla="*/ 184216 w 222310"/>
              <a:gd name="connsiteY5" fmla="*/ 158062 h 187743"/>
              <a:gd name="connsiteX6" fmla="*/ 189402 w 222310"/>
              <a:gd name="connsiteY6" fmla="*/ 150100 h 187743"/>
              <a:gd name="connsiteX7" fmla="*/ 189402 w 222310"/>
              <a:gd name="connsiteY7" fmla="*/ 115645 h 187743"/>
              <a:gd name="connsiteX8" fmla="*/ 217362 w 222310"/>
              <a:gd name="connsiteY8" fmla="*/ 103370 h 187743"/>
              <a:gd name="connsiteX9" fmla="*/ 221762 w 222310"/>
              <a:gd name="connsiteY9" fmla="*/ 92105 h 187743"/>
              <a:gd name="connsiteX10" fmla="*/ 220058 w 222310"/>
              <a:gd name="connsiteY10" fmla="*/ 89458 h 187743"/>
              <a:gd name="connsiteX11" fmla="*/ 189152 w 222310"/>
              <a:gd name="connsiteY11" fmla="*/ 56726 h 187743"/>
              <a:gd name="connsiteX12" fmla="*/ 217402 w 222310"/>
              <a:gd name="connsiteY12" fmla="*/ 28568 h 187743"/>
              <a:gd name="connsiteX13" fmla="*/ 217620 w 222310"/>
              <a:gd name="connsiteY13" fmla="*/ 16421 h 187743"/>
              <a:gd name="connsiteX14" fmla="*/ 213433 w 222310"/>
              <a:gd name="connsiteY14" fmla="*/ 13993 h 187743"/>
              <a:gd name="connsiteX15" fmla="*/ 154200 w 222310"/>
              <a:gd name="connsiteY15" fmla="*/ 440 h 187743"/>
              <a:gd name="connsiteX16" fmla="*/ 147127 w 222310"/>
              <a:gd name="connsiteY16" fmla="*/ 2197 h 187743"/>
              <a:gd name="connsiteX17" fmla="*/ 113957 w 222310"/>
              <a:gd name="connsiteY17" fmla="*/ 30457 h 187743"/>
              <a:gd name="connsiteX18" fmla="*/ 77757 w 222310"/>
              <a:gd name="connsiteY18" fmla="*/ 1879 h 187743"/>
              <a:gd name="connsiteX19" fmla="*/ 71126 w 222310"/>
              <a:gd name="connsiteY19" fmla="*/ 276 h 187743"/>
              <a:gd name="connsiteX20" fmla="*/ 9968 w 222310"/>
              <a:gd name="connsiteY20" fmla="*/ 12635 h 187743"/>
              <a:gd name="connsiteX21" fmla="*/ 3409 w 222310"/>
              <a:gd name="connsiteY21" fmla="*/ 22714 h 187743"/>
              <a:gd name="connsiteX22" fmla="*/ 5706 w 222310"/>
              <a:gd name="connsiteY22" fmla="*/ 27160 h 187743"/>
              <a:gd name="connsiteX23" fmla="*/ 34701 w 222310"/>
              <a:gd name="connsiteY23" fmla="*/ 56969 h 187743"/>
              <a:gd name="connsiteX24" fmla="*/ 39918 w 222310"/>
              <a:gd name="connsiteY24" fmla="*/ 56969 h 187743"/>
              <a:gd name="connsiteX25" fmla="*/ 111568 w 222310"/>
              <a:gd name="connsiteY25" fmla="*/ 33172 h 187743"/>
              <a:gd name="connsiteX26" fmla="*/ 183467 w 222310"/>
              <a:gd name="connsiteY26" fmla="*/ 56969 h 187743"/>
              <a:gd name="connsiteX27" fmla="*/ 115847 w 222310"/>
              <a:gd name="connsiteY27" fmla="*/ 87406 h 187743"/>
              <a:gd name="connsiteX28" fmla="*/ 39918 w 222310"/>
              <a:gd name="connsiteY28" fmla="*/ 56969 h 187743"/>
              <a:gd name="connsiteX29" fmla="*/ 34564 w 222310"/>
              <a:gd name="connsiteY29" fmla="*/ 56969 h 187743"/>
              <a:gd name="connsiteX30" fmla="*/ 2570 w 222310"/>
              <a:gd name="connsiteY30" fmla="*/ 89797 h 187743"/>
              <a:gd name="connsiteX31" fmla="*/ 2522 w 222310"/>
              <a:gd name="connsiteY31" fmla="*/ 101946 h 187743"/>
              <a:gd name="connsiteX32" fmla="*/ 5089 w 222310"/>
              <a:gd name="connsiteY32" fmla="*/ 103767 h 187743"/>
              <a:gd name="connsiteX33" fmla="*/ 33998 w 222310"/>
              <a:gd name="connsiteY33" fmla="*/ 116856 h 18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310" h="187743">
                <a:moveTo>
                  <a:pt x="33998" y="116856"/>
                </a:moveTo>
                <a:lnTo>
                  <a:pt x="33998" y="151012"/>
                </a:lnTo>
                <a:cubicBezTo>
                  <a:pt x="33998" y="154540"/>
                  <a:pt x="36083" y="157709"/>
                  <a:pt x="39255" y="159004"/>
                </a:cubicBezTo>
                <a:lnTo>
                  <a:pt x="108478" y="187261"/>
                </a:lnTo>
                <a:cubicBezTo>
                  <a:pt x="110461" y="188070"/>
                  <a:pt x="112670" y="188060"/>
                  <a:pt x="114646" y="187232"/>
                </a:cubicBezTo>
                <a:lnTo>
                  <a:pt x="184216" y="158062"/>
                </a:lnTo>
                <a:cubicBezTo>
                  <a:pt x="187351" y="156748"/>
                  <a:pt x="189402" y="153598"/>
                  <a:pt x="189402" y="150100"/>
                </a:cubicBezTo>
                <a:lnTo>
                  <a:pt x="189402" y="115645"/>
                </a:lnTo>
                <a:lnTo>
                  <a:pt x="217362" y="103370"/>
                </a:lnTo>
                <a:cubicBezTo>
                  <a:pt x="221584" y="101516"/>
                  <a:pt x="223554" y="96473"/>
                  <a:pt x="221762" y="92105"/>
                </a:cubicBezTo>
                <a:cubicBezTo>
                  <a:pt x="221358" y="91120"/>
                  <a:pt x="220780" y="90223"/>
                  <a:pt x="220058" y="89458"/>
                </a:cubicBezTo>
                <a:lnTo>
                  <a:pt x="189152" y="56726"/>
                </a:lnTo>
                <a:lnTo>
                  <a:pt x="217402" y="28568"/>
                </a:lnTo>
                <a:cubicBezTo>
                  <a:pt x="220704" y="25276"/>
                  <a:pt x="220802" y="19837"/>
                  <a:pt x="217620" y="16421"/>
                </a:cubicBezTo>
                <a:cubicBezTo>
                  <a:pt x="216486" y="15203"/>
                  <a:pt x="215030" y="14358"/>
                  <a:pt x="213433" y="13993"/>
                </a:cubicBezTo>
                <a:lnTo>
                  <a:pt x="154200" y="440"/>
                </a:lnTo>
                <a:cubicBezTo>
                  <a:pt x="151707" y="-130"/>
                  <a:pt x="149099" y="517"/>
                  <a:pt x="147127" y="2197"/>
                </a:cubicBezTo>
                <a:lnTo>
                  <a:pt x="113957" y="30457"/>
                </a:lnTo>
                <a:lnTo>
                  <a:pt x="77757" y="1879"/>
                </a:lnTo>
                <a:cubicBezTo>
                  <a:pt x="75870" y="389"/>
                  <a:pt x="73456" y="-194"/>
                  <a:pt x="71126" y="276"/>
                </a:cubicBezTo>
                <a:lnTo>
                  <a:pt x="9968" y="12635"/>
                </a:lnTo>
                <a:cubicBezTo>
                  <a:pt x="5467" y="13544"/>
                  <a:pt x="2530" y="18057"/>
                  <a:pt x="3409" y="22714"/>
                </a:cubicBezTo>
                <a:cubicBezTo>
                  <a:pt x="3728" y="24400"/>
                  <a:pt x="4528" y="25949"/>
                  <a:pt x="5706" y="27160"/>
                </a:cubicBezTo>
                <a:lnTo>
                  <a:pt x="34701" y="56969"/>
                </a:lnTo>
                <a:lnTo>
                  <a:pt x="39918" y="56969"/>
                </a:lnTo>
                <a:lnTo>
                  <a:pt x="111568" y="33172"/>
                </a:lnTo>
                <a:lnTo>
                  <a:pt x="183467" y="56969"/>
                </a:lnTo>
                <a:lnTo>
                  <a:pt x="115847" y="87406"/>
                </a:lnTo>
                <a:lnTo>
                  <a:pt x="39918" y="56969"/>
                </a:lnTo>
                <a:lnTo>
                  <a:pt x="34564" y="56969"/>
                </a:lnTo>
                <a:lnTo>
                  <a:pt x="2570" y="89797"/>
                </a:lnTo>
                <a:cubicBezTo>
                  <a:pt x="-686" y="93138"/>
                  <a:pt x="-708" y="98578"/>
                  <a:pt x="2522" y="101946"/>
                </a:cubicBezTo>
                <a:cubicBezTo>
                  <a:pt x="3259" y="102715"/>
                  <a:pt x="4130" y="103333"/>
                  <a:pt x="5089" y="103767"/>
                </a:cubicBezTo>
                <a:lnTo>
                  <a:pt x="33998" y="116856"/>
                </a:lnTo>
                <a:close/>
              </a:path>
            </a:pathLst>
          </a:custGeom>
          <a:gradFill>
            <a:gsLst>
              <a:gs pos="0">
                <a:srgbClr val="FFFFFF"/>
              </a:gs>
              <a:gs pos="65000">
                <a:srgbClr val="FFFFFF">
                  <a:alpha val="60000"/>
                </a:srgbClr>
              </a:gs>
            </a:gsLst>
            <a:lin ang="5400000" scaled="1"/>
          </a:gradFill>
          <a:ln w="8186" cap="flat">
            <a:noFill/>
            <a:prstDash val="solid"/>
            <a:miter/>
          </a:ln>
        </p:spPr>
        <p:txBody>
          <a:bodyPr rtlCol="0" anchor="ctr"/>
          <a:lstStyle/>
          <a:p>
            <a:endParaRPr lang="zh-CN" altLang="en-US"/>
          </a:p>
        </p:txBody>
      </p:sp>
      <p:sp>
        <p:nvSpPr>
          <p:cNvPr id="47" name="图形 15" descr="343439383331313b343532303032383bbfcdbba7b9dcc0ed"/>
          <p:cNvSpPr/>
          <p:nvPr>
            <p:custDataLst>
              <p:tags r:id="rId35"/>
            </p:custDataLst>
          </p:nvPr>
        </p:nvSpPr>
        <p:spPr>
          <a:xfrm>
            <a:off x="8592980" y="475937"/>
            <a:ext cx="173501" cy="167356"/>
          </a:xfrm>
          <a:custGeom>
            <a:avLst/>
            <a:gdLst>
              <a:gd name="connsiteX0" fmla="*/ 157993 w 208799"/>
              <a:gd name="connsiteY0" fmla="*/ 157701 h 201404"/>
              <a:gd name="connsiteX1" fmla="*/ 113724 w 208799"/>
              <a:gd name="connsiteY1" fmla="*/ 124421 h 201404"/>
              <a:gd name="connsiteX2" fmla="*/ 111102 w 208799"/>
              <a:gd name="connsiteY2" fmla="*/ 117431 h 201404"/>
              <a:gd name="connsiteX3" fmla="*/ 111102 w 208799"/>
              <a:gd name="connsiteY3" fmla="*/ 117326 h 201404"/>
              <a:gd name="connsiteX4" fmla="*/ 111416 w 208799"/>
              <a:gd name="connsiteY4" fmla="*/ 116701 h 201404"/>
              <a:gd name="connsiteX5" fmla="*/ 127991 w 208799"/>
              <a:gd name="connsiteY5" fmla="*/ 72153 h 201404"/>
              <a:gd name="connsiteX6" fmla="*/ 110682 w 208799"/>
              <a:gd name="connsiteY6" fmla="*/ 24580 h 201404"/>
              <a:gd name="connsiteX7" fmla="*/ 109738 w 208799"/>
              <a:gd name="connsiteY7" fmla="*/ 18633 h 201404"/>
              <a:gd name="connsiteX8" fmla="*/ 138481 w 208799"/>
              <a:gd name="connsiteY8" fmla="*/ 167 h 201404"/>
              <a:gd name="connsiteX9" fmla="*/ 176247 w 208799"/>
              <a:gd name="connsiteY9" fmla="*/ 32509 h 201404"/>
              <a:gd name="connsiteX10" fmla="*/ 163658 w 208799"/>
              <a:gd name="connsiteY10" fmla="*/ 80499 h 201404"/>
              <a:gd name="connsiteX11" fmla="*/ 159462 w 208799"/>
              <a:gd name="connsiteY11" fmla="*/ 85716 h 201404"/>
              <a:gd name="connsiteX12" fmla="*/ 159042 w 208799"/>
              <a:gd name="connsiteY12" fmla="*/ 93749 h 201404"/>
              <a:gd name="connsiteX13" fmla="*/ 160616 w 208799"/>
              <a:gd name="connsiteY13" fmla="*/ 96357 h 201404"/>
              <a:gd name="connsiteX14" fmla="*/ 173205 w 208799"/>
              <a:gd name="connsiteY14" fmla="*/ 102512 h 201404"/>
              <a:gd name="connsiteX15" fmla="*/ 186842 w 208799"/>
              <a:gd name="connsiteY15" fmla="*/ 108772 h 201404"/>
              <a:gd name="connsiteX16" fmla="*/ 207823 w 208799"/>
              <a:gd name="connsiteY16" fmla="*/ 127551 h 201404"/>
              <a:gd name="connsiteX17" fmla="*/ 205724 w 208799"/>
              <a:gd name="connsiteY17" fmla="*/ 147373 h 201404"/>
              <a:gd name="connsiteX18" fmla="*/ 163134 w 208799"/>
              <a:gd name="connsiteY18" fmla="*/ 160518 h 201404"/>
              <a:gd name="connsiteX19" fmla="*/ 157993 w 208799"/>
              <a:gd name="connsiteY19" fmla="*/ 157701 h 201404"/>
              <a:gd name="connsiteX20" fmla="*/ 114 w 208799"/>
              <a:gd name="connsiteY20" fmla="*/ 178567 h 201404"/>
              <a:gd name="connsiteX21" fmla="*/ 114 w 208799"/>
              <a:gd name="connsiteY21" fmla="*/ 171264 h 201404"/>
              <a:gd name="connsiteX22" fmla="*/ 2212 w 208799"/>
              <a:gd name="connsiteY22" fmla="*/ 165005 h 201404"/>
              <a:gd name="connsiteX23" fmla="*/ 21829 w 208799"/>
              <a:gd name="connsiteY23" fmla="*/ 146434 h 201404"/>
              <a:gd name="connsiteX24" fmla="*/ 22458 w 208799"/>
              <a:gd name="connsiteY24" fmla="*/ 146017 h 201404"/>
              <a:gd name="connsiteX25" fmla="*/ 42075 w 208799"/>
              <a:gd name="connsiteY25" fmla="*/ 136836 h 201404"/>
              <a:gd name="connsiteX26" fmla="*/ 48369 w 208799"/>
              <a:gd name="connsiteY26" fmla="*/ 134228 h 201404"/>
              <a:gd name="connsiteX27" fmla="*/ 50153 w 208799"/>
              <a:gd name="connsiteY27" fmla="*/ 132871 h 201404"/>
              <a:gd name="connsiteX28" fmla="*/ 53510 w 208799"/>
              <a:gd name="connsiteY28" fmla="*/ 115970 h 201404"/>
              <a:gd name="connsiteX29" fmla="*/ 49419 w 208799"/>
              <a:gd name="connsiteY29" fmla="*/ 110858 h 201404"/>
              <a:gd name="connsiteX30" fmla="*/ 49209 w 208799"/>
              <a:gd name="connsiteY30" fmla="*/ 110650 h 201404"/>
              <a:gd name="connsiteX31" fmla="*/ 33578 w 208799"/>
              <a:gd name="connsiteY31" fmla="*/ 61720 h 201404"/>
              <a:gd name="connsiteX32" fmla="*/ 72392 w 208799"/>
              <a:gd name="connsiteY32" fmla="*/ 26249 h 201404"/>
              <a:gd name="connsiteX33" fmla="*/ 112256 w 208799"/>
              <a:gd name="connsiteY33" fmla="*/ 61512 h 201404"/>
              <a:gd name="connsiteX34" fmla="*/ 112360 w 208799"/>
              <a:gd name="connsiteY34" fmla="*/ 62033 h 201404"/>
              <a:gd name="connsiteX35" fmla="*/ 107115 w 208799"/>
              <a:gd name="connsiteY35" fmla="*/ 93123 h 201404"/>
              <a:gd name="connsiteX36" fmla="*/ 96835 w 208799"/>
              <a:gd name="connsiteY36" fmla="*/ 110546 h 201404"/>
              <a:gd name="connsiteX37" fmla="*/ 96415 w 208799"/>
              <a:gd name="connsiteY37" fmla="*/ 111172 h 201404"/>
              <a:gd name="connsiteX38" fmla="*/ 92639 w 208799"/>
              <a:gd name="connsiteY38" fmla="*/ 115553 h 201404"/>
              <a:gd name="connsiteX39" fmla="*/ 92219 w 208799"/>
              <a:gd name="connsiteY39" fmla="*/ 116596 h 201404"/>
              <a:gd name="connsiteX40" fmla="*/ 94527 w 208799"/>
              <a:gd name="connsiteY40" fmla="*/ 133810 h 201404"/>
              <a:gd name="connsiteX41" fmla="*/ 102710 w 208799"/>
              <a:gd name="connsiteY41" fmla="*/ 136836 h 201404"/>
              <a:gd name="connsiteX42" fmla="*/ 103234 w 208799"/>
              <a:gd name="connsiteY42" fmla="*/ 137044 h 201404"/>
              <a:gd name="connsiteX43" fmla="*/ 137432 w 208799"/>
              <a:gd name="connsiteY43" fmla="*/ 156659 h 201404"/>
              <a:gd name="connsiteX44" fmla="*/ 137747 w 208799"/>
              <a:gd name="connsiteY44" fmla="*/ 156867 h 201404"/>
              <a:gd name="connsiteX45" fmla="*/ 145510 w 208799"/>
              <a:gd name="connsiteY45" fmla="*/ 168239 h 201404"/>
              <a:gd name="connsiteX46" fmla="*/ 145930 w 208799"/>
              <a:gd name="connsiteY46" fmla="*/ 171785 h 201404"/>
              <a:gd name="connsiteX47" fmla="*/ 145930 w 208799"/>
              <a:gd name="connsiteY47" fmla="*/ 179923 h 201404"/>
              <a:gd name="connsiteX48" fmla="*/ 145720 w 208799"/>
              <a:gd name="connsiteY48" fmla="*/ 181384 h 201404"/>
              <a:gd name="connsiteX49" fmla="*/ 114458 w 208799"/>
              <a:gd name="connsiteY49" fmla="*/ 198389 h 201404"/>
              <a:gd name="connsiteX50" fmla="*/ 34732 w 208799"/>
              <a:gd name="connsiteY50" fmla="*/ 198389 h 201404"/>
              <a:gd name="connsiteX51" fmla="*/ 4310 w 208799"/>
              <a:gd name="connsiteY51" fmla="*/ 185870 h 201404"/>
              <a:gd name="connsiteX52" fmla="*/ 114 w 208799"/>
              <a:gd name="connsiteY52" fmla="*/ 178567 h 20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8799" h="201404">
                <a:moveTo>
                  <a:pt x="157993" y="157701"/>
                </a:moveTo>
                <a:cubicBezTo>
                  <a:pt x="148972" y="140696"/>
                  <a:pt x="132397" y="131829"/>
                  <a:pt x="113724" y="124421"/>
                </a:cubicBezTo>
                <a:cubicBezTo>
                  <a:pt x="110891" y="123274"/>
                  <a:pt x="109738" y="120040"/>
                  <a:pt x="111102" y="117431"/>
                </a:cubicBezTo>
                <a:lnTo>
                  <a:pt x="111102" y="117326"/>
                </a:lnTo>
                <a:lnTo>
                  <a:pt x="111416" y="116701"/>
                </a:lnTo>
                <a:cubicBezTo>
                  <a:pt x="119704" y="105225"/>
                  <a:pt x="126942" y="90723"/>
                  <a:pt x="127991" y="72153"/>
                </a:cubicBezTo>
                <a:cubicBezTo>
                  <a:pt x="129984" y="50870"/>
                  <a:pt x="121907" y="35847"/>
                  <a:pt x="110682" y="24580"/>
                </a:cubicBezTo>
                <a:cubicBezTo>
                  <a:pt x="109108" y="23015"/>
                  <a:pt x="108689" y="20615"/>
                  <a:pt x="109738" y="18633"/>
                </a:cubicBezTo>
                <a:cubicBezTo>
                  <a:pt x="115088" y="8826"/>
                  <a:pt x="123375" y="1106"/>
                  <a:pt x="138481" y="167"/>
                </a:cubicBezTo>
                <a:cubicBezTo>
                  <a:pt x="161560" y="-876"/>
                  <a:pt x="174149" y="13730"/>
                  <a:pt x="176247" y="32509"/>
                </a:cubicBezTo>
                <a:cubicBezTo>
                  <a:pt x="179394" y="53374"/>
                  <a:pt x="172051" y="70066"/>
                  <a:pt x="163658" y="80499"/>
                </a:cubicBezTo>
                <a:cubicBezTo>
                  <a:pt x="162609" y="82586"/>
                  <a:pt x="160511" y="83629"/>
                  <a:pt x="159462" y="85716"/>
                </a:cubicBezTo>
                <a:cubicBezTo>
                  <a:pt x="158623" y="87385"/>
                  <a:pt x="158413" y="91245"/>
                  <a:pt x="159042" y="93749"/>
                </a:cubicBezTo>
                <a:cubicBezTo>
                  <a:pt x="159252" y="94792"/>
                  <a:pt x="159776" y="95627"/>
                  <a:pt x="160616" y="96357"/>
                </a:cubicBezTo>
                <a:cubicBezTo>
                  <a:pt x="163553" y="98861"/>
                  <a:pt x="169532" y="100634"/>
                  <a:pt x="173205" y="102512"/>
                </a:cubicBezTo>
                <a:cubicBezTo>
                  <a:pt x="178449" y="104599"/>
                  <a:pt x="182646" y="106685"/>
                  <a:pt x="186842" y="108772"/>
                </a:cubicBezTo>
                <a:cubicBezTo>
                  <a:pt x="195234" y="112945"/>
                  <a:pt x="204675" y="119204"/>
                  <a:pt x="207823" y="127551"/>
                </a:cubicBezTo>
                <a:cubicBezTo>
                  <a:pt x="209921" y="132768"/>
                  <a:pt x="208871" y="143200"/>
                  <a:pt x="205724" y="147373"/>
                </a:cubicBezTo>
                <a:cubicBezTo>
                  <a:pt x="198906" y="157076"/>
                  <a:pt x="179288" y="158640"/>
                  <a:pt x="163134" y="160518"/>
                </a:cubicBezTo>
                <a:cubicBezTo>
                  <a:pt x="161036" y="160623"/>
                  <a:pt x="159042" y="159579"/>
                  <a:pt x="157993" y="157701"/>
                </a:cubicBezTo>
                <a:moveTo>
                  <a:pt x="114" y="178567"/>
                </a:moveTo>
                <a:lnTo>
                  <a:pt x="114" y="171264"/>
                </a:lnTo>
                <a:cubicBezTo>
                  <a:pt x="114" y="169178"/>
                  <a:pt x="1163" y="167091"/>
                  <a:pt x="2212" y="165005"/>
                </a:cubicBezTo>
                <a:cubicBezTo>
                  <a:pt x="6303" y="156762"/>
                  <a:pt x="14591" y="151547"/>
                  <a:pt x="21829" y="146434"/>
                </a:cubicBezTo>
                <a:cubicBezTo>
                  <a:pt x="22039" y="146330"/>
                  <a:pt x="22249" y="146121"/>
                  <a:pt x="22458" y="146017"/>
                </a:cubicBezTo>
                <a:cubicBezTo>
                  <a:pt x="28648" y="142992"/>
                  <a:pt x="34837" y="139861"/>
                  <a:pt x="42075" y="136836"/>
                </a:cubicBezTo>
                <a:cubicBezTo>
                  <a:pt x="43859" y="136002"/>
                  <a:pt x="46376" y="135063"/>
                  <a:pt x="48369" y="134228"/>
                </a:cubicBezTo>
                <a:cubicBezTo>
                  <a:pt x="49104" y="133915"/>
                  <a:pt x="49733" y="133498"/>
                  <a:pt x="50153" y="132871"/>
                </a:cubicBezTo>
                <a:cubicBezTo>
                  <a:pt x="53195" y="129220"/>
                  <a:pt x="56447" y="121708"/>
                  <a:pt x="53510" y="115970"/>
                </a:cubicBezTo>
                <a:cubicBezTo>
                  <a:pt x="52461" y="113884"/>
                  <a:pt x="51412" y="112841"/>
                  <a:pt x="49419" y="110858"/>
                </a:cubicBezTo>
                <a:lnTo>
                  <a:pt x="49209" y="110650"/>
                </a:lnTo>
                <a:cubicBezTo>
                  <a:pt x="39767" y="100217"/>
                  <a:pt x="31480" y="82482"/>
                  <a:pt x="33578" y="61720"/>
                </a:cubicBezTo>
                <a:cubicBezTo>
                  <a:pt x="35676" y="40855"/>
                  <a:pt x="49314" y="26249"/>
                  <a:pt x="72392" y="26249"/>
                </a:cubicBezTo>
                <a:cubicBezTo>
                  <a:pt x="95366" y="26249"/>
                  <a:pt x="109004" y="40750"/>
                  <a:pt x="112256" y="61512"/>
                </a:cubicBezTo>
                <a:cubicBezTo>
                  <a:pt x="112256" y="61720"/>
                  <a:pt x="112256" y="61825"/>
                  <a:pt x="112360" y="62033"/>
                </a:cubicBezTo>
                <a:cubicBezTo>
                  <a:pt x="113304" y="74448"/>
                  <a:pt x="110262" y="85820"/>
                  <a:pt x="107115" y="93123"/>
                </a:cubicBezTo>
                <a:cubicBezTo>
                  <a:pt x="104073" y="100322"/>
                  <a:pt x="100926" y="105434"/>
                  <a:pt x="96835" y="110546"/>
                </a:cubicBezTo>
                <a:cubicBezTo>
                  <a:pt x="96625" y="110754"/>
                  <a:pt x="96520" y="110963"/>
                  <a:pt x="96415" y="111172"/>
                </a:cubicBezTo>
                <a:cubicBezTo>
                  <a:pt x="95366" y="112841"/>
                  <a:pt x="93687" y="113884"/>
                  <a:pt x="92639" y="115553"/>
                </a:cubicBezTo>
                <a:cubicBezTo>
                  <a:pt x="92429" y="115867"/>
                  <a:pt x="92324" y="116179"/>
                  <a:pt x="92219" y="116596"/>
                </a:cubicBezTo>
                <a:cubicBezTo>
                  <a:pt x="90435" y="122752"/>
                  <a:pt x="92429" y="130785"/>
                  <a:pt x="94527" y="133810"/>
                </a:cubicBezTo>
                <a:cubicBezTo>
                  <a:pt x="95576" y="135793"/>
                  <a:pt x="99562" y="135897"/>
                  <a:pt x="102710" y="136836"/>
                </a:cubicBezTo>
                <a:cubicBezTo>
                  <a:pt x="102919" y="136941"/>
                  <a:pt x="103024" y="136941"/>
                  <a:pt x="103234" y="137044"/>
                </a:cubicBezTo>
                <a:cubicBezTo>
                  <a:pt x="115718" y="142261"/>
                  <a:pt x="128096" y="148416"/>
                  <a:pt x="137432" y="156659"/>
                </a:cubicBezTo>
                <a:cubicBezTo>
                  <a:pt x="137537" y="156762"/>
                  <a:pt x="137642" y="156867"/>
                  <a:pt x="137747" y="156867"/>
                </a:cubicBezTo>
                <a:cubicBezTo>
                  <a:pt x="140474" y="159579"/>
                  <a:pt x="144041" y="163231"/>
                  <a:pt x="145510" y="168239"/>
                </a:cubicBezTo>
                <a:cubicBezTo>
                  <a:pt x="145824" y="169386"/>
                  <a:pt x="145930" y="170638"/>
                  <a:pt x="145930" y="171785"/>
                </a:cubicBezTo>
                <a:lnTo>
                  <a:pt x="145930" y="179923"/>
                </a:lnTo>
                <a:cubicBezTo>
                  <a:pt x="145930" y="180445"/>
                  <a:pt x="145824" y="180967"/>
                  <a:pt x="145720" y="181384"/>
                </a:cubicBezTo>
                <a:cubicBezTo>
                  <a:pt x="142153" y="192234"/>
                  <a:pt x="127781" y="195364"/>
                  <a:pt x="114458" y="198389"/>
                </a:cubicBezTo>
                <a:cubicBezTo>
                  <a:pt x="91380" y="202562"/>
                  <a:pt x="58860" y="202562"/>
                  <a:pt x="34732" y="198389"/>
                </a:cubicBezTo>
                <a:cubicBezTo>
                  <a:pt x="23193" y="196303"/>
                  <a:pt x="10604" y="193173"/>
                  <a:pt x="4310" y="185870"/>
                </a:cubicBezTo>
                <a:cubicBezTo>
                  <a:pt x="2212" y="184827"/>
                  <a:pt x="1163" y="182740"/>
                  <a:pt x="114" y="178567"/>
                </a:cubicBezTo>
              </a:path>
            </a:pathLst>
          </a:custGeom>
          <a:gradFill>
            <a:gsLst>
              <a:gs pos="0">
                <a:srgbClr val="FFFFFF"/>
              </a:gs>
              <a:gs pos="65000">
                <a:srgbClr val="FFFFFF">
                  <a:alpha val="60000"/>
                </a:srgbClr>
              </a:gs>
            </a:gsLst>
            <a:lin ang="4800001" scaled="1"/>
          </a:gradFill>
          <a:ln w="7147" cap="flat">
            <a:noFill/>
            <a:prstDash val="solid"/>
            <a:miter/>
          </a:ln>
        </p:spPr>
        <p:txBody>
          <a:bodyPr rtlCol="0" anchor="ctr"/>
          <a:lstStyle/>
          <a:p>
            <a:endParaRPr lang="zh-CN" altLang="en-US"/>
          </a:p>
        </p:txBody>
      </p:sp>
      <p:sp>
        <p:nvSpPr>
          <p:cNvPr id="48" name="图片 48" descr="343435383036303b343532343134393bcdb7c4d4b7e7b1a9"/>
          <p:cNvSpPr/>
          <p:nvPr>
            <p:custDataLst>
              <p:tags r:id="rId36"/>
            </p:custDataLst>
          </p:nvPr>
        </p:nvSpPr>
        <p:spPr>
          <a:xfrm>
            <a:off x="8605116" y="1707476"/>
            <a:ext cx="148564" cy="173501"/>
          </a:xfrm>
          <a:custGeom>
            <a:avLst/>
            <a:gdLst>
              <a:gd name="connsiteX0" fmla="*/ 99108 w 178789"/>
              <a:gd name="connsiteY0" fmla="*/ 114 h 208799"/>
              <a:gd name="connsiteX1" fmla="*/ 20322 w 178789"/>
              <a:gd name="connsiteY1" fmla="*/ 67244 h 208799"/>
              <a:gd name="connsiteX2" fmla="*/ 1221 w 178789"/>
              <a:gd name="connsiteY2" fmla="*/ 100942 h 208799"/>
              <a:gd name="connsiteX3" fmla="*/ 8527 w 178789"/>
              <a:gd name="connsiteY3" fmla="*/ 113482 h 208799"/>
              <a:gd name="connsiteX4" fmla="*/ 21415 w 178789"/>
              <a:gd name="connsiteY4" fmla="*/ 113482 h 208799"/>
              <a:gd name="connsiteX5" fmla="*/ 21415 w 178789"/>
              <a:gd name="connsiteY5" fmla="*/ 155365 h 208799"/>
              <a:gd name="connsiteX6" fmla="*/ 43978 w 178789"/>
              <a:gd name="connsiteY6" fmla="*/ 173149 h 208799"/>
              <a:gd name="connsiteX7" fmla="*/ 58430 w 178789"/>
              <a:gd name="connsiteY7" fmla="*/ 171152 h 208799"/>
              <a:gd name="connsiteX8" fmla="*/ 58430 w 178789"/>
              <a:gd name="connsiteY8" fmla="*/ 195423 h 208799"/>
              <a:gd name="connsiteX9" fmla="*/ 71922 w 178789"/>
              <a:gd name="connsiteY9" fmla="*/ 208914 h 208799"/>
              <a:gd name="connsiteX10" fmla="*/ 115774 w 178789"/>
              <a:gd name="connsiteY10" fmla="*/ 208914 h 208799"/>
              <a:gd name="connsiteX11" fmla="*/ 129268 w 178789"/>
              <a:gd name="connsiteY11" fmla="*/ 195423 h 208799"/>
              <a:gd name="connsiteX12" fmla="*/ 129268 w 178789"/>
              <a:gd name="connsiteY12" fmla="*/ 153752 h 208799"/>
              <a:gd name="connsiteX13" fmla="*/ 178906 w 178789"/>
              <a:gd name="connsiteY13" fmla="*/ 79891 h 208799"/>
              <a:gd name="connsiteX14" fmla="*/ 99108 w 178789"/>
              <a:gd name="connsiteY14" fmla="*/ 114 h 208799"/>
              <a:gd name="connsiteX15" fmla="*/ 128084 w 178789"/>
              <a:gd name="connsiteY15" fmla="*/ 71996 h 208799"/>
              <a:gd name="connsiteX16" fmla="*/ 84582 w 178789"/>
              <a:gd name="connsiteY16" fmla="*/ 117721 h 208799"/>
              <a:gd name="connsiteX17" fmla="*/ 78800 w 178789"/>
              <a:gd name="connsiteY17" fmla="*/ 114907 h 208799"/>
              <a:gd name="connsiteX18" fmla="*/ 83382 w 178789"/>
              <a:gd name="connsiteY18" fmla="*/ 83600 h 208799"/>
              <a:gd name="connsiteX19" fmla="*/ 63492 w 178789"/>
              <a:gd name="connsiteY19" fmla="*/ 83600 h 208799"/>
              <a:gd name="connsiteX20" fmla="*/ 61047 w 178789"/>
              <a:gd name="connsiteY20" fmla="*/ 77904 h 208799"/>
              <a:gd name="connsiteX21" fmla="*/ 104552 w 178789"/>
              <a:gd name="connsiteY21" fmla="*/ 32180 h 208799"/>
              <a:gd name="connsiteX22" fmla="*/ 110334 w 178789"/>
              <a:gd name="connsiteY22" fmla="*/ 34993 h 208799"/>
              <a:gd name="connsiteX23" fmla="*/ 105752 w 178789"/>
              <a:gd name="connsiteY23" fmla="*/ 66300 h 208799"/>
              <a:gd name="connsiteX24" fmla="*/ 125641 w 178789"/>
              <a:gd name="connsiteY24" fmla="*/ 66300 h 208799"/>
              <a:gd name="connsiteX25" fmla="*/ 128084 w 178789"/>
              <a:gd name="connsiteY25" fmla="*/ 71996 h 20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8789" h="208799">
                <a:moveTo>
                  <a:pt x="99108" y="114"/>
                </a:moveTo>
                <a:cubicBezTo>
                  <a:pt x="59343" y="114"/>
                  <a:pt x="26383" y="29195"/>
                  <a:pt x="20322" y="67244"/>
                </a:cubicBezTo>
                <a:lnTo>
                  <a:pt x="1221" y="100942"/>
                </a:lnTo>
                <a:cubicBezTo>
                  <a:pt x="-1954" y="106540"/>
                  <a:pt x="2091" y="113482"/>
                  <a:pt x="8527" y="113482"/>
                </a:cubicBezTo>
                <a:lnTo>
                  <a:pt x="21415" y="113482"/>
                </a:lnTo>
                <a:lnTo>
                  <a:pt x="21415" y="155365"/>
                </a:lnTo>
                <a:cubicBezTo>
                  <a:pt x="21415" y="167193"/>
                  <a:pt x="32475" y="175910"/>
                  <a:pt x="43978" y="173149"/>
                </a:cubicBezTo>
                <a:lnTo>
                  <a:pt x="58430" y="171152"/>
                </a:lnTo>
                <a:lnTo>
                  <a:pt x="58430" y="195423"/>
                </a:lnTo>
                <a:cubicBezTo>
                  <a:pt x="58430" y="202874"/>
                  <a:pt x="64471" y="208914"/>
                  <a:pt x="71922" y="208914"/>
                </a:cubicBezTo>
                <a:lnTo>
                  <a:pt x="115774" y="208914"/>
                </a:lnTo>
                <a:cubicBezTo>
                  <a:pt x="123227" y="208914"/>
                  <a:pt x="129268" y="202874"/>
                  <a:pt x="129268" y="195423"/>
                </a:cubicBezTo>
                <a:lnTo>
                  <a:pt x="129268" y="153752"/>
                </a:lnTo>
                <a:cubicBezTo>
                  <a:pt x="158384" y="141858"/>
                  <a:pt x="178906" y="113275"/>
                  <a:pt x="178906" y="79891"/>
                </a:cubicBezTo>
                <a:cubicBezTo>
                  <a:pt x="178903" y="35828"/>
                  <a:pt x="143176" y="114"/>
                  <a:pt x="99108" y="114"/>
                </a:cubicBezTo>
                <a:moveTo>
                  <a:pt x="128084" y="71996"/>
                </a:moveTo>
                <a:lnTo>
                  <a:pt x="84582" y="117721"/>
                </a:lnTo>
                <a:cubicBezTo>
                  <a:pt x="82315" y="120105"/>
                  <a:pt x="78325" y="118162"/>
                  <a:pt x="78800" y="114907"/>
                </a:cubicBezTo>
                <a:lnTo>
                  <a:pt x="83382" y="83600"/>
                </a:lnTo>
                <a:lnTo>
                  <a:pt x="63492" y="83600"/>
                </a:lnTo>
                <a:cubicBezTo>
                  <a:pt x="60527" y="83600"/>
                  <a:pt x="59006" y="80053"/>
                  <a:pt x="61047" y="77904"/>
                </a:cubicBezTo>
                <a:lnTo>
                  <a:pt x="104552" y="32180"/>
                </a:lnTo>
                <a:cubicBezTo>
                  <a:pt x="106819" y="29796"/>
                  <a:pt x="110809" y="31738"/>
                  <a:pt x="110334" y="34993"/>
                </a:cubicBezTo>
                <a:lnTo>
                  <a:pt x="105752" y="66300"/>
                </a:lnTo>
                <a:lnTo>
                  <a:pt x="125641" y="66300"/>
                </a:lnTo>
                <a:cubicBezTo>
                  <a:pt x="128603" y="66300"/>
                  <a:pt x="130128" y="69847"/>
                  <a:pt x="128084" y="71996"/>
                </a:cubicBezTo>
              </a:path>
            </a:pathLst>
          </a:custGeom>
          <a:gradFill>
            <a:gsLst>
              <a:gs pos="0">
                <a:srgbClr val="FFFFFF"/>
              </a:gs>
              <a:gs pos="65000">
                <a:srgbClr val="FFFFFF">
                  <a:alpha val="60000"/>
                </a:srgbClr>
              </a:gs>
            </a:gsLst>
            <a:lin ang="4800001" scaled="1"/>
          </a:gradFill>
          <a:ln w="7148" cap="flat">
            <a:noFill/>
            <a:prstDash val="solid"/>
            <a:miter/>
          </a:ln>
        </p:spPr>
        <p:txBody>
          <a:bodyPr rtlCol="0" anchor="ctr"/>
          <a:lstStyle/>
          <a:p>
            <a:endParaRPr lang="zh-CN" altLang="en-US"/>
          </a:p>
        </p:txBody>
      </p:sp>
      <p:sp>
        <p:nvSpPr>
          <p:cNvPr id="43" name="文本框 42"/>
          <p:cNvSpPr txBox="1"/>
          <p:nvPr/>
        </p:nvSpPr>
        <p:spPr>
          <a:xfrm>
            <a:off x="836295" y="4958715"/>
            <a:ext cx="10781030" cy="771525"/>
          </a:xfrm>
          <a:prstGeom prst="rect">
            <a:avLst/>
          </a:prstGeom>
          <a:noFill/>
        </p:spPr>
        <p:txBody>
          <a:bodyPr wrap="square" rtlCol="0" anchor="t">
            <a:noAutofit/>
          </a:bodyPr>
          <a:p>
            <a:pPr algn="just"/>
            <a:r>
              <a:rPr lang="zh-CN" altLang="en-US" sz="2400"/>
              <a:t>Of those </a:t>
            </a:r>
            <a:r>
              <a:rPr lang="zh-CN" altLang="en-US" sz="2400">
                <a:solidFill>
                  <a:srgbClr val="0070C0"/>
                </a:solidFill>
              </a:rPr>
              <a:t>66</a:t>
            </a:r>
            <a:r>
              <a:rPr lang="zh-CN" altLang="en-US" sz="2400"/>
              <a:t> individuals, </a:t>
            </a:r>
            <a:r>
              <a:rPr lang="zh-CN" altLang="en-US" sz="2400">
                <a:solidFill>
                  <a:srgbClr val="0070C0"/>
                </a:solidFill>
              </a:rPr>
              <a:t>42</a:t>
            </a:r>
            <a:r>
              <a:rPr lang="zh-CN" altLang="en-US" sz="2400"/>
              <a:t> were from Innovative Class A, which had a class average </a:t>
            </a:r>
            <a:r>
              <a:rPr lang="en-US" altLang="zh-CN" sz="2400"/>
              <a:t>grades </a:t>
            </a:r>
            <a:r>
              <a:rPr lang="zh-CN" altLang="en-US" sz="2400"/>
              <a:t>of </a:t>
            </a:r>
            <a:r>
              <a:rPr lang="zh-CN" altLang="en-US" sz="2400">
                <a:solidFill>
                  <a:srgbClr val="0070C0"/>
                </a:solidFill>
              </a:rPr>
              <a:t>615</a:t>
            </a:r>
            <a:r>
              <a:rPr lang="zh-CN" altLang="en-US" sz="2400"/>
              <a:t>.</a:t>
            </a:r>
            <a:endParaRPr lang="zh-CN" altLang="en-US" sz="24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158">
        <p15:prstTrans prst="peelOff"/>
      </p:transition>
    </mc:Choice>
    <mc:Fallback>
      <p:transition spd="slow" advTm="1158">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iSļïďê"/>
        <p:cNvGrpSpPr/>
        <p:nvPr/>
      </p:nvGrpSpPr>
      <p:grpSpPr>
        <a:xfrm>
          <a:off x="0" y="0"/>
          <a:ext cx="0" cy="0"/>
          <a:chOff x="0" y="0"/>
          <a:chExt cx="0" cy="0"/>
        </a:xfrm>
      </p:grpSpPr>
      <p:sp>
        <p:nvSpPr>
          <p:cNvPr id="5" name="ïṡľïḑé"/>
          <p:cNvSpPr>
            <a:spLocks noGrp="1"/>
          </p:cNvSpPr>
          <p:nvPr>
            <p:ph type="title"/>
          </p:nvPr>
        </p:nvSpPr>
        <p:spPr/>
        <p:txBody>
          <a:bodyPr/>
          <a:lstStyle/>
          <a:p>
            <a:r>
              <a:rPr lang="en-US" altLang="zh-CN" dirty="0">
                <a:sym typeface="+mn-ea"/>
              </a:rPr>
              <a:t>Characteristics</a:t>
            </a:r>
            <a:endParaRPr lang="zh-CN" altLang="en-US" dirty="0">
              <a:sym typeface="Arial" panose="020B0604020202020204" pitchFamily="34" charset="0"/>
            </a:endParaRPr>
          </a:p>
        </p:txBody>
      </p:sp>
      <p:sp>
        <p:nvSpPr>
          <p:cNvPr id="4" name="îṥ1îḋè"/>
          <p:cNvSpPr>
            <a:spLocks noGrp="1"/>
          </p:cNvSpPr>
          <p:nvPr>
            <p:ph type="sldNum" sz="quarter" idx="12"/>
          </p:nvPr>
        </p:nvSpPr>
        <p:spPr/>
        <p:txBody>
          <a:bodyPr/>
          <a:lstStyle/>
          <a:p>
            <a:fld id="{7F65B630-C7FF-41C0-9923-C5E5E29EED81}" type="slidenum">
              <a:rPr lang="zh-CN" altLang="en-US" smtClean="0">
                <a:sym typeface="Arial" panose="020B0604020202020204" pitchFamily="34" charset="0"/>
              </a:rPr>
            </a:fld>
            <a:endParaRPr lang="zh-CN" altLang="en-US">
              <a:sym typeface="Arial" panose="020B0604020202020204" pitchFamily="34" charset="0"/>
            </a:endParaRPr>
          </a:p>
        </p:txBody>
      </p:sp>
      <p:sp>
        <p:nvSpPr>
          <p:cNvPr id="2" name="ï$1ïḑe"/>
          <p:cNvSpPr/>
          <p:nvPr/>
        </p:nvSpPr>
        <p:spPr>
          <a:xfrm>
            <a:off x="660433" y="1130338"/>
            <a:ext cx="2610336" cy="5003800"/>
          </a:xfrm>
          <a:custGeom>
            <a:avLst/>
            <a:gdLst>
              <a:gd name="connsiteX0" fmla="*/ 0 w 2610336"/>
              <a:gd name="connsiteY0" fmla="*/ 2582009 h 5003800"/>
              <a:gd name="connsiteX1" fmla="*/ 2610336 w 2610336"/>
              <a:gd name="connsiteY1" fmla="*/ 2582009 h 5003800"/>
              <a:gd name="connsiteX2" fmla="*/ 2610336 w 2610336"/>
              <a:gd name="connsiteY2" fmla="*/ 5003800 h 5003800"/>
              <a:gd name="connsiteX3" fmla="*/ 0 w 2610336"/>
              <a:gd name="connsiteY3" fmla="*/ 5003800 h 5003800"/>
              <a:gd name="connsiteX4" fmla="*/ 0 w 2610336"/>
              <a:gd name="connsiteY4" fmla="*/ 0 h 5003800"/>
              <a:gd name="connsiteX5" fmla="*/ 2610336 w 2610336"/>
              <a:gd name="connsiteY5" fmla="*/ 0 h 5003800"/>
              <a:gd name="connsiteX6" fmla="*/ 2610336 w 2610336"/>
              <a:gd name="connsiteY6" fmla="*/ 2421791 h 5003800"/>
              <a:gd name="connsiteX7" fmla="*/ 0 w 2610336"/>
              <a:gd name="connsiteY7" fmla="*/ 2421791 h 500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0336" h="5003800">
                <a:moveTo>
                  <a:pt x="0" y="2582009"/>
                </a:moveTo>
                <a:lnTo>
                  <a:pt x="2610336" y="2582009"/>
                </a:lnTo>
                <a:lnTo>
                  <a:pt x="2610336" y="5003800"/>
                </a:lnTo>
                <a:lnTo>
                  <a:pt x="0" y="5003800"/>
                </a:lnTo>
                <a:close/>
                <a:moveTo>
                  <a:pt x="0" y="0"/>
                </a:moveTo>
                <a:lnTo>
                  <a:pt x="2610336" y="0"/>
                </a:lnTo>
                <a:lnTo>
                  <a:pt x="2610336" y="2421791"/>
                </a:lnTo>
                <a:lnTo>
                  <a:pt x="0" y="2421791"/>
                </a:lnTo>
                <a:close/>
              </a:path>
            </a:pathLst>
          </a:custGeom>
          <a:blipFill>
            <a:blip r:embed="rId1" cstate="email">
              <a:grayscl/>
            </a:blip>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solidFill>
                <a:schemeClr val="lt1"/>
              </a:solidFill>
            </a:endParaRPr>
          </a:p>
        </p:txBody>
      </p:sp>
      <p:sp>
        <p:nvSpPr>
          <p:cNvPr id="6" name="文本框 5"/>
          <p:cNvSpPr txBox="1"/>
          <p:nvPr/>
        </p:nvSpPr>
        <p:spPr>
          <a:xfrm>
            <a:off x="4142740" y="2989580"/>
            <a:ext cx="7691120" cy="3099435"/>
          </a:xfrm>
          <a:prstGeom prst="rect">
            <a:avLst/>
          </a:prstGeom>
          <a:noFill/>
        </p:spPr>
        <p:txBody>
          <a:bodyPr wrap="square" rtlCol="0" anchor="t">
            <a:noAutofit/>
          </a:bodyPr>
          <a:p>
            <a:pPr algn="just"/>
            <a:endParaRPr sz="2000"/>
          </a:p>
        </p:txBody>
      </p:sp>
      <p:sp>
        <p:nvSpPr>
          <p:cNvPr id="3" name="文本框 2"/>
          <p:cNvSpPr txBox="1"/>
          <p:nvPr/>
        </p:nvSpPr>
        <p:spPr>
          <a:xfrm>
            <a:off x="4142740" y="2070100"/>
            <a:ext cx="7158355" cy="2676525"/>
          </a:xfrm>
          <a:prstGeom prst="rect">
            <a:avLst/>
          </a:prstGeom>
          <a:noFill/>
        </p:spPr>
        <p:txBody>
          <a:bodyPr wrap="square" rtlCol="0" anchor="t">
            <a:spAutoFit/>
          </a:bodyPr>
          <a:p>
            <a:pPr algn="just">
              <a:buClrTx/>
              <a:buSzTx/>
              <a:buFontTx/>
            </a:pPr>
            <a:r>
              <a:rPr sz="2400"/>
              <a:t>From my experience and presentation, you may get a glimpse of why parents are so obsessed with pushing their children to learn. Nowadays, in this context, it is no longer enough to be good at learning, it is necessary to be very good. At all stages of education, there are graded levels. Each </a:t>
            </a:r>
            <a:r>
              <a:rPr lang="en-US" sz="2400"/>
              <a:t>division</a:t>
            </a:r>
            <a:r>
              <a:rPr sz="2400"/>
              <a:t> can be a watershed in life.</a:t>
            </a:r>
            <a:endParaRPr sz="24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60">
        <p15:prstTrans prst="peelOff"/>
      </p:transition>
    </mc:Choice>
    <mc:Fallback>
      <p:transition spd="slow" advTm="6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iSļïďê"/>
        <p:cNvGrpSpPr/>
        <p:nvPr/>
      </p:nvGrpSpPr>
      <p:grpSpPr>
        <a:xfrm>
          <a:off x="0" y="0"/>
          <a:ext cx="0" cy="0"/>
          <a:chOff x="0" y="0"/>
          <a:chExt cx="0" cy="0"/>
        </a:xfrm>
      </p:grpSpPr>
      <p:sp>
        <p:nvSpPr>
          <p:cNvPr id="5" name="ïṡľïḑé"/>
          <p:cNvSpPr>
            <a:spLocks noGrp="1"/>
          </p:cNvSpPr>
          <p:nvPr>
            <p:ph type="title"/>
          </p:nvPr>
        </p:nvSpPr>
        <p:spPr/>
        <p:txBody>
          <a:bodyPr/>
          <a:lstStyle/>
          <a:p>
            <a:r>
              <a:rPr lang="en-US" altLang="zh-CN" dirty="0">
                <a:sym typeface="+mn-ea"/>
              </a:rPr>
              <a:t>Characteristics</a:t>
            </a:r>
            <a:endParaRPr lang="zh-CN" altLang="en-US" dirty="0">
              <a:sym typeface="Arial" panose="020B0604020202020204" pitchFamily="34" charset="0"/>
            </a:endParaRPr>
          </a:p>
        </p:txBody>
      </p:sp>
      <p:sp>
        <p:nvSpPr>
          <p:cNvPr id="4" name="îṥ1îḋè"/>
          <p:cNvSpPr>
            <a:spLocks noGrp="1"/>
          </p:cNvSpPr>
          <p:nvPr>
            <p:ph type="sldNum" sz="quarter" idx="12"/>
          </p:nvPr>
        </p:nvSpPr>
        <p:spPr/>
        <p:txBody>
          <a:bodyPr/>
          <a:lstStyle/>
          <a:p>
            <a:fld id="{7F65B630-C7FF-41C0-9923-C5E5E29EED81}" type="slidenum">
              <a:rPr lang="zh-CN" altLang="en-US" smtClean="0">
                <a:sym typeface="Arial" panose="020B0604020202020204" pitchFamily="34" charset="0"/>
              </a:rPr>
            </a:fld>
            <a:endParaRPr lang="zh-CN" altLang="en-US">
              <a:sym typeface="Arial" panose="020B0604020202020204" pitchFamily="34" charset="0"/>
            </a:endParaRPr>
          </a:p>
        </p:txBody>
      </p:sp>
      <p:sp>
        <p:nvSpPr>
          <p:cNvPr id="2" name="ï$1ïḑe"/>
          <p:cNvSpPr/>
          <p:nvPr/>
        </p:nvSpPr>
        <p:spPr>
          <a:xfrm>
            <a:off x="660433" y="1130338"/>
            <a:ext cx="2610336" cy="5003800"/>
          </a:xfrm>
          <a:custGeom>
            <a:avLst/>
            <a:gdLst>
              <a:gd name="connsiteX0" fmla="*/ 0 w 2610336"/>
              <a:gd name="connsiteY0" fmla="*/ 2582009 h 5003800"/>
              <a:gd name="connsiteX1" fmla="*/ 2610336 w 2610336"/>
              <a:gd name="connsiteY1" fmla="*/ 2582009 h 5003800"/>
              <a:gd name="connsiteX2" fmla="*/ 2610336 w 2610336"/>
              <a:gd name="connsiteY2" fmla="*/ 5003800 h 5003800"/>
              <a:gd name="connsiteX3" fmla="*/ 0 w 2610336"/>
              <a:gd name="connsiteY3" fmla="*/ 5003800 h 5003800"/>
              <a:gd name="connsiteX4" fmla="*/ 0 w 2610336"/>
              <a:gd name="connsiteY4" fmla="*/ 0 h 5003800"/>
              <a:gd name="connsiteX5" fmla="*/ 2610336 w 2610336"/>
              <a:gd name="connsiteY5" fmla="*/ 0 h 5003800"/>
              <a:gd name="connsiteX6" fmla="*/ 2610336 w 2610336"/>
              <a:gd name="connsiteY6" fmla="*/ 2421791 h 5003800"/>
              <a:gd name="connsiteX7" fmla="*/ 0 w 2610336"/>
              <a:gd name="connsiteY7" fmla="*/ 2421791 h 500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0336" h="5003800">
                <a:moveTo>
                  <a:pt x="0" y="2582009"/>
                </a:moveTo>
                <a:lnTo>
                  <a:pt x="2610336" y="2582009"/>
                </a:lnTo>
                <a:lnTo>
                  <a:pt x="2610336" y="5003800"/>
                </a:lnTo>
                <a:lnTo>
                  <a:pt x="0" y="5003800"/>
                </a:lnTo>
                <a:close/>
                <a:moveTo>
                  <a:pt x="0" y="0"/>
                </a:moveTo>
                <a:lnTo>
                  <a:pt x="2610336" y="0"/>
                </a:lnTo>
                <a:lnTo>
                  <a:pt x="2610336" y="2421791"/>
                </a:lnTo>
                <a:lnTo>
                  <a:pt x="0" y="2421791"/>
                </a:lnTo>
                <a:close/>
              </a:path>
            </a:pathLst>
          </a:custGeom>
          <a:blipFill>
            <a:blip r:embed="rId1" cstate="email">
              <a:grayscl/>
            </a:blip>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solidFill>
                <a:schemeClr val="lt1"/>
              </a:solidFill>
            </a:endParaRPr>
          </a:p>
        </p:txBody>
      </p:sp>
      <p:sp>
        <p:nvSpPr>
          <p:cNvPr id="6" name="文本框 5"/>
          <p:cNvSpPr txBox="1"/>
          <p:nvPr/>
        </p:nvSpPr>
        <p:spPr>
          <a:xfrm>
            <a:off x="3642360" y="729615"/>
            <a:ext cx="8167370" cy="6129020"/>
          </a:xfrm>
          <a:prstGeom prst="rect">
            <a:avLst/>
          </a:prstGeom>
          <a:noFill/>
        </p:spPr>
        <p:txBody>
          <a:bodyPr wrap="square" rtlCol="0" anchor="t">
            <a:noAutofit/>
          </a:bodyPr>
          <a:p>
            <a:pPr algn="just"/>
            <a:r>
              <a:rPr b="1"/>
              <a:t> Inequalities in educational resources and the quality of teaching:</a:t>
            </a:r>
            <a:endParaRPr b="1"/>
          </a:p>
          <a:p>
            <a:pPr algn="just"/>
            <a:endParaRPr b="1"/>
          </a:p>
          <a:p>
            <a:pPr algn="just"/>
            <a:r>
              <a:t>China is a vast country, and there are inevitably large differences between regions and between rural and urban areas. Despite the Government's efforts to balance this imbalance, the education gap remains unbridgeable, and is most prominently reflected in the rates of advancement to higher education in </a:t>
            </a:r>
            <a:r>
              <a:rPr lang="en-US"/>
              <a:t>different</a:t>
            </a:r>
            <a:r>
              <a:t> regions.</a:t>
            </a:r>
          </a:p>
          <a:p>
            <a:pPr algn="just"/>
          </a:p>
          <a:p>
            <a:pPr algn="just"/>
            <a:r>
              <a:rPr b="1"/>
              <a:t>Diverse Educational System and Pathways</a:t>
            </a:r>
            <a:r>
              <a:rPr lang="en-US" b="1"/>
              <a:t>:</a:t>
            </a:r>
            <a:endParaRPr lang="en-US" b="1"/>
          </a:p>
          <a:p>
            <a:pPr algn="just"/>
            <a:endParaRPr b="1"/>
          </a:p>
          <a:p>
            <a:pPr algn="just"/>
            <a:r>
              <a:t>China's education system includes various levels and types of education, such as compulsory education, general higher education, vocational education, and adult education. This provides diverse learning pathways and development opportunities for students with different needs and aspirations.</a:t>
            </a:r>
          </a:p>
          <a:p>
            <a:pPr algn="just"/>
          </a:p>
          <a:p>
            <a:pPr algn="just"/>
            <a:r>
              <a:rPr b="1"/>
              <a:t>Educational Reform and Innovation</a:t>
            </a:r>
            <a:r>
              <a:rPr lang="en-US" b="1"/>
              <a:t>:</a:t>
            </a:r>
            <a:endParaRPr lang="en-US" b="1"/>
          </a:p>
          <a:p>
            <a:pPr algn="just"/>
            <a:endParaRPr b="1"/>
          </a:p>
          <a:p>
            <a:pPr algn="just"/>
            <a:r>
              <a:t>China continually pursues educational reform and innovation, exploring models and methods that align with modern societal needs and development.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8385">
        <p15:prstTrans prst="peelOff"/>
      </p:transition>
    </mc:Choice>
    <mc:Fallback>
      <p:transition spd="slow" advTm="38385">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iSļïďê"/>
        <p:cNvGrpSpPr/>
        <p:nvPr/>
      </p:nvGrpSpPr>
      <p:grpSpPr>
        <a:xfrm>
          <a:off x="0" y="0"/>
          <a:ext cx="0" cy="0"/>
          <a:chOff x="0" y="0"/>
          <a:chExt cx="0" cy="0"/>
        </a:xfrm>
      </p:grpSpPr>
      <p:sp>
        <p:nvSpPr>
          <p:cNvPr id="5" name="ïṡľïḑé"/>
          <p:cNvSpPr>
            <a:spLocks noGrp="1"/>
          </p:cNvSpPr>
          <p:nvPr>
            <p:ph type="title"/>
          </p:nvPr>
        </p:nvSpPr>
        <p:spPr/>
        <p:txBody>
          <a:bodyPr/>
          <a:lstStyle/>
          <a:p>
            <a:r>
              <a:rPr lang="en-US" altLang="zh-CN" dirty="0">
                <a:sym typeface="+mn-ea"/>
              </a:rPr>
              <a:t>Characteristics</a:t>
            </a:r>
            <a:endParaRPr lang="zh-CN" altLang="en-US" dirty="0">
              <a:sym typeface="Arial" panose="020B0604020202020204" pitchFamily="34" charset="0"/>
            </a:endParaRPr>
          </a:p>
        </p:txBody>
      </p:sp>
      <p:sp>
        <p:nvSpPr>
          <p:cNvPr id="4" name="îṥ1îḋè"/>
          <p:cNvSpPr>
            <a:spLocks noGrp="1"/>
          </p:cNvSpPr>
          <p:nvPr>
            <p:ph type="sldNum" sz="quarter" idx="12"/>
          </p:nvPr>
        </p:nvSpPr>
        <p:spPr/>
        <p:txBody>
          <a:bodyPr/>
          <a:lstStyle/>
          <a:p>
            <a:fld id="{7F65B630-C7FF-41C0-9923-C5E5E29EED81}" type="slidenum">
              <a:rPr lang="zh-CN" altLang="en-US" smtClean="0">
                <a:sym typeface="Arial" panose="020B0604020202020204" pitchFamily="34" charset="0"/>
              </a:rPr>
            </a:fld>
            <a:endParaRPr lang="zh-CN" altLang="en-US">
              <a:sym typeface="Arial" panose="020B0604020202020204" pitchFamily="34" charset="0"/>
            </a:endParaRPr>
          </a:p>
        </p:txBody>
      </p:sp>
      <p:sp>
        <p:nvSpPr>
          <p:cNvPr id="2" name="ï$1ïḑe"/>
          <p:cNvSpPr/>
          <p:nvPr/>
        </p:nvSpPr>
        <p:spPr>
          <a:xfrm>
            <a:off x="660433" y="1130338"/>
            <a:ext cx="2610336" cy="5003800"/>
          </a:xfrm>
          <a:custGeom>
            <a:avLst/>
            <a:gdLst>
              <a:gd name="connsiteX0" fmla="*/ 0 w 2610336"/>
              <a:gd name="connsiteY0" fmla="*/ 2582009 h 5003800"/>
              <a:gd name="connsiteX1" fmla="*/ 2610336 w 2610336"/>
              <a:gd name="connsiteY1" fmla="*/ 2582009 h 5003800"/>
              <a:gd name="connsiteX2" fmla="*/ 2610336 w 2610336"/>
              <a:gd name="connsiteY2" fmla="*/ 5003800 h 5003800"/>
              <a:gd name="connsiteX3" fmla="*/ 0 w 2610336"/>
              <a:gd name="connsiteY3" fmla="*/ 5003800 h 5003800"/>
              <a:gd name="connsiteX4" fmla="*/ 0 w 2610336"/>
              <a:gd name="connsiteY4" fmla="*/ 0 h 5003800"/>
              <a:gd name="connsiteX5" fmla="*/ 2610336 w 2610336"/>
              <a:gd name="connsiteY5" fmla="*/ 0 h 5003800"/>
              <a:gd name="connsiteX6" fmla="*/ 2610336 w 2610336"/>
              <a:gd name="connsiteY6" fmla="*/ 2421791 h 5003800"/>
              <a:gd name="connsiteX7" fmla="*/ 0 w 2610336"/>
              <a:gd name="connsiteY7" fmla="*/ 2421791 h 500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0336" h="5003800">
                <a:moveTo>
                  <a:pt x="0" y="2582009"/>
                </a:moveTo>
                <a:lnTo>
                  <a:pt x="2610336" y="2582009"/>
                </a:lnTo>
                <a:lnTo>
                  <a:pt x="2610336" y="5003800"/>
                </a:lnTo>
                <a:lnTo>
                  <a:pt x="0" y="5003800"/>
                </a:lnTo>
                <a:close/>
                <a:moveTo>
                  <a:pt x="0" y="0"/>
                </a:moveTo>
                <a:lnTo>
                  <a:pt x="2610336" y="0"/>
                </a:lnTo>
                <a:lnTo>
                  <a:pt x="2610336" y="2421791"/>
                </a:lnTo>
                <a:lnTo>
                  <a:pt x="0" y="2421791"/>
                </a:lnTo>
                <a:close/>
              </a:path>
            </a:pathLst>
          </a:custGeom>
          <a:blipFill>
            <a:blip r:embed="rId1" cstate="email">
              <a:grayscl/>
            </a:blip>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solidFill>
                <a:schemeClr val="lt1"/>
              </a:solidFill>
            </a:endParaRPr>
          </a:p>
        </p:txBody>
      </p:sp>
      <p:sp>
        <p:nvSpPr>
          <p:cNvPr id="6" name="文本框 5"/>
          <p:cNvSpPr txBox="1"/>
          <p:nvPr/>
        </p:nvSpPr>
        <p:spPr>
          <a:xfrm>
            <a:off x="3559175" y="523875"/>
            <a:ext cx="8167370" cy="6538595"/>
          </a:xfrm>
          <a:prstGeom prst="rect">
            <a:avLst/>
          </a:prstGeom>
          <a:noFill/>
        </p:spPr>
        <p:txBody>
          <a:bodyPr wrap="square" rtlCol="0" anchor="t">
            <a:noAutofit/>
          </a:bodyPr>
          <a:p>
            <a:pPr indent="0" algn="just">
              <a:buNone/>
            </a:pPr>
            <a:r>
              <a:rPr lang="zh-CN" altLang="en-US" b="1"/>
              <a:t>Emphasis on Basic and Disciplinary Education</a:t>
            </a:r>
            <a:r>
              <a:rPr lang="en-US" altLang="zh-CN" b="1"/>
              <a:t>:</a:t>
            </a:r>
            <a:endParaRPr lang="en-US" altLang="zh-CN" b="1"/>
          </a:p>
          <a:p>
            <a:pPr algn="just"/>
            <a:endParaRPr lang="zh-CN" altLang="en-US" b="1"/>
          </a:p>
          <a:p>
            <a:pPr algn="just"/>
            <a:r>
              <a:rPr lang="zh-CN" altLang="en-US"/>
              <a:t>The Chinese education system places a strong emphasis on basic education, particularly in subjects like Chinese, mathematics, and </a:t>
            </a:r>
            <a:r>
              <a:rPr lang="en-US" altLang="zh-CN"/>
              <a:t>English</a:t>
            </a:r>
            <a:r>
              <a:rPr lang="zh-CN" altLang="en-US"/>
              <a:t>. The curriculum is systematic and comprehensive, focusing on the development of students' foundational knowledge and essential skills.</a:t>
            </a:r>
            <a:endParaRPr lang="zh-CN" altLang="en-US"/>
          </a:p>
          <a:p>
            <a:pPr algn="just"/>
            <a:endParaRPr lang="zh-CN" altLang="en-US"/>
          </a:p>
          <a:p>
            <a:pPr algn="just"/>
            <a:r>
              <a:rPr lang="en-US" altLang="zh-CN" b="1"/>
              <a:t>Care</a:t>
            </a:r>
            <a:r>
              <a:rPr lang="zh-CN" altLang="en-US" b="1"/>
              <a:t> of Examination Systems and Selection Mechanisms</a:t>
            </a:r>
            <a:r>
              <a:rPr lang="en-US" altLang="zh-CN" b="1"/>
              <a:t>:</a:t>
            </a:r>
            <a:endParaRPr lang="en-US" altLang="zh-CN" b="1"/>
          </a:p>
          <a:p>
            <a:pPr algn="just"/>
            <a:endParaRPr lang="zh-CN" altLang="en-US" b="1"/>
          </a:p>
          <a:p>
            <a:pPr algn="just"/>
            <a:r>
              <a:rPr lang="zh-CN" altLang="en-US"/>
              <a:t>China employs a unified college entrance examination system (Gaokao), which is the primary selection mechanism for higher education. Exam results directly influence students' opportunities for further education and future development. </a:t>
            </a:r>
            <a:r>
              <a:rPr lang="en-US" altLang="zh-CN"/>
              <a:t>Therefore</a:t>
            </a:r>
            <a:r>
              <a:rPr lang="zh-CN" altLang="en-US"/>
              <a:t>, there is a prevalent tendency towards exam-oriented education, resulting in significant pressure on students.</a:t>
            </a:r>
            <a:endParaRPr lang="zh-CN" altLang="en-US"/>
          </a:p>
          <a:p>
            <a:pPr algn="just"/>
            <a:endParaRPr lang="zh-CN" altLang="en-US"/>
          </a:p>
          <a:p>
            <a:pPr algn="just"/>
            <a:r>
              <a:rPr lang="zh-CN" altLang="en-US" b="1"/>
              <a:t>Educational Equity and Universal Education</a:t>
            </a:r>
            <a:r>
              <a:rPr lang="en-US" altLang="zh-CN" b="1"/>
              <a:t>:</a:t>
            </a:r>
            <a:endParaRPr lang="en-US" altLang="zh-CN" b="1"/>
          </a:p>
          <a:p>
            <a:pPr algn="just"/>
            <a:endParaRPr lang="zh-CN" altLang="en-US" b="1"/>
          </a:p>
          <a:p>
            <a:pPr algn="just"/>
            <a:r>
              <a:rPr lang="zh-CN" altLang="en-US"/>
              <a:t>The Chinese government prioritizes educational equity and universal education, implementing a nine-year compulsory education system. Efforts are made to narrow the educational gap between urban and rural areas and among different regions, promoting balanced development to ensure every student has equal access to education.</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16">
        <p15:prstTrans prst="peelOff"/>
      </p:transition>
    </mc:Choice>
    <mc:Fallback>
      <p:transition spd="slow" advTm="216">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ís1ídê"/>
        <p:cNvGrpSpPr/>
        <p:nvPr/>
      </p:nvGrpSpPr>
      <p:grpSpPr>
        <a:xfrm>
          <a:off x="0" y="0"/>
          <a:ext cx="0" cy="0"/>
          <a:chOff x="0" y="0"/>
          <a:chExt cx="0" cy="0"/>
        </a:xfrm>
      </p:grpSpPr>
      <p:sp>
        <p:nvSpPr>
          <p:cNvPr id="2" name="işḷïďe"/>
          <p:cNvSpPr>
            <a:spLocks noGrp="1"/>
          </p:cNvSpPr>
          <p:nvPr>
            <p:ph type="title"/>
          </p:nvPr>
        </p:nvSpPr>
        <p:spPr>
          <a:xfrm>
            <a:off x="476885" y="1038225"/>
            <a:ext cx="3299460" cy="1028700"/>
          </a:xfrm>
        </p:spPr>
        <p:txBody>
          <a:bodyPr/>
          <a:lstStyle/>
          <a:p>
            <a:r>
              <a:rPr lang="en-US" altLang="zh-CN" sz="3200" dirty="0">
                <a:solidFill>
                  <a:schemeClr val="tx1"/>
                </a:solidFill>
                <a:effectLst>
                  <a:outerShdw blurRad="38100" dist="19050" dir="2700000" algn="tl" rotWithShape="0">
                    <a:schemeClr val="dk1">
                      <a:alpha val="40000"/>
                    </a:schemeClr>
                  </a:outerShdw>
                </a:effectLst>
              </a:rPr>
              <a:t>References:</a:t>
            </a:r>
            <a:endParaRPr lang="en-US" altLang="zh-CN" sz="3200" dirty="0">
              <a:solidFill>
                <a:schemeClr val="tx1"/>
              </a:solidFill>
              <a:effectLst>
                <a:outerShdw blurRad="38100" dist="19050" dir="2700000" algn="tl" rotWithShape="0">
                  <a:schemeClr val="dk1">
                    <a:alpha val="40000"/>
                  </a:schemeClr>
                </a:outerShdw>
              </a:effectLst>
            </a:endParaRPr>
          </a:p>
        </p:txBody>
      </p:sp>
      <p:sp>
        <p:nvSpPr>
          <p:cNvPr id="3" name="ïṣľíḓé"/>
          <p:cNvSpPr>
            <a:spLocks noGrp="1"/>
          </p:cNvSpPr>
          <p:nvPr>
            <p:ph type="sldNum" sz="quarter" idx="12"/>
          </p:nvPr>
        </p:nvSpPr>
        <p:spPr/>
        <p:txBody>
          <a:bodyPr/>
          <a:lstStyle/>
          <a:p>
            <a:fld id="{7F65B630-C7FF-41C0-9923-C5E5E29EED81}" type="slidenum">
              <a:rPr lang="zh-CN" altLang="en-US" smtClean="0"/>
            </a:fld>
            <a:endParaRPr lang="zh-CN" altLang="en-US"/>
          </a:p>
        </p:txBody>
      </p:sp>
      <p:grpSp>
        <p:nvGrpSpPr>
          <p:cNvPr id="21" name="îṥļiḋê"/>
          <p:cNvGrpSpPr/>
          <p:nvPr/>
        </p:nvGrpSpPr>
        <p:grpSpPr>
          <a:xfrm>
            <a:off x="476885" y="391795"/>
            <a:ext cx="11348085" cy="5601335"/>
            <a:chOff x="666750" y="1140434"/>
            <a:chExt cx="10858500" cy="4364990"/>
          </a:xfrm>
        </p:grpSpPr>
        <p:sp>
          <p:nvSpPr>
            <p:cNvPr id="25" name="ïS1ïḋê"/>
            <p:cNvSpPr txBox="1"/>
            <p:nvPr/>
          </p:nvSpPr>
          <p:spPr>
            <a:xfrm>
              <a:off x="2855595" y="2284704"/>
              <a:ext cx="8145780" cy="3220720"/>
            </a:xfrm>
            <a:prstGeom prst="rect">
              <a:avLst/>
            </a:prstGeom>
            <a:noFill/>
          </p:spPr>
          <p:txBody>
            <a:bodyPr wrap="square" rtlCol="0">
              <a:noAutofit/>
            </a:bodyPr>
            <a:lstStyle>
              <a:defPPr>
                <a:defRPr lang="zh-CN"/>
              </a:defPPr>
              <a:lvl1pPr>
                <a:lnSpc>
                  <a:spcPct val="150000"/>
                </a:lnSpc>
                <a:defRPr sz="1000"/>
              </a:lvl1pPr>
            </a:lstStyle>
            <a:p>
              <a:pPr marL="171450" indent="-171450">
                <a:buFont typeface="Arial" panose="020B0604020202020204" pitchFamily="34" charset="0"/>
                <a:buChar char="•"/>
              </a:pPr>
              <a:r>
                <a:rPr lang="en-US" altLang="zh-CN" sz="1800" b="1" dirty="0"/>
                <a:t>https://baike.baidu.com/item/%E5%88%9D%E4%B8%AD%E5%AD%A6%E4%B8%9A%E6%B0%B4%E5%B9%B3%E8%80%83%E8%AF%95/20833164</a:t>
              </a:r>
              <a:endParaRPr lang="en-US" altLang="zh-CN" sz="1800" b="1" dirty="0"/>
            </a:p>
            <a:p>
              <a:pPr marL="171450" indent="-171450">
                <a:buFont typeface="Arial" panose="020B0604020202020204" pitchFamily="34" charset="0"/>
                <a:buChar char="•"/>
              </a:pPr>
              <a:r>
                <a:rPr lang="en-US" altLang="zh-CN" sz="1800" b="1" dirty="0"/>
                <a:t>http://www.changsha.gov.cn/szf/ywdt/zwdt/202307/t20230714_11164442.html</a:t>
              </a:r>
              <a:endParaRPr lang="en-US" altLang="zh-CN" sz="1800" b="1" dirty="0"/>
            </a:p>
            <a:p>
              <a:pPr marL="171450" indent="-171450">
                <a:buFont typeface="Arial" panose="020B0604020202020204" pitchFamily="34" charset="0"/>
                <a:buChar char="•"/>
              </a:pPr>
              <a:r>
                <a:rPr lang="en-US" altLang="zh-CN" sz="1800" b="1" dirty="0"/>
                <a:t>https://baijiahao.baidu.com/s?id=1771173926082894598&amp;wfr=spider&amp;for=pc</a:t>
              </a:r>
              <a:endParaRPr lang="en-US" altLang="zh-CN" sz="1800" b="1" dirty="0"/>
            </a:p>
            <a:p>
              <a:pPr marL="171450" indent="-171450">
                <a:buFont typeface="Arial" panose="020B0604020202020204" pitchFamily="34" charset="0"/>
                <a:buChar char="•"/>
              </a:pPr>
              <a:r>
                <a:rPr lang="en-US" altLang="zh-CN" sz="1800" b="1" dirty="0"/>
                <a:t>[1]余蓉(2023-07-12).全省统一中考，长沙为何单独命题.湖南日报,004.</a:t>
              </a:r>
              <a:endParaRPr lang="en-US" altLang="zh-CN" sz="1800" b="1" dirty="0"/>
            </a:p>
            <a:p>
              <a:pPr marL="171450" indent="-171450">
                <a:buFont typeface="Arial" panose="020B0604020202020204" pitchFamily="34" charset="0"/>
                <a:buChar char="•"/>
              </a:pPr>
              <a:r>
                <a:rPr lang="en-US" altLang="zh-CN" sz="1800" b="1" dirty="0"/>
                <a:t>中共中央办公厅 国务院办公厅印发《关于进一步减轻义务教育阶段学生作业负担和校外培训负担的意见》</a:t>
              </a:r>
              <a:endParaRPr lang="en-US" altLang="zh-CN" sz="1800" b="1" dirty="0"/>
            </a:p>
          </p:txBody>
        </p:sp>
        <p:sp>
          <p:nvSpPr>
            <p:cNvPr id="28" name="î$ḻiḓé"/>
            <p:cNvSpPr txBox="1"/>
            <p:nvPr/>
          </p:nvSpPr>
          <p:spPr>
            <a:xfrm>
              <a:off x="666750" y="1140434"/>
              <a:ext cx="10858500" cy="583565"/>
            </a:xfrm>
            <a:prstGeom prst="rect">
              <a:avLst/>
            </a:prstGeom>
            <a:noFill/>
          </p:spPr>
          <p:txBody>
            <a:bodyPr wrap="square" rtlCol="0">
              <a:spAutoFit/>
            </a:bodyPr>
            <a:lstStyle/>
            <a:p>
              <a:pPr algn="ctr"/>
              <a:endParaRPr lang="en-US" altLang="zh-CN" sz="3200" b="1" dirty="0">
                <a:solidFill>
                  <a:schemeClr val="accent1"/>
                </a:solidFill>
              </a:endParaRPr>
            </a:p>
          </p:txBody>
        </p:sp>
        <p:sp>
          <p:nvSpPr>
            <p:cNvPr id="30" name="îšḷïdè"/>
            <p:cNvSpPr/>
            <p:nvPr/>
          </p:nvSpPr>
          <p:spPr bwMode="auto">
            <a:xfrm>
              <a:off x="1797924" y="2915062"/>
              <a:ext cx="435649" cy="326735"/>
            </a:xfrm>
            <a:custGeom>
              <a:avLst/>
              <a:gdLst>
                <a:gd name="connsiteX0" fmla="*/ 534008 w 533400"/>
                <a:gd name="connsiteY0" fmla="*/ 621 h 400050"/>
                <a:gd name="connsiteX1" fmla="*/ 534008 w 533400"/>
                <a:gd name="connsiteY1" fmla="*/ 400671 h 400050"/>
                <a:gd name="connsiteX2" fmla="*/ 608 w 533400"/>
                <a:gd name="connsiteY2" fmla="*/ 400671 h 400050"/>
                <a:gd name="connsiteX3" fmla="*/ 608 w 533400"/>
                <a:gd name="connsiteY3" fmla="*/ 621 h 400050"/>
                <a:gd name="connsiteX4" fmla="*/ 534008 w 533400"/>
                <a:gd name="connsiteY4" fmla="*/ 621 h 400050"/>
                <a:gd name="connsiteX5" fmla="*/ 375607 w 533400"/>
                <a:gd name="connsiteY5" fmla="*/ 172071 h 400050"/>
                <a:gd name="connsiteX6" fmla="*/ 247401 w 533400"/>
                <a:gd name="connsiteY6" fmla="*/ 341616 h 400050"/>
                <a:gd name="connsiteX7" fmla="*/ 139768 w 533400"/>
                <a:gd name="connsiteY7" fmla="*/ 235317 h 400050"/>
                <a:gd name="connsiteX8" fmla="*/ 19658 w 533400"/>
                <a:gd name="connsiteY8" fmla="*/ 381621 h 400050"/>
                <a:gd name="connsiteX9" fmla="*/ 514958 w 533400"/>
                <a:gd name="connsiteY9" fmla="*/ 381621 h 400050"/>
                <a:gd name="connsiteX10" fmla="*/ 375607 w 533400"/>
                <a:gd name="connsiteY10" fmla="*/ 172071 h 400050"/>
                <a:gd name="connsiteX11" fmla="*/ 95858 w 533400"/>
                <a:gd name="connsiteY11" fmla="*/ 57771 h 400050"/>
                <a:gd name="connsiteX12" fmla="*/ 57758 w 533400"/>
                <a:gd name="connsiteY12" fmla="*/ 95871 h 400050"/>
                <a:gd name="connsiteX13" fmla="*/ 95858 w 533400"/>
                <a:gd name="connsiteY13" fmla="*/ 133971 h 400050"/>
                <a:gd name="connsiteX14" fmla="*/ 133958 w 533400"/>
                <a:gd name="connsiteY14" fmla="*/ 95871 h 400050"/>
                <a:gd name="connsiteX15" fmla="*/ 95858 w 533400"/>
                <a:gd name="connsiteY15"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3400" h="400050">
                  <a:moveTo>
                    <a:pt x="534008" y="621"/>
                  </a:moveTo>
                  <a:lnTo>
                    <a:pt x="534008" y="400671"/>
                  </a:lnTo>
                  <a:lnTo>
                    <a:pt x="608" y="400671"/>
                  </a:lnTo>
                  <a:lnTo>
                    <a:pt x="608" y="621"/>
                  </a:lnTo>
                  <a:lnTo>
                    <a:pt x="534008" y="621"/>
                  </a:lnTo>
                  <a:close/>
                  <a:moveTo>
                    <a:pt x="375607" y="172071"/>
                  </a:moveTo>
                  <a:lnTo>
                    <a:pt x="247401" y="341616"/>
                  </a:lnTo>
                  <a:lnTo>
                    <a:pt x="139768" y="235317"/>
                  </a:lnTo>
                  <a:lnTo>
                    <a:pt x="19658" y="381621"/>
                  </a:lnTo>
                  <a:lnTo>
                    <a:pt x="514958" y="381621"/>
                  </a:lnTo>
                  <a:lnTo>
                    <a:pt x="375607" y="172071"/>
                  </a:ln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p>
          </p:txBody>
        </p:sp>
        <p:sp>
          <p:nvSpPr>
            <p:cNvPr id="31" name="ïṩḷíḋé"/>
            <p:cNvSpPr/>
            <p:nvPr/>
          </p:nvSpPr>
          <p:spPr bwMode="auto">
            <a:xfrm>
              <a:off x="1811789" y="4090293"/>
              <a:ext cx="407919" cy="371497"/>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86396 h 485775"/>
                <a:gd name="connsiteX10" fmla="*/ 1504 w 533400"/>
                <a:gd name="connsiteY10" fmla="*/ 486396 h 485775"/>
                <a:gd name="connsiteX11" fmla="*/ 1504 w 533400"/>
                <a:gd name="connsiteY11" fmla="*/ 229221 h 485775"/>
                <a:gd name="connsiteX12" fmla="*/ 125329 w 533400"/>
                <a:gd name="connsiteY12" fmla="*/ 229221 h 485775"/>
                <a:gd name="connsiteX13" fmla="*/ 411079 w 533400"/>
                <a:gd name="connsiteY13" fmla="*/ 621 h 485775"/>
                <a:gd name="connsiteX14" fmla="*/ 411079 w 533400"/>
                <a:gd name="connsiteY14" fmla="*/ 114921 h 485775"/>
                <a:gd name="connsiteX15" fmla="*/ 534904 w 533400"/>
                <a:gd name="connsiteY15" fmla="*/ 114921 h 485775"/>
                <a:gd name="connsiteX16" fmla="*/ 534904 w 533400"/>
                <a:gd name="connsiteY16" fmla="*/ 210171 h 485775"/>
                <a:gd name="connsiteX17" fmla="*/ 1504 w 533400"/>
                <a:gd name="connsiteY17" fmla="*/ 210171 h 485775"/>
                <a:gd name="connsiteX18" fmla="*/ 1504 w 533400"/>
                <a:gd name="connsiteY18" fmla="*/ 114921 h 485775"/>
                <a:gd name="connsiteX19" fmla="*/ 125329 w 533400"/>
                <a:gd name="connsiteY19" fmla="*/ 114921 h 485775"/>
                <a:gd name="connsiteX20" fmla="*/ 125329 w 533400"/>
                <a:gd name="connsiteY20" fmla="*/ 621 h 485775"/>
                <a:gd name="connsiteX21" fmla="*/ 411079 w 533400"/>
                <a:gd name="connsiteY21" fmla="*/ 621 h 485775"/>
                <a:gd name="connsiteX22" fmla="*/ 392029 w 533400"/>
                <a:gd name="connsiteY22" fmla="*/ 19671 h 485775"/>
                <a:gd name="connsiteX23" fmla="*/ 144379 w 533400"/>
                <a:gd name="connsiteY23" fmla="*/ 19671 h 485775"/>
                <a:gd name="connsiteX24" fmla="*/ 144379 w 533400"/>
                <a:gd name="connsiteY24" fmla="*/ 114921 h 485775"/>
                <a:gd name="connsiteX25" fmla="*/ 392029 w 533400"/>
                <a:gd name="connsiteY25" fmla="*/ 114921 h 485775"/>
                <a:gd name="connsiteX26" fmla="*/ 392029 w 533400"/>
                <a:gd name="connsiteY26"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86396"/>
                  </a:lnTo>
                  <a:lnTo>
                    <a:pt x="1504" y="486396"/>
                  </a:lnTo>
                  <a:lnTo>
                    <a:pt x="1504" y="229221"/>
                  </a:lnTo>
                  <a:lnTo>
                    <a:pt x="125329" y="229221"/>
                  </a:lnTo>
                  <a:close/>
                  <a:moveTo>
                    <a:pt x="411079" y="621"/>
                  </a:moveTo>
                  <a:lnTo>
                    <a:pt x="411079" y="114921"/>
                  </a:lnTo>
                  <a:lnTo>
                    <a:pt x="534904" y="114921"/>
                  </a:lnTo>
                  <a:lnTo>
                    <a:pt x="534904" y="210171"/>
                  </a:lnTo>
                  <a:lnTo>
                    <a:pt x="1504" y="210171"/>
                  </a:lnTo>
                  <a:lnTo>
                    <a:pt x="1504" y="114921"/>
                  </a:lnTo>
                  <a:lnTo>
                    <a:pt x="125329" y="114921"/>
                  </a:lnTo>
                  <a:lnTo>
                    <a:pt x="125329" y="621"/>
                  </a:lnTo>
                  <a:lnTo>
                    <a:pt x="411079" y="621"/>
                  </a:lnTo>
                  <a:close/>
                  <a:moveTo>
                    <a:pt x="392029" y="19671"/>
                  </a:moveTo>
                  <a:lnTo>
                    <a:pt x="144379" y="19671"/>
                  </a:lnTo>
                  <a:lnTo>
                    <a:pt x="144379" y="114921"/>
                  </a:lnTo>
                  <a:lnTo>
                    <a:pt x="392029" y="114921"/>
                  </a:lnTo>
                  <a:lnTo>
                    <a:pt x="392029" y="19671"/>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955">
        <p15:prstTrans prst="peelOff"/>
      </p:transition>
    </mc:Choice>
    <mc:Fallback>
      <p:transition spd="slow" advTm="955">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íṩḻïdé"/>
        <p:cNvGrpSpPr/>
        <p:nvPr/>
      </p:nvGrpSpPr>
      <p:grpSpPr>
        <a:xfrm>
          <a:off x="0" y="0"/>
          <a:ext cx="0" cy="0"/>
          <a:chOff x="0" y="0"/>
          <a:chExt cx="0" cy="0"/>
        </a:xfrm>
      </p:grpSpPr>
      <p:sp>
        <p:nvSpPr>
          <p:cNvPr id="3" name="ïŝlíde"/>
          <p:cNvSpPr>
            <a:spLocks noGrp="1"/>
          </p:cNvSpPr>
          <p:nvPr>
            <p:ph type="body" sz="quarter" idx="13"/>
          </p:nvPr>
        </p:nvSpPr>
        <p:spPr>
          <a:xfrm>
            <a:off x="673100" y="2765529"/>
            <a:ext cx="6219371" cy="1714500"/>
          </a:xfrm>
        </p:spPr>
        <p:txBody>
          <a:bodyPr/>
          <a:lstStyle/>
          <a:p>
            <a:r>
              <a:rPr lang="en-GB" altLang="zh-CN" dirty="0"/>
              <a:t>Thank you for </a:t>
            </a:r>
            <a:endParaRPr lang="en-GB" altLang="zh-CN" dirty="0"/>
          </a:p>
          <a:p>
            <a:r>
              <a:rPr lang="en-GB" altLang="zh-CN" dirty="0"/>
              <a:t>watching</a:t>
            </a:r>
            <a:endParaRPr lang="en-GB" altLang="zh-CN" dirty="0"/>
          </a:p>
        </p:txBody>
      </p:sp>
      <p:sp>
        <p:nvSpPr>
          <p:cNvPr id="4" name="ïšlîḋè"/>
          <p:cNvSpPr>
            <a:spLocks noGrp="1"/>
          </p:cNvSpPr>
          <p:nvPr>
            <p:ph type="body" sz="quarter" idx="10"/>
          </p:nvPr>
        </p:nvSpPr>
        <p:spPr>
          <a:xfrm>
            <a:off x="10863580" y="6359892"/>
            <a:ext cx="1097280" cy="423545"/>
          </a:xfrm>
        </p:spPr>
        <p:txBody>
          <a:bodyPr/>
          <a:lstStyle/>
          <a:p>
            <a:r>
              <a:rPr sz="2400" dirty="0"/>
              <a:t>谢香琳</a:t>
            </a:r>
            <a:endParaRPr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ïšḷiḑe"/>
        <p:cNvGrpSpPr/>
        <p:nvPr/>
      </p:nvGrpSpPr>
      <p:grpSpPr>
        <a:xfrm>
          <a:off x="0" y="0"/>
          <a:ext cx="0" cy="0"/>
          <a:chOff x="0" y="0"/>
          <a:chExt cx="0" cy="0"/>
        </a:xfrm>
      </p:grpSpPr>
      <p:sp>
        <p:nvSpPr>
          <p:cNvPr id="2" name="i$ľiḋé"/>
          <p:cNvSpPr>
            <a:spLocks noGrp="1"/>
          </p:cNvSpPr>
          <p:nvPr>
            <p:ph type="title"/>
          </p:nvPr>
        </p:nvSpPr>
        <p:spPr>
          <a:xfrm>
            <a:off x="675005" y="4543425"/>
            <a:ext cx="4660900" cy="478155"/>
          </a:xfrm>
        </p:spPr>
        <p:txBody>
          <a:bodyPr wrap="square"/>
          <a:lstStyle/>
          <a:p>
            <a:r>
              <a:rPr lang="zh-CN" altLang="en-US" dirty="0"/>
              <a:t>Education system</a:t>
            </a:r>
            <a:endParaRPr lang="zh-CN" altLang="en-US" dirty="0"/>
          </a:p>
        </p:txBody>
      </p:sp>
      <p:sp>
        <p:nvSpPr>
          <p:cNvPr id="5" name="ïs1îďè"/>
          <p:cNvSpPr txBox="1"/>
          <p:nvPr/>
        </p:nvSpPr>
        <p:spPr>
          <a:xfrm>
            <a:off x="791244" y="3214002"/>
            <a:ext cx="1023516" cy="876417"/>
          </a:xfrm>
          <a:prstGeom prst="rect">
            <a:avLst/>
          </a:prstGeom>
          <a:noFill/>
          <a:ln w="117475">
            <a:noFill/>
          </a:ln>
        </p:spPr>
        <p:txBody>
          <a:bodyPr wrap="none" rtlCol="0">
            <a:prstTxWarp prst="textPlain">
              <a:avLst/>
            </a:prstTxWarp>
            <a:spAutoFit/>
          </a:bodyPr>
          <a:lstStyle/>
          <a:p>
            <a:r>
              <a:rPr lang="en-US" altLang="zh-CN" b="1" spc="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b="1" spc="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íṣļîḍè"/>
          <p:cNvSpPr/>
          <p:nvPr/>
        </p:nvSpPr>
        <p:spPr>
          <a:xfrm>
            <a:off x="11242457" y="787302"/>
            <a:ext cx="159821" cy="159856"/>
          </a:xfrm>
          <a:custGeom>
            <a:avLst/>
            <a:gdLst>
              <a:gd name="T0" fmla="*/ 8998 w 9184"/>
              <a:gd name="T1" fmla="*/ 8321 h 9184"/>
              <a:gd name="T2" fmla="*/ 6972 w 9184"/>
              <a:gd name="T3" fmla="*/ 6293 h 9184"/>
              <a:gd name="T4" fmla="*/ 6823 w 9184"/>
              <a:gd name="T5" fmla="*/ 6192 h 9184"/>
              <a:gd name="T6" fmla="*/ 7647 w 9184"/>
              <a:gd name="T7" fmla="*/ 3823 h 9184"/>
              <a:gd name="T8" fmla="*/ 3823 w 9184"/>
              <a:gd name="T9" fmla="*/ 0 h 9184"/>
              <a:gd name="T10" fmla="*/ 0 w 9184"/>
              <a:gd name="T11" fmla="*/ 3823 h 9184"/>
              <a:gd name="T12" fmla="*/ 3823 w 9184"/>
              <a:gd name="T13" fmla="*/ 7645 h 9184"/>
              <a:gd name="T14" fmla="*/ 6195 w 9184"/>
              <a:gd name="T15" fmla="*/ 6821 h 9184"/>
              <a:gd name="T16" fmla="*/ 6295 w 9184"/>
              <a:gd name="T17" fmla="*/ 6969 h 9184"/>
              <a:gd name="T18" fmla="*/ 8321 w 9184"/>
              <a:gd name="T19" fmla="*/ 8997 h 9184"/>
              <a:gd name="T20" fmla="*/ 8997 w 9184"/>
              <a:gd name="T21" fmla="*/ 8998 h 9184"/>
              <a:gd name="T22" fmla="*/ 8998 w 9184"/>
              <a:gd name="T23" fmla="*/ 8321 h 9184"/>
              <a:gd name="T24" fmla="*/ 3823 w 9184"/>
              <a:gd name="T25" fmla="*/ 6690 h 9184"/>
              <a:gd name="T26" fmla="*/ 956 w 9184"/>
              <a:gd name="T27" fmla="*/ 3823 h 9184"/>
              <a:gd name="T28" fmla="*/ 3823 w 9184"/>
              <a:gd name="T29" fmla="*/ 956 h 9184"/>
              <a:gd name="T30" fmla="*/ 6691 w 9184"/>
              <a:gd name="T31" fmla="*/ 3823 h 9184"/>
              <a:gd name="T32" fmla="*/ 3823 w 9184"/>
              <a:gd name="T33" fmla="*/ 6690 h 9184"/>
              <a:gd name="T34" fmla="*/ 3823 w 9184"/>
              <a:gd name="T35" fmla="*/ 6690 h 9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84" h="9184">
                <a:moveTo>
                  <a:pt x="8998" y="8321"/>
                </a:moveTo>
                <a:lnTo>
                  <a:pt x="6972" y="6293"/>
                </a:lnTo>
                <a:cubicBezTo>
                  <a:pt x="6928" y="6249"/>
                  <a:pt x="6877" y="6215"/>
                  <a:pt x="6823" y="6192"/>
                </a:cubicBezTo>
                <a:cubicBezTo>
                  <a:pt x="7339" y="5541"/>
                  <a:pt x="7647" y="4717"/>
                  <a:pt x="7647" y="3823"/>
                </a:cubicBezTo>
                <a:cubicBezTo>
                  <a:pt x="7647" y="1711"/>
                  <a:pt x="5935" y="0"/>
                  <a:pt x="3823" y="0"/>
                </a:cubicBezTo>
                <a:cubicBezTo>
                  <a:pt x="1712" y="0"/>
                  <a:pt x="0" y="1711"/>
                  <a:pt x="0" y="3823"/>
                </a:cubicBezTo>
                <a:cubicBezTo>
                  <a:pt x="0" y="5933"/>
                  <a:pt x="1712" y="7645"/>
                  <a:pt x="3823" y="7645"/>
                </a:cubicBezTo>
                <a:cubicBezTo>
                  <a:pt x="4719" y="7645"/>
                  <a:pt x="5543" y="7337"/>
                  <a:pt x="6195" y="6821"/>
                </a:cubicBezTo>
                <a:cubicBezTo>
                  <a:pt x="6218" y="6874"/>
                  <a:pt x="6252" y="6925"/>
                  <a:pt x="6295" y="6969"/>
                </a:cubicBezTo>
                <a:lnTo>
                  <a:pt x="8321" y="8997"/>
                </a:lnTo>
                <a:cubicBezTo>
                  <a:pt x="8508" y="9184"/>
                  <a:pt x="8811" y="9184"/>
                  <a:pt x="8997" y="8998"/>
                </a:cubicBezTo>
                <a:cubicBezTo>
                  <a:pt x="9184" y="8812"/>
                  <a:pt x="9184" y="8509"/>
                  <a:pt x="8998" y="8321"/>
                </a:cubicBezTo>
                <a:close/>
                <a:moveTo>
                  <a:pt x="3823" y="6690"/>
                </a:moveTo>
                <a:cubicBezTo>
                  <a:pt x="2240" y="6690"/>
                  <a:pt x="956" y="5406"/>
                  <a:pt x="956" y="3823"/>
                </a:cubicBezTo>
                <a:cubicBezTo>
                  <a:pt x="956" y="2239"/>
                  <a:pt x="2240" y="956"/>
                  <a:pt x="3823" y="956"/>
                </a:cubicBezTo>
                <a:cubicBezTo>
                  <a:pt x="5407" y="956"/>
                  <a:pt x="6691" y="2239"/>
                  <a:pt x="6691" y="3823"/>
                </a:cubicBezTo>
                <a:cubicBezTo>
                  <a:pt x="6691" y="5406"/>
                  <a:pt x="5407" y="6690"/>
                  <a:pt x="3823" y="6690"/>
                </a:cubicBezTo>
                <a:close/>
                <a:moveTo>
                  <a:pt x="3823" y="6690"/>
                </a:move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082">
        <p15:prstTrans prst="peelOff"/>
      </p:transition>
    </mc:Choice>
    <mc:Fallback>
      <p:transition spd="slow" advTm="2082">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p:cNvPicPr>
            <a:picLocks noChangeAspect="1"/>
          </p:cNvPicPr>
          <p:nvPr/>
        </p:nvPicPr>
        <p:blipFill>
          <a:blip r:embed="rId1"/>
          <a:stretch>
            <a:fillRect/>
          </a:stretch>
        </p:blipFill>
        <p:spPr>
          <a:xfrm>
            <a:off x="-463550" y="45085"/>
            <a:ext cx="1248791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24810">
        <p15:prstTrans prst="peelOff"/>
      </p:transition>
    </mc:Choice>
    <mc:Fallback>
      <p:transition spd="slow" advTm="12481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ïṩlidè"/>
        <p:cNvGrpSpPr/>
        <p:nvPr/>
      </p:nvGrpSpPr>
      <p:grpSpPr>
        <a:xfrm>
          <a:off x="0" y="0"/>
          <a:ext cx="0" cy="0"/>
          <a:chOff x="0" y="0"/>
          <a:chExt cx="0" cy="0"/>
        </a:xfrm>
      </p:grpSpPr>
      <p:sp>
        <p:nvSpPr>
          <p:cNvPr id="3" name="ïsļíḓè"/>
          <p:cNvSpPr>
            <a:spLocks noGrp="1"/>
          </p:cNvSpPr>
          <p:nvPr>
            <p:ph type="sldNum" sz="quarter" idx="12"/>
          </p:nvPr>
        </p:nvSpPr>
        <p:spPr/>
        <p:txBody>
          <a:bodyPr/>
          <a:lstStyle/>
          <a:p>
            <a:fld id="{7F65B630-C7FF-41C0-9923-C5E5E29EED81}" type="slidenum">
              <a:rPr lang="zh-CN" altLang="en-US" smtClean="0"/>
            </a:fld>
            <a:endParaRPr lang="zh-CN" altLang="en-US"/>
          </a:p>
        </p:txBody>
      </p:sp>
      <p:grpSp>
        <p:nvGrpSpPr>
          <p:cNvPr id="18" name="íŝ1íḍê"/>
          <p:cNvGrpSpPr/>
          <p:nvPr>
            <p:custDataLst>
              <p:tags r:id="rId1"/>
            </p:custDataLst>
          </p:nvPr>
        </p:nvGrpSpPr>
        <p:grpSpPr>
          <a:xfrm>
            <a:off x="44812" y="38430"/>
            <a:ext cx="11473653" cy="6592875"/>
            <a:chOff x="164192" y="61925"/>
            <a:chExt cx="11473653" cy="6592875"/>
          </a:xfrm>
        </p:grpSpPr>
        <p:sp>
          <p:nvSpPr>
            <p:cNvPr id="4" name="ïş1ïḍè"/>
            <p:cNvSpPr txBox="1"/>
            <p:nvPr/>
          </p:nvSpPr>
          <p:spPr>
            <a:xfrm>
              <a:off x="8857452" y="6438900"/>
              <a:ext cx="2661448" cy="215900"/>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1000"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5B630-C7FF-41C0-9923-C5E5E29EED81}" type="slidenum">
                <a:rPr lang="en-US" altLang="zh-CN" smtClean="0"/>
              </a:fld>
              <a:endParaRPr lang="zh-CN" altLang="en-US"/>
            </a:p>
          </p:txBody>
        </p:sp>
        <p:sp>
          <p:nvSpPr>
            <p:cNvPr id="5" name="iṥḻîḍê"/>
            <p:cNvSpPr txBox="1"/>
            <p:nvPr/>
          </p:nvSpPr>
          <p:spPr>
            <a:xfrm>
              <a:off x="503646" y="61925"/>
              <a:ext cx="2400180" cy="953135"/>
            </a:xfrm>
            <a:prstGeom prst="rect">
              <a:avLst/>
            </a:prstGeom>
            <a:noFill/>
          </p:spPr>
          <p:txBody>
            <a:bodyPr wrap="square">
              <a:spAutoFit/>
            </a:bodyPr>
            <a:lstStyle/>
            <a:p>
              <a:pPr marL="0" marR="0" lvl="0" indent="0" defTabSz="913765" rtl="0" eaLnBrk="1" fontAlgn="auto" latinLnBrk="0" hangingPunct="1">
                <a:lnSpc>
                  <a:spcPct val="100000"/>
                </a:lnSpc>
                <a:spcBef>
                  <a:spcPts val="0"/>
                </a:spcBef>
                <a:spcAft>
                  <a:spcPts val="0"/>
                </a:spcAft>
                <a:buClrTx/>
                <a:buSzPct val="25000"/>
                <a:buFontTx/>
                <a:buNone/>
                <a:defRPr/>
              </a:pPr>
              <a:r>
                <a:rPr kumimoji="0" lang="en-US" altLang="zh-CN" sz="2800" b="1" i="0" u="none" strike="noStrike" kern="1200" cap="none" spc="0" normalizeH="0" baseline="0" noProof="0" dirty="0">
                  <a:ln>
                    <a:noFill/>
                  </a:ln>
                  <a:solidFill>
                    <a:schemeClr val="accent1"/>
                  </a:solidFill>
                  <a:effectLst/>
                  <a:uLnTx/>
                  <a:uFillTx/>
                </a:rPr>
                <a:t>Education </a:t>
              </a:r>
              <a:r>
                <a:rPr kumimoji="0" lang="en-US" altLang="zh-CN" sz="2800" b="1" i="0" u="none" strike="noStrike" kern="1200" cap="none" spc="0" normalizeH="0" baseline="0" noProof="0" dirty="0">
                  <a:ln>
                    <a:noFill/>
                  </a:ln>
                  <a:solidFill>
                    <a:schemeClr val="tx1"/>
                  </a:solidFill>
                  <a:effectLst/>
                  <a:uLnTx/>
                  <a:uFillTx/>
                </a:rPr>
                <a:t>system</a:t>
              </a:r>
              <a:r>
                <a:rPr kumimoji="0" lang="en-US" altLang="zh-CN" sz="2800" b="1" i="0" u="none" strike="noStrike" kern="1200" cap="none" spc="0" normalizeH="0" baseline="0" noProof="0" dirty="0">
                  <a:ln>
                    <a:noFill/>
                  </a:ln>
                  <a:effectLst/>
                  <a:uLnTx/>
                  <a:uFillTx/>
                </a:rPr>
                <a:t> </a:t>
              </a:r>
              <a:endParaRPr kumimoji="0" lang="en-US" altLang="zh-CN" sz="2800" b="1" i="0" u="none" strike="noStrike" kern="1200" cap="none" spc="0" normalizeH="0" baseline="0" noProof="0" dirty="0">
                <a:ln>
                  <a:noFill/>
                </a:ln>
                <a:effectLst/>
                <a:uLnTx/>
                <a:uFillTx/>
              </a:endParaRPr>
            </a:p>
          </p:txBody>
        </p:sp>
        <p:sp>
          <p:nvSpPr>
            <p:cNvPr id="8" name="i$ḻiḋé"/>
            <p:cNvSpPr/>
            <p:nvPr/>
          </p:nvSpPr>
          <p:spPr>
            <a:xfrm rot="5400000">
              <a:off x="-626571" y="876629"/>
              <a:ext cx="1711066" cy="1295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p>
          </p:txBody>
        </p:sp>
        <p:sp>
          <p:nvSpPr>
            <p:cNvPr id="9" name="íṩḻíḋe"/>
            <p:cNvSpPr txBox="1"/>
            <p:nvPr>
              <p:custDataLst>
                <p:tags r:id="rId2"/>
              </p:custDataLst>
            </p:nvPr>
          </p:nvSpPr>
          <p:spPr>
            <a:xfrm>
              <a:off x="9896275" y="646081"/>
              <a:ext cx="1741570" cy="368300"/>
            </a:xfrm>
            <a:prstGeom prst="rect">
              <a:avLst/>
            </a:prstGeom>
            <a:noFill/>
          </p:spPr>
          <p:txBody>
            <a:bodyPr wrap="square" rtlCol="0">
              <a:spAutoFit/>
            </a:bodyPr>
            <a:lstStyle>
              <a:defPPr>
                <a:defRPr lang="zh-CN"/>
              </a:defPPr>
              <a:lvl1pPr>
                <a:defRPr kumimoji="0" sz="1400" b="1" i="0" u="none" strike="noStrike" cap="none" spc="0" normalizeH="0" baseline="0">
                  <a:ln>
                    <a:noFill/>
                  </a:ln>
                  <a:solidFill>
                    <a:schemeClr val="accent1"/>
                  </a:solidFill>
                  <a:effectLst/>
                  <a:uLnTx/>
                  <a:uFillTx/>
                </a:defRPr>
              </a:lvl1pPr>
            </a:lstStyle>
            <a:p>
              <a:pPr algn="ctr"/>
              <a:r>
                <a:rPr lang="en-US" altLang="zh-CN" sz="1800" dirty="0">
                  <a:solidFill>
                    <a:schemeClr val="tx1"/>
                  </a:solidFill>
                </a:rPr>
                <a:t>Qualification</a:t>
              </a:r>
              <a:endParaRPr lang="en-US" altLang="zh-CN" sz="1800" dirty="0">
                <a:solidFill>
                  <a:schemeClr val="tx1"/>
                </a:solidFill>
              </a:endParaRPr>
            </a:p>
          </p:txBody>
        </p:sp>
        <p:sp>
          <p:nvSpPr>
            <p:cNvPr id="11" name="iśḷîďe"/>
            <p:cNvSpPr txBox="1"/>
            <p:nvPr>
              <p:custDataLst>
                <p:tags r:id="rId3"/>
              </p:custDataLst>
            </p:nvPr>
          </p:nvSpPr>
          <p:spPr>
            <a:xfrm>
              <a:off x="3138532" y="548432"/>
              <a:ext cx="1826895" cy="645160"/>
            </a:xfrm>
            <a:prstGeom prst="rect">
              <a:avLst/>
            </a:prstGeom>
            <a:noFill/>
          </p:spPr>
          <p:txBody>
            <a:bodyPr wrap="square" rtlCol="0">
              <a:spAutoFit/>
            </a:bodyPr>
            <a:lstStyle>
              <a:defPPr>
                <a:defRPr lang="zh-CN"/>
              </a:defPPr>
              <a:lvl1pPr>
                <a:defRPr kumimoji="0" sz="1400" b="1" i="0" u="none" strike="noStrike" cap="none" spc="0" normalizeH="0" baseline="0">
                  <a:ln>
                    <a:noFill/>
                  </a:ln>
                  <a:solidFill>
                    <a:schemeClr val="accent1"/>
                  </a:solidFill>
                  <a:effectLst/>
                  <a:uLnTx/>
                  <a:uFillTx/>
                </a:defRPr>
              </a:lvl1pPr>
            </a:lstStyle>
            <a:p>
              <a:pPr algn="ctr"/>
              <a:r>
                <a:rPr lang="en-US" altLang="zh-CN" sz="1800" dirty="0">
                  <a:solidFill>
                    <a:schemeClr val="tx1"/>
                  </a:solidFill>
                </a:rPr>
                <a:t>Curriculum Design</a:t>
              </a:r>
              <a:endParaRPr lang="en-US" altLang="zh-CN" sz="1800" dirty="0">
                <a:solidFill>
                  <a:schemeClr val="tx1"/>
                </a:solidFill>
              </a:endParaRPr>
            </a:p>
          </p:txBody>
        </p:sp>
        <p:sp>
          <p:nvSpPr>
            <p:cNvPr id="13" name="íśḷiḓe"/>
            <p:cNvSpPr txBox="1"/>
            <p:nvPr>
              <p:custDataLst>
                <p:tags r:id="rId4"/>
              </p:custDataLst>
            </p:nvPr>
          </p:nvSpPr>
          <p:spPr>
            <a:xfrm>
              <a:off x="6467809" y="646081"/>
              <a:ext cx="1741570" cy="368300"/>
            </a:xfrm>
            <a:prstGeom prst="rect">
              <a:avLst/>
            </a:prstGeom>
            <a:noFill/>
          </p:spPr>
          <p:txBody>
            <a:bodyPr wrap="square" rtlCol="0">
              <a:spAutoFit/>
            </a:bodyPr>
            <a:lstStyle>
              <a:defPPr>
                <a:defRPr lang="zh-CN"/>
              </a:defPPr>
              <a:lvl1pPr>
                <a:defRPr kumimoji="0" sz="1400" b="1" i="0" u="none" strike="noStrike" cap="none" spc="0" normalizeH="0" baseline="0">
                  <a:ln>
                    <a:noFill/>
                  </a:ln>
                  <a:solidFill>
                    <a:schemeClr val="accent1"/>
                  </a:solidFill>
                  <a:effectLst/>
                  <a:uLnTx/>
                  <a:uFillTx/>
                </a:defRPr>
              </a:lvl1pPr>
            </a:lstStyle>
            <a:p>
              <a:pPr algn="ctr"/>
              <a:r>
                <a:rPr lang="en-US" altLang="zh-CN" sz="1800" dirty="0">
                  <a:solidFill>
                    <a:schemeClr val="tx1"/>
                  </a:solidFill>
                </a:rPr>
                <a:t>Enrollment</a:t>
              </a:r>
              <a:endParaRPr lang="en-US" altLang="zh-CN" sz="1800" dirty="0">
                <a:solidFill>
                  <a:schemeClr val="tx1"/>
                </a:solidFill>
              </a:endParaRPr>
            </a:p>
          </p:txBody>
        </p:sp>
        <p:sp>
          <p:nvSpPr>
            <p:cNvPr id="15" name="iSlíḋé"/>
            <p:cNvSpPr/>
            <p:nvPr>
              <p:custDataLst>
                <p:tags r:id="rId5"/>
              </p:custDataLst>
            </p:nvPr>
          </p:nvSpPr>
          <p:spPr bwMode="auto">
            <a:xfrm>
              <a:off x="3825653" y="160973"/>
              <a:ext cx="435649" cy="326735"/>
            </a:xfrm>
            <a:custGeom>
              <a:avLst/>
              <a:gdLst>
                <a:gd name="connsiteX0" fmla="*/ 534008 w 533400"/>
                <a:gd name="connsiteY0" fmla="*/ 621 h 400050"/>
                <a:gd name="connsiteX1" fmla="*/ 534008 w 533400"/>
                <a:gd name="connsiteY1" fmla="*/ 400671 h 400050"/>
                <a:gd name="connsiteX2" fmla="*/ 608 w 533400"/>
                <a:gd name="connsiteY2" fmla="*/ 400671 h 400050"/>
                <a:gd name="connsiteX3" fmla="*/ 608 w 533400"/>
                <a:gd name="connsiteY3" fmla="*/ 621 h 400050"/>
                <a:gd name="connsiteX4" fmla="*/ 534008 w 533400"/>
                <a:gd name="connsiteY4" fmla="*/ 621 h 400050"/>
                <a:gd name="connsiteX5" fmla="*/ 375607 w 533400"/>
                <a:gd name="connsiteY5" fmla="*/ 172071 h 400050"/>
                <a:gd name="connsiteX6" fmla="*/ 247401 w 533400"/>
                <a:gd name="connsiteY6" fmla="*/ 341616 h 400050"/>
                <a:gd name="connsiteX7" fmla="*/ 139768 w 533400"/>
                <a:gd name="connsiteY7" fmla="*/ 235317 h 400050"/>
                <a:gd name="connsiteX8" fmla="*/ 19658 w 533400"/>
                <a:gd name="connsiteY8" fmla="*/ 381621 h 400050"/>
                <a:gd name="connsiteX9" fmla="*/ 514958 w 533400"/>
                <a:gd name="connsiteY9" fmla="*/ 381621 h 400050"/>
                <a:gd name="connsiteX10" fmla="*/ 375607 w 533400"/>
                <a:gd name="connsiteY10" fmla="*/ 172071 h 400050"/>
                <a:gd name="connsiteX11" fmla="*/ 95858 w 533400"/>
                <a:gd name="connsiteY11" fmla="*/ 57771 h 400050"/>
                <a:gd name="connsiteX12" fmla="*/ 57758 w 533400"/>
                <a:gd name="connsiteY12" fmla="*/ 95871 h 400050"/>
                <a:gd name="connsiteX13" fmla="*/ 95858 w 533400"/>
                <a:gd name="connsiteY13" fmla="*/ 133971 h 400050"/>
                <a:gd name="connsiteX14" fmla="*/ 133958 w 533400"/>
                <a:gd name="connsiteY14" fmla="*/ 95871 h 400050"/>
                <a:gd name="connsiteX15" fmla="*/ 95858 w 533400"/>
                <a:gd name="connsiteY15"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3400" h="400050">
                  <a:moveTo>
                    <a:pt x="534008" y="621"/>
                  </a:moveTo>
                  <a:lnTo>
                    <a:pt x="534008" y="400671"/>
                  </a:lnTo>
                  <a:lnTo>
                    <a:pt x="608" y="400671"/>
                  </a:lnTo>
                  <a:lnTo>
                    <a:pt x="608" y="621"/>
                  </a:lnTo>
                  <a:lnTo>
                    <a:pt x="534008" y="621"/>
                  </a:lnTo>
                  <a:close/>
                  <a:moveTo>
                    <a:pt x="375607" y="172071"/>
                  </a:moveTo>
                  <a:lnTo>
                    <a:pt x="247401" y="341616"/>
                  </a:lnTo>
                  <a:lnTo>
                    <a:pt x="139768" y="235317"/>
                  </a:lnTo>
                  <a:lnTo>
                    <a:pt x="19658" y="381621"/>
                  </a:lnTo>
                  <a:lnTo>
                    <a:pt x="514958" y="381621"/>
                  </a:lnTo>
                  <a:lnTo>
                    <a:pt x="375607" y="172071"/>
                  </a:ln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p>
          </p:txBody>
        </p:sp>
        <p:sp>
          <p:nvSpPr>
            <p:cNvPr id="16" name="íṡ1íḍê"/>
            <p:cNvSpPr/>
            <p:nvPr>
              <p:custDataLst>
                <p:tags r:id="rId6"/>
              </p:custDataLst>
            </p:nvPr>
          </p:nvSpPr>
          <p:spPr bwMode="auto">
            <a:xfrm>
              <a:off x="7168924" y="221342"/>
              <a:ext cx="407919" cy="371497"/>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86396 h 485775"/>
                <a:gd name="connsiteX10" fmla="*/ 1504 w 533400"/>
                <a:gd name="connsiteY10" fmla="*/ 486396 h 485775"/>
                <a:gd name="connsiteX11" fmla="*/ 1504 w 533400"/>
                <a:gd name="connsiteY11" fmla="*/ 229221 h 485775"/>
                <a:gd name="connsiteX12" fmla="*/ 125329 w 533400"/>
                <a:gd name="connsiteY12" fmla="*/ 229221 h 485775"/>
                <a:gd name="connsiteX13" fmla="*/ 411079 w 533400"/>
                <a:gd name="connsiteY13" fmla="*/ 621 h 485775"/>
                <a:gd name="connsiteX14" fmla="*/ 411079 w 533400"/>
                <a:gd name="connsiteY14" fmla="*/ 114921 h 485775"/>
                <a:gd name="connsiteX15" fmla="*/ 534904 w 533400"/>
                <a:gd name="connsiteY15" fmla="*/ 114921 h 485775"/>
                <a:gd name="connsiteX16" fmla="*/ 534904 w 533400"/>
                <a:gd name="connsiteY16" fmla="*/ 210171 h 485775"/>
                <a:gd name="connsiteX17" fmla="*/ 1504 w 533400"/>
                <a:gd name="connsiteY17" fmla="*/ 210171 h 485775"/>
                <a:gd name="connsiteX18" fmla="*/ 1504 w 533400"/>
                <a:gd name="connsiteY18" fmla="*/ 114921 h 485775"/>
                <a:gd name="connsiteX19" fmla="*/ 125329 w 533400"/>
                <a:gd name="connsiteY19" fmla="*/ 114921 h 485775"/>
                <a:gd name="connsiteX20" fmla="*/ 125329 w 533400"/>
                <a:gd name="connsiteY20" fmla="*/ 621 h 485775"/>
                <a:gd name="connsiteX21" fmla="*/ 411079 w 533400"/>
                <a:gd name="connsiteY21" fmla="*/ 621 h 485775"/>
                <a:gd name="connsiteX22" fmla="*/ 392029 w 533400"/>
                <a:gd name="connsiteY22" fmla="*/ 19671 h 485775"/>
                <a:gd name="connsiteX23" fmla="*/ 144379 w 533400"/>
                <a:gd name="connsiteY23" fmla="*/ 19671 h 485775"/>
                <a:gd name="connsiteX24" fmla="*/ 144379 w 533400"/>
                <a:gd name="connsiteY24" fmla="*/ 114921 h 485775"/>
                <a:gd name="connsiteX25" fmla="*/ 392029 w 533400"/>
                <a:gd name="connsiteY25" fmla="*/ 114921 h 485775"/>
                <a:gd name="connsiteX26" fmla="*/ 392029 w 533400"/>
                <a:gd name="connsiteY26"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86396"/>
                  </a:lnTo>
                  <a:lnTo>
                    <a:pt x="1504" y="486396"/>
                  </a:lnTo>
                  <a:lnTo>
                    <a:pt x="1504" y="229221"/>
                  </a:lnTo>
                  <a:lnTo>
                    <a:pt x="125329" y="229221"/>
                  </a:lnTo>
                  <a:close/>
                  <a:moveTo>
                    <a:pt x="411079" y="621"/>
                  </a:moveTo>
                  <a:lnTo>
                    <a:pt x="411079" y="114921"/>
                  </a:lnTo>
                  <a:lnTo>
                    <a:pt x="534904" y="114921"/>
                  </a:lnTo>
                  <a:lnTo>
                    <a:pt x="534904" y="210171"/>
                  </a:lnTo>
                  <a:lnTo>
                    <a:pt x="1504" y="210171"/>
                  </a:lnTo>
                  <a:lnTo>
                    <a:pt x="1504" y="114921"/>
                  </a:lnTo>
                  <a:lnTo>
                    <a:pt x="125329" y="114921"/>
                  </a:lnTo>
                  <a:lnTo>
                    <a:pt x="125329" y="621"/>
                  </a:lnTo>
                  <a:lnTo>
                    <a:pt x="411079" y="621"/>
                  </a:lnTo>
                  <a:close/>
                  <a:moveTo>
                    <a:pt x="392029" y="19671"/>
                  </a:moveTo>
                  <a:lnTo>
                    <a:pt x="144379" y="19671"/>
                  </a:lnTo>
                  <a:lnTo>
                    <a:pt x="144379" y="114921"/>
                  </a:lnTo>
                  <a:lnTo>
                    <a:pt x="392029" y="114921"/>
                  </a:lnTo>
                  <a:lnTo>
                    <a:pt x="392029" y="19671"/>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p>
          </p:txBody>
        </p:sp>
        <p:sp>
          <p:nvSpPr>
            <p:cNvPr id="17" name="iṩlîḋé"/>
            <p:cNvSpPr/>
            <p:nvPr>
              <p:custDataLst>
                <p:tags r:id="rId7"/>
              </p:custDataLst>
            </p:nvPr>
          </p:nvSpPr>
          <p:spPr bwMode="auto">
            <a:xfrm>
              <a:off x="10638323" y="214992"/>
              <a:ext cx="334551" cy="407281"/>
            </a:xfrm>
            <a:custGeom>
              <a:avLst/>
              <a:gdLst>
                <a:gd name="connsiteX0" fmla="*/ 286102 w 438150"/>
                <a:gd name="connsiteY0" fmla="*/ 621 h 533400"/>
                <a:gd name="connsiteX1" fmla="*/ 286102 w 438150"/>
                <a:gd name="connsiteY1" fmla="*/ 153021 h 533400"/>
                <a:gd name="connsiteX2" fmla="*/ 438502 w 438150"/>
                <a:gd name="connsiteY2" fmla="*/ 153021 h 533400"/>
                <a:gd name="connsiteX3" fmla="*/ 438502 w 438150"/>
                <a:gd name="connsiteY3" fmla="*/ 534021 h 533400"/>
                <a:gd name="connsiteX4" fmla="*/ 352 w 438150"/>
                <a:gd name="connsiteY4" fmla="*/ 534021 h 533400"/>
                <a:gd name="connsiteX5" fmla="*/ 352 w 438150"/>
                <a:gd name="connsiteY5" fmla="*/ 621 h 533400"/>
                <a:gd name="connsiteX6" fmla="*/ 286102 w 438150"/>
                <a:gd name="connsiteY6" fmla="*/ 621 h 533400"/>
                <a:gd name="connsiteX7" fmla="*/ 248002 w 438150"/>
                <a:gd name="connsiteY7" fmla="*/ 200646 h 533400"/>
                <a:gd name="connsiteX8" fmla="*/ 152752 w 438150"/>
                <a:gd name="connsiteY8" fmla="*/ 200646 h 533400"/>
                <a:gd name="connsiteX9" fmla="*/ 152752 w 438150"/>
                <a:gd name="connsiteY9" fmla="*/ 410196 h 533400"/>
                <a:gd name="connsiteX10" fmla="*/ 171802 w 438150"/>
                <a:gd name="connsiteY10" fmla="*/ 410196 h 533400"/>
                <a:gd name="connsiteX11" fmla="*/ 171802 w 438150"/>
                <a:gd name="connsiteY11" fmla="*/ 314946 h 533400"/>
                <a:gd name="connsiteX12" fmla="*/ 248002 w 438150"/>
                <a:gd name="connsiteY12" fmla="*/ 314946 h 533400"/>
                <a:gd name="connsiteX13" fmla="*/ 250098 w 438150"/>
                <a:gd name="connsiteY13" fmla="*/ 314946 h 533400"/>
                <a:gd name="connsiteX14" fmla="*/ 305152 w 438150"/>
                <a:gd name="connsiteY14" fmla="*/ 257796 h 533400"/>
                <a:gd name="connsiteX15" fmla="*/ 248002 w 438150"/>
                <a:gd name="connsiteY15" fmla="*/ 200646 h 533400"/>
                <a:gd name="connsiteX16" fmla="*/ 248002 w 438150"/>
                <a:gd name="connsiteY16" fmla="*/ 200646 h 533400"/>
                <a:gd name="connsiteX17" fmla="*/ 248002 w 438150"/>
                <a:gd name="connsiteY17" fmla="*/ 219696 h 533400"/>
                <a:gd name="connsiteX18" fmla="*/ 286102 w 438150"/>
                <a:gd name="connsiteY18" fmla="*/ 257796 h 533400"/>
                <a:gd name="connsiteX19" fmla="*/ 248002 w 438150"/>
                <a:gd name="connsiteY19" fmla="*/ 295896 h 533400"/>
                <a:gd name="connsiteX20" fmla="*/ 248002 w 438150"/>
                <a:gd name="connsiteY20" fmla="*/ 295896 h 533400"/>
                <a:gd name="connsiteX21" fmla="*/ 171802 w 438150"/>
                <a:gd name="connsiteY21" fmla="*/ 295896 h 533400"/>
                <a:gd name="connsiteX22" fmla="*/ 171802 w 438150"/>
                <a:gd name="connsiteY22" fmla="*/ 219696 h 533400"/>
                <a:gd name="connsiteX23" fmla="*/ 248002 w 438150"/>
                <a:gd name="connsiteY23" fmla="*/ 219696 h 533400"/>
                <a:gd name="connsiteX24" fmla="*/ 428977 w 438150"/>
                <a:gd name="connsiteY24" fmla="*/ 133971 h 533400"/>
                <a:gd name="connsiteX25" fmla="*/ 305152 w 438150"/>
                <a:gd name="connsiteY25" fmla="*/ 133971 h 533400"/>
                <a:gd name="connsiteX26" fmla="*/ 305152 w 438150"/>
                <a:gd name="connsiteY26" fmla="*/ 10146 h 533400"/>
                <a:gd name="connsiteX27" fmla="*/ 428977 w 438150"/>
                <a:gd name="connsiteY27" fmla="*/ 13397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150" h="533400">
                  <a:moveTo>
                    <a:pt x="286102" y="621"/>
                  </a:moveTo>
                  <a:lnTo>
                    <a:pt x="286102" y="153021"/>
                  </a:lnTo>
                  <a:lnTo>
                    <a:pt x="438502" y="153021"/>
                  </a:lnTo>
                  <a:lnTo>
                    <a:pt x="438502" y="534021"/>
                  </a:lnTo>
                  <a:lnTo>
                    <a:pt x="352" y="534021"/>
                  </a:lnTo>
                  <a:lnTo>
                    <a:pt x="352" y="621"/>
                  </a:lnTo>
                  <a:lnTo>
                    <a:pt x="286102" y="621"/>
                  </a:lnTo>
                  <a:close/>
                  <a:moveTo>
                    <a:pt x="248002" y="200646"/>
                  </a:moveTo>
                  <a:lnTo>
                    <a:pt x="152752" y="200646"/>
                  </a:lnTo>
                  <a:lnTo>
                    <a:pt x="152752" y="410196"/>
                  </a:lnTo>
                  <a:lnTo>
                    <a:pt x="171802" y="410196"/>
                  </a:lnTo>
                  <a:lnTo>
                    <a:pt x="171802" y="314946"/>
                  </a:lnTo>
                  <a:lnTo>
                    <a:pt x="248002" y="314946"/>
                  </a:lnTo>
                  <a:lnTo>
                    <a:pt x="250098" y="314946"/>
                  </a:lnTo>
                  <a:cubicBezTo>
                    <a:pt x="280673" y="313803"/>
                    <a:pt x="305152" y="288657"/>
                    <a:pt x="305152" y="257796"/>
                  </a:cubicBezTo>
                  <a:cubicBezTo>
                    <a:pt x="305152" y="226268"/>
                    <a:pt x="279530" y="200646"/>
                    <a:pt x="248002" y="200646"/>
                  </a:cubicBezTo>
                  <a:lnTo>
                    <a:pt x="248002" y="200646"/>
                  </a:lnTo>
                  <a:close/>
                  <a:moveTo>
                    <a:pt x="248002" y="219696"/>
                  </a:moveTo>
                  <a:cubicBezTo>
                    <a:pt x="269052" y="219696"/>
                    <a:pt x="286102" y="236746"/>
                    <a:pt x="286102" y="257796"/>
                  </a:cubicBezTo>
                  <a:cubicBezTo>
                    <a:pt x="286102" y="278846"/>
                    <a:pt x="269052" y="295896"/>
                    <a:pt x="248002" y="295896"/>
                  </a:cubicBezTo>
                  <a:lnTo>
                    <a:pt x="248002" y="295896"/>
                  </a:lnTo>
                  <a:lnTo>
                    <a:pt x="171802" y="295896"/>
                  </a:lnTo>
                  <a:lnTo>
                    <a:pt x="171802" y="219696"/>
                  </a:lnTo>
                  <a:lnTo>
                    <a:pt x="248002" y="219696"/>
                  </a:lnTo>
                  <a:close/>
                  <a:moveTo>
                    <a:pt x="428977" y="133971"/>
                  </a:moveTo>
                  <a:lnTo>
                    <a:pt x="305152" y="133971"/>
                  </a:lnTo>
                  <a:lnTo>
                    <a:pt x="305152" y="10146"/>
                  </a:lnTo>
                  <a:lnTo>
                    <a:pt x="428977" y="133971"/>
                  </a:ln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sp>
        <p:nvSpPr>
          <p:cNvPr id="20" name="标题 19"/>
          <p:cNvSpPr/>
          <p:nvPr>
            <p:ph type="title"/>
          </p:nvPr>
        </p:nvSpPr>
        <p:spPr>
          <a:xfrm>
            <a:off x="2073910" y="2550795"/>
            <a:ext cx="6390640" cy="878205"/>
          </a:xfrm>
        </p:spPr>
        <p:txBody>
          <a:bodyPr>
            <a:normAutofit fontScale="90000"/>
          </a:bodyPr>
          <a:p>
            <a:pPr algn="l"/>
            <a:br>
              <a:rPr lang="zh-CN" altLang="en-US"/>
            </a:br>
            <a:br>
              <a:rPr lang="zh-CN" altLang="en-US"/>
            </a:br>
            <a:endParaRPr lang="zh-CN" altLang="en-US" sz="2000">
              <a:latin typeface="+mn-lt"/>
              <a:ea typeface="+mn-ea"/>
              <a:cs typeface="+mn-cs"/>
            </a:endParaRPr>
          </a:p>
        </p:txBody>
      </p:sp>
      <p:grpSp>
        <p:nvGrpSpPr>
          <p:cNvPr id="29" name="组合 28"/>
          <p:cNvGrpSpPr/>
          <p:nvPr/>
        </p:nvGrpSpPr>
        <p:grpSpPr>
          <a:xfrm>
            <a:off x="-23495" y="1535793"/>
            <a:ext cx="2479069" cy="4550748"/>
            <a:chOff x="3718" y="2934"/>
            <a:chExt cx="3731" cy="5696"/>
          </a:xfrm>
        </p:grpSpPr>
        <p:sp>
          <p:nvSpPr>
            <p:cNvPr id="24" name="文本框 23"/>
            <p:cNvSpPr txBox="1"/>
            <p:nvPr/>
          </p:nvSpPr>
          <p:spPr>
            <a:xfrm>
              <a:off x="3718" y="2934"/>
              <a:ext cx="3731" cy="1270"/>
            </a:xfrm>
            <a:prstGeom prst="rect">
              <a:avLst/>
            </a:prstGeom>
            <a:noFill/>
          </p:spPr>
          <p:txBody>
            <a:bodyPr wrap="square" rtlCol="0" anchor="t">
              <a:spAutoFit/>
            </a:bodyPr>
            <a:p>
              <a:pPr algn="ctr"/>
              <a:r>
                <a:rPr lang="zh-CN" altLang="en-US" sz="2000" b="1">
                  <a:sym typeface="+mn-ea"/>
                </a:rPr>
                <a:t>specialized secondary schools (中专)</a:t>
              </a:r>
              <a:endParaRPr lang="zh-CN" altLang="en-US" sz="2000" b="1">
                <a:sym typeface="+mn-ea"/>
              </a:endParaRPr>
            </a:p>
          </p:txBody>
        </p:sp>
        <p:sp>
          <p:nvSpPr>
            <p:cNvPr id="25" name="文本框 24"/>
            <p:cNvSpPr txBox="1"/>
            <p:nvPr/>
          </p:nvSpPr>
          <p:spPr>
            <a:xfrm>
              <a:off x="4211" y="5303"/>
              <a:ext cx="2744" cy="885"/>
            </a:xfrm>
            <a:prstGeom prst="rect">
              <a:avLst/>
            </a:prstGeom>
            <a:noFill/>
          </p:spPr>
          <p:txBody>
            <a:bodyPr wrap="square" rtlCol="0" anchor="t">
              <a:spAutoFit/>
            </a:bodyPr>
            <a:p>
              <a:pPr algn="ctr"/>
              <a:r>
                <a:rPr lang="zh-CN" altLang="en-US" sz="2000" b="1">
                  <a:sym typeface="+mn-ea"/>
                </a:rPr>
                <a:t>technical schools (技校)</a:t>
              </a:r>
              <a:endParaRPr lang="zh-CN" altLang="en-US" sz="2000" b="1">
                <a:sym typeface="+mn-ea"/>
              </a:endParaRPr>
            </a:p>
          </p:txBody>
        </p:sp>
        <p:sp>
          <p:nvSpPr>
            <p:cNvPr id="26" name="文本框 25"/>
            <p:cNvSpPr txBox="1"/>
            <p:nvPr/>
          </p:nvSpPr>
          <p:spPr>
            <a:xfrm>
              <a:off x="3986" y="7745"/>
              <a:ext cx="3193" cy="885"/>
            </a:xfrm>
            <a:prstGeom prst="rect">
              <a:avLst/>
            </a:prstGeom>
            <a:noFill/>
          </p:spPr>
          <p:txBody>
            <a:bodyPr wrap="square" rtlCol="0" anchor="t">
              <a:spAutoFit/>
            </a:bodyPr>
            <a:p>
              <a:pPr algn="ctr"/>
              <a:r>
                <a:rPr lang="zh-CN" altLang="en-US" sz="2000" b="1">
                  <a:sym typeface="+mn-ea"/>
                </a:rPr>
                <a:t>vocational high schools (职高)</a:t>
              </a:r>
              <a:r>
                <a:rPr lang="zh-CN" altLang="en-US">
                  <a:sym typeface="+mn-ea"/>
                </a:rPr>
                <a:t> </a:t>
              </a:r>
              <a:endParaRPr lang="zh-CN" altLang="en-US">
                <a:sym typeface="+mn-ea"/>
              </a:endParaRPr>
            </a:p>
          </p:txBody>
        </p:sp>
      </p:grpSp>
      <p:sp>
        <p:nvSpPr>
          <p:cNvPr id="27" name="文本框 26"/>
          <p:cNvSpPr txBox="1"/>
          <p:nvPr/>
        </p:nvSpPr>
        <p:spPr>
          <a:xfrm>
            <a:off x="2534920" y="1663065"/>
            <a:ext cx="3404235" cy="1249045"/>
          </a:xfrm>
          <a:prstGeom prst="rect">
            <a:avLst/>
          </a:prstGeom>
          <a:noFill/>
        </p:spPr>
        <p:txBody>
          <a:bodyPr wrap="square" rtlCol="0">
            <a:noAutofit/>
          </a:bodyPr>
          <a:p>
            <a:pPr algn="just"/>
            <a:r>
              <a:rPr lang="zh-CN" altLang="en-US" sz="2000">
                <a:latin typeface="Times New Roman" panose="02020603050405020304" charset="0"/>
                <a:cs typeface="Times New Roman" panose="02020603050405020304" charset="0"/>
              </a:rPr>
              <a:t>Strong systematic </a:t>
            </a:r>
            <a:r>
              <a:rPr lang="zh-CN" altLang="en-US" sz="2000">
                <a:solidFill>
                  <a:schemeClr val="accent1">
                    <a:lumMod val="75000"/>
                  </a:schemeClr>
                </a:solidFill>
                <a:latin typeface="Times New Roman" panose="02020603050405020304" charset="0"/>
                <a:cs typeface="Times New Roman" panose="02020603050405020304" charset="0"/>
              </a:rPr>
              <a:t>professional knowledge</a:t>
            </a:r>
            <a:r>
              <a:rPr lang="zh-CN" altLang="en-US" sz="2000">
                <a:latin typeface="Times New Roman" panose="02020603050405020304" charset="0"/>
                <a:cs typeface="Times New Roman" panose="02020603050405020304" charset="0"/>
              </a:rPr>
              <a:t>, balancing </a:t>
            </a:r>
            <a:r>
              <a:rPr lang="zh-CN" altLang="en-US" sz="2000">
                <a:solidFill>
                  <a:schemeClr val="accent1">
                    <a:lumMod val="75000"/>
                  </a:schemeClr>
                </a:solidFill>
                <a:latin typeface="Times New Roman" panose="02020603050405020304" charset="0"/>
                <a:cs typeface="Times New Roman" panose="02020603050405020304" charset="0"/>
              </a:rPr>
              <a:t>cultural and specialized courses</a:t>
            </a:r>
            <a:endParaRPr lang="zh-CN" altLang="en-US" sz="2000">
              <a:solidFill>
                <a:schemeClr val="accent1">
                  <a:lumMod val="75000"/>
                </a:schemeClr>
              </a:solidFill>
              <a:latin typeface="Times New Roman" panose="02020603050405020304" charset="0"/>
              <a:cs typeface="Times New Roman" panose="02020603050405020304" charset="0"/>
            </a:endParaRPr>
          </a:p>
        </p:txBody>
      </p:sp>
      <p:sp>
        <p:nvSpPr>
          <p:cNvPr id="30" name="文本框 29"/>
          <p:cNvSpPr txBox="1"/>
          <p:nvPr/>
        </p:nvSpPr>
        <p:spPr>
          <a:xfrm>
            <a:off x="6146800" y="1663065"/>
            <a:ext cx="2832735" cy="645160"/>
          </a:xfrm>
          <a:prstGeom prst="rect">
            <a:avLst/>
          </a:prstGeom>
          <a:noFill/>
        </p:spPr>
        <p:txBody>
          <a:bodyPr wrap="square" rtlCol="0">
            <a:spAutoFit/>
          </a:bodyPr>
          <a:p>
            <a:pPr marL="285750" indent="-285750" algn="l">
              <a:buFont typeface="Arial" panose="020B0604020202020204" pitchFamily="34" charset="0"/>
              <a:buChar char="•"/>
            </a:pPr>
            <a:r>
              <a:rPr lang="zh-CN" altLang="en-US"/>
              <a:t>junior high school</a:t>
            </a:r>
            <a:endParaRPr lang="zh-CN" altLang="en-US"/>
          </a:p>
          <a:p>
            <a:pPr marL="285750" indent="-285750" algn="l">
              <a:buFont typeface="Arial" panose="020B0604020202020204" pitchFamily="34" charset="0"/>
              <a:buChar char="•"/>
            </a:pPr>
            <a:r>
              <a:rPr lang="zh-CN" altLang="en-US"/>
              <a:t>high school</a:t>
            </a:r>
            <a:r>
              <a:rPr lang="en-US" altLang="zh-CN"/>
              <a:t> </a:t>
            </a:r>
            <a:r>
              <a:rPr lang="zh-CN" altLang="en-US"/>
              <a:t>graduates</a:t>
            </a:r>
            <a:endParaRPr lang="zh-CN" altLang="en-US"/>
          </a:p>
        </p:txBody>
      </p:sp>
      <p:sp>
        <p:nvSpPr>
          <p:cNvPr id="31" name="文本框 30"/>
          <p:cNvSpPr txBox="1"/>
          <p:nvPr/>
        </p:nvSpPr>
        <p:spPr>
          <a:xfrm>
            <a:off x="8979535" y="1285875"/>
            <a:ext cx="3131185" cy="1398905"/>
          </a:xfrm>
          <a:prstGeom prst="rect">
            <a:avLst/>
          </a:prstGeom>
          <a:noFill/>
          <a:ln>
            <a:solidFill>
              <a:schemeClr val="accent3">
                <a:lumMod val="40000"/>
                <a:lumOff val="60000"/>
              </a:schemeClr>
            </a:solidFill>
          </a:ln>
        </p:spPr>
        <p:txBody>
          <a:bodyPr wrap="square" rtlCol="0">
            <a:noAutofit/>
          </a:bodyPr>
          <a:p>
            <a:pPr marL="285750" indent="-285750" algn="just">
              <a:buFont typeface="Arial" panose="020B0604020202020204" pitchFamily="34" charset="0"/>
              <a:buChar char="•"/>
            </a:pPr>
            <a:r>
              <a:rPr lang="zh-CN" altLang="en-US"/>
              <a:t>receive a </a:t>
            </a:r>
            <a:r>
              <a:rPr lang="zh-CN" altLang="en-US">
                <a:solidFill>
                  <a:schemeClr val="accent1">
                    <a:lumMod val="75000"/>
                  </a:schemeClr>
                </a:solidFill>
              </a:rPr>
              <a:t>specialized secondary school diploma</a:t>
            </a:r>
            <a:endParaRPr lang="zh-CN" altLang="en-US">
              <a:solidFill>
                <a:schemeClr val="accent1">
                  <a:lumMod val="75000"/>
                </a:schemeClr>
              </a:solidFill>
            </a:endParaRPr>
          </a:p>
          <a:p>
            <a:pPr marL="285750" indent="-285750" algn="just">
              <a:buFont typeface="Arial" panose="020B0604020202020204" pitchFamily="34" charset="0"/>
              <a:buChar char="•"/>
            </a:pPr>
            <a:r>
              <a:rPr lang="zh-CN" altLang="en-US"/>
              <a:t>can </a:t>
            </a:r>
            <a:r>
              <a:rPr lang="zh-CN" altLang="en-US">
                <a:solidFill>
                  <a:schemeClr val="accent1">
                    <a:lumMod val="75000"/>
                  </a:schemeClr>
                </a:solidFill>
              </a:rPr>
              <a:t>take further education entrance exams</a:t>
            </a:r>
            <a:endParaRPr lang="zh-CN" altLang="en-US">
              <a:solidFill>
                <a:schemeClr val="accent1">
                  <a:lumMod val="75000"/>
                </a:schemeClr>
              </a:solidFill>
            </a:endParaRPr>
          </a:p>
        </p:txBody>
      </p:sp>
      <p:sp>
        <p:nvSpPr>
          <p:cNvPr id="32" name="文本框 31"/>
          <p:cNvSpPr txBox="1"/>
          <p:nvPr/>
        </p:nvSpPr>
        <p:spPr>
          <a:xfrm>
            <a:off x="2581275" y="5253990"/>
            <a:ext cx="3404870" cy="1014730"/>
          </a:xfrm>
          <a:prstGeom prst="rect">
            <a:avLst/>
          </a:prstGeom>
          <a:noFill/>
        </p:spPr>
        <p:txBody>
          <a:bodyPr wrap="square" rtlCol="0">
            <a:spAutoFit/>
          </a:bodyPr>
          <a:p>
            <a:pPr algn="just"/>
            <a:r>
              <a:rPr lang="zh-CN" altLang="en-US" sz="2000">
                <a:latin typeface="Times New Roman" panose="02020603050405020304" charset="0"/>
                <a:cs typeface="Times New Roman" panose="02020603050405020304" charset="0"/>
              </a:rPr>
              <a:t>Balance </a:t>
            </a:r>
            <a:r>
              <a:rPr lang="zh-CN" altLang="en-US" sz="2000">
                <a:solidFill>
                  <a:schemeClr val="accent1">
                    <a:lumMod val="75000"/>
                  </a:schemeClr>
                </a:solidFill>
                <a:latin typeface="Times New Roman" panose="02020603050405020304" charset="0"/>
                <a:cs typeface="Times New Roman" panose="02020603050405020304" charset="0"/>
              </a:rPr>
              <a:t>cultural, professional, and skill courses</a:t>
            </a:r>
            <a:r>
              <a:rPr lang="zh-CN" altLang="en-US" sz="2000">
                <a:latin typeface="Times New Roman" panose="02020603050405020304" charset="0"/>
                <a:cs typeface="Times New Roman" panose="02020603050405020304" charset="0"/>
              </a:rPr>
              <a:t>, focusing on </a:t>
            </a:r>
            <a:r>
              <a:rPr lang="zh-CN" altLang="en-US" sz="2000">
                <a:solidFill>
                  <a:schemeClr val="accent1">
                    <a:lumMod val="75000"/>
                  </a:schemeClr>
                </a:solidFill>
                <a:latin typeface="Times New Roman" panose="02020603050405020304" charset="0"/>
                <a:cs typeface="Times New Roman" panose="02020603050405020304" charset="0"/>
              </a:rPr>
              <a:t>vocational skills training</a:t>
            </a:r>
            <a:endParaRPr lang="zh-CN" altLang="en-US" sz="2000">
              <a:solidFill>
                <a:schemeClr val="accent1">
                  <a:lumMod val="75000"/>
                </a:schemeClr>
              </a:solidFill>
              <a:latin typeface="Times New Roman" panose="02020603050405020304" charset="0"/>
              <a:cs typeface="Times New Roman" panose="02020603050405020304" charset="0"/>
            </a:endParaRPr>
          </a:p>
        </p:txBody>
      </p:sp>
      <p:sp>
        <p:nvSpPr>
          <p:cNvPr id="34" name="文本框 33"/>
          <p:cNvSpPr txBox="1"/>
          <p:nvPr/>
        </p:nvSpPr>
        <p:spPr>
          <a:xfrm>
            <a:off x="2534920" y="3168650"/>
            <a:ext cx="3491230" cy="1322070"/>
          </a:xfrm>
          <a:prstGeom prst="rect">
            <a:avLst/>
          </a:prstGeom>
          <a:noFill/>
        </p:spPr>
        <p:txBody>
          <a:bodyPr wrap="square" rtlCol="0">
            <a:spAutoFit/>
          </a:bodyPr>
          <a:p>
            <a:pPr algn="just"/>
            <a:r>
              <a:rPr lang="zh-CN" altLang="en-US" sz="2000">
                <a:solidFill>
                  <a:schemeClr val="accent1">
                    <a:lumMod val="75000"/>
                  </a:schemeClr>
                </a:solidFill>
                <a:latin typeface="Times New Roman" panose="02020603050405020304" charset="0"/>
                <a:cs typeface="Times New Roman" panose="02020603050405020304" charset="0"/>
              </a:rPr>
              <a:t>Mainly professional skills training</a:t>
            </a:r>
            <a:r>
              <a:rPr lang="zh-CN" altLang="en-US" sz="2000">
                <a:latin typeface="Times New Roman" panose="02020603050405020304" charset="0"/>
                <a:cs typeface="Times New Roman" panose="02020603050405020304" charset="0"/>
              </a:rPr>
              <a:t>, with </a:t>
            </a:r>
            <a:r>
              <a:rPr lang="zh-CN" altLang="en-US" sz="2000">
                <a:solidFill>
                  <a:schemeClr val="accent1">
                    <a:lumMod val="75000"/>
                  </a:schemeClr>
                </a:solidFill>
                <a:latin typeface="Times New Roman" panose="02020603050405020304" charset="0"/>
                <a:cs typeface="Times New Roman" panose="02020603050405020304" charset="0"/>
              </a:rPr>
              <a:t>few cultural courses</a:t>
            </a:r>
            <a:r>
              <a:rPr lang="zh-CN" altLang="en-US" sz="2000">
                <a:latin typeface="Times New Roman" panose="02020603050405020304" charset="0"/>
                <a:cs typeface="Times New Roman" panose="02020603050405020304" charset="0"/>
              </a:rPr>
              <a:t> and a significant </a:t>
            </a:r>
            <a:r>
              <a:rPr lang="zh-CN" altLang="en-US" sz="2000">
                <a:solidFill>
                  <a:schemeClr val="accent1">
                    <a:lumMod val="75000"/>
                  </a:schemeClr>
                </a:solidFill>
                <a:latin typeface="Times New Roman" panose="02020603050405020304" charset="0"/>
                <a:cs typeface="Times New Roman" panose="02020603050405020304" charset="0"/>
              </a:rPr>
              <a:t>emphasis on practical teaching</a:t>
            </a:r>
            <a:endParaRPr lang="zh-CN" altLang="en-US" sz="2000">
              <a:solidFill>
                <a:schemeClr val="accent1">
                  <a:lumMod val="75000"/>
                </a:schemeClr>
              </a:solidFill>
              <a:latin typeface="Times New Roman" panose="02020603050405020304" charset="0"/>
              <a:cs typeface="Times New Roman" panose="02020603050405020304" charset="0"/>
            </a:endParaRPr>
          </a:p>
        </p:txBody>
      </p:sp>
      <p:sp>
        <p:nvSpPr>
          <p:cNvPr id="35" name="文本框 34"/>
          <p:cNvSpPr txBox="1"/>
          <p:nvPr/>
        </p:nvSpPr>
        <p:spPr>
          <a:xfrm>
            <a:off x="8652510" y="2814955"/>
            <a:ext cx="3408045" cy="2199640"/>
          </a:xfrm>
          <a:prstGeom prst="rect">
            <a:avLst/>
          </a:prstGeom>
          <a:noFill/>
          <a:ln>
            <a:solidFill>
              <a:schemeClr val="accent3">
                <a:lumMod val="40000"/>
                <a:lumOff val="60000"/>
              </a:schemeClr>
            </a:solidFill>
          </a:ln>
        </p:spPr>
        <p:txBody>
          <a:bodyPr wrap="square" rtlCol="0" anchor="t">
            <a:noAutofit/>
          </a:bodyPr>
          <a:p>
            <a:pPr marL="285750" indent="-285750" algn="just">
              <a:buFont typeface="Arial" panose="020B0604020202020204" pitchFamily="34" charset="0"/>
              <a:buChar char="•"/>
            </a:pPr>
            <a:r>
              <a:rPr lang="zh-CN" altLang="en-US"/>
              <a:t>receive a </a:t>
            </a:r>
            <a:r>
              <a:rPr lang="zh-CN" altLang="en-US">
                <a:solidFill>
                  <a:schemeClr val="accent1">
                    <a:lumMod val="75000"/>
                  </a:schemeClr>
                </a:solidFill>
              </a:rPr>
              <a:t>technical school diploma</a:t>
            </a:r>
            <a:endParaRPr lang="zh-CN" altLang="en-US">
              <a:solidFill>
                <a:schemeClr val="accent1">
                  <a:lumMod val="75000"/>
                </a:schemeClr>
              </a:solidFill>
            </a:endParaRPr>
          </a:p>
          <a:p>
            <a:pPr marL="285750" indent="-285750" algn="just">
              <a:buFont typeface="Arial" panose="020B0604020202020204" pitchFamily="34" charset="0"/>
              <a:buChar char="•"/>
            </a:pPr>
            <a:r>
              <a:rPr lang="zh-CN" altLang="en-US"/>
              <a:t>have the opportunity to obtain </a:t>
            </a:r>
            <a:r>
              <a:rPr lang="zh-CN" altLang="en-US">
                <a:solidFill>
                  <a:schemeClr val="accent1">
                    <a:lumMod val="75000"/>
                  </a:schemeClr>
                </a:solidFill>
              </a:rPr>
              <a:t>relevant vocational</a:t>
            </a:r>
            <a:r>
              <a:rPr lang="en-US" altLang="zh-CN">
                <a:solidFill>
                  <a:schemeClr val="accent1">
                    <a:lumMod val="75000"/>
                  </a:schemeClr>
                </a:solidFill>
              </a:rPr>
              <a:t> </a:t>
            </a:r>
            <a:r>
              <a:rPr lang="zh-CN" altLang="en-US">
                <a:solidFill>
                  <a:schemeClr val="accent1">
                    <a:lumMod val="75000"/>
                  </a:schemeClr>
                </a:solidFill>
              </a:rPr>
              <a:t>qualifications</a:t>
            </a:r>
            <a:endParaRPr lang="zh-CN" altLang="en-US">
              <a:solidFill>
                <a:schemeClr val="accent1">
                  <a:lumMod val="75000"/>
                </a:schemeClr>
              </a:solidFill>
            </a:endParaRPr>
          </a:p>
          <a:p>
            <a:pPr marL="285750" indent="-285750" algn="just">
              <a:buFont typeface="Arial" panose="020B0604020202020204" pitchFamily="34" charset="0"/>
              <a:buChar char="•"/>
            </a:pPr>
            <a:r>
              <a:rPr lang="zh-CN" altLang="en-US"/>
              <a:t>can directly </a:t>
            </a:r>
            <a:r>
              <a:rPr lang="zh-CN" altLang="en-US">
                <a:solidFill>
                  <a:schemeClr val="accent1">
                    <a:lumMod val="75000"/>
                  </a:schemeClr>
                </a:solidFill>
              </a:rPr>
              <a:t>enter the workforce or continue their studies</a:t>
            </a:r>
            <a:endParaRPr lang="zh-CN" altLang="en-US">
              <a:solidFill>
                <a:schemeClr val="accent1">
                  <a:lumMod val="75000"/>
                </a:schemeClr>
              </a:solidFill>
            </a:endParaRPr>
          </a:p>
        </p:txBody>
      </p:sp>
      <p:sp>
        <p:nvSpPr>
          <p:cNvPr id="36" name="文本框 35"/>
          <p:cNvSpPr txBox="1"/>
          <p:nvPr/>
        </p:nvSpPr>
        <p:spPr>
          <a:xfrm>
            <a:off x="8601710" y="5104765"/>
            <a:ext cx="3509010" cy="1696720"/>
          </a:xfrm>
          <a:prstGeom prst="rect">
            <a:avLst/>
          </a:prstGeom>
          <a:noFill/>
          <a:ln>
            <a:solidFill>
              <a:schemeClr val="accent3">
                <a:lumMod val="40000"/>
                <a:lumOff val="60000"/>
              </a:schemeClr>
            </a:solidFill>
          </a:ln>
        </p:spPr>
        <p:txBody>
          <a:bodyPr wrap="square" rtlCol="0" anchor="t">
            <a:noAutofit/>
          </a:bodyPr>
          <a:p>
            <a:pPr marL="285750" indent="-285750" algn="just">
              <a:buFont typeface="Arial" panose="020B0604020202020204" pitchFamily="34" charset="0"/>
              <a:buChar char="•"/>
            </a:pPr>
            <a:r>
              <a:rPr lang="zh-CN" altLang="en-US"/>
              <a:t>receive a </a:t>
            </a:r>
            <a:r>
              <a:rPr lang="zh-CN" altLang="en-US">
                <a:solidFill>
                  <a:schemeClr val="accent1">
                    <a:lumMod val="75000"/>
                  </a:schemeClr>
                </a:solidFill>
              </a:rPr>
              <a:t>vocational high school diploma</a:t>
            </a:r>
            <a:endParaRPr lang="zh-CN" altLang="en-US">
              <a:solidFill>
                <a:schemeClr val="accent1">
                  <a:lumMod val="75000"/>
                </a:schemeClr>
              </a:solidFill>
            </a:endParaRPr>
          </a:p>
          <a:p>
            <a:pPr marL="285750" indent="-285750" algn="just">
              <a:buFont typeface="Arial" panose="020B0604020202020204" pitchFamily="34" charset="0"/>
              <a:buChar char="•"/>
            </a:pPr>
            <a:r>
              <a:rPr lang="zh-CN" altLang="en-US"/>
              <a:t>can take </a:t>
            </a:r>
            <a:r>
              <a:rPr lang="zh-CN" altLang="en-US">
                <a:solidFill>
                  <a:schemeClr val="accent1">
                    <a:lumMod val="75000"/>
                  </a:schemeClr>
                </a:solidFill>
              </a:rPr>
              <a:t>specialized exams </a:t>
            </a:r>
            <a:r>
              <a:rPr lang="zh-CN" altLang="en-US"/>
              <a:t>to enter</a:t>
            </a:r>
            <a:r>
              <a:rPr lang="zh-CN" altLang="en-US">
                <a:solidFill>
                  <a:schemeClr val="accent1">
                    <a:lumMod val="75000"/>
                  </a:schemeClr>
                </a:solidFill>
              </a:rPr>
              <a:t> higher vocational colleges</a:t>
            </a:r>
            <a:r>
              <a:rPr lang="zh-CN" altLang="en-US"/>
              <a:t> or </a:t>
            </a:r>
            <a:r>
              <a:rPr lang="zh-CN" altLang="en-US">
                <a:solidFill>
                  <a:schemeClr val="accent1">
                    <a:lumMod val="75000"/>
                  </a:schemeClr>
                </a:solidFill>
              </a:rPr>
              <a:t>other higher education institutions</a:t>
            </a:r>
            <a:endParaRPr lang="zh-CN" altLang="en-US">
              <a:solidFill>
                <a:schemeClr val="accent1">
                  <a:lumMod val="75000"/>
                </a:schemeClr>
              </a:solidFill>
            </a:endParaRPr>
          </a:p>
        </p:txBody>
      </p:sp>
      <p:sp>
        <p:nvSpPr>
          <p:cNvPr id="37" name="文本框 36"/>
          <p:cNvSpPr txBox="1"/>
          <p:nvPr/>
        </p:nvSpPr>
        <p:spPr>
          <a:xfrm>
            <a:off x="6146800" y="5287645"/>
            <a:ext cx="2321560" cy="645160"/>
          </a:xfrm>
          <a:prstGeom prst="rect">
            <a:avLst/>
          </a:prstGeom>
          <a:noFill/>
        </p:spPr>
        <p:txBody>
          <a:bodyPr wrap="square" rtlCol="0">
            <a:spAutoFit/>
          </a:bodyPr>
          <a:p>
            <a:pPr marL="285750" indent="-285750">
              <a:buFont typeface="Arial" panose="020B0604020202020204" pitchFamily="34" charset="0"/>
              <a:buChar char="•"/>
            </a:pPr>
            <a:r>
              <a:rPr lang="zh-CN" altLang="en-US"/>
              <a:t>junior high school graduates</a:t>
            </a:r>
            <a:endParaRPr lang="zh-CN" altLang="en-US"/>
          </a:p>
        </p:txBody>
      </p:sp>
      <p:sp>
        <p:nvSpPr>
          <p:cNvPr id="38" name="文本框 37"/>
          <p:cNvSpPr txBox="1"/>
          <p:nvPr/>
        </p:nvSpPr>
        <p:spPr>
          <a:xfrm>
            <a:off x="6146800" y="3198495"/>
            <a:ext cx="3070860" cy="922020"/>
          </a:xfrm>
          <a:prstGeom prst="rect">
            <a:avLst/>
          </a:prstGeom>
          <a:noFill/>
        </p:spPr>
        <p:txBody>
          <a:bodyPr wrap="square" rtlCol="0">
            <a:spAutoFit/>
          </a:bodyPr>
          <a:p>
            <a:pPr marL="285750" indent="-285750">
              <a:buFont typeface="Arial" panose="020B0604020202020204" pitchFamily="34" charset="0"/>
              <a:buChar char="•"/>
            </a:pPr>
            <a:r>
              <a:rPr lang="zh-CN" altLang="en-US"/>
              <a:t>junior high school</a:t>
            </a:r>
            <a:r>
              <a:rPr lang="en-US" altLang="zh-CN"/>
              <a:t> </a:t>
            </a:r>
            <a:r>
              <a:rPr lang="zh-CN" altLang="en-US"/>
              <a:t>graduates </a:t>
            </a:r>
            <a:endParaRPr lang="zh-CN" altLang="en-US"/>
          </a:p>
          <a:p>
            <a:pPr marL="285750" indent="-285750">
              <a:buFont typeface="Arial" panose="020B0604020202020204" pitchFamily="34" charset="0"/>
              <a:buChar char="•"/>
            </a:pPr>
            <a:r>
              <a:rPr lang="zh-CN" altLang="en-US"/>
              <a:t>high school graduates</a:t>
            </a:r>
            <a:endParaRPr lang="zh-CN" altLang="en-US"/>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64393">
        <p15:prstTrans prst="peelOff"/>
      </p:transition>
    </mc:Choice>
    <mc:Fallback>
      <p:transition spd="slow" advTm="1643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900" decel="100000" fill="hold"/>
                                        <p:tgtEl>
                                          <p:spTgt spid="2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900" decel="100000" fill="hold"/>
                                        <p:tgtEl>
                                          <p:spTgt spid="3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900" decel="100000" fill="hold"/>
                                        <p:tgtEl>
                                          <p:spTgt spid="3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900" decel="100000" fill="hold"/>
                                        <p:tgtEl>
                                          <p:spTgt spid="3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900" decel="100000" fill="hold"/>
                                        <p:tgtEl>
                                          <p:spTgt spid="3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900" decel="100000" fill="hold"/>
                                        <p:tgtEl>
                                          <p:spTgt spid="37"/>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4" grpId="0"/>
      <p:bldP spid="32" grpId="0"/>
      <p:bldP spid="27" grpId="1"/>
      <p:bldP spid="34" grpId="1"/>
      <p:bldP spid="32" grpId="1"/>
      <p:bldP spid="30" grpId="0"/>
      <p:bldP spid="38" grpId="0"/>
      <p:bldP spid="37" grpId="0"/>
      <p:bldP spid="30" grpId="1"/>
      <p:bldP spid="38" grpId="1"/>
      <p:bldP spid="37" grpId="1"/>
      <p:bldP spid="31" grpId="0" animBg="1"/>
      <p:bldP spid="35" grpId="0" animBg="1"/>
      <p:bldP spid="36" grpId="0" animBg="1"/>
      <p:bldP spid="31" grpId="1" animBg="1"/>
      <p:bldP spid="35" grpId="1" animBg="1"/>
      <p:bldP spid="3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îş1îdé"/>
        <p:cNvGrpSpPr/>
        <p:nvPr/>
      </p:nvGrpSpPr>
      <p:grpSpPr>
        <a:xfrm>
          <a:off x="0" y="0"/>
          <a:ext cx="0" cy="0"/>
          <a:chOff x="0" y="0"/>
          <a:chExt cx="0" cy="0"/>
        </a:xfrm>
      </p:grpSpPr>
      <p:sp>
        <p:nvSpPr>
          <p:cNvPr id="2" name="iṧlïďê"/>
          <p:cNvSpPr>
            <a:spLocks noGrp="1"/>
          </p:cNvSpPr>
          <p:nvPr>
            <p:ph type="title"/>
          </p:nvPr>
        </p:nvSpPr>
        <p:spPr>
          <a:xfrm>
            <a:off x="674954" y="4543170"/>
            <a:ext cx="5731164" cy="478155"/>
          </a:xfrm>
        </p:spPr>
        <p:txBody>
          <a:bodyPr/>
          <a:lstStyle/>
          <a:p>
            <a:r>
              <a:rPr dirty="0">
                <a:sym typeface="+mn-ea"/>
              </a:rPr>
              <a:t>Examinations</a:t>
            </a:r>
            <a:endParaRPr lang="en-US" altLang="zh-CN" dirty="0">
              <a:sym typeface="Arial" panose="020B0604020202020204" pitchFamily="34" charset="0"/>
            </a:endParaRPr>
          </a:p>
        </p:txBody>
      </p:sp>
      <p:sp>
        <p:nvSpPr>
          <p:cNvPr id="5" name="îSľiďe"/>
          <p:cNvSpPr txBox="1"/>
          <p:nvPr/>
        </p:nvSpPr>
        <p:spPr>
          <a:xfrm>
            <a:off x="791244" y="3214002"/>
            <a:ext cx="1023516" cy="876417"/>
          </a:xfrm>
          <a:prstGeom prst="rect">
            <a:avLst/>
          </a:prstGeom>
          <a:noFill/>
          <a:ln w="117475">
            <a:noFill/>
          </a:ln>
        </p:spPr>
        <p:txBody>
          <a:bodyPr wrap="none" rtlCol="0">
            <a:prstTxWarp prst="textPlain">
              <a:avLst/>
            </a:prstTxWarp>
            <a:spAutoFit/>
          </a:bodyPr>
          <a:lstStyle/>
          <a:p>
            <a:r>
              <a:rPr lang="en-US" altLang="zh-CN" b="1" spc="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b="1" spc="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占位符 5"/>
          <p:cNvSpPr/>
          <p:nvPr>
            <p:ph type="body" idx="1"/>
          </p:nvPr>
        </p:nvSpPr>
        <p:spPr/>
        <p:txBody>
          <a:bodyPr/>
          <a:p>
            <a:endParaRPr lang="zh-CN" altLang="en-US"/>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035">
        <p15:prstTrans prst="peelOff"/>
      </p:transition>
    </mc:Choice>
    <mc:Fallback>
      <p:transition spd="slow" advTm="1035">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išḻiḋê"/>
        <p:cNvGrpSpPr/>
        <p:nvPr/>
      </p:nvGrpSpPr>
      <p:grpSpPr>
        <a:xfrm>
          <a:off x="0" y="0"/>
          <a:ext cx="0" cy="0"/>
          <a:chOff x="0" y="0"/>
          <a:chExt cx="0" cy="0"/>
        </a:xfrm>
      </p:grpSpPr>
      <p:sp>
        <p:nvSpPr>
          <p:cNvPr id="2" name="ïṡḻïďe"/>
          <p:cNvSpPr>
            <a:spLocks noGrp="1"/>
          </p:cNvSpPr>
          <p:nvPr>
            <p:ph type="title"/>
          </p:nvPr>
        </p:nvSpPr>
        <p:spPr/>
        <p:txBody>
          <a:bodyPr/>
          <a:lstStyle/>
          <a:p>
            <a:pPr lvl="0"/>
            <a:endParaRPr lang="zh-CN" altLang="en-US" dirty="0">
              <a:sym typeface="Arial" panose="020B0604020202020204" pitchFamily="34" charset="0"/>
            </a:endParaRPr>
          </a:p>
        </p:txBody>
      </p:sp>
      <p:grpSp>
        <p:nvGrpSpPr>
          <p:cNvPr id="17" name="îś1íḓè"/>
          <p:cNvGrpSpPr/>
          <p:nvPr/>
        </p:nvGrpSpPr>
        <p:grpSpPr>
          <a:xfrm>
            <a:off x="351195" y="728868"/>
            <a:ext cx="11550404" cy="4090283"/>
            <a:chOff x="246420" y="845073"/>
            <a:chExt cx="11550404" cy="4090283"/>
          </a:xfrm>
        </p:grpSpPr>
        <p:sp>
          <p:nvSpPr>
            <p:cNvPr id="18" name="iṣḷiďé"/>
            <p:cNvSpPr txBox="1"/>
            <p:nvPr/>
          </p:nvSpPr>
          <p:spPr>
            <a:xfrm>
              <a:off x="339042" y="845073"/>
              <a:ext cx="2206672"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2000" b="1" dirty="0">
                  <a:solidFill>
                    <a:schemeClr val="accent1"/>
                  </a:solidFill>
                </a:rPr>
                <a:t>junior high school entrance examination</a:t>
              </a:r>
              <a:endParaRPr lang="en-US" altLang="zh-CN" sz="2000" b="1" dirty="0">
                <a:solidFill>
                  <a:schemeClr val="accent1"/>
                </a:solidFill>
              </a:endParaRPr>
            </a:p>
          </p:txBody>
        </p:sp>
        <p:sp>
          <p:nvSpPr>
            <p:cNvPr id="19" name="í$ľïḋé"/>
            <p:cNvSpPr txBox="1"/>
            <p:nvPr/>
          </p:nvSpPr>
          <p:spPr>
            <a:xfrm>
              <a:off x="246420" y="2011483"/>
              <a:ext cx="1659429" cy="1862048"/>
            </a:xfrm>
            <a:prstGeom prst="rect">
              <a:avLst/>
            </a:prstGeom>
            <a:noFill/>
          </p:spPr>
          <p:txBody>
            <a:bodyPr wrap="none" rtlCol="0">
              <a:spAutoFit/>
            </a:bodyPr>
            <a:lstStyle/>
            <a:p>
              <a:r>
                <a:rPr lang="zh-CN" altLang="en-US" sz="11500" dirty="0">
                  <a:solidFill>
                    <a:schemeClr val="accent1"/>
                  </a:solidFill>
                </a:rPr>
                <a:t>”</a:t>
              </a:r>
              <a:endParaRPr lang="zh-CN" altLang="en-US" sz="11500" dirty="0">
                <a:solidFill>
                  <a:schemeClr val="accent1"/>
                </a:solidFill>
              </a:endParaRPr>
            </a:p>
          </p:txBody>
        </p:sp>
        <p:sp>
          <p:nvSpPr>
            <p:cNvPr id="25" name="i$ļiḓé"/>
            <p:cNvSpPr/>
            <p:nvPr/>
          </p:nvSpPr>
          <p:spPr>
            <a:xfrm>
              <a:off x="6716664" y="2597879"/>
              <a:ext cx="2317775" cy="2336623"/>
            </a:xfrm>
            <a:prstGeom prst="rect">
              <a:avLst/>
            </a:prstGeom>
            <a:blipFill rotWithShape="1">
              <a:blip r:embed="rId1" cstate="email"/>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p>
          </p:txBody>
        </p:sp>
        <p:sp>
          <p:nvSpPr>
            <p:cNvPr id="23" name="îslíḍe"/>
            <p:cNvSpPr/>
            <p:nvPr/>
          </p:nvSpPr>
          <p:spPr>
            <a:xfrm>
              <a:off x="9479049" y="2598733"/>
              <a:ext cx="2317775" cy="2336623"/>
            </a:xfrm>
            <a:prstGeom prst="rect">
              <a:avLst/>
            </a:prstGeom>
            <a:blipFill rotWithShape="1">
              <a:blip r:embed="rId2" cstate="email"/>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p>
          </p:txBody>
        </p:sp>
      </p:grpSp>
      <p:sp>
        <p:nvSpPr>
          <p:cNvPr id="3" name="文本框 2"/>
          <p:cNvSpPr txBox="1"/>
          <p:nvPr/>
        </p:nvSpPr>
        <p:spPr>
          <a:xfrm>
            <a:off x="1298575" y="2675255"/>
            <a:ext cx="4931410" cy="2143760"/>
          </a:xfrm>
          <a:prstGeom prst="rect">
            <a:avLst/>
          </a:prstGeom>
          <a:noFill/>
        </p:spPr>
        <p:txBody>
          <a:bodyPr wrap="square" rtlCol="0" anchor="t">
            <a:noAutofit/>
          </a:bodyPr>
          <a:p>
            <a:pPr algn="just"/>
            <a:r>
              <a:rPr lang="zh-CN" altLang="en-US" sz="2400"/>
              <a:t>Previously, it was divided into </a:t>
            </a:r>
            <a:endParaRPr lang="zh-CN" altLang="en-US" sz="2400"/>
          </a:p>
          <a:p>
            <a:pPr marL="285750" indent="-285750" algn="just">
              <a:buFont typeface="Arial" panose="020B0604020202020204" pitchFamily="34" charset="0"/>
              <a:buChar char="•"/>
            </a:pPr>
            <a:r>
              <a:rPr lang="zh-CN" altLang="en-US" sz="2400"/>
              <a:t>the </a:t>
            </a:r>
            <a:r>
              <a:rPr lang="zh-CN" altLang="en-US" sz="2400">
                <a:solidFill>
                  <a:schemeClr val="accent1">
                    <a:lumMod val="75000"/>
                  </a:schemeClr>
                </a:solidFill>
              </a:rPr>
              <a:t>unified examination</a:t>
            </a:r>
            <a:r>
              <a:rPr lang="zh-CN" altLang="en-US" sz="2400"/>
              <a:t>, i.e. by the local education bureau, </a:t>
            </a:r>
            <a:endParaRPr lang="zh-CN" altLang="en-US" sz="2400"/>
          </a:p>
          <a:p>
            <a:pPr marL="285750" indent="-285750" algn="just">
              <a:buFont typeface="Arial" panose="020B0604020202020204" pitchFamily="34" charset="0"/>
              <a:buChar char="•"/>
            </a:pPr>
            <a:r>
              <a:rPr lang="zh-CN" altLang="en-US" sz="2400"/>
              <a:t>the </a:t>
            </a:r>
            <a:r>
              <a:rPr lang="zh-CN" altLang="en-US" sz="2400">
                <a:solidFill>
                  <a:schemeClr val="accent1">
                    <a:lumMod val="75000"/>
                  </a:schemeClr>
                </a:solidFill>
              </a:rPr>
              <a:t>school examination</a:t>
            </a:r>
            <a:r>
              <a:rPr lang="zh-CN" altLang="en-US" sz="2400"/>
              <a:t>, i.e. the enrollment of the school's own organization.</a:t>
            </a:r>
            <a:endParaRPr lang="zh-CN" altLang="en-US" sz="2400"/>
          </a:p>
        </p:txBody>
      </p:sp>
      <p:sp>
        <p:nvSpPr>
          <p:cNvPr id="4" name="文本框 3"/>
          <p:cNvSpPr txBox="1"/>
          <p:nvPr/>
        </p:nvSpPr>
        <p:spPr>
          <a:xfrm>
            <a:off x="4435475" y="975360"/>
            <a:ext cx="6934200" cy="706755"/>
          </a:xfrm>
          <a:prstGeom prst="rect">
            <a:avLst/>
          </a:prstGeom>
          <a:noFill/>
          <a:ln>
            <a:solidFill>
              <a:srgbClr val="002060"/>
            </a:solidFill>
          </a:ln>
        </p:spPr>
        <p:txBody>
          <a:bodyPr wrap="square" rtlCol="0" anchor="t">
            <a:spAutoFit/>
          </a:bodyPr>
          <a:p>
            <a:r>
              <a:rPr lang="zh-CN" altLang="en-US" sz="2000">
                <a:solidFill>
                  <a:schemeClr val="accent1"/>
                </a:solidFill>
                <a:effectLst>
                  <a:outerShdw blurRad="38100" dist="25400" dir="5400000" algn="ctr" rotWithShape="0">
                    <a:srgbClr val="6E747A">
                      <a:alpha val="43000"/>
                    </a:srgbClr>
                  </a:outerShdw>
                </a:effectLst>
              </a:rPr>
              <a:t>Later, in order to alleviate the pressure, the relevant laws were enacted and the unified examination was abolished.</a:t>
            </a:r>
            <a:endParaRPr lang="zh-CN" altLang="en-US" sz="2000">
              <a:solidFill>
                <a:schemeClr val="accent1"/>
              </a:solidFill>
              <a:effectLst>
                <a:outerShdw blurRad="38100" dist="25400" dir="5400000" algn="ctr" rotWithShape="0">
                  <a:srgbClr val="6E747A">
                    <a:alpha val="43000"/>
                  </a:srgbClr>
                </a:outerShdw>
              </a:effectLst>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5604">
        <p15:prstTrans prst="peelOff"/>
      </p:transition>
    </mc:Choice>
    <mc:Fallback>
      <p:transition spd="slow" advTm="3560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išḻiḋê"/>
        <p:cNvGrpSpPr/>
        <p:nvPr/>
      </p:nvGrpSpPr>
      <p:grpSpPr>
        <a:xfrm>
          <a:off x="0" y="0"/>
          <a:ext cx="0" cy="0"/>
          <a:chOff x="0" y="0"/>
          <a:chExt cx="0" cy="0"/>
        </a:xfrm>
      </p:grpSpPr>
      <p:sp>
        <p:nvSpPr>
          <p:cNvPr id="2" name="ïṡḻïďe"/>
          <p:cNvSpPr>
            <a:spLocks noGrp="1"/>
          </p:cNvSpPr>
          <p:nvPr>
            <p:ph type="title"/>
          </p:nvPr>
        </p:nvSpPr>
        <p:spPr/>
        <p:txBody>
          <a:bodyPr/>
          <a:lstStyle/>
          <a:p>
            <a:pPr lvl="0"/>
            <a:endParaRPr lang="zh-CN" altLang="en-US" dirty="0">
              <a:sym typeface="Arial" panose="020B0604020202020204" pitchFamily="34" charset="0"/>
            </a:endParaRPr>
          </a:p>
        </p:txBody>
      </p:sp>
      <p:grpSp>
        <p:nvGrpSpPr>
          <p:cNvPr id="17" name="îś1íḓè"/>
          <p:cNvGrpSpPr/>
          <p:nvPr/>
        </p:nvGrpSpPr>
        <p:grpSpPr>
          <a:xfrm>
            <a:off x="351195" y="728868"/>
            <a:ext cx="11550404" cy="4090283"/>
            <a:chOff x="246420" y="845073"/>
            <a:chExt cx="11550404" cy="4090283"/>
          </a:xfrm>
        </p:grpSpPr>
        <p:sp>
          <p:nvSpPr>
            <p:cNvPr id="18" name="iṣḷiďé"/>
            <p:cNvSpPr txBox="1"/>
            <p:nvPr/>
          </p:nvSpPr>
          <p:spPr>
            <a:xfrm>
              <a:off x="339042" y="845073"/>
              <a:ext cx="2206672"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2000" b="1" dirty="0">
                  <a:solidFill>
                    <a:schemeClr val="accent1"/>
                  </a:solidFill>
                </a:rPr>
                <a:t>junior high school entrance examination</a:t>
              </a:r>
              <a:endParaRPr lang="en-US" altLang="zh-CN" sz="2000" b="1" dirty="0">
                <a:solidFill>
                  <a:schemeClr val="accent1"/>
                </a:solidFill>
              </a:endParaRPr>
            </a:p>
          </p:txBody>
        </p:sp>
        <p:sp>
          <p:nvSpPr>
            <p:cNvPr id="19" name="í$ľïḋé"/>
            <p:cNvSpPr txBox="1"/>
            <p:nvPr/>
          </p:nvSpPr>
          <p:spPr>
            <a:xfrm>
              <a:off x="246420" y="2011483"/>
              <a:ext cx="1659429" cy="1862048"/>
            </a:xfrm>
            <a:prstGeom prst="rect">
              <a:avLst/>
            </a:prstGeom>
            <a:noFill/>
          </p:spPr>
          <p:txBody>
            <a:bodyPr wrap="none" rtlCol="0">
              <a:spAutoFit/>
            </a:bodyPr>
            <a:lstStyle/>
            <a:p>
              <a:r>
                <a:rPr lang="zh-CN" altLang="en-US" sz="11500" dirty="0">
                  <a:solidFill>
                    <a:schemeClr val="accent1"/>
                  </a:solidFill>
                </a:rPr>
                <a:t>”</a:t>
              </a:r>
              <a:endParaRPr lang="zh-CN" altLang="en-US" sz="11500" dirty="0">
                <a:solidFill>
                  <a:schemeClr val="accent1"/>
                </a:solidFill>
              </a:endParaRPr>
            </a:p>
          </p:txBody>
        </p:sp>
        <p:sp>
          <p:nvSpPr>
            <p:cNvPr id="23" name="îslíḍe"/>
            <p:cNvSpPr/>
            <p:nvPr/>
          </p:nvSpPr>
          <p:spPr>
            <a:xfrm>
              <a:off x="9479049" y="2598733"/>
              <a:ext cx="2317775" cy="2336623"/>
            </a:xfrm>
            <a:prstGeom prst="rect">
              <a:avLst/>
            </a:prstGeom>
            <a:blipFill rotWithShape="1">
              <a:blip r:embed="rId1" cstate="email"/>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p>
          </p:txBody>
        </p:sp>
      </p:grpSp>
      <p:sp>
        <p:nvSpPr>
          <p:cNvPr id="4" name="文本框 3"/>
          <p:cNvSpPr txBox="1"/>
          <p:nvPr/>
        </p:nvSpPr>
        <p:spPr>
          <a:xfrm>
            <a:off x="730885" y="2871470"/>
            <a:ext cx="2421890" cy="706755"/>
          </a:xfrm>
          <a:prstGeom prst="rect">
            <a:avLst/>
          </a:prstGeom>
          <a:noFill/>
        </p:spPr>
        <p:txBody>
          <a:bodyPr wrap="square" rtlCol="0" anchor="t">
            <a:spAutoFit/>
          </a:bodyPr>
          <a:p>
            <a:pPr algn="just"/>
            <a:r>
              <a:rPr lang="en-US" altLang="zh-CN" sz="2000"/>
              <a:t>enrollment</a:t>
            </a:r>
            <a:r>
              <a:rPr lang="zh-CN" altLang="en-US" sz="2000"/>
              <a:t> in the nearest </a:t>
            </a:r>
            <a:r>
              <a:rPr lang="en-US" altLang="zh-CN" sz="2000"/>
              <a:t>school</a:t>
            </a:r>
            <a:endParaRPr lang="en-US" altLang="zh-CN" sz="2000"/>
          </a:p>
        </p:txBody>
      </p:sp>
      <p:sp>
        <p:nvSpPr>
          <p:cNvPr id="5" name="文本框 4"/>
          <p:cNvSpPr txBox="1"/>
          <p:nvPr/>
        </p:nvSpPr>
        <p:spPr>
          <a:xfrm>
            <a:off x="184150" y="4589780"/>
            <a:ext cx="3515360" cy="1322070"/>
          </a:xfrm>
          <a:prstGeom prst="rect">
            <a:avLst/>
          </a:prstGeom>
          <a:solidFill>
            <a:schemeClr val="bg1"/>
          </a:solidFill>
        </p:spPr>
        <p:txBody>
          <a:bodyPr wrap="square" rtlCol="0" anchor="t">
            <a:spAutoFit/>
          </a:bodyPr>
          <a:p>
            <a:pPr algn="just"/>
            <a:r>
              <a:rPr lang="zh-CN" altLang="en-US" sz="2000"/>
              <a:t>In order to send their children to a better middle school, parents will try to buy a nearby school district house .</a:t>
            </a:r>
            <a:endParaRPr lang="zh-CN" altLang="en-US" sz="2000"/>
          </a:p>
        </p:txBody>
      </p:sp>
      <p:cxnSp>
        <p:nvCxnSpPr>
          <p:cNvPr id="6" name="直接箭头连接符 5"/>
          <p:cNvCxnSpPr>
            <a:stCxn id="4" idx="2"/>
            <a:endCxn id="5" idx="0"/>
          </p:cNvCxnSpPr>
          <p:nvPr/>
        </p:nvCxnSpPr>
        <p:spPr>
          <a:xfrm>
            <a:off x="1941830" y="3578225"/>
            <a:ext cx="0" cy="101155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5114925" y="2814955"/>
            <a:ext cx="4573270" cy="922020"/>
          </a:xfrm>
          <a:prstGeom prst="rect">
            <a:avLst/>
          </a:prstGeom>
          <a:noFill/>
        </p:spPr>
        <p:txBody>
          <a:bodyPr wrap="square" rtlCol="0" anchor="t">
            <a:spAutoFit/>
          </a:bodyPr>
          <a:p>
            <a:pPr algn="just"/>
            <a:r>
              <a:rPr lang="zh-CN" altLang="en-US"/>
              <a:t>Some key secondary schools and private secondary schools </a:t>
            </a:r>
            <a:r>
              <a:rPr lang="en-US" altLang="zh-CN"/>
              <a:t>can</a:t>
            </a:r>
            <a:r>
              <a:rPr lang="zh-CN" altLang="en-US"/>
              <a:t> still organize </a:t>
            </a:r>
            <a:r>
              <a:rPr lang="en-US" altLang="zh-CN"/>
              <a:t>selective</a:t>
            </a:r>
            <a:r>
              <a:rPr lang="zh-CN" altLang="en-US"/>
              <a:t> examinations.</a:t>
            </a:r>
            <a:endParaRPr lang="zh-CN" altLang="en-US"/>
          </a:p>
        </p:txBody>
      </p:sp>
      <p:sp>
        <p:nvSpPr>
          <p:cNvPr id="9" name="文本框 8"/>
          <p:cNvSpPr txBox="1"/>
          <p:nvPr/>
        </p:nvSpPr>
        <p:spPr>
          <a:xfrm>
            <a:off x="4701540" y="4674870"/>
            <a:ext cx="5722620" cy="1322070"/>
          </a:xfrm>
          <a:prstGeom prst="rect">
            <a:avLst/>
          </a:prstGeom>
          <a:noFill/>
        </p:spPr>
        <p:txBody>
          <a:bodyPr wrap="square" rtlCol="0" anchor="t">
            <a:spAutoFit/>
          </a:bodyPr>
          <a:p>
            <a:pPr algn="just"/>
            <a:r>
              <a:rPr lang="zh-CN" altLang="en-US" sz="2000"/>
              <a:t>The pursuit of prestigious schools is highly competitive, creating a huge market for education and training. The involution of education is </a:t>
            </a:r>
            <a:r>
              <a:rPr lang="en-US" altLang="zh-CN" sz="2000"/>
              <a:t>expanding</a:t>
            </a:r>
            <a:r>
              <a:rPr lang="zh-CN" altLang="en-US" sz="2000"/>
              <a:t> to the lower grades.</a:t>
            </a:r>
            <a:endParaRPr lang="zh-CN" altLang="en-US" sz="2000"/>
          </a:p>
        </p:txBody>
      </p:sp>
      <p:cxnSp>
        <p:nvCxnSpPr>
          <p:cNvPr id="10" name="直接箭头连接符 9"/>
          <p:cNvCxnSpPr/>
          <p:nvPr/>
        </p:nvCxnSpPr>
        <p:spPr>
          <a:xfrm>
            <a:off x="7393940" y="3663315"/>
            <a:ext cx="14605" cy="101155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68778">
        <p15:prstTrans prst="peelOff"/>
      </p:transition>
    </mc:Choice>
    <mc:Fallback>
      <p:transition spd="slow" advTm="687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down)">
                                      <p:cBhvr>
                                        <p:cTn id="16" dur="500"/>
                                        <p:tgtEl>
                                          <p:spTgt spid="6"/>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p:tgtEl>
                                          <p:spTgt spid="10"/>
                                        </p:tgtEl>
                                        <p:attrNameLst>
                                          <p:attrName>ppt_y</p:attrName>
                                        </p:attrNameLst>
                                      </p:cBhvr>
                                      <p:tavLst>
                                        <p:tav tm="0">
                                          <p:val>
                                            <p:strVal val="#ppt_y-#ppt_h*1.125000"/>
                                          </p:val>
                                        </p:tav>
                                        <p:tav tm="100000">
                                          <p:val>
                                            <p:strVal val="#ppt_y"/>
                                          </p:val>
                                        </p:tav>
                                      </p:tavLst>
                                    </p:anim>
                                    <p:animEffect transition="in" filter="wipe(down)">
                                      <p:cBhvr>
                                        <p:cTn id="31" dur="500"/>
                                        <p:tgtEl>
                                          <p:spTgt spid="10"/>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p:tgtEl>
                                          <p:spTgt spid="9"/>
                                        </p:tgtEl>
                                        <p:attrNameLst>
                                          <p:attrName>ppt_y</p:attrName>
                                        </p:attrNameLst>
                                      </p:cBhvr>
                                      <p:tavLst>
                                        <p:tav tm="0">
                                          <p:val>
                                            <p:strVal val="#ppt_y-#ppt_h*1.125000"/>
                                          </p:val>
                                        </p:tav>
                                        <p:tav tm="100000">
                                          <p:val>
                                            <p:strVal val="#ppt_y"/>
                                          </p:val>
                                        </p:tav>
                                      </p:tavLst>
                                    </p:anim>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p:bldP spid="8" grpId="1"/>
      <p:bldP spid="9" grpId="0"/>
      <p:bldP spid="9" grpId="1"/>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ïSḻiďe"/>
        <p:cNvGrpSpPr/>
        <p:nvPr/>
      </p:nvGrpSpPr>
      <p:grpSpPr>
        <a:xfrm>
          <a:off x="0" y="0"/>
          <a:ext cx="0" cy="0"/>
          <a:chOff x="0" y="0"/>
          <a:chExt cx="0" cy="0"/>
        </a:xfrm>
      </p:grpSpPr>
      <p:sp>
        <p:nvSpPr>
          <p:cNvPr id="2" name="íSļïďé"/>
          <p:cNvSpPr>
            <a:spLocks noGrp="1"/>
          </p:cNvSpPr>
          <p:nvPr>
            <p:ph type="title"/>
          </p:nvPr>
        </p:nvSpPr>
        <p:spPr>
          <a:xfrm>
            <a:off x="145415" y="0"/>
            <a:ext cx="10375900" cy="1028700"/>
          </a:xfrm>
        </p:spPr>
        <p:txBody>
          <a:bodyPr/>
          <a:lstStyle/>
          <a:p>
            <a:r>
              <a:rPr lang="en-US" noProof="0" dirty="0">
                <a:solidFill>
                  <a:schemeClr val="accent1"/>
                </a:solidFill>
                <a:effectLst>
                  <a:outerShdw blurRad="38100" dist="25400" dir="5400000" algn="ctr" rotWithShape="0">
                    <a:srgbClr val="6E747A">
                      <a:alpha val="43000"/>
                    </a:srgbClr>
                  </a:outerShdw>
                </a:effectLst>
                <a:uLnTx/>
                <a:uFillTx/>
                <a:sym typeface="+mn-ea"/>
              </a:rPr>
              <a:t>The Senior High School Entrance Examination (Zhongkao)</a:t>
            </a:r>
            <a:endParaRPr lang="en-US" altLang="en-US" noProof="0" dirty="0">
              <a:solidFill>
                <a:schemeClr val="accent1"/>
              </a:solidFill>
              <a:effectLst>
                <a:outerShdw blurRad="38100" dist="25400" dir="5400000" algn="ctr" rotWithShape="0">
                  <a:srgbClr val="6E747A">
                    <a:alpha val="43000"/>
                  </a:srgbClr>
                </a:outerShdw>
              </a:effectLst>
              <a:uLnTx/>
              <a:uFillTx/>
              <a:sym typeface="+mn-ea"/>
            </a:endParaRPr>
          </a:p>
        </p:txBody>
      </p:sp>
      <p:sp>
        <p:nvSpPr>
          <p:cNvPr id="3" name="ïŝlïḑê"/>
          <p:cNvSpPr>
            <a:spLocks noGrp="1"/>
          </p:cNvSpPr>
          <p:nvPr>
            <p:ph type="sldNum" sz="quarter" idx="12"/>
          </p:nvPr>
        </p:nvSpPr>
        <p:spPr>
          <a:xfrm>
            <a:off x="8857452" y="6438900"/>
            <a:ext cx="2661448" cy="215900"/>
          </a:xfrm>
        </p:spPr>
        <p:txBody>
          <a:bodyPr/>
          <a:lstStyle/>
          <a:p>
            <a:fld id="{7F65B630-C7FF-41C0-9923-C5E5E29EED81}" type="slidenum">
              <a:rPr lang="zh-CN" altLang="en-US" smtClean="0"/>
            </a:fld>
            <a:endParaRPr lang="zh-CN" altLang="en-US"/>
          </a:p>
        </p:txBody>
      </p:sp>
      <p:grpSp>
        <p:nvGrpSpPr>
          <p:cNvPr id="17" name="ïṡľiďe"/>
          <p:cNvGrpSpPr/>
          <p:nvPr/>
        </p:nvGrpSpPr>
        <p:grpSpPr>
          <a:xfrm>
            <a:off x="673100" y="1439033"/>
            <a:ext cx="11466830" cy="4524375"/>
            <a:chOff x="673100" y="1391112"/>
            <a:chExt cx="11466825" cy="2881907"/>
          </a:xfrm>
        </p:grpSpPr>
        <p:sp>
          <p:nvSpPr>
            <p:cNvPr id="18" name="ïşḷïde"/>
            <p:cNvSpPr/>
            <p:nvPr/>
          </p:nvSpPr>
          <p:spPr>
            <a:xfrm flipH="1">
              <a:off x="7944482" y="1400415"/>
              <a:ext cx="4195443" cy="2872604"/>
            </a:xfrm>
            <a:prstGeom prst="rect">
              <a:avLst/>
            </a:prstGeom>
            <a:blipFill rotWithShape="1">
              <a:blip r:embed="rId1" cstate="email"/>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a:solidFill>
                  <a:schemeClr val="lt1"/>
                </a:solidFill>
              </a:endParaRPr>
            </a:p>
          </p:txBody>
        </p:sp>
        <p:sp>
          <p:nvSpPr>
            <p:cNvPr id="19" name="ïṧļîḍe"/>
            <p:cNvSpPr/>
            <p:nvPr/>
          </p:nvSpPr>
          <p:spPr>
            <a:xfrm flipH="1">
              <a:off x="673100" y="1754561"/>
              <a:ext cx="8083142" cy="299085"/>
            </a:xfrm>
            <a:prstGeom prst="rect">
              <a:avLst/>
            </a:prstGeom>
            <a:ln>
              <a:noFill/>
            </a:ln>
          </p:spPr>
          <p:txBody>
            <a:bodyPr wrap="square" lIns="91440" tIns="45720" rIns="91440" bIns="45720" anchor="t">
              <a:spAutoFit/>
            </a:bodyPr>
            <a:lstStyle/>
            <a:p>
              <a:pPr defTabSz="913765">
                <a:lnSpc>
                  <a:spcPct val="150000"/>
                </a:lnSpc>
                <a:buSzPct val="25000"/>
                <a:defRPr/>
              </a:pPr>
              <a:endParaRPr lang="en-US" altLang="zh-CN" sz="900" dirty="0"/>
            </a:p>
          </p:txBody>
        </p:sp>
        <p:sp>
          <p:nvSpPr>
            <p:cNvPr id="20" name="iş1idè"/>
            <p:cNvSpPr txBox="1"/>
            <p:nvPr/>
          </p:nvSpPr>
          <p:spPr>
            <a:xfrm>
              <a:off x="673100" y="1391112"/>
              <a:ext cx="8083142" cy="293247"/>
            </a:xfrm>
            <a:prstGeom prst="rect">
              <a:avLst/>
            </a:prstGeom>
            <a:noFill/>
            <a:ln>
              <a:noFill/>
            </a:ln>
          </p:spPr>
          <p:txBody>
            <a:bodyPr wrap="square" lIns="91440" tIns="45720" rIns="91440" bIns="45720" anchor="ctr" anchorCtr="0">
              <a:spAutoFit/>
            </a:bodyPr>
            <a:lstStyle/>
            <a:p>
              <a:pPr marL="0" marR="0" lvl="0" indent="0" defTabSz="913765" rtl="0" eaLnBrk="1" fontAlgn="auto" latinLnBrk="0" hangingPunct="1">
                <a:lnSpc>
                  <a:spcPct val="100000"/>
                </a:lnSpc>
                <a:spcBef>
                  <a:spcPts val="0"/>
                </a:spcBef>
                <a:spcAft>
                  <a:spcPts val="0"/>
                </a:spcAft>
                <a:buClrTx/>
                <a:buSzPct val="25000"/>
                <a:buFontTx/>
                <a:buNone/>
                <a:defRPr/>
              </a:pPr>
              <a:endParaRPr kumimoji="0" lang="en-US" sz="2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endParaRPr>
            </a:p>
          </p:txBody>
        </p:sp>
      </p:grpSp>
      <p:sp>
        <p:nvSpPr>
          <p:cNvPr id="4" name="文本框 3"/>
          <p:cNvSpPr txBox="1"/>
          <p:nvPr/>
        </p:nvSpPr>
        <p:spPr>
          <a:xfrm>
            <a:off x="92710" y="1223645"/>
            <a:ext cx="8992235" cy="5215255"/>
          </a:xfrm>
          <a:prstGeom prst="rect">
            <a:avLst/>
          </a:prstGeom>
          <a:noFill/>
        </p:spPr>
        <p:txBody>
          <a:bodyPr wrap="square" rtlCol="0" anchor="t">
            <a:noAutofit/>
          </a:bodyPr>
          <a:p>
            <a:pPr algn="just"/>
            <a:r>
              <a:rPr lang="zh-CN" altLang="en-US" sz="2000"/>
              <a:t>The examination is a prerequisite for admission to almost all educational institutions at the upper secondary level, such as general, vocational and technical high schools.</a:t>
            </a:r>
            <a:endParaRPr lang="zh-CN" altLang="en-US" sz="2000"/>
          </a:p>
          <a:p>
            <a:pPr algn="just"/>
            <a:endParaRPr lang="zh-CN" altLang="en-US" sz="2000"/>
          </a:p>
          <a:p>
            <a:pPr algn="just"/>
            <a:r>
              <a:rPr lang="zh-CN" altLang="en-US" sz="2000"/>
              <a:t>Exams are organized differently in different places. Enrollment policies vary from high school to high school.</a:t>
            </a:r>
            <a:endParaRPr lang="zh-CN" altLang="en-US" sz="2000"/>
          </a:p>
          <a:p>
            <a:pPr algn="just"/>
            <a:endParaRPr lang="zh-CN" altLang="en-US" sz="2400"/>
          </a:p>
          <a:p>
            <a:pPr algn="just"/>
            <a:r>
              <a:rPr lang="zh-CN" altLang="en-US" sz="2400"/>
              <a:t>Unified Examination in Biology and Geography</a:t>
            </a:r>
            <a:r>
              <a:rPr lang="en-US" altLang="zh-CN" sz="2400"/>
              <a:t>(</a:t>
            </a:r>
            <a:r>
              <a:rPr lang="zh-CN" altLang="en-US" sz="2400"/>
              <a:t>生地会考</a:t>
            </a:r>
            <a:r>
              <a:rPr lang="en-US" altLang="zh-CN" sz="2400"/>
              <a:t>)</a:t>
            </a:r>
            <a:r>
              <a:rPr lang="zh-CN" altLang="en-US" sz="2400"/>
              <a:t>:</a:t>
            </a:r>
            <a:endParaRPr lang="zh-CN" altLang="en-US" sz="2400"/>
          </a:p>
          <a:p>
            <a:pPr algn="just"/>
            <a:r>
              <a:rPr lang="zh-CN" altLang="en-US" sz="2400"/>
              <a:t>After the reform, geography and biology are no longer </a:t>
            </a:r>
            <a:r>
              <a:rPr lang="en-US" altLang="zh-CN" sz="2400"/>
              <a:t>tested</a:t>
            </a:r>
            <a:r>
              <a:rPr lang="zh-CN" altLang="en-US" sz="2400"/>
              <a:t> in the</a:t>
            </a:r>
            <a:r>
              <a:rPr lang="en-US" altLang="zh-CN" sz="2400"/>
              <a:t> Zhongkao</a:t>
            </a:r>
            <a:r>
              <a:rPr lang="zh-CN" altLang="en-US" sz="2400"/>
              <a:t>, but are </a:t>
            </a:r>
            <a:r>
              <a:rPr lang="en-US" altLang="zh-CN" sz="2400"/>
              <a:t>organized</a:t>
            </a:r>
            <a:r>
              <a:rPr lang="zh-CN" altLang="en-US" sz="2400"/>
              <a:t> in the form of the Geography and Unified Examination in Biology and Geography when students are in the eighth grade, which is in the form of a written examination, mostly closed-book, and is usually arranged after the </a:t>
            </a:r>
            <a:r>
              <a:rPr lang="en-US" altLang="zh-CN" sz="2400"/>
              <a:t>Zhongkao</a:t>
            </a:r>
            <a:r>
              <a:rPr lang="zh-CN" altLang="en-US" sz="2400"/>
              <a:t> (mid-June) every year.</a:t>
            </a:r>
            <a:endParaRPr lang="zh-CN" altLang="en-US" sz="2400"/>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50613">
        <p15:prstTrans prst="peelOff"/>
      </p:transition>
    </mc:Choice>
    <mc:Fallback>
      <p:transition spd="slow" advTm="506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LIDE.THEME" val="https://www.islide.cc;"/>
</p:tagLst>
</file>

<file path=ppt/tags/tag10.xml><?xml version="1.0" encoding="utf-8"?>
<p:tagLst xmlns:p="http://schemas.openxmlformats.org/presentationml/2006/main">
  <p:tag name="KSO_WM_DIAGRAM_VIRTUALLY_FRAME" val="{&quot;height&quot;:507.92401574803154,&quot;left&quot;:1.3285039370079175,&quot;top&quot;:16.075984251968475,&quot;width&quot;:905.6714960629921}"/>
</p:tagLst>
</file>

<file path=ppt/tags/tag11.xml><?xml version="1.0" encoding="utf-8"?>
<p:tagLst xmlns:p="http://schemas.openxmlformats.org/presentationml/2006/main">
  <p:tag name="KSO_WM_DIAGRAM_VIRTUALLY_FRAME" val="{&quot;height&quot;:507.92401574803154,&quot;left&quot;:1.3285039370079175,&quot;top&quot;:16.075984251968475,&quot;width&quot;:905.6714960629921}"/>
</p:tagLst>
</file>

<file path=ppt/tags/tag12.xml><?xml version="1.0" encoding="utf-8"?>
<p:tagLst xmlns:p="http://schemas.openxmlformats.org/presentationml/2006/main">
  <p:tag name="KSO_WM_DIAGRAM_VIRTUALLY_FRAME" val="{&quot;height&quot;:507.92401574803154,&quot;left&quot;:1.3285039370079175,&quot;top&quot;:16.075984251968475,&quot;width&quot;:905.6714960629921}"/>
</p:tagLst>
</file>

<file path=ppt/tags/tag13.xml><?xml version="1.0" encoding="utf-8"?>
<p:tagLst xmlns:p="http://schemas.openxmlformats.org/presentationml/2006/main">
  <p:tag name="KSO_WM_DIAGRAM_VIRTUALLY_FRAME" val="{&quot;height&quot;:507.92401574803154,&quot;left&quot;:1.3285039370079175,&quot;top&quot;:16.075984251968475,&quot;width&quot;:905.6714960629921}"/>
</p:tagLst>
</file>

<file path=ppt/tags/tag14.xml><?xml version="1.0" encoding="utf-8"?>
<p:tagLst xmlns:p="http://schemas.openxmlformats.org/presentationml/2006/main">
  <p:tag name="KSO_WM_DIAGRAM_VIRTUALLY_FRAME" val="{&quot;height&quot;:507.92401574803154,&quot;left&quot;:1.3285039370079175,&quot;top&quot;:16.075984251968475,&quot;width&quot;:905.6714960629921}"/>
</p:tagLst>
</file>

<file path=ppt/tags/tag15.xml><?xml version="1.0" encoding="utf-8"?>
<p:tagLst xmlns:p="http://schemas.openxmlformats.org/presentationml/2006/main">
  <p:tag name="TIMING" val="|19.113|26.662|33.285"/>
</p:tagLst>
</file>

<file path=ppt/tags/tag16.xml><?xml version="1.0" encoding="utf-8"?>
<p:tagLst xmlns:p="http://schemas.openxmlformats.org/presentationml/2006/main">
  <p:tag name="ISLIDE.THEME" val="https://www.islide.cc;"/>
</p:tagLst>
</file>

<file path=ppt/tags/tag17.xml><?xml version="1.0" encoding="utf-8"?>
<p:tagLst xmlns:p="http://schemas.openxmlformats.org/presentationml/2006/main">
  <p:tag name="TIMING" val="|22.839"/>
</p:tagLst>
</file>

<file path=ppt/tags/tag18.xml><?xml version="1.0" encoding="utf-8"?>
<p:tagLst xmlns:p="http://schemas.openxmlformats.org/presentationml/2006/main">
  <p:tag name="TIMING" val="|1.7|9.385|12.352|19.417"/>
</p:tagLst>
</file>

<file path=ppt/tags/tag19.xml><?xml version="1.0" encoding="utf-8"?>
<p:tagLst xmlns:p="http://schemas.openxmlformats.org/presentationml/2006/main">
  <p:tag name="TIMING" val="|5.116|7.695"/>
</p:tagLst>
</file>

<file path=ppt/tags/tag2.xml><?xml version="1.0" encoding="utf-8"?>
<p:tagLst xmlns:p="http://schemas.openxmlformats.org/presentationml/2006/main">
  <p:tag name="KSO_WM_DIAGRAM_VIRTUALLY_FRAME" val="{&quot;height&quot;:327.0387401574803,&quot;left&quot;:99.68850393700788,&quot;top&quot;:125.66133858267717,&quot;width&quot;:777.4230708661418}"/>
</p:tagLst>
</file>

<file path=ppt/tags/tag20.xml><?xml version="1.0" encoding="utf-8"?>
<p:tagLst xmlns:p="http://schemas.openxmlformats.org/presentationml/2006/main">
  <p:tag name="TIMING" val="|2.26|15.65|6.319|1.103|0.783|2.334|5.602|12.287|19.678|11.971"/>
</p:tagLst>
</file>

<file path=ppt/tags/tag21.xml><?xml version="1.0" encoding="utf-8"?>
<p:tagLst xmlns:p="http://schemas.openxmlformats.org/presentationml/2006/main">
  <p:tag name="TIMING" val="|2.028|26.219|57.633|7.035"/>
</p:tagLst>
</file>

<file path=ppt/tags/tag22.xml><?xml version="1.0" encoding="utf-8"?>
<p:tagLst xmlns:p="http://schemas.openxmlformats.org/presentationml/2006/main">
  <p:tag name="ISLIDE.THEME" val="https://www.islide.cc;"/>
</p:tagLst>
</file>

<file path=ppt/tags/tag23.xml><?xml version="1.0" encoding="utf-8"?>
<p:tagLst xmlns:p="http://schemas.openxmlformats.org/presentationml/2006/main">
  <p:tag name="KSO_WM_DIAGRAM_VIRTUALLY_FRAME" val="{&quot;height&quot;:364.56637795275594,&quot;left&quot;:48.12850393700787,&quot;top&quot;:159.4336220472441,&quot;width&quot;:858.871496062992}"/>
</p:tagLst>
</file>

<file path=ppt/tags/tag24.xml><?xml version="1.0" encoding="utf-8"?>
<p:tagLst xmlns:p="http://schemas.openxmlformats.org/presentationml/2006/main">
  <p:tag name="ISLIDE.THEME" val="https://www.islide.cc;"/>
</p:tagLst>
</file>

<file path=ppt/tags/tag25.xml><?xml version="1.0" encoding="utf-8"?>
<p:tagLst xmlns:p="http://schemas.openxmlformats.org/presentationml/2006/main">
  <p:tag name="TIMING" val="|10.221|18.042"/>
</p:tagLst>
</file>

<file path=ppt/tags/tag26.xml><?xml version="1.0" encoding="utf-8"?>
<p:tagLst xmlns:p="http://schemas.openxmlformats.org/presentationml/2006/main">
  <p:tag name="KSO_WM_DIAGRAM_VIRTUALLY_FRAME" val="{&quot;height&quot;:364.56637795275594,&quot;left&quot;:48.12850393700787,&quot;top&quot;:159.4336220472441,&quot;width&quot;:858.871496062992}"/>
</p:tagLst>
</file>

<file path=ppt/tags/tag27.xml><?xml version="1.0" encoding="utf-8"?>
<p:tagLst xmlns:p="http://schemas.openxmlformats.org/presentationml/2006/main">
  <p:tag name="TIMING" val="|28.396|26.707|2.094"/>
</p:tagLst>
</file>

<file path=ppt/tags/tag28.xml><?xml version="1.0" encoding="utf-8"?>
<p:tagLst xmlns:p="http://schemas.openxmlformats.org/presentationml/2006/main">
  <p:tag name="KSO_WM_DIAGRAM_VIRTUALLY_FRAME" val="{&quot;height&quot;:364.56637795275594,&quot;left&quot;:48.12850393700787,&quot;top&quot;:159.4336220472441,&quot;width&quot;:858.871496062992}"/>
</p:tagLst>
</file>

<file path=ppt/tags/tag29.xml><?xml version="1.0" encoding="utf-8"?>
<p:tagLst xmlns:p="http://schemas.openxmlformats.org/presentationml/2006/main">
  <p:tag name="KSO_WM_DIAGRAM_VIRTUALLY_FRAME" val="{&quot;height&quot;:364.56637795275594,&quot;left&quot;:48.12850393700787,&quot;top&quot;:159.4336220472441,&quot;width&quot;:858.871496062992}"/>
</p:tagLst>
</file>

<file path=ppt/tags/tag3.xml><?xml version="1.0" encoding="utf-8"?>
<p:tagLst xmlns:p="http://schemas.openxmlformats.org/presentationml/2006/main">
  <p:tag name="KSO_WM_DIAGRAM_VIRTUALLY_FRAME" val="{&quot;height&quot;:327.0387401574803,&quot;left&quot;:99.68850393700788,&quot;top&quot;:125.66133858267717,&quot;width&quot;:777.4230708661418}"/>
</p:tagLst>
</file>

<file path=ppt/tags/tag30.xml><?xml version="1.0" encoding="utf-8"?>
<p:tagLst xmlns:p="http://schemas.openxmlformats.org/presentationml/2006/main">
  <p:tag name="TIMING" val="|1.195|0.995"/>
</p:tagLst>
</file>

<file path=ppt/tags/tag31.xml><?xml version="1.0" encoding="utf-8"?>
<p:tagLst xmlns:p="http://schemas.openxmlformats.org/presentationml/2006/main">
  <p:tag name="KSO_WM_DIAGRAM_VIRTUALLY_FRAME" val="{&quot;height&quot;:364.56637795275594,&quot;left&quot;:48.12850393700787,&quot;top&quot;:159.4336220472441,&quot;width&quot;:858.871496062992}"/>
</p:tagLst>
</file>

<file path=ppt/tags/tag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i*1_1_1"/>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1_1"/>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15000000596046448,&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i*1_3_3"/>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3_3"/>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15000000596046448,&quot;colorType&quot;:1,&quot;foreColorIndex&quot;:7,&quot;pos&quot;:0,&quot;transparency&quot;:0},{&quot;brightness&quot;:0,&quot;colorType&quot;:1,&quot;foreColorIndex&quot;:7,&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i*1_5_3"/>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5_3"/>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15000000596046448,&quot;colorType&quot;:1,&quot;foreColorIndex&quot;:9,&quot;pos&quot;:0,&quot;transparency&quot;:0},{&quot;brightness&quot;:0,&quot;colorType&quot;:1,&quot;foreColorIndex&quot;:9,&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i*1_2_1"/>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2_1"/>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25,&quot;colorType&quot;:1,&quot;foreColorIndex&quot;:6,&quot;pos&quot;:0,&quot;transparency&quot;:0},{&quot;brightness&quot;:-0.10000000149011612,&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i*1_4_1"/>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4_1"/>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25,&quot;colorType&quot;:1,&quot;foreColorIndex&quot;:8,&quot;pos&quot;:0,&quot;transparency&quot;:0},{&quot;brightness&quot;:-0.10000000149011612,&quot;colorType&quot;:1,&quot;foreColorIndex&quot;:8,&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i*1_1_2"/>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1_2"/>
  <p:tag name="KSO_WM_DIAGRAM_MAX_ITEMCNT" val="6"/>
  <p:tag name="KSO_WM_DIAGRAM_MIN_ITEMCNT" val="2"/>
  <p:tag name="KSO_WM_DIAGRAM_VIRTUALLY_FRAME" val="{&quot;height&quot;:335.52503937007907,&quot;left&quot;:106.5,&quot;top&quot;:7,&quot;width&quot;:808.2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i*1_3_1"/>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3_1"/>
  <p:tag name="KSO_WM_DIAGRAM_MAX_ITEMCNT" val="6"/>
  <p:tag name="KSO_WM_DIAGRAM_MIN_ITEMCNT" val="2"/>
  <p:tag name="KSO_WM_DIAGRAM_VIRTUALLY_FRAME" val="{&quot;height&quot;:335.52503937007907,&quot;left&quot;:106.5,&quot;top&quot;:7,&quot;width&quot;:808.25}"/>
  <p:tag name="KSO_WM_DIAGRAM_COLOR_MATCH_VALUE" val="{&quot;shape&quot;:{&quot;fill&quot;:{&quot;type&quot;:0},&quot;glow&quot;:{&quot;colorType&quot;:0},&quot;line&quot;:{&quot;solidLine&quot;:{&quot;brightness&quot;:0.4000000059604645,&quot;colorType&quot;:1,&quot;foreColorIndex&quot;:7,&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7"/>
  <p:tag name="KSO_WM_DIAGRAM_USE_COLOR_VALUE" val="{&quot;color_scheme&quot;:1,&quot;color_type&quot;:1,&quot;theme_color_indexes&quot;:[]}"/>
</p:tagLst>
</file>

<file path=ppt/tags/tag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i*1_5_1"/>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5_1"/>
  <p:tag name="KSO_WM_DIAGRAM_MAX_ITEMCNT" val="6"/>
  <p:tag name="KSO_WM_DIAGRAM_MIN_ITEMCNT" val="2"/>
  <p:tag name="KSO_WM_DIAGRAM_VIRTUALLY_FRAME" val="{&quot;height&quot;:335.52503937007907,&quot;left&quot;:106.5,&quot;top&quot;:7,&quot;width&quot;:808.25}"/>
  <p:tag name="KSO_WM_DIAGRAM_COLOR_MATCH_VALUE" val="{&quot;shape&quot;:{&quot;fill&quot;:{&quot;type&quot;:0},&quot;glow&quot;:{&quot;colorType&quot;:0},&quot;line&quot;:{&quot;solidLine&quot;:{&quot;brightness&quot;:0.4000000059604645,&quot;colorType&quot;:1,&quot;foreColorIndex&quot;:9,&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9"/>
  <p:tag name="KSO_WM_DIAGRAM_USE_COLOR_VALUE" val="{&quot;color_scheme&quot;:1,&quot;color_type&quot;:1,&quot;theme_color_indexes&quot;:[]}"/>
</p:tagLst>
</file>

<file path=ppt/tags/tag4.xml><?xml version="1.0" encoding="utf-8"?>
<p:tagLst xmlns:p="http://schemas.openxmlformats.org/presentationml/2006/main">
  <p:tag name="KSO_WM_DIAGRAM_VIRTUALLY_FRAME" val="{&quot;height&quot;:327.0387401574803,&quot;left&quot;:99.68850393700788,&quot;top&quot;:125.66133858267717,&quot;width&quot;:777.4230708661418}"/>
</p:tagLst>
</file>

<file path=ppt/tags/tag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i*1_1_3"/>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1_3"/>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25,&quot;colorType&quot;:1,&quot;foreColorIndex&quot;:5,&quot;pos&quot;:0,&quot;transparency&quot;:0},{&quot;brightness&quot;:0.15000000596046448,&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i*1_2_2"/>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2_2"/>
  <p:tag name="KSO_WM_DIAGRAM_MAX_ITEMCNT" val="6"/>
  <p:tag name="KSO_WM_DIAGRAM_MIN_ITEMCNT" val="2"/>
  <p:tag name="KSO_WM_DIAGRAM_VIRTUALLY_FRAME" val="{&quot;height&quot;:335.52503937007907,&quot;left&quot;:106.5,&quot;top&quot;:7,&quot;width&quot;:808.25}"/>
  <p:tag name="KSO_WM_DIAGRAM_COLOR_MATCH_VALUE" val="{&quot;shape&quot;:{&quot;fill&quot;:{&quot;type&quot;:0},&quot;glow&quot;:{&quot;colorType&quot;:0},&quot;line&quot;:{&quot;solidLine&quot;:{&quot;brightness&quot;:0.4000000059604645,&quot;colorType&quot;:1,&quot;foreColorIndex&quot;:6,&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6"/>
  <p:tag name="KSO_WM_DIAGRAM_USE_COLOR_VALUE" val="{&quot;color_scheme&quot;:1,&quot;color_type&quot;:1,&quot;theme_color_indexes&quot;:[]}"/>
</p:tagLst>
</file>

<file path=ppt/tags/tag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i*1_4_2"/>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4_2"/>
  <p:tag name="KSO_WM_DIAGRAM_MAX_ITEMCNT" val="6"/>
  <p:tag name="KSO_WM_DIAGRAM_MIN_ITEMCNT" val="2"/>
  <p:tag name="KSO_WM_DIAGRAM_VIRTUALLY_FRAME" val="{&quot;height&quot;:335.52503937007907,&quot;left&quot;:106.5,&quot;top&quot;:7,&quot;width&quot;:808.25}"/>
  <p:tag name="KSO_WM_DIAGRAM_COLOR_MATCH_VALUE" val="{&quot;shape&quot;:{&quot;fill&quot;:{&quot;type&quot;:0},&quot;glow&quot;:{&quot;colorType&quot;:0},&quot;line&quot;:{&quot;solidLine&quot;:{&quot;brightness&quot;:0.4000000059604645,&quot;colorType&quot;:1,&quot;foreColorIndex&quot;:8,&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8"/>
  <p:tag name="KSO_WM_DIAGRAM_USE_COLOR_VALUE" val="{&quot;color_scheme&quot;:1,&quot;color_type&quot;:1,&quot;theme_color_indexes&quot;:[]}"/>
</p:tagLst>
</file>

<file path=ppt/tags/tag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i*1_3_2"/>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3_2"/>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25,&quot;colorType&quot;:1,&quot;foreColorIndex&quot;:7,&quot;pos&quot;:0,&quot;transparency&quot;:0},{&quot;brightness&quot;:0.15000000596046448,&quot;colorType&quot;:1,&quot;foreColorIndex&quot;:7,&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i*1_5_2"/>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5_2"/>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25,&quot;colorType&quot;:1,&quot;foreColorIndex&quot;:9,&quot;pos&quot;:0,&quot;transparency&quot;:0},{&quot;brightness&quot;:0.15000000596046448,&quot;colorType&quot;:1,&quot;foreColorIndex&quot;:9,&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i*1_2_3"/>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2_3"/>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25,&quot;colorType&quot;:1,&quot;foreColorIndex&quot;:6,&quot;pos&quot;:0,&quot;transparency&quot;:0},{&quot;brightness&quot;:0.15000000596046448,&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i*1_4_3"/>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4_3"/>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25,&quot;colorType&quot;:1,&quot;foreColorIndex&quot;:8,&quot;pos&quot;:0,&quot;transparency&quot;:0},{&quot;brightness&quot;:0.15000000596046448,&quot;colorType&quot;:1,&quot;foreColorIndex&quot;:8,&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x*1_5_1"/>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UNIT_VALUE" val="53*53"/>
  <p:tag name="KSO_WM_DIAGRAM_GROUP_CODE" val="l1-1"/>
  <p:tag name="KSO_WM_UNIT_TYPE" val="l_h_x"/>
  <p:tag name="KSO_WM_UNIT_INDEX" val="1_5_1"/>
  <p:tag name="KSO_WM_DIAGRAM_MAX_ITEMCNT" val="6"/>
  <p:tag name="KSO_WM_DIAGRAM_MIN_ITEMCNT" val="2"/>
  <p:tag name="KSO_WM_DIAGRAM_VIRTUALLY_FRAME" val="{&quot;height&quot;:335.52503937007907,&quot;left&quot;:106.5,&quot;top&quot;:7,&quot;width&quot;:808.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i*1_6_1"/>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6_1"/>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25,&quot;colorType&quot;:1,&quot;foreColorIndex&quot;:10,&quot;pos&quot;:0,&quot;transparency&quot;:0},{&quot;brightness&quot;:-0.10000000149011612,&quot;colorType&quot;:1,&quot;foreColorIndex&quot;:10,&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i*1_6_2"/>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6_2"/>
  <p:tag name="KSO_WM_DIAGRAM_MAX_ITEMCNT" val="6"/>
  <p:tag name="KSO_WM_DIAGRAM_MIN_ITEMCNT" val="2"/>
  <p:tag name="KSO_WM_DIAGRAM_VIRTUALLY_FRAME" val="{&quot;height&quot;:335.52503937007907,&quot;left&quot;:106.5,&quot;top&quot;:7,&quot;width&quot;:808.25}"/>
  <p:tag name="KSO_WM_DIAGRAM_COLOR_MATCH_VALUE" val="{&quot;shape&quot;:{&quot;fill&quot;:{&quot;type&quot;:0},&quot;glow&quot;:{&quot;colorType&quot;:0},&quot;line&quot;:{&quot;solidLine&quot;:{&quot;brightness&quot;:0.4000000059604645,&quot;colorType&quot;:1,&quot;foreColorIndex&quot;:10,&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0"/>
  <p:tag name="KSO_WM_DIAGRAM_USE_COLOR_VALUE" val="{&quot;color_scheme&quot;:1,&quot;color_type&quot;:1,&quot;theme_color_indexes&quot;:[]}"/>
</p:tagLst>
</file>

<file path=ppt/tags/tag5.xml><?xml version="1.0" encoding="utf-8"?>
<p:tagLst xmlns:p="http://schemas.openxmlformats.org/presentationml/2006/main">
  <p:tag name="KSO_WM_DIAGRAM_VIRTUALLY_FRAME" val="{&quot;height&quot;:327.0387401574803,&quot;left&quot;:99.68850393700788,&quot;top&quot;:125.66133858267717,&quot;width&quot;:777.4230708661418}"/>
</p:tagLst>
</file>

<file path=ppt/tags/tag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5*l_h_i*1_6_3"/>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6_3"/>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25,&quot;colorType&quot;:1,&quot;foreColorIndex&quot;:10,&quot;pos&quot;:0,&quot;transparency&quot;:0},{&quot;brightness&quot;:0.15000000596046448,&quot;colorType&quot;:1,&quot;foreColorIndex&quot;:10,&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5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5_1"/>
  <p:tag name="KSO_WM_UNIT_ID" val="diagram20231057_5*l_h_a*1_5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30000001192092896,&quot;colorType&quot;:1,&quot;foreColorIndex&quot;:9,&quot;pos&quot;:0.800000011920929,&quot;transparency&quot;:0},{&quot;brightness&quot;:0,&quot;colorType&quot;:1,&quot;foreColorIndex&quot;:9,&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5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4_1"/>
  <p:tag name="KSO_WM_UNIT_ID" val="diagram20231057_5*l_h_a*1_4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30000001192092896,&quot;colorType&quot;:1,&quot;foreColorIndex&quot;:8,&quot;pos&quot;:0.800000011920929,&quot;transparency&quot;:0},{&quot;brightness&quot;:0,&quot;colorType&quot;:1,&quot;foreColorIndex&quot;:8,&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5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3_1"/>
  <p:tag name="KSO_WM_UNIT_ID" val="diagram20231057_5*l_h_a*1_3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30000001192092896,&quot;colorType&quot;:1,&quot;foreColorIndex&quot;:7,&quot;pos&quot;:0.800000011920929,&quot;transparency&quot;:0},{&quot;brightness&quot;:0,&quot;colorType&quot;:1,&quot;foreColorIndex&quot;:7,&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54.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l_h_a"/>
  <p:tag name="KSO_WM_UNIT_INDEX" val="1_2_1"/>
  <p:tag name="KSO_WM_UNIT_ID" val="diagram20231057_5*l_h_a*1_2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30000001192092896,&quot;colorType&quot;:1,&quot;foreColorIndex&quot;:6,&quot;pos&quot;:0.800000011920929,&quot;transparency&quot;:0},{&quot;brightness&quot;:0,&quot;colorType&quot;:1,&quot;foreColorIndex&quot;:6,&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55.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l_h_a"/>
  <p:tag name="KSO_WM_UNIT_INDEX" val="1_1_1"/>
  <p:tag name="KSO_WM_UNIT_ID" val="diagram20231057_5*l_h_a*1_1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30000001192092896,&quot;colorType&quot;:1,&quot;foreColorIndex&quot;:5,&quot;pos&quot;:0.800000011920929,&quot;transparency&quot;:0},{&quot;brightness&quot;:0,&quot;colorType&quot;:1,&quot;foreColorIndex&quot;:5,&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5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6_1"/>
  <p:tag name="KSO_WM_UNIT_ID" val="diagram20231057_5*l_h_a*1_6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30000001192092896,&quot;colorType&quot;:1,&quot;foreColorIndex&quot;:10,&quot;pos&quot;:0.800000011920929,&quot;transparency&quot;:0},{&quot;brightness&quot;:0,&quot;colorType&quot;:1,&quot;foreColorIndex&quot;:10,&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5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1057_5*l_h_f*1_1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35.52503937007907,&quot;left&quot;:106.5,&quot;top&quot;:7,&quot;width&quot;:808.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
</p:tagLst>
</file>

<file path=ppt/tags/tag58.xml><?xml version="1.0" encoding="utf-8"?>
<p:tagLst xmlns:p="http://schemas.openxmlformats.org/presentationml/2006/main">
  <p:tag name="KSO_WM_UNIT_SUBTYPE" val="a"/>
  <p:tag name="KSO_WM_UNIT_NOCLEAR" val="0"/>
  <p:tag name="KSO_WM_UNIT_VALUE" val="42"/>
  <p:tag name="KSO_WM_UNIT_HIGHLIGHT" val="0"/>
  <p:tag name="KSO_WM_UNIT_COMPATIBLE" val="0"/>
  <p:tag name="KSO_WM_UNIT_DIAGRAM_ISNUMVISUAL" val="0"/>
  <p:tag name="KSO_WM_UNIT_DIAGRAM_ISREFERUNIT" val="0"/>
  <p:tag name="KSO_WM_UNIT_TYPE" val="l_h_f"/>
  <p:tag name="KSO_WM_UNIT_INDEX" val="1_5_1"/>
  <p:tag name="KSO_WM_UNIT_ID" val="diagram20231057_5*l_h_f*1_5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35.52503937007907,&quot;left&quot;:106.5,&quot;top&quot;:7,&quot;width&quot;:808.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
</p:tagLst>
</file>

<file path=ppt/tags/tag59.xml><?xml version="1.0" encoding="utf-8"?>
<p:tagLst xmlns:p="http://schemas.openxmlformats.org/presentationml/2006/main">
  <p:tag name="KSO_WM_UNIT_SUBTYPE" val="a"/>
  <p:tag name="KSO_WM_UNIT_NOCLEAR" val="0"/>
  <p:tag name="KSO_WM_UNIT_VALUE" val="42"/>
  <p:tag name="KSO_WM_UNIT_HIGHLIGHT" val="0"/>
  <p:tag name="KSO_WM_UNIT_COMPATIBLE" val="0"/>
  <p:tag name="KSO_WM_UNIT_DIAGRAM_ISNUMVISUAL" val="0"/>
  <p:tag name="KSO_WM_UNIT_DIAGRAM_ISREFERUNIT" val="0"/>
  <p:tag name="KSO_WM_UNIT_TYPE" val="l_h_f"/>
  <p:tag name="KSO_WM_UNIT_INDEX" val="1_4_1"/>
  <p:tag name="KSO_WM_UNIT_ID" val="diagram20231057_5*l_h_f*1_4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35.52503937007907,&quot;left&quot;:106.5,&quot;top&quot;:7,&quot;width&quot;:808.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
</p:tagLst>
</file>

<file path=ppt/tags/tag6.xml><?xml version="1.0" encoding="utf-8"?>
<p:tagLst xmlns:p="http://schemas.openxmlformats.org/presentationml/2006/main">
  <p:tag name="KSO_WM_DIAGRAM_VIRTUALLY_FRAME" val="{&quot;height&quot;:327.0387401574803,&quot;left&quot;:99.68850393700788,&quot;top&quot;:125.66133858267717,&quot;width&quot;:777.4230708661418}"/>
</p:tagLst>
</file>

<file path=ppt/tags/tag6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1057_5*l_h_f*1_2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35.52503937007907,&quot;left&quot;:106.5,&quot;top&quot;:7,&quot;width&quot;:808.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57_5*l_h_x*1_2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UNIT_VALUE" val="53*48"/>
  <p:tag name="KSO_WM_UNIT_TYPE" val="l_h_x"/>
  <p:tag name="KSO_WM_UNIT_INDEX" val="1_2_1"/>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quot;colorType&quot;:2,&quot;pos&quot;:0,&quot;rgb&quot;:&quot;#ffffff&quot;,&quot;transparency&quot;:0},{&quot;brightness&quot;:0,&quot;colorType&quot;:2,&quot;pos&quot;:0.800000011920929,&quot;rgb&quot;:&quot;#ffffff&quot;,&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57_5*l_h_x*1_4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UNIT_VALUE" val="53*45"/>
  <p:tag name="KSO_WM_UNIT_TYPE" val="l_h_x"/>
  <p:tag name="KSO_WM_UNIT_INDEX" val="1_4_1"/>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quot;colorType&quot;:2,&quot;pos&quot;:0,&quot;rgb&quot;:&quot;#ffffff&quot;,&quot;transparency&quot;:0},{&quot;brightness&quot;:0,&quot;colorType&quot;:2,&quot;pos&quot;:0.800000011920929,&quot;rgb&quot;:&quot;#ffffff&quot;,&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57_5*l_h_x*1_6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UNIT_VALUE" val="52*62"/>
  <p:tag name="KSO_WM_UNIT_TYPE" val="l_h_x"/>
  <p:tag name="KSO_WM_UNIT_INDEX" val="1_6_1"/>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quot;colorType&quot;:2,&quot;pos&quot;:0,&quot;rgb&quot;:&quot;#ffffff&quot;,&quot;transparency&quot;:0},{&quot;brightness&quot;:0,&quot;colorType&quot;:2,&quot;pos&quot;:0.6499999761581421,&quot;rgb&quot;:&quot;#ffffff&quot;,&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57_5*l_h_x*1_1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UNIT_VALUE" val="56*58"/>
  <p:tag name="KSO_WM_UNIT_TYPE" val="l_h_x"/>
  <p:tag name="KSO_WM_UNIT_INDEX" val="1_1_1"/>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quot;colorType&quot;:2,&quot;pos&quot;:0,&quot;rgb&quot;:&quot;#ffffff&quot;,&quot;transparency&quot;:0},{&quot;brightness&quot;:0,&quot;colorType&quot;:2,&quot;pos&quot;:0.6499999761581421,&quot;rgb&quot;:&quot;#ffffff&quot;,&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57_5*l_h_x*1_3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UNIT_VALUE" val="58*50"/>
  <p:tag name="KSO_WM_UNIT_TYPE" val="l_h_x"/>
  <p:tag name="KSO_WM_UNIT_INDEX" val="1_3_1"/>
  <p:tag name="KSO_WM_DIAGRAM_MAX_ITEMCNT" val="6"/>
  <p:tag name="KSO_WM_DIAGRAM_MIN_ITEMCNT" val="2"/>
  <p:tag name="KSO_WM_DIAGRAM_VIRTUALLY_FRAME" val="{&quot;height&quot;:335.52503937007907,&quot;left&quot;:106.5,&quot;top&quot;:7,&quot;width&quot;:808.25}"/>
  <p:tag name="KSO_WM_DIAGRAM_COLOR_MATCH_VALUE" val="{&quot;shape&quot;:{&quot;fill&quot;:{&quot;gradient&quot;:[{&quot;brightness&quot;:0,&quot;colorType&quot;:2,&quot;pos&quot;:0,&quot;rgb&quot;:&quot;#ffffff&quot;,&quot;transparency&quot;:0},{&quot;brightness&quot;:0,&quot;colorType&quot;:2,&quot;pos&quot;:0.6499999761581421,&quot;rgb&quot;:&quot;#ffffff&quot;,&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66.xml><?xml version="1.0" encoding="utf-8"?>
<p:tagLst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 name="ISLIDE.TEMPLATE" val="826ad115-ecb5-4f3c-ae82-7774548334d2"/>
  <p:tag name="resource_record_key" val="{&quot;70&quot;:[3314052]}"/>
  <p:tag name="commondata" val="eyJoZGlkIjoiNTI0OGYyYjc2NDZkZGRjNzE0OTFjZmVmYTE5NjljNzQifQ=="/>
</p:tagLst>
</file>

<file path=ppt/tags/tag7.xml><?xml version="1.0" encoding="utf-8"?>
<p:tagLst xmlns:p="http://schemas.openxmlformats.org/presentationml/2006/main">
  <p:tag name="ISLIDE.THEME" val="https://www.islide.cc;"/>
</p:tagLst>
</file>

<file path=ppt/tags/tag8.xml><?xml version="1.0" encoding="utf-8"?>
<p:tagLst xmlns:p="http://schemas.openxmlformats.org/presentationml/2006/main">
  <p:tag name="KSO_WM_DIAGRAM_VIRTUALLY_FRAME" val="{&quot;height&quot;:507.92401574803154,&quot;left&quot;:1.3285039370079175,&quot;top&quot;:16.075984251968475,&quot;width&quot;:905.6714960629921}"/>
</p:tagLst>
</file>

<file path=ppt/tags/tag9.xml><?xml version="1.0" encoding="utf-8"?>
<p:tagLst xmlns:p="http://schemas.openxmlformats.org/presentationml/2006/main">
  <p:tag name="KSO_WM_DIAGRAM_VIRTUALLY_FRAME" val="{&quot;height&quot;:507.92401574803154,&quot;left&quot;:1.3285039370079175,&quot;top&quot;:16.075984251968475,&quot;width&quot;:905.6714960629921}"/>
</p:tagLst>
</file>

<file path=ppt/theme/theme1.xml><?xml version="1.0" encoding="utf-8"?>
<a:theme xmlns:a="http://schemas.openxmlformats.org/drawingml/2006/main" name="Designed by iSlide">
  <a:themeElements>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fontScheme name="标准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10.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11.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12.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13.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14.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15.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16.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17.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18.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19.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2.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20.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21.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22.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23.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24.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3.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4.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5.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6.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7.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8.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ppt/theme/themeOverride9.xml><?xml version="1.0" encoding="utf-8"?>
<a:themeOverride xmlns:a="http://schemas.openxmlformats.org/drawingml/2006/main">
  <a:clrScheme name="iSlide VI标准">
    <a:dk1>
      <a:srgbClr val="000000"/>
    </a:dk1>
    <a:lt1>
      <a:srgbClr val="FFFFFF"/>
    </a:lt1>
    <a:dk2>
      <a:srgbClr val="778495"/>
    </a:dk2>
    <a:lt2>
      <a:srgbClr val="F0F0F0"/>
    </a:lt2>
    <a:accent1>
      <a:srgbClr val="1B7ADA"/>
    </a:accent1>
    <a:accent2>
      <a:srgbClr val="48A1FA"/>
    </a:accent2>
    <a:accent3>
      <a:srgbClr val="72B2F4"/>
    </a:accent3>
    <a:accent4>
      <a:srgbClr val="5B378A"/>
    </a:accent4>
    <a:accent5>
      <a:srgbClr val="896BB0"/>
    </a:accent5>
    <a:accent6>
      <a:srgbClr val="C3B3D8"/>
    </a:accent6>
    <a:hlink>
      <a:srgbClr val="F84D4D"/>
    </a:hlink>
    <a:folHlink>
      <a:srgbClr val="979797"/>
    </a:folHlink>
  </a:clrScheme>
</a:themeOverride>
</file>

<file path=docProps/app.xml><?xml version="1.0" encoding="utf-8"?>
<Properties xmlns="http://schemas.openxmlformats.org/officeDocument/2006/extended-properties" xmlns:vt="http://schemas.openxmlformats.org/officeDocument/2006/docPropsVTypes">
  <Template>Bll</Template>
  <TotalTime>0</TotalTime>
  <Words>12005</Words>
  <Application>WPS 演示</Application>
  <PresentationFormat>宽屏</PresentationFormat>
  <Paragraphs>331</Paragraphs>
  <Slides>27</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Arial</vt:lpstr>
      <vt:lpstr>宋体</vt:lpstr>
      <vt:lpstr>Wingdings</vt:lpstr>
      <vt:lpstr>微软雅黑</vt:lpstr>
      <vt:lpstr>Times New Roman</vt:lpstr>
      <vt:lpstr>Arial Unicode MS</vt:lpstr>
      <vt:lpstr>等线</vt:lpstr>
      <vt:lpstr>Designed by iSlide</vt:lpstr>
      <vt:lpstr>China's modern education system</vt:lpstr>
      <vt:lpstr>PowerPoint 演示文稿</vt:lpstr>
      <vt:lpstr>Education system</vt:lpstr>
      <vt:lpstr>PowerPoint 演示文稿</vt:lpstr>
      <vt:lpstr>  </vt:lpstr>
      <vt:lpstr>Examinations</vt:lpstr>
      <vt:lpstr>PowerPoint 演示文稿</vt:lpstr>
      <vt:lpstr>PowerPoint 演示文稿</vt:lpstr>
      <vt:lpstr>The Senior High School Entrance Examination (Zhongkao)</vt:lpstr>
      <vt:lpstr>The Reform in Hunan</vt:lpstr>
      <vt:lpstr>The National University Entrance Examination (NCEE)/Gaokao</vt:lpstr>
      <vt:lpstr>Counterpart test(对口升学)</vt:lpstr>
      <vt:lpstr>Double reduction policy</vt:lpstr>
      <vt:lpstr>PowerPoint 演示文稿</vt:lpstr>
      <vt:lpstr>PowerPoint 演示文稿</vt:lpstr>
      <vt:lpstr> Characteristics of Chinese education</vt:lpstr>
      <vt:lpstr>PowerPoint 演示文稿</vt:lpstr>
      <vt:lpstr>PowerPoint 演示文稿</vt:lpstr>
      <vt:lpstr>Study</vt:lpstr>
      <vt:lpstr>feelings</vt:lpstr>
      <vt:lpstr>PowerPoint 演示文稿</vt:lpstr>
      <vt:lpstr>PowerPoint 演示文稿</vt:lpstr>
      <vt:lpstr>Characteristics</vt:lpstr>
      <vt:lpstr>Characteristics</vt:lpstr>
      <vt:lpstr>Characteristics</vt:lpstr>
      <vt:lpstr>References:</vt:lpstr>
      <vt:lpstr>PowerPoint 演示文稿</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立方体创意简约时尚毕业论文答辩PPT模板</dc:title>
  <dc:creator>Bll</dc:creator>
  <dc:description>51PPT模板网，幻灯片演示模板及素材免费下载！
51PPT模板网 唯一访问网址：www.51pptmoban.com</dc:description>
  <cp:lastModifiedBy>WPS_1662642965</cp:lastModifiedBy>
  <cp:revision>15</cp:revision>
  <cp:lastPrinted>2022-07-14T16:00:00Z</cp:lastPrinted>
  <dcterms:created xsi:type="dcterms:W3CDTF">2022-07-14T16:00:00Z</dcterms:created>
  <dcterms:modified xsi:type="dcterms:W3CDTF">2024-06-06T16:35:10Z</dcterms:modified>
  <cp:version>51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EMPLATE">
    <vt:lpwstr>826ad115-ecb5-4f3c-ae82-7774548334d2</vt:lpwstr>
  </property>
  <property fmtid="{D5CDD505-2E9C-101B-9397-08002B2CF9AE}" pid="3" name="ICV">
    <vt:lpwstr>9D8B522B2EAB432AB99588ED05DFA9BF_12</vt:lpwstr>
  </property>
  <property fmtid="{D5CDD505-2E9C-101B-9397-08002B2CF9AE}" pid="4" name="KSOProductBuildVer">
    <vt:lpwstr>2052-12.1.0.16729</vt:lpwstr>
  </property>
</Properties>
</file>