
<file path=[Content_Types].xml><?xml version="1.0" encoding="utf-8"?>
<Types xmlns="http://schemas.openxmlformats.org/package/2006/content-types">
  <Default Extension="xml" ContentType="application/xml"/>
  <Default Extension="jpeg" ContentType="image/jpeg"/>
  <Default Extension="JPG" ContentType="image/.jpg"/>
  <Default Extension="rels" ContentType="application/vnd.openxmlformats-package.relationship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
  </p:notesMasterIdLst>
  <p:handoutMasterIdLst>
    <p:handoutMasterId r:id="rId26"/>
  </p:handoutMasterIdLst>
  <p:sldIdLst>
    <p:sldId id="268" r:id="rId3"/>
    <p:sldId id="324" r:id="rId5"/>
    <p:sldId id="310" r:id="rId6"/>
    <p:sldId id="340" r:id="rId7"/>
    <p:sldId id="336" r:id="rId8"/>
    <p:sldId id="357" r:id="rId9"/>
    <p:sldId id="337" r:id="rId10"/>
    <p:sldId id="358" r:id="rId11"/>
    <p:sldId id="339" r:id="rId12"/>
    <p:sldId id="341" r:id="rId13"/>
    <p:sldId id="325" r:id="rId14"/>
    <p:sldId id="342" r:id="rId15"/>
    <p:sldId id="343" r:id="rId16"/>
    <p:sldId id="344" r:id="rId17"/>
    <p:sldId id="345" r:id="rId18"/>
    <p:sldId id="346" r:id="rId19"/>
    <p:sldId id="347" r:id="rId20"/>
    <p:sldId id="348" r:id="rId21"/>
    <p:sldId id="351" r:id="rId22"/>
    <p:sldId id="329" r:id="rId23"/>
    <p:sldId id="328" r:id="rId24"/>
    <p:sldId id="29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 id="1483810881" name="WPS_1679281038" initials="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E9639D4-E3E2-4D34-9284-5A2195B3D0D7}"/>
</file>

<file path=ppt/viewProps.xml><?xml version="1.0" encoding="utf-8"?>
<p:viewPr xmlns:a="http://schemas.openxmlformats.org/drawingml/2006/main" xmlns:r="http://schemas.openxmlformats.org/officeDocument/2006/relationships" xmlns:p="http://schemas.openxmlformats.org/presentationml/2006/main">
  <p:normalViewPr>
    <p:restoredLeft sz="8182" autoAdjust="0"/>
    <p:restoredTop sz="94667" autoAdjust="0"/>
  </p:normalViewPr>
  <p:slideViewPr>
    <p:cSldViewPr snapToGrid="0">
      <p:cViewPr>
        <p:scale>
          <a:sx n="100" d="100"/>
          <a:sy n="100" d="100"/>
        </p:scale>
        <p:origin x="-638" y="-5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customXml" Target="../customXml/item3.xml"/><Relationship Id="rId32" Type="http://schemas.openxmlformats.org/officeDocument/2006/relationships/customXml" Target="../customXml/item2.xml"/><Relationship Id="rId31" Type="http://schemas.openxmlformats.org/officeDocument/2006/relationships/customXml" Target="../customXml/item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D50C4-F1A5-A448-9E63-11D939CA9B7B}"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60AD6-267C-A84D-8EB9-DEB2595DCFBC}"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bg2"/>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1563663" y="856093"/>
            <a:ext cx="9064674" cy="5145815"/>
            <a:chOff x="1400539" y="700853"/>
            <a:chExt cx="9699638" cy="5506270"/>
          </a:xfrm>
        </p:grpSpPr>
        <p:sp>
          <p:nvSpPr>
            <p:cNvPr id="4" name="Oval 3"/>
            <p:cNvSpPr/>
            <p:nvPr userDrawn="1"/>
          </p:nvSpPr>
          <p:spPr>
            <a:xfrm>
              <a:off x="1400539" y="700853"/>
              <a:ext cx="5506270" cy="550627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userDrawn="1"/>
          </p:nvSpPr>
          <p:spPr>
            <a:xfrm>
              <a:off x="5593907" y="700853"/>
              <a:ext cx="5506270" cy="550627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a:off x="5593907" y="1672186"/>
              <a:ext cx="1312902" cy="3563605"/>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hasCustomPrompt="1"/>
          </p:nvPr>
        </p:nvSpPr>
        <p:spPr>
          <a:xfrm>
            <a:off x="685799" y="685799"/>
            <a:ext cx="10058397" cy="457200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endParaRPr lang="en-US" dirty="0"/>
          </a:p>
        </p:txBody>
      </p:sp>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94945"/>
            <a:ext cx="10058400" cy="1280160"/>
          </a:xfrm>
        </p:spPr>
        <p:txBody>
          <a:bodyPr lIns="0" tIns="0" rIns="0" bIns="91440">
            <a:noAutofit/>
          </a:bodyPr>
          <a:lstStyle>
            <a:lvl1pPr>
              <a:lnSpc>
                <a:spcPts val="4500"/>
              </a:lnSpc>
              <a:defRPr sz="4000"/>
            </a:lvl1pPr>
          </a:lstStyle>
          <a:p>
            <a:r>
              <a:rPr lang="en-US" dirty="0"/>
              <a:t>Click to add title</a:t>
            </a:r>
            <a:endParaRPr lang="en-US" dirty="0"/>
          </a:p>
        </p:txBody>
      </p:sp>
      <p:sp>
        <p:nvSpPr>
          <p:cNvPr id="5" name="Table Placeholder 4"/>
          <p:cNvSpPr>
            <a:spLocks noGrp="1"/>
          </p:cNvSpPr>
          <p:nvPr>
            <p:ph type="tbl" sz="quarter" idx="12" hasCustomPrompt="1"/>
          </p:nvPr>
        </p:nvSpPr>
        <p:spPr>
          <a:xfrm>
            <a:off x="685800" y="2103438"/>
            <a:ext cx="10820400" cy="3702050"/>
          </a:xfrm>
        </p:spPr>
        <p:txBody>
          <a:bodyPr/>
          <a:lstStyle>
            <a:lvl1pPr marL="0" indent="0" algn="ctr">
              <a:buNone/>
              <a:defRPr/>
            </a:lvl1pPr>
          </a:lstStyle>
          <a:p>
            <a:r>
              <a:rPr lang="en-US" dirty="0"/>
              <a:t>Click icon to add table</a:t>
            </a:r>
            <a:endParaRPr lang="en-US" dirty="0"/>
          </a:p>
        </p:txBody>
      </p:sp>
      <p:sp>
        <p:nvSpPr>
          <p:cNvPr id="8" name="Slide Number Placeholder 7"/>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3"/>
          </p:nvPr>
        </p:nvSpPr>
        <p:spPr/>
        <p:txBody>
          <a:bodyPr/>
          <a:lstStyle/>
          <a:p>
            <a:fld id="{88FD4BCE-35F6-425E-BEE7-07902E8BBFFC}" type="datetimeFigureOut">
              <a:rPr lang="en-US" smtClean="0"/>
            </a:fld>
            <a:endParaRPr lang="en-US" dirty="0"/>
          </a:p>
        </p:txBody>
      </p:sp>
      <p:sp>
        <p:nvSpPr>
          <p:cNvPr id="4" name="Footer Placeholder 3"/>
          <p:cNvSpPr>
            <a:spLocks noGrp="1"/>
          </p:cNvSpPr>
          <p:nvPr>
            <p:ph type="ftr" sz="quarter" idx="14"/>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Title and Image">
    <p:bg>
      <p:bgPr>
        <a:solidFill>
          <a:schemeClr val="bg2"/>
        </a:solidFill>
        <a:effectLst/>
      </p:bgPr>
    </p:bg>
    <p:spTree>
      <p:nvGrpSpPr>
        <p:cNvPr id="1" name=""/>
        <p:cNvGrpSpPr/>
        <p:nvPr/>
      </p:nvGrpSpPr>
      <p:grpSpPr>
        <a:xfrm>
          <a:off x="0" y="0"/>
          <a:ext cx="0" cy="0"/>
          <a:chOff x="0" y="0"/>
          <a:chExt cx="0" cy="0"/>
        </a:xfrm>
      </p:grpSpPr>
      <p:sp>
        <p:nvSpPr>
          <p:cNvPr id="7" name="Freeform 6"/>
          <p:cNvSpPr/>
          <p:nvPr userDrawn="1"/>
        </p:nvSpPr>
        <p:spPr>
          <a:xfrm rot="5400000">
            <a:off x="4074761" y="-551669"/>
            <a:ext cx="4042479" cy="5145816"/>
          </a:xfrm>
          <a:custGeom>
            <a:avLst/>
            <a:gdLst>
              <a:gd name="connsiteX0" fmla="*/ 0 w 4042479"/>
              <a:gd name="connsiteY0" fmla="*/ 4683197 h 5145816"/>
              <a:gd name="connsiteX1" fmla="*/ 0 w 4042479"/>
              <a:gd name="connsiteY1" fmla="*/ 462619 h 5145816"/>
              <a:gd name="connsiteX2" fmla="*/ 31034 w 4042479"/>
              <a:gd name="connsiteY2" fmla="*/ 439413 h 5145816"/>
              <a:gd name="connsiteX3" fmla="*/ 1469571 w 4042479"/>
              <a:gd name="connsiteY3" fmla="*/ 0 h 5145816"/>
              <a:gd name="connsiteX4" fmla="*/ 4042479 w 4042479"/>
              <a:gd name="connsiteY4" fmla="*/ 2572908 h 5145816"/>
              <a:gd name="connsiteX5" fmla="*/ 1469571 w 4042479"/>
              <a:gd name="connsiteY5" fmla="*/ 5145816 h 5145816"/>
              <a:gd name="connsiteX6" fmla="*/ 31034 w 4042479"/>
              <a:gd name="connsiteY6" fmla="*/ 4706404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479" h="5145816">
                <a:moveTo>
                  <a:pt x="0" y="4683197"/>
                </a:moveTo>
                <a:lnTo>
                  <a:pt x="0" y="462619"/>
                </a:lnTo>
                <a:lnTo>
                  <a:pt x="31034" y="439413"/>
                </a:lnTo>
                <a:cubicBezTo>
                  <a:pt x="441673" y="161990"/>
                  <a:pt x="936704" y="0"/>
                  <a:pt x="1469571" y="0"/>
                </a:cubicBezTo>
                <a:cubicBezTo>
                  <a:pt x="2890549" y="0"/>
                  <a:pt x="4042479" y="1151930"/>
                  <a:pt x="4042479" y="2572908"/>
                </a:cubicBezTo>
                <a:cubicBezTo>
                  <a:pt x="4042479" y="3993886"/>
                  <a:pt x="2890549" y="5145816"/>
                  <a:pt x="1469571" y="5145816"/>
                </a:cubicBezTo>
                <a:cubicBezTo>
                  <a:pt x="936704" y="5145816"/>
                  <a:pt x="441672" y="4983826"/>
                  <a:pt x="31034" y="4706404"/>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p:cNvSpPr/>
          <p:nvPr userDrawn="1"/>
        </p:nvSpPr>
        <p:spPr>
          <a:xfrm rot="5400000">
            <a:off x="4074762" y="2263853"/>
            <a:ext cx="4042477" cy="5145816"/>
          </a:xfrm>
          <a:custGeom>
            <a:avLst/>
            <a:gdLst>
              <a:gd name="connsiteX0" fmla="*/ 0 w 4042477"/>
              <a:gd name="connsiteY0" fmla="*/ 2572908 h 5145816"/>
              <a:gd name="connsiteX1" fmla="*/ 2572908 w 4042477"/>
              <a:gd name="connsiteY1" fmla="*/ 0 h 5145816"/>
              <a:gd name="connsiteX2" fmla="*/ 4011446 w 4042477"/>
              <a:gd name="connsiteY2" fmla="*/ 439412 h 5145816"/>
              <a:gd name="connsiteX3" fmla="*/ 4042477 w 4042477"/>
              <a:gd name="connsiteY3" fmla="*/ 462617 h 5145816"/>
              <a:gd name="connsiteX4" fmla="*/ 4042477 w 4042477"/>
              <a:gd name="connsiteY4" fmla="*/ 4683199 h 5145816"/>
              <a:gd name="connsiteX5" fmla="*/ 4011445 w 4042477"/>
              <a:gd name="connsiteY5" fmla="*/ 4706404 h 5145816"/>
              <a:gd name="connsiteX6" fmla="*/ 2572908 w 4042477"/>
              <a:gd name="connsiteY6" fmla="*/ 5145816 h 5145816"/>
              <a:gd name="connsiteX7" fmla="*/ 0 w 4042477"/>
              <a:gd name="connsiteY7" fmla="*/ 2572908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2477" h="5145816">
                <a:moveTo>
                  <a:pt x="0" y="2572908"/>
                </a:moveTo>
                <a:cubicBezTo>
                  <a:pt x="0" y="1151930"/>
                  <a:pt x="1151930" y="0"/>
                  <a:pt x="2572908" y="0"/>
                </a:cubicBezTo>
                <a:cubicBezTo>
                  <a:pt x="3105775" y="0"/>
                  <a:pt x="3600807" y="161990"/>
                  <a:pt x="4011446" y="439412"/>
                </a:cubicBezTo>
                <a:lnTo>
                  <a:pt x="4042477" y="462617"/>
                </a:lnTo>
                <a:lnTo>
                  <a:pt x="4042477" y="4683199"/>
                </a:lnTo>
                <a:lnTo>
                  <a:pt x="4011445" y="4706404"/>
                </a:lnTo>
                <a:cubicBezTo>
                  <a:pt x="3600806" y="4983826"/>
                  <a:pt x="3105775" y="5145816"/>
                  <a:pt x="2572908" y="5145816"/>
                </a:cubicBezTo>
                <a:cubicBezTo>
                  <a:pt x="1151930" y="5145816"/>
                  <a:pt x="0" y="3993886"/>
                  <a:pt x="0" y="257290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p:cNvSpPr/>
          <p:nvPr userDrawn="1"/>
        </p:nvSpPr>
        <p:spPr>
          <a:xfrm rot="5400000">
            <a:off x="5482522" y="1763840"/>
            <a:ext cx="1226956" cy="3330322"/>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0"/>
          </p:nvPr>
        </p:nvSpPr>
        <p:spPr>
          <a:xfrm>
            <a:off x="3523091" y="3427812"/>
            <a:ext cx="5143494" cy="3430188"/>
          </a:xfrm>
          <a:custGeom>
            <a:avLst/>
            <a:gdLst>
              <a:gd name="connsiteX0" fmla="*/ 922627 w 5143494"/>
              <a:gd name="connsiteY0" fmla="*/ 0 h 3430188"/>
              <a:gd name="connsiteX1" fmla="*/ 955285 w 5143494"/>
              <a:gd name="connsiteY1" fmla="*/ 29682 h 3430188"/>
              <a:gd name="connsiteX2" fmla="*/ 2591894 w 5143494"/>
              <a:gd name="connsiteY2" fmla="*/ 617209 h 3430188"/>
              <a:gd name="connsiteX3" fmla="*/ 4228502 w 5143494"/>
              <a:gd name="connsiteY3" fmla="*/ 29682 h 3430188"/>
              <a:gd name="connsiteX4" fmla="*/ 4240798 w 5143494"/>
              <a:gd name="connsiteY4" fmla="*/ 18506 h 3430188"/>
              <a:gd name="connsiteX5" fmla="*/ 4390247 w 5143494"/>
              <a:gd name="connsiteY5" fmla="*/ 157278 h 3430188"/>
              <a:gd name="connsiteX6" fmla="*/ 5143494 w 5143494"/>
              <a:gd name="connsiteY6" fmla="*/ 2015180 h 3430188"/>
              <a:gd name="connsiteX7" fmla="*/ 4833098 w 5143494"/>
              <a:gd name="connsiteY7" fmla="*/ 3267589 h 3430188"/>
              <a:gd name="connsiteX8" fmla="*/ 4736412 w 5143494"/>
              <a:gd name="connsiteY8" fmla="*/ 3430188 h 3430188"/>
              <a:gd name="connsiteX9" fmla="*/ 407083 w 5143494"/>
              <a:gd name="connsiteY9" fmla="*/ 3430188 h 3430188"/>
              <a:gd name="connsiteX10" fmla="*/ 310396 w 5143494"/>
              <a:gd name="connsiteY10" fmla="*/ 3267589 h 3430188"/>
              <a:gd name="connsiteX11" fmla="*/ 0 w 5143494"/>
              <a:gd name="connsiteY11" fmla="*/ 2015180 h 3430188"/>
              <a:gd name="connsiteX12" fmla="*/ 753247 w 5143494"/>
              <a:gd name="connsiteY12" fmla="*/ 157278 h 343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494" h="3430188">
                <a:moveTo>
                  <a:pt x="922627" y="0"/>
                </a:moveTo>
                <a:lnTo>
                  <a:pt x="955285" y="29682"/>
                </a:lnTo>
                <a:cubicBezTo>
                  <a:pt x="1400036" y="396722"/>
                  <a:pt x="1970216" y="617209"/>
                  <a:pt x="2591894" y="617209"/>
                </a:cubicBezTo>
                <a:cubicBezTo>
                  <a:pt x="3213572" y="617209"/>
                  <a:pt x="3783752" y="396722"/>
                  <a:pt x="4228502" y="29682"/>
                </a:cubicBezTo>
                <a:lnTo>
                  <a:pt x="4240798" y="18506"/>
                </a:lnTo>
                <a:lnTo>
                  <a:pt x="4390247" y="157278"/>
                </a:lnTo>
                <a:cubicBezTo>
                  <a:pt x="4855642" y="632756"/>
                  <a:pt x="5143494" y="1289624"/>
                  <a:pt x="5143494" y="2015180"/>
                </a:cubicBezTo>
                <a:cubicBezTo>
                  <a:pt x="5143494" y="2468653"/>
                  <a:pt x="5031052" y="2895294"/>
                  <a:pt x="4833098" y="3267589"/>
                </a:cubicBezTo>
                <a:lnTo>
                  <a:pt x="4736412" y="3430188"/>
                </a:lnTo>
                <a:lnTo>
                  <a:pt x="407083" y="3430188"/>
                </a:lnTo>
                <a:lnTo>
                  <a:pt x="310396" y="3267589"/>
                </a:lnTo>
                <a:cubicBezTo>
                  <a:pt x="112443" y="2895294"/>
                  <a:pt x="0" y="2468653"/>
                  <a:pt x="0" y="2015180"/>
                </a:cubicBezTo>
                <a:cubicBezTo>
                  <a:pt x="0" y="1289624"/>
                  <a:pt x="287853" y="632756"/>
                  <a:pt x="753247" y="157278"/>
                </a:cubicBezTo>
                <a:close/>
              </a:path>
            </a:pathLst>
          </a:custGeom>
          <a:noFill/>
        </p:spPr>
        <p:txBody>
          <a:bodyPr wrap="square" tIns="914400">
            <a:noAutofit/>
          </a:bodyPr>
          <a:lstStyle>
            <a:lvl1pPr marL="0" indent="0" algn="ctr">
              <a:buNone/>
              <a:defRPr/>
            </a:lvl1pPr>
          </a:lstStyle>
          <a:p>
            <a:r>
              <a:rPr lang="en-US" dirty="0"/>
              <a:t>Click icon to add picture</a:t>
            </a:r>
            <a:endParaRPr lang="en-US" dirty="0"/>
          </a:p>
        </p:txBody>
      </p:sp>
      <p:sp>
        <p:nvSpPr>
          <p:cNvPr id="2" name="Title 1"/>
          <p:cNvSpPr>
            <a:spLocks noGrp="1"/>
          </p:cNvSpPr>
          <p:nvPr>
            <p:ph type="ctrTitle" hasCustomPrompt="1"/>
          </p:nvPr>
        </p:nvSpPr>
        <p:spPr>
          <a:xfrm>
            <a:off x="685799" y="685798"/>
            <a:ext cx="10058400" cy="326644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12" name="Graphic 6"/>
          <p:cNvSpPr/>
          <p:nvPr userDrawn="1"/>
        </p:nvSpPr>
        <p:spPr>
          <a:xfrm>
            <a:off x="7010400" y="0"/>
            <a:ext cx="5175265" cy="6859269"/>
          </a:xfrm>
          <a:custGeom>
            <a:avLst/>
            <a:gdLst>
              <a:gd name="connsiteX0" fmla="*/ 0 w 5175265"/>
              <a:gd name="connsiteY0" fmla="*/ 0 h 6859269"/>
              <a:gd name="connsiteX1" fmla="*/ 0 w 5175265"/>
              <a:gd name="connsiteY1" fmla="*/ 6407150 h 6859269"/>
              <a:gd name="connsiteX2" fmla="*/ 4494943 w 5175265"/>
              <a:gd name="connsiteY2" fmla="*/ 6407150 h 6859269"/>
              <a:gd name="connsiteX3" fmla="*/ 4505078 w 5175265"/>
              <a:gd name="connsiteY3" fmla="*/ 6417310 h 6859269"/>
              <a:gd name="connsiteX4" fmla="*/ 4494943 w 5175265"/>
              <a:gd name="connsiteY4" fmla="*/ 6427470 h 6859269"/>
              <a:gd name="connsiteX5" fmla="*/ 0 w 5175265"/>
              <a:gd name="connsiteY5" fmla="*/ 6427470 h 6859269"/>
              <a:gd name="connsiteX6" fmla="*/ 0 w 5175265"/>
              <a:gd name="connsiteY6" fmla="*/ 6859270 h 6859269"/>
              <a:gd name="connsiteX7" fmla="*/ 5175266 w 5175265"/>
              <a:gd name="connsiteY7" fmla="*/ 6859270 h 6859269"/>
              <a:gd name="connsiteX8" fmla="*/ 5175266 w 5175265"/>
              <a:gd name="connsiteY8" fmla="*/ 0 h 6859269"/>
              <a:gd name="connsiteX9" fmla="*/ 0 w 5175265"/>
              <a:gd name="connsiteY9" fmla="*/ 0 h 6859269"/>
              <a:gd name="connsiteX10" fmla="*/ 4491143 w 5175265"/>
              <a:gd name="connsiteY10" fmla="*/ 1362710 h 6859269"/>
              <a:gd name="connsiteX11" fmla="*/ 4364453 w 5175265"/>
              <a:gd name="connsiteY11" fmla="*/ 1362710 h 6859269"/>
              <a:gd name="connsiteX12" fmla="*/ 4364453 w 5175265"/>
              <a:gd name="connsiteY12" fmla="*/ 895350 h 6859269"/>
              <a:gd name="connsiteX13" fmla="*/ 3826023 w 5175265"/>
              <a:gd name="connsiteY13" fmla="*/ 1435100 h 6859269"/>
              <a:gd name="connsiteX14" fmla="*/ 3736073 w 5175265"/>
              <a:gd name="connsiteY14" fmla="*/ 1344930 h 6859269"/>
              <a:gd name="connsiteX15" fmla="*/ 4261835 w 5175265"/>
              <a:gd name="connsiteY15" fmla="*/ 817880 h 6859269"/>
              <a:gd name="connsiteX16" fmla="*/ 3807019 w 5175265"/>
              <a:gd name="connsiteY16" fmla="*/ 817880 h 6859269"/>
              <a:gd name="connsiteX17" fmla="*/ 3807019 w 5175265"/>
              <a:gd name="connsiteY17" fmla="*/ 690880 h 6859269"/>
              <a:gd name="connsiteX18" fmla="*/ 4364453 w 5175265"/>
              <a:gd name="connsiteY18" fmla="*/ 690880 h 6859269"/>
              <a:gd name="connsiteX19" fmla="*/ 4482274 w 5175265"/>
              <a:gd name="connsiteY19" fmla="*/ 690880 h 6859269"/>
              <a:gd name="connsiteX20" fmla="*/ 4491143 w 5175265"/>
              <a:gd name="connsiteY20" fmla="*/ 690880 h 6859269"/>
              <a:gd name="connsiteX21" fmla="*/ 4491143 w 5175265"/>
              <a:gd name="connsiteY21" fmla="*/ 136271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75265" h="6859269">
                <a:moveTo>
                  <a:pt x="0" y="0"/>
                </a:moveTo>
                <a:lnTo>
                  <a:pt x="0" y="6407150"/>
                </a:lnTo>
                <a:lnTo>
                  <a:pt x="4494943" y="6407150"/>
                </a:lnTo>
                <a:cubicBezTo>
                  <a:pt x="4500011" y="6407150"/>
                  <a:pt x="4505078" y="6410960"/>
                  <a:pt x="4505078" y="6417310"/>
                </a:cubicBezTo>
                <a:cubicBezTo>
                  <a:pt x="4505078" y="6423660"/>
                  <a:pt x="4501278" y="6427470"/>
                  <a:pt x="4494943" y="6427470"/>
                </a:cubicBezTo>
                <a:lnTo>
                  <a:pt x="0" y="6427470"/>
                </a:lnTo>
                <a:lnTo>
                  <a:pt x="0" y="6859270"/>
                </a:lnTo>
                <a:lnTo>
                  <a:pt x="5175266" y="6859270"/>
                </a:lnTo>
                <a:lnTo>
                  <a:pt x="5175266" y="0"/>
                </a:lnTo>
                <a:lnTo>
                  <a:pt x="0" y="0"/>
                </a:lnTo>
                <a:close/>
                <a:moveTo>
                  <a:pt x="4491143" y="1362710"/>
                </a:moveTo>
                <a:lnTo>
                  <a:pt x="4364453" y="1362710"/>
                </a:lnTo>
                <a:lnTo>
                  <a:pt x="4364453" y="895350"/>
                </a:lnTo>
                <a:lnTo>
                  <a:pt x="3826023" y="1435100"/>
                </a:lnTo>
                <a:lnTo>
                  <a:pt x="3736073" y="1344930"/>
                </a:lnTo>
                <a:lnTo>
                  <a:pt x="4261835" y="817880"/>
                </a:lnTo>
                <a:lnTo>
                  <a:pt x="3807019" y="817880"/>
                </a:lnTo>
                <a:lnTo>
                  <a:pt x="3807019" y="690880"/>
                </a:lnTo>
                <a:lnTo>
                  <a:pt x="4364453" y="690880"/>
                </a:lnTo>
                <a:lnTo>
                  <a:pt x="4482274" y="690880"/>
                </a:lnTo>
                <a:lnTo>
                  <a:pt x="4491143" y="690880"/>
                </a:lnTo>
                <a:lnTo>
                  <a:pt x="4491143" y="1362710"/>
                </a:lnTo>
                <a:close/>
              </a:path>
            </a:pathLst>
          </a:custGeom>
          <a:solidFill>
            <a:schemeClr val="accent1">
              <a:lumMod val="60000"/>
              <a:lumOff val="40000"/>
            </a:schemeClr>
          </a:solidFill>
          <a:ln w="12669"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677334" y="694944"/>
            <a:ext cx="9584266" cy="1387852"/>
          </a:xfrm>
        </p:spPr>
        <p:txBody>
          <a:bodyPr lIns="0" tIns="0" rIns="457200" bIns="0">
            <a:noAutofit/>
          </a:bodyPr>
          <a:lstStyle>
            <a:lvl1pPr>
              <a:lnSpc>
                <a:spcPts val="4500"/>
              </a:lnSpc>
              <a:defRPr sz="4000"/>
            </a:lvl1pPr>
          </a:lstStyle>
          <a:p>
            <a:r>
              <a:rPr lang="en-US" dirty="0"/>
              <a:t>Click to add title</a:t>
            </a:r>
            <a:endParaRPr lang="en-US" dirty="0"/>
          </a:p>
        </p:txBody>
      </p:sp>
      <p:cxnSp>
        <p:nvCxnSpPr>
          <p:cNvPr id="3" name="Straight Connector 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hasCustomPrompt="1"/>
          </p:nvPr>
        </p:nvSpPr>
        <p:spPr>
          <a:xfrm>
            <a:off x="677334" y="2552698"/>
            <a:ext cx="5964766" cy="3083217"/>
          </a:xfrm>
        </p:spPr>
        <p:txBody>
          <a:bodyPr lIns="91440">
            <a:noAutofit/>
          </a:bodyPr>
          <a:lstStyle>
            <a:lvl1pPr marL="457200" indent="-457200">
              <a:spcBef>
                <a:spcPts val="1600"/>
              </a:spcBef>
              <a:buSzPct val="100000"/>
              <a:buFont typeface="+mj-lt"/>
              <a:buAutoNum type="arabicPeriod"/>
              <a:defRPr sz="1800"/>
            </a:lvl1pPr>
            <a:lvl2pPr marL="800100" indent="-342900">
              <a:spcBef>
                <a:spcPts val="1600"/>
              </a:spcBef>
              <a:buSzPct val="100000"/>
              <a:buFont typeface="+mj-lt"/>
              <a:buAutoNum type="alphaLcPeriod"/>
              <a:defRPr sz="1600"/>
            </a:lvl2pPr>
            <a:lvl3pPr marL="1257300" indent="-342900">
              <a:spcBef>
                <a:spcPts val="1600"/>
              </a:spcBef>
              <a:buSzPct val="100000"/>
              <a:buFont typeface="+mj-lt"/>
              <a:buAutoNum type="arabicParenR"/>
              <a:defRPr sz="1400"/>
            </a:lvl3pPr>
            <a:lvl4pPr marL="1600200" indent="-228600">
              <a:spcBef>
                <a:spcPts val="1600"/>
              </a:spcBef>
              <a:buSzPct val="100000"/>
              <a:buFont typeface="+mj-lt"/>
              <a:buAutoNum type="alphaLcParenR"/>
              <a:defRPr sz="1200"/>
            </a:lvl4pPr>
            <a:lvl5pPr marL="2057400" indent="-228600">
              <a:spcBef>
                <a:spcPts val="1600"/>
              </a:spcBef>
              <a:buSzPct val="100000"/>
              <a:buFont typeface="+mj-lt"/>
              <a:buAutoNum type="romanLcPeriod"/>
              <a:defRPr sz="1200"/>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Content Placeholder 10"/>
          <p:cNvSpPr>
            <a:spLocks noGrp="1"/>
          </p:cNvSpPr>
          <p:nvPr>
            <p:ph sz="quarter" idx="13" hasCustomPrompt="1"/>
          </p:nvPr>
        </p:nvSpPr>
        <p:spPr>
          <a:xfrm>
            <a:off x="7656513" y="2552699"/>
            <a:ext cx="3842913" cy="3083216"/>
          </a:xfrm>
        </p:spPr>
        <p:txBody>
          <a:bodyPr>
            <a:noAutofit/>
          </a:bodyPr>
          <a:lstStyle>
            <a:lvl1pPr marL="457200" indent="-457200">
              <a:lnSpc>
                <a:spcPts val="2400"/>
              </a:lnSpc>
              <a:spcBef>
                <a:spcPts val="2800"/>
              </a:spcBef>
              <a:defRPr sz="2400"/>
            </a:lvl1pPr>
            <a:lvl2pPr>
              <a:lnSpc>
                <a:spcPts val="2400"/>
              </a:lnSpc>
              <a:spcBef>
                <a:spcPts val="2800"/>
              </a:spcBef>
              <a:defRPr sz="2000"/>
            </a:lvl2pPr>
            <a:lvl3pPr>
              <a:lnSpc>
                <a:spcPts val="2400"/>
              </a:lnSpc>
              <a:spcBef>
                <a:spcPts val="2800"/>
              </a:spcBef>
              <a:defRPr sz="1800"/>
            </a:lvl3pPr>
            <a:lvl4pPr>
              <a:lnSpc>
                <a:spcPts val="2400"/>
              </a:lnSpc>
              <a:spcBef>
                <a:spcPts val="2800"/>
              </a:spcBef>
              <a:defRPr sz="1600"/>
            </a:lvl4pPr>
            <a:lvl5pPr>
              <a:lnSpc>
                <a:spcPts val="2400"/>
              </a:lnSpc>
              <a:spcBef>
                <a:spcPts val="2800"/>
              </a:spcBef>
              <a:defRPr sz="1600"/>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fld>
            <a:endParaRPr lang="en-US" dirty="0"/>
          </a:p>
        </p:txBody>
      </p:sp>
      <p:sp>
        <p:nvSpPr>
          <p:cNvPr id="4" name="Date Placeholder 3"/>
          <p:cNvSpPr>
            <a:spLocks noGrp="1"/>
          </p:cNvSpPr>
          <p:nvPr>
            <p:ph type="dt" sz="half" idx="14"/>
          </p:nvPr>
        </p:nvSpPr>
        <p:spPr/>
        <p:txBody>
          <a:bodyPr/>
          <a:lstStyle/>
          <a:p>
            <a:fld id="{88FD4BCE-35F6-425E-BEE7-07902E8BBFFC}" type="datetimeFigureOut">
              <a:rPr lang="en-US" smtClean="0"/>
            </a:fld>
            <a:endParaRPr lang="en-US" dirty="0"/>
          </a:p>
        </p:txBody>
      </p:sp>
      <p:sp>
        <p:nvSpPr>
          <p:cNvPr id="5" name="Footer Placeholder 4"/>
          <p:cNvSpPr>
            <a:spLocks noGrp="1"/>
          </p:cNvSpPr>
          <p:nvPr>
            <p:ph type="ftr" sz="quarter" idx="15"/>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Title and Subtitle">
    <p:bg>
      <p:bgPr>
        <a:solidFill>
          <a:schemeClr val="bg2"/>
        </a:solidFill>
        <a:effectLst/>
      </p:bgPr>
    </p:bg>
    <p:spTree>
      <p:nvGrpSpPr>
        <p:cNvPr id="1" name=""/>
        <p:cNvGrpSpPr/>
        <p:nvPr/>
      </p:nvGrpSpPr>
      <p:grpSpPr>
        <a:xfrm>
          <a:off x="0" y="0"/>
          <a:ext cx="0" cy="0"/>
          <a:chOff x="0" y="0"/>
          <a:chExt cx="0" cy="0"/>
        </a:xfrm>
      </p:grpSpPr>
      <p:grpSp>
        <p:nvGrpSpPr>
          <p:cNvPr id="9" name="Group 8"/>
          <p:cNvGrpSpPr/>
          <p:nvPr userDrawn="1"/>
        </p:nvGrpSpPr>
        <p:grpSpPr>
          <a:xfrm flipH="1">
            <a:off x="1563663" y="856093"/>
            <a:ext cx="9064674" cy="5145815"/>
            <a:chOff x="1400539" y="700853"/>
            <a:chExt cx="9699638" cy="5506270"/>
          </a:xfrm>
        </p:grpSpPr>
        <p:sp>
          <p:nvSpPr>
            <p:cNvPr id="4" name="Oval 3"/>
            <p:cNvSpPr/>
            <p:nvPr userDrawn="1"/>
          </p:nvSpPr>
          <p:spPr>
            <a:xfrm>
              <a:off x="1400539" y="700853"/>
              <a:ext cx="5506270" cy="550627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userDrawn="1"/>
          </p:nvSpPr>
          <p:spPr>
            <a:xfrm>
              <a:off x="5593907" y="700853"/>
              <a:ext cx="5506270" cy="550627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a:off x="5593907" y="1672186"/>
              <a:ext cx="1312902" cy="3563605"/>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hasCustomPrompt="1"/>
          </p:nvPr>
        </p:nvSpPr>
        <p:spPr>
          <a:xfrm>
            <a:off x="685800" y="685799"/>
            <a:ext cx="10058400" cy="457200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endParaRPr lang="en-US" dirty="0"/>
          </a:p>
        </p:txBody>
      </p:sp>
      <p:sp>
        <p:nvSpPr>
          <p:cNvPr id="3" name="Subtitle 2"/>
          <p:cNvSpPr>
            <a:spLocks noGrp="1"/>
          </p:cNvSpPr>
          <p:nvPr>
            <p:ph type="subTitle" idx="1" hasCustomPrompt="1"/>
          </p:nvPr>
        </p:nvSpPr>
        <p:spPr>
          <a:xfrm>
            <a:off x="685799" y="5257798"/>
            <a:ext cx="10820397" cy="911425"/>
          </a:xfrm>
        </p:spPr>
        <p:txBody>
          <a:bodyPr lIns="0" tIns="0" rIns="0" bIns="0" anchor="b" anchorCtr="0">
            <a:normAutofit/>
          </a:bodyPr>
          <a:lstStyle>
            <a:lvl1pPr marL="0" indent="0" algn="l">
              <a:buNone/>
              <a:defRPr sz="3300" b="1">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endParaRPr lang="en-US" dirty="0"/>
          </a:p>
        </p:txBody>
      </p:sp>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2"/>
          </p:nvPr>
        </p:nvSpPr>
        <p:spPr/>
        <p:txBody>
          <a:bodyPr/>
          <a:lstStyle/>
          <a:p>
            <a:fld id="{88FD4BCE-35F6-425E-BEE7-07902E8BBFFC}" type="datetimeFigureOut">
              <a:rPr lang="en-US" smtClean="0"/>
            </a:fld>
            <a:endParaRPr lang="en-US" dirty="0"/>
          </a:p>
        </p:txBody>
      </p:sp>
      <p:sp>
        <p:nvSpPr>
          <p:cNvPr id="5" name="Footer Placeholder 4"/>
          <p:cNvSpPr>
            <a:spLocks noGrp="1"/>
          </p:cNvSpPr>
          <p:nvPr>
            <p:ph type="ftr" sz="quarter" idx="13"/>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endParaRPr lang="en-US" dirty="0"/>
          </a:p>
        </p:txBody>
      </p:sp>
      <p:sp>
        <p:nvSpPr>
          <p:cNvPr id="3" name="Content Placeholder 2"/>
          <p:cNvSpPr>
            <a:spLocks noGrp="1"/>
          </p:cNvSpPr>
          <p:nvPr>
            <p:ph idx="1" hasCustomPrompt="1"/>
          </p:nvPr>
        </p:nvSpPr>
        <p:spPr>
          <a:xfrm>
            <a:off x="5753101" y="694945"/>
            <a:ext cx="4297680" cy="5468112"/>
          </a:xfrm>
        </p:spPr>
        <p:txBody>
          <a:bodyPr lIns="0" tIns="0" rIns="0" bIns="0" anchor="t" anchorCtr="0">
            <a:normAutofit/>
          </a:bodyPr>
          <a:lstStyle>
            <a:lvl1pPr marL="457200" indent="-457200">
              <a:lnSpc>
                <a:spcPts val="3000"/>
              </a:lnSpc>
              <a:spcBef>
                <a:spcPts val="2800"/>
              </a:spcBef>
              <a:buSzPct val="100000"/>
              <a:buFont typeface="+mj-lt"/>
              <a:buAutoNum type="arabicPeriod"/>
              <a:defRPr sz="2400"/>
            </a:lvl1pPr>
            <a:lvl2pPr marL="914400" indent="-457200">
              <a:lnSpc>
                <a:spcPts val="3000"/>
              </a:lnSpc>
              <a:spcBef>
                <a:spcPts val="2800"/>
              </a:spcBef>
              <a:buSzPct val="100000"/>
              <a:buFont typeface="+mj-lt"/>
              <a:buAutoNum type="alphaLcPeriod"/>
              <a:defRPr sz="2000"/>
            </a:lvl2pPr>
            <a:lvl3pPr marL="1257300" indent="-342900">
              <a:lnSpc>
                <a:spcPts val="3000"/>
              </a:lnSpc>
              <a:spcBef>
                <a:spcPts val="2800"/>
              </a:spcBef>
              <a:buSzPct val="100000"/>
              <a:buFont typeface="+mj-lt"/>
              <a:buAutoNum type="arabicParenR"/>
              <a:defRPr sz="1800"/>
            </a:lvl3pPr>
            <a:lvl4pPr marL="1714500" indent="-342900">
              <a:lnSpc>
                <a:spcPts val="3000"/>
              </a:lnSpc>
              <a:spcBef>
                <a:spcPts val="2800"/>
              </a:spcBef>
              <a:buSzPct val="100000"/>
              <a:buFont typeface="+mj-lt"/>
              <a:buAutoNum type="alphaLcParenR"/>
              <a:defRPr sz="1600"/>
            </a:lvl4pPr>
            <a:lvl5pPr marL="2171700" indent="-342900">
              <a:lnSpc>
                <a:spcPts val="3000"/>
              </a:lnSpc>
              <a:spcBef>
                <a:spcPts val="2800"/>
              </a:spcBef>
              <a:buSzPct val="100000"/>
              <a:buFont typeface="+mj-lt"/>
              <a:buAutoNum type="romanLcPeriod"/>
              <a:defRPr sz="1600"/>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Section Title 1">
    <p:bg>
      <p:bgPr>
        <a:solidFill>
          <a:schemeClr val="bg2"/>
        </a:solidFill>
        <a:effectLst/>
      </p:bgPr>
    </p:bg>
    <p:spTree>
      <p:nvGrpSpPr>
        <p:cNvPr id="1" name=""/>
        <p:cNvGrpSpPr/>
        <p:nvPr/>
      </p:nvGrpSpPr>
      <p:grpSpPr>
        <a:xfrm>
          <a:off x="0" y="0"/>
          <a:ext cx="0" cy="0"/>
          <a:chOff x="0" y="0"/>
          <a:chExt cx="0" cy="0"/>
        </a:xfrm>
      </p:grpSpPr>
      <p:sp>
        <p:nvSpPr>
          <p:cNvPr id="7" name="Freeform 6"/>
          <p:cNvSpPr/>
          <p:nvPr userDrawn="1"/>
        </p:nvSpPr>
        <p:spPr>
          <a:xfrm rot="5400000">
            <a:off x="4074761" y="-551669"/>
            <a:ext cx="4042479" cy="5145816"/>
          </a:xfrm>
          <a:custGeom>
            <a:avLst/>
            <a:gdLst>
              <a:gd name="connsiteX0" fmla="*/ 0 w 4042479"/>
              <a:gd name="connsiteY0" fmla="*/ 4683197 h 5145816"/>
              <a:gd name="connsiteX1" fmla="*/ 0 w 4042479"/>
              <a:gd name="connsiteY1" fmla="*/ 462619 h 5145816"/>
              <a:gd name="connsiteX2" fmla="*/ 31034 w 4042479"/>
              <a:gd name="connsiteY2" fmla="*/ 439413 h 5145816"/>
              <a:gd name="connsiteX3" fmla="*/ 1469571 w 4042479"/>
              <a:gd name="connsiteY3" fmla="*/ 0 h 5145816"/>
              <a:gd name="connsiteX4" fmla="*/ 4042479 w 4042479"/>
              <a:gd name="connsiteY4" fmla="*/ 2572908 h 5145816"/>
              <a:gd name="connsiteX5" fmla="*/ 1469571 w 4042479"/>
              <a:gd name="connsiteY5" fmla="*/ 5145816 h 5145816"/>
              <a:gd name="connsiteX6" fmla="*/ 31034 w 4042479"/>
              <a:gd name="connsiteY6" fmla="*/ 4706404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479" h="5145816">
                <a:moveTo>
                  <a:pt x="0" y="4683197"/>
                </a:moveTo>
                <a:lnTo>
                  <a:pt x="0" y="462619"/>
                </a:lnTo>
                <a:lnTo>
                  <a:pt x="31034" y="439413"/>
                </a:lnTo>
                <a:cubicBezTo>
                  <a:pt x="441673" y="161990"/>
                  <a:pt x="936704" y="0"/>
                  <a:pt x="1469571" y="0"/>
                </a:cubicBezTo>
                <a:cubicBezTo>
                  <a:pt x="2890549" y="0"/>
                  <a:pt x="4042479" y="1151930"/>
                  <a:pt x="4042479" y="2572908"/>
                </a:cubicBezTo>
                <a:cubicBezTo>
                  <a:pt x="4042479" y="3993886"/>
                  <a:pt x="2890549" y="5145816"/>
                  <a:pt x="1469571" y="5145816"/>
                </a:cubicBezTo>
                <a:cubicBezTo>
                  <a:pt x="936704" y="5145816"/>
                  <a:pt x="441672" y="4983826"/>
                  <a:pt x="31034" y="4706404"/>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p:cNvSpPr/>
          <p:nvPr userDrawn="1"/>
        </p:nvSpPr>
        <p:spPr>
          <a:xfrm rot="5400000">
            <a:off x="4074762" y="2263853"/>
            <a:ext cx="4042477" cy="5145816"/>
          </a:xfrm>
          <a:custGeom>
            <a:avLst/>
            <a:gdLst>
              <a:gd name="connsiteX0" fmla="*/ 0 w 4042477"/>
              <a:gd name="connsiteY0" fmla="*/ 2572908 h 5145816"/>
              <a:gd name="connsiteX1" fmla="*/ 2572908 w 4042477"/>
              <a:gd name="connsiteY1" fmla="*/ 0 h 5145816"/>
              <a:gd name="connsiteX2" fmla="*/ 4011446 w 4042477"/>
              <a:gd name="connsiteY2" fmla="*/ 439412 h 5145816"/>
              <a:gd name="connsiteX3" fmla="*/ 4042477 w 4042477"/>
              <a:gd name="connsiteY3" fmla="*/ 462617 h 5145816"/>
              <a:gd name="connsiteX4" fmla="*/ 4042477 w 4042477"/>
              <a:gd name="connsiteY4" fmla="*/ 4683199 h 5145816"/>
              <a:gd name="connsiteX5" fmla="*/ 4011445 w 4042477"/>
              <a:gd name="connsiteY5" fmla="*/ 4706404 h 5145816"/>
              <a:gd name="connsiteX6" fmla="*/ 2572908 w 4042477"/>
              <a:gd name="connsiteY6" fmla="*/ 5145816 h 5145816"/>
              <a:gd name="connsiteX7" fmla="*/ 0 w 4042477"/>
              <a:gd name="connsiteY7" fmla="*/ 2572908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2477" h="5145816">
                <a:moveTo>
                  <a:pt x="0" y="2572908"/>
                </a:moveTo>
                <a:cubicBezTo>
                  <a:pt x="0" y="1151930"/>
                  <a:pt x="1151930" y="0"/>
                  <a:pt x="2572908" y="0"/>
                </a:cubicBezTo>
                <a:cubicBezTo>
                  <a:pt x="3105775" y="0"/>
                  <a:pt x="3600807" y="161990"/>
                  <a:pt x="4011446" y="439412"/>
                </a:cubicBezTo>
                <a:lnTo>
                  <a:pt x="4042477" y="462617"/>
                </a:lnTo>
                <a:lnTo>
                  <a:pt x="4042477" y="4683199"/>
                </a:lnTo>
                <a:lnTo>
                  <a:pt x="4011445" y="4706404"/>
                </a:lnTo>
                <a:cubicBezTo>
                  <a:pt x="3600806" y="4983826"/>
                  <a:pt x="3105775" y="5145816"/>
                  <a:pt x="2572908" y="5145816"/>
                </a:cubicBezTo>
                <a:cubicBezTo>
                  <a:pt x="1151930" y="5145816"/>
                  <a:pt x="0" y="3993886"/>
                  <a:pt x="0" y="257290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p:cNvSpPr/>
          <p:nvPr userDrawn="1"/>
        </p:nvSpPr>
        <p:spPr>
          <a:xfrm rot="5400000">
            <a:off x="5482522" y="1763840"/>
            <a:ext cx="1226956" cy="3330322"/>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hasCustomPrompt="1"/>
          </p:nvPr>
        </p:nvSpPr>
        <p:spPr>
          <a:xfrm>
            <a:off x="685799" y="685798"/>
            <a:ext cx="10058400" cy="457200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endParaRPr lang="en-US" dirty="0"/>
          </a:p>
        </p:txBody>
      </p:sp>
      <p:sp>
        <p:nvSpPr>
          <p:cNvPr id="3" name="Subtitle 2"/>
          <p:cNvSpPr>
            <a:spLocks noGrp="1"/>
          </p:cNvSpPr>
          <p:nvPr>
            <p:ph type="subTitle" idx="1" hasCustomPrompt="1"/>
          </p:nvPr>
        </p:nvSpPr>
        <p:spPr>
          <a:xfrm>
            <a:off x="685799" y="5267956"/>
            <a:ext cx="10058400" cy="914400"/>
          </a:xfrm>
        </p:spPr>
        <p:txBody>
          <a:bodyPr lIns="0" tIns="0" rIns="0" bIns="0" anchor="b" anchorCtr="0">
            <a:normAutofit/>
          </a:bodyPr>
          <a:lstStyle>
            <a:lvl1pPr marL="0" indent="0" algn="l">
              <a:buNone/>
              <a:defRPr sz="3600" b="1">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endParaRPr lang="en-US" dirty="0"/>
          </a:p>
        </p:txBody>
      </p:sp>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endParaRPr lang="en-US" dirty="0"/>
          </a:p>
        </p:txBody>
      </p:sp>
      <p:sp>
        <p:nvSpPr>
          <p:cNvPr id="3" name="Content Placeholder 2"/>
          <p:cNvSpPr>
            <a:spLocks noGrp="1"/>
          </p:cNvSpPr>
          <p:nvPr>
            <p:ph idx="1" hasCustomPrompt="1"/>
          </p:nvPr>
        </p:nvSpPr>
        <p:spPr>
          <a:xfrm>
            <a:off x="5753101" y="694945"/>
            <a:ext cx="4572000" cy="5468112"/>
          </a:xfrm>
        </p:spPr>
        <p:txBody>
          <a:bodyPr lIns="0" tIns="0" rIns="0" bIns="0" anchor="t" anchorCtr="0"/>
          <a:lstStyle>
            <a:lvl1pPr marL="0" indent="0">
              <a:lnSpc>
                <a:spcPts val="2400"/>
              </a:lnSpc>
              <a:spcBef>
                <a:spcPts val="1000"/>
              </a:spcBef>
              <a:buNone/>
              <a:defRPr/>
            </a:lvl1pPr>
            <a:lvl2pPr marL="742950" indent="-285750">
              <a:lnSpc>
                <a:spcPts val="2400"/>
              </a:lnSpc>
              <a:spcBef>
                <a:spcPts val="1000"/>
              </a:spcBef>
              <a:buFont typeface="Wingdings 3" panose="05040102010807070707" charset="2"/>
              <a:buChar char="u"/>
              <a:defRPr/>
            </a:lvl2pPr>
            <a:lvl3pPr marL="1200150" indent="-285750">
              <a:lnSpc>
                <a:spcPts val="2400"/>
              </a:lnSpc>
              <a:spcBef>
                <a:spcPts val="1000"/>
              </a:spcBef>
              <a:buFont typeface="Wingdings 3" panose="05040102010807070707" charset="2"/>
              <a:buChar char="u"/>
              <a:defRPr/>
            </a:lvl3pPr>
            <a:lvl4pPr marL="1543050" indent="-171450">
              <a:lnSpc>
                <a:spcPts val="2400"/>
              </a:lnSpc>
              <a:spcBef>
                <a:spcPts val="1000"/>
              </a:spcBef>
              <a:buFont typeface="Wingdings 3" panose="05040102010807070707" charset="2"/>
              <a:buChar char="u"/>
              <a:defRPr/>
            </a:lvl4pPr>
            <a:lvl5pPr marL="2000250" indent="-171450">
              <a:lnSpc>
                <a:spcPts val="2400"/>
              </a:lnSpc>
              <a:spcBef>
                <a:spcPts val="1000"/>
              </a:spcBef>
              <a:buFont typeface="Wingdings 3" panose="05040102010807070707" charset="2"/>
              <a:buChar char="u"/>
              <a:defRPr/>
            </a:lvl5pPr>
          </a:lstStyle>
          <a:p>
            <a:pPr marL="0" marR="0" lvl="0" indent="0" algn="l" defTabSz="457200" rtl="0" eaLnBrk="1" fontAlgn="auto" latinLnBrk="0" hangingPunct="1">
              <a:lnSpc>
                <a:spcPts val="2400"/>
              </a:lnSpc>
              <a:spcBef>
                <a:spcPts val="1000"/>
              </a:spcBef>
              <a:spcAft>
                <a:spcPts val="0"/>
              </a:spcAft>
              <a:buClr>
                <a:schemeClr val="tx1">
                  <a:lumMod val="85000"/>
                  <a:lumOff val="15000"/>
                </a:schemeClr>
              </a:buClr>
              <a:buSzPct val="80000"/>
              <a:buFont typeface="Wingdings 3" panose="05040102010807070707" charset="2"/>
              <a:buNone/>
              <a:defRPr/>
            </a:pPr>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a:xfrm>
            <a:off x="685800" y="5953968"/>
            <a:ext cx="365760" cy="365760"/>
          </a:xfrm>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2"/>
          </p:nvPr>
        </p:nvSpPr>
        <p:spPr/>
        <p:txBody>
          <a:bodyPr/>
          <a:lstStyle/>
          <a:p>
            <a:fld id="{88FD4BCE-35F6-425E-BEE7-07902E8BBFFC}" type="datetimeFigureOut">
              <a:rPr lang="en-US" smtClean="0"/>
            </a:fld>
            <a:endParaRPr lang="en-US" dirty="0"/>
          </a:p>
        </p:txBody>
      </p:sp>
      <p:sp>
        <p:nvSpPr>
          <p:cNvPr id="6" name="Footer Placeholder 5"/>
          <p:cNvSpPr>
            <a:spLocks noGrp="1"/>
          </p:cNvSpPr>
          <p:nvPr>
            <p:ph type="ftr" sz="quarter" idx="13"/>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Section Title and Image">
    <p:bg>
      <p:bgPr>
        <a:solidFill>
          <a:schemeClr val="bg2"/>
        </a:solidFill>
        <a:effectLst/>
      </p:bgPr>
    </p:bg>
    <p:spTree>
      <p:nvGrpSpPr>
        <p:cNvPr id="1" name=""/>
        <p:cNvGrpSpPr/>
        <p:nvPr/>
      </p:nvGrpSpPr>
      <p:grpSpPr>
        <a:xfrm>
          <a:off x="0" y="0"/>
          <a:ext cx="0" cy="0"/>
          <a:chOff x="0" y="0"/>
          <a:chExt cx="0" cy="0"/>
        </a:xfrm>
      </p:grpSpPr>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flipH="1">
            <a:off x="0" y="856093"/>
            <a:ext cx="5791637" cy="5145815"/>
            <a:chOff x="6400363" y="856093"/>
            <a:chExt cx="5791637" cy="5145815"/>
          </a:xfrm>
        </p:grpSpPr>
        <p:sp>
          <p:nvSpPr>
            <p:cNvPr id="21" name="Oval 20"/>
            <p:cNvSpPr/>
            <p:nvPr userDrawn="1"/>
          </p:nvSpPr>
          <p:spPr>
            <a:xfrm flipH="1">
              <a:off x="6400363" y="856093"/>
              <a:ext cx="5145815" cy="51458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flipH="1">
              <a:off x="10319220" y="953697"/>
              <a:ext cx="1872780" cy="4949246"/>
            </a:xfrm>
            <a:custGeom>
              <a:avLst/>
              <a:gdLst>
                <a:gd name="connsiteX0" fmla="*/ 0 w 1872780"/>
                <a:gd name="connsiteY0" fmla="*/ 0 h 4949246"/>
                <a:gd name="connsiteX1" fmla="*/ 0 w 1872780"/>
                <a:gd name="connsiteY1" fmla="*/ 4949246 h 4949246"/>
                <a:gd name="connsiteX2" fmla="*/ 64976 w 1872780"/>
                <a:gd name="connsiteY2" fmla="*/ 4932538 h 4949246"/>
                <a:gd name="connsiteX3" fmla="*/ 1872780 w 1872780"/>
                <a:gd name="connsiteY3" fmla="*/ 2475303 h 4949246"/>
                <a:gd name="connsiteX4" fmla="*/ 936480 w 1872780"/>
                <a:gd name="connsiteY4" fmla="*/ 489922 h 4949246"/>
                <a:gd name="connsiteX5" fmla="*/ 816865 w 1872780"/>
                <a:gd name="connsiteY5" fmla="*/ 400475 h 4949246"/>
                <a:gd name="connsiteX6" fmla="*/ 816865 w 1872780"/>
                <a:gd name="connsiteY6" fmla="*/ 403694 h 4949246"/>
                <a:gd name="connsiteX7" fmla="*/ 688294 w 1872780"/>
                <a:gd name="connsiteY7" fmla="*/ 403694 h 4949246"/>
                <a:gd name="connsiteX8" fmla="*/ 688294 w 1872780"/>
                <a:gd name="connsiteY8" fmla="*/ 311361 h 4949246"/>
                <a:gd name="connsiteX9" fmla="*/ 526273 w 1872780"/>
                <a:gd name="connsiteY9" fmla="*/ 212931 h 4949246"/>
                <a:gd name="connsiteX10" fmla="*/ 95108 w 1872780"/>
                <a:gd name="connsiteY10" fmla="*/ 27645 h 4949246"/>
                <a:gd name="connsiteX0-1" fmla="*/ 0 w 1872780"/>
                <a:gd name="connsiteY0-2" fmla="*/ 0 h 4949246"/>
                <a:gd name="connsiteX1-3" fmla="*/ 0 w 1872780"/>
                <a:gd name="connsiteY1-4" fmla="*/ 4949246 h 4949246"/>
                <a:gd name="connsiteX2-5" fmla="*/ 64976 w 1872780"/>
                <a:gd name="connsiteY2-6" fmla="*/ 4932538 h 4949246"/>
                <a:gd name="connsiteX3-7" fmla="*/ 1872780 w 1872780"/>
                <a:gd name="connsiteY3-8" fmla="*/ 2475303 h 4949246"/>
                <a:gd name="connsiteX4-9" fmla="*/ 936480 w 1872780"/>
                <a:gd name="connsiteY4-10" fmla="*/ 489922 h 4949246"/>
                <a:gd name="connsiteX5-11" fmla="*/ 816865 w 1872780"/>
                <a:gd name="connsiteY5-12" fmla="*/ 400475 h 4949246"/>
                <a:gd name="connsiteX6-13" fmla="*/ 816865 w 1872780"/>
                <a:gd name="connsiteY6-14" fmla="*/ 403694 h 4949246"/>
                <a:gd name="connsiteX7-15" fmla="*/ 820319 w 1872780"/>
                <a:gd name="connsiteY7-16" fmla="*/ 335236 h 4949246"/>
                <a:gd name="connsiteX8-17" fmla="*/ 688294 w 1872780"/>
                <a:gd name="connsiteY8-18" fmla="*/ 311361 h 4949246"/>
                <a:gd name="connsiteX9-19" fmla="*/ 526273 w 1872780"/>
                <a:gd name="connsiteY9-20" fmla="*/ 212931 h 4949246"/>
                <a:gd name="connsiteX10-21" fmla="*/ 95108 w 1872780"/>
                <a:gd name="connsiteY10-22" fmla="*/ 27645 h 4949246"/>
                <a:gd name="connsiteX11" fmla="*/ 0 w 1872780"/>
                <a:gd name="connsiteY11" fmla="*/ 0 h 4949246"/>
                <a:gd name="connsiteX0-23" fmla="*/ 0 w 1872780"/>
                <a:gd name="connsiteY0-24" fmla="*/ 0 h 4949246"/>
                <a:gd name="connsiteX1-25" fmla="*/ 0 w 1872780"/>
                <a:gd name="connsiteY1-26" fmla="*/ 4949246 h 4949246"/>
                <a:gd name="connsiteX2-27" fmla="*/ 64976 w 1872780"/>
                <a:gd name="connsiteY2-28" fmla="*/ 4932538 h 4949246"/>
                <a:gd name="connsiteX3-29" fmla="*/ 1872780 w 1872780"/>
                <a:gd name="connsiteY3-30" fmla="*/ 2475303 h 4949246"/>
                <a:gd name="connsiteX4-31" fmla="*/ 936480 w 1872780"/>
                <a:gd name="connsiteY4-32" fmla="*/ 489922 h 4949246"/>
                <a:gd name="connsiteX5-33" fmla="*/ 816865 w 1872780"/>
                <a:gd name="connsiteY5-34" fmla="*/ 400475 h 4949246"/>
                <a:gd name="connsiteX6-35" fmla="*/ 816865 w 1872780"/>
                <a:gd name="connsiteY6-36" fmla="*/ 403694 h 4949246"/>
                <a:gd name="connsiteX7-37" fmla="*/ 688294 w 1872780"/>
                <a:gd name="connsiteY7-38" fmla="*/ 311361 h 4949246"/>
                <a:gd name="connsiteX8-39" fmla="*/ 526273 w 1872780"/>
                <a:gd name="connsiteY8-40" fmla="*/ 212931 h 4949246"/>
                <a:gd name="connsiteX9-41" fmla="*/ 95108 w 1872780"/>
                <a:gd name="connsiteY9-42" fmla="*/ 27645 h 4949246"/>
                <a:gd name="connsiteX10-43" fmla="*/ 0 w 1872780"/>
                <a:gd name="connsiteY10-44" fmla="*/ 0 h 49492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872780" h="4949246">
                  <a:moveTo>
                    <a:pt x="0" y="0"/>
                  </a:moveTo>
                  <a:lnTo>
                    <a:pt x="0" y="4949246"/>
                  </a:lnTo>
                  <a:lnTo>
                    <a:pt x="64976" y="4932538"/>
                  </a:lnTo>
                  <a:cubicBezTo>
                    <a:pt x="1112326" y="4606779"/>
                    <a:pt x="1872780" y="3629848"/>
                    <a:pt x="1872780" y="2475303"/>
                  </a:cubicBezTo>
                  <a:cubicBezTo>
                    <a:pt x="1872780" y="1676003"/>
                    <a:pt x="1508302" y="961831"/>
                    <a:pt x="936480" y="489922"/>
                  </a:cubicBezTo>
                  <a:lnTo>
                    <a:pt x="816865" y="400475"/>
                  </a:lnTo>
                  <a:lnTo>
                    <a:pt x="816865" y="403694"/>
                  </a:lnTo>
                  <a:lnTo>
                    <a:pt x="688294" y="311361"/>
                  </a:lnTo>
                  <a:lnTo>
                    <a:pt x="526273" y="212931"/>
                  </a:lnTo>
                  <a:cubicBezTo>
                    <a:pt x="389561" y="138665"/>
                    <a:pt x="245366" y="76429"/>
                    <a:pt x="95108" y="27645"/>
                  </a:cubicBezTo>
                  <a:lnTo>
                    <a:pt x="0" y="0"/>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p:cNvSpPr/>
            <p:nvPr userDrawn="1"/>
          </p:nvSpPr>
          <p:spPr>
            <a:xfrm flipH="1">
              <a:off x="10319222" y="1763840"/>
              <a:ext cx="1226956" cy="3330322"/>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2283137" y="400925"/>
            <a:ext cx="8913947" cy="4061745"/>
          </a:xfrm>
        </p:spPr>
        <p:txBody>
          <a:bodyPr lIns="0" tIns="0" rIns="0" bIns="0" anchor="b" anchorCtr="0">
            <a:noAutofit/>
          </a:bodyPr>
          <a:lstStyle>
            <a:lvl1pPr algn="l">
              <a:lnSpc>
                <a:spcPct val="100000"/>
              </a:lnSpc>
              <a:defRPr sz="7500" b="1" cap="none" spc="50" baseline="0">
                <a:solidFill>
                  <a:schemeClr val="tx1">
                    <a:lumMod val="85000"/>
                    <a:lumOff val="15000"/>
                  </a:schemeClr>
                </a:solidFill>
              </a:defRPr>
            </a:lvl1pPr>
          </a:lstStyle>
          <a:p>
            <a:endParaRPr lang="en-US" dirty="0"/>
          </a:p>
        </p:txBody>
      </p:sp>
      <p:sp>
        <p:nvSpPr>
          <p:cNvPr id="3" name="Subtitle 2"/>
          <p:cNvSpPr>
            <a:spLocks noGrp="1"/>
          </p:cNvSpPr>
          <p:nvPr>
            <p:ph type="subTitle" idx="1" hasCustomPrompt="1"/>
          </p:nvPr>
        </p:nvSpPr>
        <p:spPr>
          <a:xfrm>
            <a:off x="2283140" y="4519311"/>
            <a:ext cx="8913949" cy="1657202"/>
          </a:xfrm>
        </p:spPr>
        <p:txBody>
          <a:bodyPr lIns="0" tIns="0" rIns="0" bIns="0" anchor="t" anchorCtr="0">
            <a:normAutofit/>
          </a:bodyPr>
          <a:lstStyle>
            <a:lvl1pPr marL="0" indent="0" algn="l">
              <a:buNone/>
              <a:defRPr sz="3600" b="1">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endParaRPr lang="en-US" dirty="0"/>
          </a:p>
        </p:txBody>
      </p:sp>
      <p:sp>
        <p:nvSpPr>
          <p:cNvPr id="9" name="Picture Placeholder 8"/>
          <p:cNvSpPr>
            <a:spLocks noGrp="1"/>
          </p:cNvSpPr>
          <p:nvPr>
            <p:ph type="pic" sz="quarter" idx="10"/>
          </p:nvPr>
        </p:nvSpPr>
        <p:spPr>
          <a:xfrm>
            <a:off x="2" y="972878"/>
            <a:ext cx="1264455" cy="4926287"/>
          </a:xfrm>
          <a:custGeom>
            <a:avLst/>
            <a:gdLst>
              <a:gd name="connsiteX0" fmla="*/ 0 w 1264455"/>
              <a:gd name="connsiteY0" fmla="*/ 0 h 4926287"/>
              <a:gd name="connsiteX1" fmla="*/ 53564 w 1264455"/>
              <a:gd name="connsiteY1" fmla="*/ 0 h 4926287"/>
              <a:gd name="connsiteX2" fmla="*/ 184430 w 1264455"/>
              <a:gd name="connsiteY2" fmla="*/ 42338 h 4926287"/>
              <a:gd name="connsiteX3" fmla="*/ 1264455 w 1264455"/>
              <a:gd name="connsiteY3" fmla="*/ 797216 h 4926287"/>
              <a:gd name="connsiteX4" fmla="*/ 1245431 w 1264455"/>
              <a:gd name="connsiteY4" fmla="*/ 818786 h 4926287"/>
              <a:gd name="connsiteX5" fmla="*/ 646813 w 1264455"/>
              <a:gd name="connsiteY5" fmla="*/ 2455489 h 4926287"/>
              <a:gd name="connsiteX6" fmla="*/ 1245431 w 1264455"/>
              <a:gd name="connsiteY6" fmla="*/ 4092193 h 4926287"/>
              <a:gd name="connsiteX7" fmla="*/ 1264455 w 1264455"/>
              <a:gd name="connsiteY7" fmla="*/ 4113762 h 4926287"/>
              <a:gd name="connsiteX8" fmla="*/ 362544 w 1264455"/>
              <a:gd name="connsiteY8" fmla="*/ 4796931 h 4926287"/>
              <a:gd name="connsiteX9" fmla="*/ 201663 w 1264455"/>
              <a:gd name="connsiteY9" fmla="*/ 4862847 h 4926287"/>
              <a:gd name="connsiteX10" fmla="*/ 166695 w 1264455"/>
              <a:gd name="connsiteY10" fmla="*/ 4875645 h 4926287"/>
              <a:gd name="connsiteX11" fmla="*/ 49533 w 1264455"/>
              <a:gd name="connsiteY11" fmla="*/ 4913551 h 4926287"/>
              <a:gd name="connsiteX12" fmla="*/ 0 w 1264455"/>
              <a:gd name="connsiteY12" fmla="*/ 4926287 h 492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55" h="4926287">
                <a:moveTo>
                  <a:pt x="0" y="0"/>
                </a:moveTo>
                <a:lnTo>
                  <a:pt x="53564" y="0"/>
                </a:lnTo>
                <a:lnTo>
                  <a:pt x="184430" y="42338"/>
                </a:lnTo>
                <a:cubicBezTo>
                  <a:pt x="607635" y="197310"/>
                  <a:pt x="979255" y="460836"/>
                  <a:pt x="1264455" y="797216"/>
                </a:cubicBezTo>
                <a:lnTo>
                  <a:pt x="1245431" y="818786"/>
                </a:lnTo>
                <a:cubicBezTo>
                  <a:pt x="871295" y="1264121"/>
                  <a:pt x="646813" y="1833796"/>
                  <a:pt x="646813" y="2455489"/>
                </a:cubicBezTo>
                <a:cubicBezTo>
                  <a:pt x="646813" y="3077183"/>
                  <a:pt x="871295" y="3648126"/>
                  <a:pt x="1245431" y="4092193"/>
                </a:cubicBezTo>
                <a:lnTo>
                  <a:pt x="1264455" y="4113762"/>
                </a:lnTo>
                <a:cubicBezTo>
                  <a:pt x="1019998" y="4403040"/>
                  <a:pt x="712048" y="4638079"/>
                  <a:pt x="362544" y="4796931"/>
                </a:cubicBezTo>
                <a:lnTo>
                  <a:pt x="201663" y="4862847"/>
                </a:lnTo>
                <a:lnTo>
                  <a:pt x="166695" y="4875645"/>
                </a:lnTo>
                <a:lnTo>
                  <a:pt x="49533" y="4913551"/>
                </a:lnTo>
                <a:lnTo>
                  <a:pt x="0" y="4926287"/>
                </a:lnTo>
                <a:close/>
              </a:path>
            </a:pathLst>
          </a:custGeom>
          <a:noFill/>
        </p:spPr>
        <p:txBody>
          <a:bodyPr wrap="square" lIns="0" tIns="1005840">
            <a:noAutofit/>
          </a:bodyPr>
          <a:lstStyle>
            <a:lvl1pPr marL="0" indent="0" algn="ctr">
              <a:buNone/>
              <a:defRPr sz="1400"/>
            </a:lvl1pPr>
          </a:lstStyle>
          <a:p>
            <a:r>
              <a:rPr lang="en-US" dirty="0"/>
              <a:t>Click icon to add picture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7334" y="694944"/>
            <a:ext cx="3931919" cy="2763442"/>
          </a:xfrm>
        </p:spPr>
        <p:txBody>
          <a:bodyPr lIns="0" tIns="0" rIns="0" bIns="0">
            <a:noAutofit/>
          </a:bodyPr>
          <a:lstStyle>
            <a:lvl1pPr>
              <a:lnSpc>
                <a:spcPts val="4500"/>
              </a:lnSpc>
              <a:defRPr sz="4000"/>
            </a:lvl1pPr>
          </a:lstStyle>
          <a:p>
            <a:endParaRPr lang="en-US" dirty="0"/>
          </a:p>
        </p:txBody>
      </p:sp>
      <p:sp>
        <p:nvSpPr>
          <p:cNvPr id="5" name="Subtitle 2"/>
          <p:cNvSpPr>
            <a:spLocks noGrp="1"/>
          </p:cNvSpPr>
          <p:nvPr>
            <p:ph type="subTitle" idx="12" hasCustomPrompt="1"/>
          </p:nvPr>
        </p:nvSpPr>
        <p:spPr>
          <a:xfrm>
            <a:off x="5753101" y="694944"/>
            <a:ext cx="4805362" cy="1211575"/>
          </a:xfrm>
        </p:spPr>
        <p:txBody>
          <a:bodyPr lIns="0" tIns="0" rIns="0" bIns="0" anchor="t" anchorCtr="0">
            <a:normAutofit/>
          </a:bodyPr>
          <a:lstStyle>
            <a:lvl1pPr marL="0" indent="0" algn="l">
              <a:buNone/>
              <a:defRPr sz="2800" b="1" cap="all"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endParaRPr lang="en-US" dirty="0"/>
          </a:p>
        </p:txBody>
      </p:sp>
      <p:sp>
        <p:nvSpPr>
          <p:cNvPr id="7" name="Text Placeholder 2"/>
          <p:cNvSpPr>
            <a:spLocks noGrp="1"/>
          </p:cNvSpPr>
          <p:nvPr>
            <p:ph idx="14" hasCustomPrompt="1"/>
          </p:nvPr>
        </p:nvSpPr>
        <p:spPr>
          <a:xfrm>
            <a:off x="677333" y="3607903"/>
            <a:ext cx="3931920" cy="2572122"/>
          </a:xfrm>
          <a:prstGeom prst="rect">
            <a:avLst/>
          </a:prstGeom>
        </p:spPr>
        <p:txBody>
          <a:bodyPr vert="horz" lIns="0" tIns="0" rIns="0" bIns="0" rtlCol="0">
            <a:normAutofit/>
          </a:bodyPr>
          <a:lstStyle>
            <a:lvl1pPr marL="0" indent="0">
              <a:lnSpc>
                <a:spcPts val="2400"/>
              </a:lnSpc>
              <a:buNone/>
              <a:defRPr/>
            </a:lvl1pPr>
            <a:lvl2pPr>
              <a:lnSpc>
                <a:spcPts val="2400"/>
              </a:lnSpc>
              <a:defRPr/>
            </a:lvl2pPr>
            <a:lvl3pPr>
              <a:lnSpc>
                <a:spcPts val="2400"/>
              </a:lnSpc>
              <a:defRPr/>
            </a:lvl3pPr>
            <a:lvl4pPr>
              <a:lnSpc>
                <a:spcPts val="2400"/>
              </a:lnSpc>
              <a:defRPr/>
            </a:lvl4pPr>
            <a:lvl5pPr>
              <a:lnSpc>
                <a:spcPts val="2400"/>
              </a:lnSpc>
              <a:defRPr/>
            </a:lvl5pPr>
          </a:lstStyle>
          <a:p>
            <a:pPr marL="342900" marR="0" lvl="0" indent="-342900" algn="l" defTabSz="457200" rtl="0" eaLnBrk="1" fontAlgn="auto" latinLnBrk="0" hangingPunct="1">
              <a:lnSpc>
                <a:spcPts val="2400"/>
              </a:lnSpc>
              <a:spcBef>
                <a:spcPts val="1000"/>
              </a:spcBef>
              <a:spcAft>
                <a:spcPts val="0"/>
              </a:spcAft>
              <a:buClr>
                <a:schemeClr val="tx1">
                  <a:lumMod val="85000"/>
                  <a:lumOff val="15000"/>
                </a:schemeClr>
              </a:buClr>
              <a:buSzPct val="80000"/>
              <a:buFont typeface="Wingdings 3" panose="05040102010807070707" charset="2"/>
              <a:buChar char=""/>
              <a:defRPr/>
            </a:pPr>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3" name="Content Placeholder 2"/>
          <p:cNvSpPr>
            <a:spLocks noGrp="1"/>
          </p:cNvSpPr>
          <p:nvPr>
            <p:ph idx="1" hasCustomPrompt="1"/>
          </p:nvPr>
        </p:nvSpPr>
        <p:spPr>
          <a:xfrm>
            <a:off x="5753101" y="2157413"/>
            <a:ext cx="5753098" cy="4005643"/>
          </a:xfrm>
        </p:spPr>
        <p:txBody>
          <a:bodyPr lIns="0" tIns="0" rIns="0" bIns="0" anchor="t" anchorCtr="0"/>
          <a:lstStyle>
            <a:lvl1pPr marL="0" indent="0">
              <a:lnSpc>
                <a:spcPts val="3000"/>
              </a:lnSpc>
              <a:spcBef>
                <a:spcPts val="2800"/>
              </a:spcBef>
              <a:buNone/>
              <a:defRPr/>
            </a:lvl1pPr>
            <a:lvl2pPr marL="742950" indent="-285750">
              <a:lnSpc>
                <a:spcPts val="3000"/>
              </a:lnSpc>
              <a:spcBef>
                <a:spcPts val="2800"/>
              </a:spcBef>
              <a:buFont typeface="Wingdings 3" panose="05040102010807070707" charset="2"/>
              <a:buChar char="u"/>
              <a:defRPr/>
            </a:lvl2pPr>
            <a:lvl3pPr marL="1200150" indent="-285750">
              <a:lnSpc>
                <a:spcPts val="3000"/>
              </a:lnSpc>
              <a:spcBef>
                <a:spcPts val="2800"/>
              </a:spcBef>
              <a:buFont typeface="Wingdings 3" panose="05040102010807070707" charset="2"/>
              <a:buChar char="u"/>
              <a:defRPr/>
            </a:lvl3pPr>
            <a:lvl4pPr marL="1543050" indent="-171450">
              <a:lnSpc>
                <a:spcPts val="3000"/>
              </a:lnSpc>
              <a:spcBef>
                <a:spcPts val="2800"/>
              </a:spcBef>
              <a:buFont typeface="Wingdings 3" panose="05040102010807070707" charset="2"/>
              <a:buChar char="u"/>
              <a:defRPr/>
            </a:lvl4pPr>
            <a:lvl5pPr marL="2000250" indent="-171450">
              <a:lnSpc>
                <a:spcPts val="3000"/>
              </a:lnSpc>
              <a:spcBef>
                <a:spcPts val="2800"/>
              </a:spcBef>
              <a:buFont typeface="Wingdings 3" panose="05040102010807070707" charset="2"/>
              <a:buChar char="u"/>
              <a:defRPr/>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5"/>
          </p:nvPr>
        </p:nvSpPr>
        <p:spPr/>
        <p:txBody>
          <a:bodyPr/>
          <a:lstStyle/>
          <a:p>
            <a:fld id="{88FD4BCE-35F6-425E-BEE7-07902E8BBFFC}" type="datetimeFigureOut">
              <a:rPr lang="en-US" smtClean="0"/>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5880629" cy="1690444"/>
          </a:xfrm>
        </p:spPr>
        <p:txBody>
          <a:bodyPr lIns="0" tIns="0" rIns="0" bIns="0">
            <a:noAutofit/>
          </a:bodyPr>
          <a:lstStyle>
            <a:lvl1pPr>
              <a:lnSpc>
                <a:spcPts val="4500"/>
              </a:lnSpc>
              <a:defRPr sz="4000"/>
            </a:lvl1pPr>
          </a:lstStyle>
          <a:p>
            <a:endParaRPr lang="en-US" dirty="0"/>
          </a:p>
        </p:txBody>
      </p:sp>
      <p:sp>
        <p:nvSpPr>
          <p:cNvPr id="7" name="Text Placeholder 2"/>
          <p:cNvSpPr>
            <a:spLocks noGrp="1"/>
          </p:cNvSpPr>
          <p:nvPr>
            <p:ph idx="14" hasCustomPrompt="1"/>
          </p:nvPr>
        </p:nvSpPr>
        <p:spPr>
          <a:xfrm>
            <a:off x="677334" y="2476239"/>
            <a:ext cx="5880629" cy="3237948"/>
          </a:xfrm>
          <a:prstGeom prst="rect">
            <a:avLst/>
          </a:prstGeom>
        </p:spPr>
        <p:txBody>
          <a:bodyPr vert="horz" lIns="0" tIns="0" rIns="0" bIns="0" rtlCol="0">
            <a:normAutofit/>
          </a:body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8" name="Freeform: Shape 17"/>
          <p:cNvSpPr>
            <a:spLocks noGrp="1"/>
          </p:cNvSpPr>
          <p:nvPr>
            <p:ph type="pic" sz="quarter" idx="15"/>
          </p:nvPr>
        </p:nvSpPr>
        <p:spPr>
          <a:xfrm>
            <a:off x="7018338" y="0"/>
            <a:ext cx="5173662" cy="6858000"/>
          </a:xfrm>
          <a:custGeom>
            <a:avLst/>
            <a:gdLst>
              <a:gd name="connsiteX0" fmla="*/ 3805872 w 5173662"/>
              <a:gd name="connsiteY0" fmla="*/ 690240 h 6858000"/>
              <a:gd name="connsiteX1" fmla="*/ 3805872 w 5173662"/>
              <a:gd name="connsiteY1" fmla="*/ 818256 h 6858000"/>
              <a:gd name="connsiteX2" fmla="*/ 4262100 w 5173662"/>
              <a:gd name="connsiteY2" fmla="*/ 818256 h 6858000"/>
              <a:gd name="connsiteX3" fmla="*/ 3729696 w 5173662"/>
              <a:gd name="connsiteY3" fmla="*/ 1350660 h 6858000"/>
              <a:gd name="connsiteX4" fmla="*/ 3820217 w 5173662"/>
              <a:gd name="connsiteY4" fmla="*/ 1441181 h 6858000"/>
              <a:gd name="connsiteX5" fmla="*/ 4360085 w 5173662"/>
              <a:gd name="connsiteY5" fmla="*/ 901313 h 6858000"/>
              <a:gd name="connsiteX6" fmla="*/ 4360085 w 5173662"/>
              <a:gd name="connsiteY6" fmla="*/ 1365882 h 6858000"/>
              <a:gd name="connsiteX7" fmla="*/ 4488101 w 5173662"/>
              <a:gd name="connsiteY7" fmla="*/ 1365882 h 6858000"/>
              <a:gd name="connsiteX8" fmla="*/ 4488101 w 5173662"/>
              <a:gd name="connsiteY8" fmla="*/ 818256 h 6858000"/>
              <a:gd name="connsiteX9" fmla="*/ 4488102 w 5173662"/>
              <a:gd name="connsiteY9" fmla="*/ 818256 h 6858000"/>
              <a:gd name="connsiteX10" fmla="*/ 4488102 w 5173662"/>
              <a:gd name="connsiteY10" fmla="*/ 690240 h 6858000"/>
              <a:gd name="connsiteX11" fmla="*/ 4488101 w 5173662"/>
              <a:gd name="connsiteY11" fmla="*/ 690240 h 6858000"/>
              <a:gd name="connsiteX12" fmla="*/ 4360085 w 5173662"/>
              <a:gd name="connsiteY12" fmla="*/ 690240 h 6858000"/>
              <a:gd name="connsiteX13" fmla="*/ 0 w 5173662"/>
              <a:gd name="connsiteY13" fmla="*/ 0 h 6858000"/>
              <a:gd name="connsiteX14" fmla="*/ 5173662 w 5173662"/>
              <a:gd name="connsiteY14" fmla="*/ 0 h 6858000"/>
              <a:gd name="connsiteX15" fmla="*/ 5173662 w 5173662"/>
              <a:gd name="connsiteY15" fmla="*/ 6858000 h 6858000"/>
              <a:gd name="connsiteX16" fmla="*/ 0 w 5173662"/>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73662" h="6858000">
                <a:moveTo>
                  <a:pt x="3805872" y="690240"/>
                </a:moveTo>
                <a:lnTo>
                  <a:pt x="3805872" y="818256"/>
                </a:lnTo>
                <a:lnTo>
                  <a:pt x="4262100" y="818256"/>
                </a:lnTo>
                <a:lnTo>
                  <a:pt x="3729696" y="1350660"/>
                </a:lnTo>
                <a:lnTo>
                  <a:pt x="3820217" y="1441181"/>
                </a:lnTo>
                <a:lnTo>
                  <a:pt x="4360085" y="901313"/>
                </a:lnTo>
                <a:lnTo>
                  <a:pt x="4360085" y="1365882"/>
                </a:lnTo>
                <a:lnTo>
                  <a:pt x="4488101" y="1365882"/>
                </a:lnTo>
                <a:lnTo>
                  <a:pt x="4488101" y="818256"/>
                </a:lnTo>
                <a:lnTo>
                  <a:pt x="4488102" y="818256"/>
                </a:lnTo>
                <a:lnTo>
                  <a:pt x="4488102" y="690240"/>
                </a:lnTo>
                <a:lnTo>
                  <a:pt x="4488101" y="690240"/>
                </a:lnTo>
                <a:lnTo>
                  <a:pt x="4360085" y="690240"/>
                </a:lnTo>
                <a:close/>
                <a:moveTo>
                  <a:pt x="0" y="0"/>
                </a:moveTo>
                <a:lnTo>
                  <a:pt x="5173662" y="0"/>
                </a:lnTo>
                <a:lnTo>
                  <a:pt x="5173662" y="6858000"/>
                </a:lnTo>
                <a:lnTo>
                  <a:pt x="0" y="6858000"/>
                </a:lnTo>
                <a:close/>
              </a:path>
            </a:pathLst>
          </a:custGeom>
        </p:spPr>
        <p:txBody>
          <a:bodyPr wrap="square">
            <a:noAutofit/>
          </a:bodyPr>
          <a:lstStyle>
            <a:lvl1pPr marL="0" indent="0" algn="ctr">
              <a:buNone/>
              <a:defRPr/>
            </a:lvl1pPr>
          </a:lstStyle>
          <a:p>
            <a:r>
              <a:rPr lang="en-US" dirty="0"/>
              <a:t>Click icon to add picture</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88FD4BCE-35F6-425E-BEE7-07902E8BBFFC}" type="datetimeFigureOut">
              <a:rPr lang="en-US" smtClean="0"/>
            </a:fld>
            <a:endParaRPr lang="en-US" dirty="0"/>
          </a:p>
        </p:txBody>
      </p:sp>
      <p:sp>
        <p:nvSpPr>
          <p:cNvPr id="4" name="Footer Placeholder 3"/>
          <p:cNvSpPr>
            <a:spLocks noGrp="1"/>
          </p:cNvSpPr>
          <p:nvPr>
            <p:ph type="ftr" sz="quarter" idx="17"/>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1">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endParaRPr lang="en-US" dirty="0"/>
          </a:p>
        </p:txBody>
      </p:sp>
      <p:sp>
        <p:nvSpPr>
          <p:cNvPr id="3" name="Content Placeholder 2"/>
          <p:cNvSpPr>
            <a:spLocks noGrp="1"/>
          </p:cNvSpPr>
          <p:nvPr>
            <p:ph idx="1" hasCustomPrompt="1"/>
          </p:nvPr>
        </p:nvSpPr>
        <p:spPr>
          <a:xfrm>
            <a:off x="5753101" y="862641"/>
            <a:ext cx="4339805" cy="2566357"/>
          </a:xfrm>
        </p:spPr>
        <p:txBody>
          <a:bodyPr lIns="0" tIns="0" rIns="0" bIns="0" anchor="t" anchorCtr="0"/>
          <a:lstStyle>
            <a:lvl1pPr marL="0" indent="0">
              <a:lnSpc>
                <a:spcPct val="100000"/>
              </a:lnSpc>
              <a:spcBef>
                <a:spcPts val="1000"/>
              </a:spcBef>
              <a:buNone/>
              <a:defRPr/>
            </a:lvl1pPr>
            <a:lvl2pPr marL="742950" indent="-285750">
              <a:lnSpc>
                <a:spcPct val="100000"/>
              </a:lnSpc>
              <a:spcBef>
                <a:spcPts val="1000"/>
              </a:spcBef>
              <a:buFont typeface="Wingdings 3" panose="05040102010807070707" charset="2"/>
              <a:buChar char="u"/>
              <a:defRPr/>
            </a:lvl2pPr>
            <a:lvl3pPr marL="1200150" indent="-285750">
              <a:lnSpc>
                <a:spcPct val="100000"/>
              </a:lnSpc>
              <a:spcBef>
                <a:spcPts val="1000"/>
              </a:spcBef>
              <a:buFont typeface="Wingdings 3" panose="05040102010807070707" charset="2"/>
              <a:buChar char="u"/>
              <a:defRPr/>
            </a:lvl3pPr>
            <a:lvl4pPr marL="1543050" indent="-171450">
              <a:lnSpc>
                <a:spcPct val="100000"/>
              </a:lnSpc>
              <a:spcBef>
                <a:spcPts val="1000"/>
              </a:spcBef>
              <a:buFont typeface="Wingdings 3" panose="05040102010807070707" charset="2"/>
              <a:buChar char="u"/>
              <a:defRPr/>
            </a:lvl4pPr>
            <a:lvl5pPr marL="2000250" indent="-171450">
              <a:lnSpc>
                <a:spcPct val="100000"/>
              </a:lnSpc>
              <a:spcBef>
                <a:spcPts val="1000"/>
              </a:spcBef>
              <a:buFont typeface="Wingdings 3" panose="05040102010807070707" charset="2"/>
              <a:buChar char="u"/>
              <a:defRPr/>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Content Placeholder 2"/>
          <p:cNvSpPr>
            <a:spLocks noGrp="1"/>
          </p:cNvSpPr>
          <p:nvPr>
            <p:ph idx="12" hasCustomPrompt="1"/>
          </p:nvPr>
        </p:nvSpPr>
        <p:spPr>
          <a:xfrm>
            <a:off x="5753101" y="3657818"/>
            <a:ext cx="4339805" cy="2734053"/>
          </a:xfrm>
        </p:spPr>
        <p:txBody>
          <a:bodyPr lIns="0" tIns="0" rIns="0" bIns="0" anchor="t" anchorCtr="0"/>
          <a:lstStyle>
            <a:lvl1pPr marL="0" indent="0">
              <a:lnSpc>
                <a:spcPct val="100000"/>
              </a:lnSpc>
              <a:spcBef>
                <a:spcPts val="1000"/>
              </a:spcBef>
              <a:buNone/>
              <a:defRPr/>
            </a:lvl1pPr>
            <a:lvl2pPr marL="742950" indent="-285750">
              <a:lnSpc>
                <a:spcPct val="100000"/>
              </a:lnSpc>
              <a:spcBef>
                <a:spcPts val="1000"/>
              </a:spcBef>
              <a:buFont typeface="Wingdings 3" panose="05040102010807070707" charset="2"/>
              <a:buChar char="u"/>
              <a:defRPr/>
            </a:lvl2pPr>
            <a:lvl3pPr marL="1200150" indent="-285750">
              <a:lnSpc>
                <a:spcPct val="100000"/>
              </a:lnSpc>
              <a:spcBef>
                <a:spcPts val="1000"/>
              </a:spcBef>
              <a:buFont typeface="Wingdings 3" panose="05040102010807070707" charset="2"/>
              <a:buChar char="u"/>
              <a:defRPr/>
            </a:lvl3pPr>
            <a:lvl4pPr marL="1543050" indent="-171450">
              <a:lnSpc>
                <a:spcPct val="100000"/>
              </a:lnSpc>
              <a:spcBef>
                <a:spcPts val="1000"/>
              </a:spcBef>
              <a:buFont typeface="Wingdings 3" panose="05040102010807070707" charset="2"/>
              <a:buChar char="u"/>
              <a:defRPr/>
            </a:lvl4pPr>
            <a:lvl5pPr marL="2000250" indent="-171450">
              <a:lnSpc>
                <a:spcPct val="100000"/>
              </a:lnSpc>
              <a:spcBef>
                <a:spcPts val="1000"/>
              </a:spcBef>
              <a:buFont typeface="Wingdings 3" panose="05040102010807070707" charset="2"/>
              <a:buChar char="u"/>
              <a:defRPr/>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3"/>
          </p:nvPr>
        </p:nvSpPr>
        <p:spPr/>
        <p:txBody>
          <a:bodyPr/>
          <a:lstStyle/>
          <a:p>
            <a:fld id="{88FD4BCE-35F6-425E-BEE7-07902E8BBFFC}" type="datetimeFigureOut">
              <a:rPr lang="en-US" smtClean="0"/>
            </a:fld>
            <a:endParaRPr lang="en-US" dirty="0"/>
          </a:p>
        </p:txBody>
      </p:sp>
      <p:sp>
        <p:nvSpPr>
          <p:cNvPr id="7" name="Footer Placeholder 6"/>
          <p:cNvSpPr>
            <a:spLocks noGrp="1"/>
          </p:cNvSpPr>
          <p:nvPr>
            <p:ph type="ftr" sz="quarter" idx="14"/>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94945"/>
            <a:ext cx="10058400" cy="1280160"/>
          </a:xfrm>
        </p:spPr>
        <p:txBody>
          <a:bodyPr lIns="0" tIns="0" rIns="0" bIns="91440">
            <a:noAutofit/>
          </a:bodyPr>
          <a:lstStyle>
            <a:lvl1pPr>
              <a:lnSpc>
                <a:spcPts val="4500"/>
              </a:lnSpc>
              <a:defRPr sz="4000"/>
            </a:lvl1pPr>
          </a:lstStyle>
          <a:p>
            <a:r>
              <a:rPr lang="en-US" dirty="0"/>
              <a:t>Click to add title</a:t>
            </a:r>
            <a:endParaRPr lang="en-US" dirty="0"/>
          </a:p>
        </p:txBody>
      </p:sp>
      <p:sp>
        <p:nvSpPr>
          <p:cNvPr id="10" name="Content Placeholder 9"/>
          <p:cNvSpPr>
            <a:spLocks noGrp="1"/>
          </p:cNvSpPr>
          <p:nvPr>
            <p:ph sz="quarter" idx="13" hasCustomPrompt="1"/>
          </p:nvPr>
        </p:nvSpPr>
        <p:spPr>
          <a:xfrm>
            <a:off x="686741" y="2140864"/>
            <a:ext cx="3797114" cy="3494753"/>
          </a:xfrm>
        </p:spPr>
        <p:txBody>
          <a:bodyPr lIns="91440">
            <a:normAutofit/>
          </a:bodyPr>
          <a:lstStyle>
            <a:lvl1pPr>
              <a:spcBef>
                <a:spcPts val="2800"/>
              </a:spcBef>
              <a:defRPr sz="2400"/>
            </a:lvl1pPr>
            <a:lvl2pPr>
              <a:spcBef>
                <a:spcPts val="2800"/>
              </a:spcBef>
              <a:defRPr sz="2000"/>
            </a:lvl2pPr>
            <a:lvl3pPr>
              <a:spcBef>
                <a:spcPts val="2800"/>
              </a:spcBef>
              <a:defRPr sz="1800"/>
            </a:lvl3pPr>
            <a:lvl4pPr>
              <a:spcBef>
                <a:spcPts val="2800"/>
              </a:spcBef>
              <a:defRPr sz="1600"/>
            </a:lvl4pPr>
            <a:lvl5pPr>
              <a:spcBef>
                <a:spcPts val="2800"/>
              </a:spcBef>
              <a:defRPr sz="1600"/>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2" name="Table Placeholder 11"/>
          <p:cNvSpPr>
            <a:spLocks noGrp="1"/>
          </p:cNvSpPr>
          <p:nvPr>
            <p:ph type="tbl" sz="quarter" idx="14" hasCustomPrompt="1"/>
          </p:nvPr>
        </p:nvSpPr>
        <p:spPr>
          <a:xfrm>
            <a:off x="5054600" y="2103438"/>
            <a:ext cx="6451600" cy="3532187"/>
          </a:xfrm>
        </p:spPr>
        <p:txBody>
          <a:bodyPr/>
          <a:lstStyle>
            <a:lvl1pPr marL="0" indent="0" algn="ctr">
              <a:buNone/>
              <a:defRPr/>
            </a:lvl1pPr>
          </a:lstStyle>
          <a:p>
            <a:r>
              <a:rPr lang="en-US" dirty="0"/>
              <a:t>Click icon to add table</a:t>
            </a:r>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fld>
            <a:endParaRPr lang="en-US" dirty="0"/>
          </a:p>
        </p:txBody>
      </p:sp>
      <p:sp>
        <p:nvSpPr>
          <p:cNvPr id="3" name="Date Placeholder 2"/>
          <p:cNvSpPr>
            <a:spLocks noGrp="1"/>
          </p:cNvSpPr>
          <p:nvPr>
            <p:ph type="dt" sz="half" idx="15"/>
          </p:nvPr>
        </p:nvSpPr>
        <p:spPr/>
        <p:txBody>
          <a:bodyPr/>
          <a:lstStyle/>
          <a:p>
            <a:fld id="{88FD4BCE-35F6-425E-BEE7-07902E8BBFFC}" type="datetimeFigureOut">
              <a:rPr lang="en-US" smtClean="0"/>
            </a:fld>
            <a:endParaRPr lang="en-US" dirty="0"/>
          </a:p>
        </p:txBody>
      </p:sp>
      <p:sp>
        <p:nvSpPr>
          <p:cNvPr id="4" name="Footer Placeholder 3"/>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94946"/>
            <a:ext cx="3793387" cy="2734054"/>
          </a:xfrm>
          <a:prstGeom prst="rect">
            <a:avLst/>
          </a:prstGeom>
        </p:spPr>
        <p:txBody>
          <a:bodyPr vert="horz" lIns="0" tIns="0" rIns="0" bIns="0" rtlCol="0" anchor="t">
            <a:noAutofit/>
          </a:bodyPr>
          <a:lstStyle/>
          <a:p>
            <a:r>
              <a:rPr lang="en-US" dirty="0"/>
              <a:t>Click to edit Master title style</a:t>
            </a:r>
            <a:endParaRPr lang="en-US" dirty="0"/>
          </a:p>
        </p:txBody>
      </p:sp>
      <p:sp>
        <p:nvSpPr>
          <p:cNvPr id="3" name="Text Placeholder 2"/>
          <p:cNvSpPr>
            <a:spLocks noGrp="1"/>
          </p:cNvSpPr>
          <p:nvPr>
            <p:ph type="body" idx="1"/>
          </p:nvPr>
        </p:nvSpPr>
        <p:spPr>
          <a:xfrm>
            <a:off x="5571744" y="1926775"/>
            <a:ext cx="5862526" cy="4236279"/>
          </a:xfrm>
          <a:prstGeom prst="rect">
            <a:avLst/>
          </a:prstGeom>
        </p:spPr>
        <p:txBody>
          <a:bodyPr vert="horz" lIns="0" tIns="0" rIns="0" bIns="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Slide Number Placeholder 5"/>
          <p:cNvSpPr>
            <a:spLocks noGrp="1"/>
          </p:cNvSpPr>
          <p:nvPr>
            <p:ph type="sldNum" sz="quarter" idx="4"/>
          </p:nvPr>
        </p:nvSpPr>
        <p:spPr>
          <a:xfrm>
            <a:off x="685800" y="5943600"/>
            <a:ext cx="365760" cy="365760"/>
          </a:xfrm>
          <a:prstGeom prst="ellipse">
            <a:avLst/>
          </a:prstGeom>
          <a:solidFill>
            <a:schemeClr val="accent1">
              <a:lumMod val="40000"/>
              <a:lumOff val="60000"/>
            </a:schemeClr>
          </a:solidFill>
        </p:spPr>
        <p:txBody>
          <a:bodyPr vert="horz" lIns="0" tIns="0" rIns="0" bIns="0" rtlCol="0" anchor="ctr" anchorCtr="0"/>
          <a:lstStyle>
            <a:lvl1pPr algn="ctr">
              <a:defRPr sz="1000" b="1">
                <a:solidFill>
                  <a:schemeClr val="tx1">
                    <a:lumMod val="85000"/>
                    <a:lumOff val="15000"/>
                  </a:schemeClr>
                </a:solidFill>
              </a:defRPr>
            </a:lvl1pPr>
          </a:lstStyle>
          <a:p>
            <a:fld id="{D57F1E4F-1CFF-5643-939E-217C01CDF565}" type="slidenum">
              <a:rPr lang="en-US" smtClean="0"/>
            </a:fld>
            <a:endParaRPr lang="en-US" dirty="0"/>
          </a:p>
        </p:txBody>
      </p:sp>
      <p:grpSp>
        <p:nvGrpSpPr>
          <p:cNvPr id="7" name="Group 6"/>
          <p:cNvGrpSpPr/>
          <p:nvPr userDrawn="1"/>
        </p:nvGrpSpPr>
        <p:grpSpPr>
          <a:xfrm>
            <a:off x="10838266" y="752719"/>
            <a:ext cx="602728" cy="596004"/>
            <a:chOff x="11118823" y="513726"/>
            <a:chExt cx="602728" cy="596004"/>
          </a:xfrm>
        </p:grpSpPr>
        <p:cxnSp>
          <p:nvCxnSpPr>
            <p:cNvPr id="8" name="Straight Connector 7"/>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userDrawn="1"/>
        </p:nvCxnSpPr>
        <p:spPr>
          <a:xfrm>
            <a:off x="685800" y="6413944"/>
            <a:ext cx="386297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869107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88FD4BCE-35F6-425E-BEE7-07902E8BBFFC}"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defTabSz="457200" rtl="0" eaLnBrk="1" latinLnBrk="0" hangingPunct="1">
        <a:lnSpc>
          <a:spcPts val="4500"/>
        </a:lnSpc>
        <a:spcBef>
          <a:spcPct val="0"/>
        </a:spcBef>
        <a:buNone/>
        <a:defRPr sz="4000" b="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800" kern="1200">
          <a:solidFill>
            <a:schemeClr val="tx1">
              <a:lumMod val="85000"/>
              <a:lumOff val="15000"/>
            </a:schemeClr>
          </a:solidFill>
          <a:latin typeface="+mn-lt"/>
          <a:ea typeface="+mn-ea"/>
          <a:cs typeface="+mn-cs"/>
        </a:defRPr>
      </a:lvl1pPr>
      <a:lvl2pPr marL="742950" indent="-28575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600" kern="1200">
          <a:solidFill>
            <a:schemeClr val="tx1">
              <a:lumMod val="85000"/>
              <a:lumOff val="1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400" kern="1200">
          <a:solidFill>
            <a:schemeClr val="tx1">
              <a:lumMod val="85000"/>
              <a:lumOff val="1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200" kern="1200">
          <a:solidFill>
            <a:schemeClr val="tx1">
              <a:lumMod val="85000"/>
              <a:lumOff val="1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200" kern="1200">
          <a:solidFill>
            <a:schemeClr val="tx1">
              <a:lumMod val="85000"/>
              <a:lumOff val="1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image" Target="../media/image6.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5.xml"/><Relationship Id="rId2" Type="http://schemas.openxmlformats.org/officeDocument/2006/relationships/image" Target="../media/image8.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image" Target="../media/image9.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xml"/><Relationship Id="rId2" Type="http://schemas.openxmlformats.org/officeDocument/2006/relationships/image" Target="../media/image10.jpe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5.xml"/><Relationship Id="rId2" Type="http://schemas.openxmlformats.org/officeDocument/2006/relationships/image" Target="../media/image11.jpe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1" Type="http://schemas.openxmlformats.org/officeDocument/2006/relationships/slideLayout" Target="../slideLayouts/slideLayout15.xml"/><Relationship Id="rId10" Type="http://schemas.openxmlformats.org/officeDocument/2006/relationships/tags" Target="../tags/tag18.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ags" Target="../tags/tag8.xml"/><Relationship Id="rId4" Type="http://schemas.openxmlformats.org/officeDocument/2006/relationships/image" Target="../media/image1.jpe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685799"/>
            <a:ext cx="10058397" cy="4572000"/>
          </a:xfrm>
        </p:spPr>
        <p:txBody>
          <a:bodyPr/>
          <a:lstStyle/>
          <a:p>
            <a:pPr algn="ctr"/>
            <a:r>
              <a:rPr lang="en-US" dirty="0"/>
              <a:t>Academic Titan:</a:t>
            </a:r>
            <a:br>
              <a:rPr lang="en-US" dirty="0"/>
            </a:br>
            <a:r>
              <a:rPr lang="en-US" dirty="0"/>
              <a:t>Qian Zhongshu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685798"/>
            <a:ext cx="10058400" cy="4572000"/>
          </a:xfrm>
        </p:spPr>
        <p:txBody>
          <a:bodyPr/>
          <a:lstStyle/>
          <a:p>
            <a:pPr algn="ctr"/>
            <a:r>
              <a:rPr lang="en-US" sz="6000" dirty="0">
                <a:latin typeface="Times New Roman" panose="02020603050405020304" charset="0"/>
                <a:cs typeface="Times New Roman" panose="02020603050405020304" charset="0"/>
                <a:sym typeface="+mn-ea"/>
              </a:rPr>
              <a:t>2. </a:t>
            </a:r>
            <a:r>
              <a:rPr lang="en-US" sz="6000" dirty="0">
                <a:latin typeface="Times New Roman" panose="02020603050405020304" charset="0"/>
                <a:cs typeface="Times New Roman" panose="02020603050405020304" charset="0"/>
                <a:sym typeface="+mn-ea"/>
              </a:rPr>
              <a:t>Literary works of Qian</a:t>
            </a:r>
            <a:endParaRPr lang="en-US" sz="6000" dirty="0"/>
          </a:p>
        </p:txBody>
      </p:sp>
      <p:sp>
        <p:nvSpPr>
          <p:cNvPr id="3" name="Subtitle 2"/>
          <p:cNvSpPr>
            <a:spLocks noGrp="1"/>
          </p:cNvSpPr>
          <p:nvPr>
            <p:ph type="subTitle" idx="1"/>
          </p:nvPr>
        </p:nvSpPr>
        <p:spPr>
          <a:xfrm>
            <a:off x="685799" y="5267956"/>
            <a:ext cx="10058400" cy="914400"/>
          </a:xfrm>
        </p:spPr>
        <p:txBody>
          <a:bodyPr>
            <a:normAutofit/>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43930" y="2313940"/>
            <a:ext cx="5264150" cy="1657350"/>
          </a:xfrm>
        </p:spPr>
        <p:txBody>
          <a:bodyPr anchor="t" anchorCtr="0">
            <a:normAutofit/>
          </a:bodyPr>
          <a:lstStyle/>
          <a:p>
            <a:r>
              <a:rPr lang="en-US" altLang="zh-CN" i="1" dirty="0">
                <a:latin typeface="Times New Roman" panose="02020603050405020304" charset="0"/>
                <a:cs typeface="Times New Roman" panose="02020603050405020304" charset="0"/>
              </a:rPr>
              <a:t>Limited Views: Essays on Ideas and Letters</a:t>
            </a:r>
            <a:r>
              <a:rPr lang="en-US" altLang="zh-CN" dirty="0"/>
              <a:t> </a:t>
            </a:r>
            <a:endParaRPr lang="en-US" altLang="zh-CN" dirty="0"/>
          </a:p>
          <a:p>
            <a:endParaRPr lang="en-US" altLang="zh-CN" dirty="0"/>
          </a:p>
          <a:p>
            <a:endParaRPr lang="en-US" altLang="zh-CN" dirty="0"/>
          </a:p>
          <a:p>
            <a:endParaRPr lang="en-US" altLang="zh-CN" dirty="0"/>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4" name="图片 3" descr="6f061d950a7b02087bf48283e396e5d3572c11df620b"/>
          <p:cNvPicPr>
            <a:picLocks noChangeAspect="1"/>
          </p:cNvPicPr>
          <p:nvPr/>
        </p:nvPicPr>
        <p:blipFill>
          <a:blip r:embed="rId2"/>
          <a:stretch>
            <a:fillRect/>
          </a:stretch>
        </p:blipFill>
        <p:spPr>
          <a:xfrm>
            <a:off x="943610" y="243205"/>
            <a:ext cx="4495800" cy="520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43930" y="2313940"/>
            <a:ext cx="5264150" cy="1657350"/>
          </a:xfrm>
        </p:spPr>
        <p:txBody>
          <a:bodyPr anchor="t" anchorCtr="0">
            <a:normAutofit fontScale="90000"/>
          </a:bodyPr>
          <a:lstStyle/>
          <a:p>
            <a:endParaRPr lang="en-US" altLang="zh-CN" i="1" dirty="0">
              <a:latin typeface="Times New Roman" panose="02020603050405020304" charset="0"/>
              <a:cs typeface="Times New Roman" panose="02020603050405020304" charset="0"/>
            </a:endParaRPr>
          </a:p>
          <a:p>
            <a:r>
              <a:rPr lang="en-US" altLang="zh-CN" i="1" dirty="0">
                <a:latin typeface="Times New Roman" panose="02020603050405020304" charset="0"/>
                <a:cs typeface="Times New Roman" panose="02020603050405020304" charset="0"/>
              </a:rPr>
              <a:t>Patchwork: Essays on Art and Literature </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2" name="图片 1" descr="300"/>
          <p:cNvPicPr>
            <a:picLocks noChangeAspect="1"/>
          </p:cNvPicPr>
          <p:nvPr/>
        </p:nvPicPr>
        <p:blipFill>
          <a:blip r:embed="rId2"/>
          <a:stretch>
            <a:fillRect/>
          </a:stretch>
        </p:blipFill>
        <p:spPr>
          <a:xfrm>
            <a:off x="1377315" y="553085"/>
            <a:ext cx="3681095" cy="52101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2215" y="3114040"/>
            <a:ext cx="5248275" cy="1657350"/>
          </a:xfrm>
        </p:spPr>
        <p:txBody>
          <a:bodyPr anchor="t" anchorCtr="0">
            <a:normAutofit/>
          </a:bodyPr>
          <a:lstStyle/>
          <a:p>
            <a:r>
              <a:rPr lang="en-US" altLang="zh-CN" i="1" dirty="0">
                <a:latin typeface="Times New Roman" panose="02020603050405020304" charset="0"/>
                <a:cs typeface="Times New Roman" panose="02020603050405020304" charset="0"/>
              </a:rPr>
              <a:t>Fortress Besieged</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4" name="图片 3" descr="d043ad4bd11373f0eb1e56deeb1461f2fbed0475"/>
          <p:cNvPicPr>
            <a:picLocks noChangeAspect="1"/>
          </p:cNvPicPr>
          <p:nvPr/>
        </p:nvPicPr>
        <p:blipFill>
          <a:blip r:embed="rId2"/>
          <a:stretch>
            <a:fillRect/>
          </a:stretch>
        </p:blipFill>
        <p:spPr>
          <a:xfrm>
            <a:off x="1264285" y="718820"/>
            <a:ext cx="3488055" cy="51809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86425" y="2950845"/>
            <a:ext cx="5745480" cy="1657350"/>
          </a:xfrm>
        </p:spPr>
        <p:txBody>
          <a:bodyPr anchor="t" anchorCtr="0">
            <a:normAutofit/>
          </a:bodyPr>
          <a:lstStyle/>
          <a:p>
            <a:r>
              <a:rPr lang="en-US" altLang="zh-CN" i="1" dirty="0">
                <a:latin typeface="Times New Roman" panose="02020603050405020304" charset="0"/>
                <a:cs typeface="Times New Roman" panose="02020603050405020304" charset="0"/>
              </a:rPr>
              <a:t>Written in the Margins of Life</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2" name="图片 1" descr="2934349b033b5bb5a934e30336d3d539b700bc68"/>
          <p:cNvPicPr>
            <a:picLocks noChangeAspect="1"/>
          </p:cNvPicPr>
          <p:nvPr/>
        </p:nvPicPr>
        <p:blipFill>
          <a:blip r:embed="rId2"/>
          <a:stretch>
            <a:fillRect/>
          </a:stretch>
        </p:blipFill>
        <p:spPr>
          <a:xfrm>
            <a:off x="1075055" y="510540"/>
            <a:ext cx="3657600" cy="53403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51880" y="2950845"/>
            <a:ext cx="5745480" cy="1657350"/>
          </a:xfrm>
        </p:spPr>
        <p:txBody>
          <a:bodyPr anchor="t" anchorCtr="0">
            <a:normAutofit/>
          </a:bodyPr>
          <a:lstStyle/>
          <a:p>
            <a:r>
              <a:rPr lang="en-US" altLang="zh-CN" i="1" dirty="0">
                <a:latin typeface="Times New Roman" panose="02020603050405020304" charset="0"/>
                <a:cs typeface="Times New Roman" panose="02020603050405020304" charset="0"/>
              </a:rPr>
              <a:t>Humans·Beasts·Ghosts </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4" name="图片 3" descr="u=540171901,2028212422&amp;fm=3074&amp;app=3074&amp;f=JPEG"/>
          <p:cNvPicPr>
            <a:picLocks noChangeAspect="1"/>
          </p:cNvPicPr>
          <p:nvPr/>
        </p:nvPicPr>
        <p:blipFill>
          <a:blip r:embed="rId2"/>
          <a:stretch>
            <a:fillRect/>
          </a:stretch>
        </p:blipFill>
        <p:spPr>
          <a:xfrm>
            <a:off x="1108710" y="813435"/>
            <a:ext cx="3895090" cy="50857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3165" y="2950845"/>
            <a:ext cx="7118985" cy="1657350"/>
          </a:xfrm>
        </p:spPr>
        <p:txBody>
          <a:bodyPr anchor="t" anchorCtr="0">
            <a:normAutofit/>
          </a:bodyPr>
          <a:lstStyle/>
          <a:p>
            <a:r>
              <a:rPr lang="en-US" altLang="zh-CN" i="1" dirty="0">
                <a:latin typeface="Times New Roman" panose="02020603050405020304" charset="0"/>
                <a:cs typeface="Times New Roman" panose="02020603050405020304" charset="0"/>
              </a:rPr>
              <a:t>Selected Poems of the Song Dynasty</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2" name="图片 1" descr="7aa6bc8740351f45a094bdbe7ffd5594"/>
          <p:cNvPicPr>
            <a:picLocks noChangeAspect="1"/>
          </p:cNvPicPr>
          <p:nvPr/>
        </p:nvPicPr>
        <p:blipFill>
          <a:blip r:embed="rId2"/>
          <a:srcRect b="4225"/>
          <a:stretch>
            <a:fillRect/>
          </a:stretch>
        </p:blipFill>
        <p:spPr>
          <a:xfrm>
            <a:off x="1332230" y="375920"/>
            <a:ext cx="3258820" cy="55238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3165" y="2600325"/>
            <a:ext cx="7118985" cy="1657350"/>
          </a:xfrm>
        </p:spPr>
        <p:txBody>
          <a:bodyPr anchor="t" anchorCtr="0">
            <a:normAutofit/>
          </a:bodyPr>
          <a:lstStyle/>
          <a:p>
            <a:r>
              <a:rPr lang="en-US" altLang="zh-CN" i="1" dirty="0">
                <a:latin typeface="Times New Roman" panose="02020603050405020304" charset="0"/>
                <a:cs typeface="Times New Roman" panose="02020603050405020304" charset="0"/>
              </a:rPr>
              <a:t>The First Edition of Poems by Zhongshu Jun</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4" name="图片 3" descr="708"/>
          <p:cNvPicPr>
            <a:picLocks noChangeAspect="1"/>
          </p:cNvPicPr>
          <p:nvPr/>
        </p:nvPicPr>
        <p:blipFill>
          <a:blip r:embed="rId2"/>
          <a:stretch>
            <a:fillRect/>
          </a:stretch>
        </p:blipFill>
        <p:spPr>
          <a:xfrm>
            <a:off x="1264285" y="288290"/>
            <a:ext cx="3028950" cy="5610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52515" y="3035935"/>
            <a:ext cx="7118985" cy="1657350"/>
          </a:xfrm>
        </p:spPr>
        <p:txBody>
          <a:bodyPr anchor="t" anchorCtr="0">
            <a:normAutofit/>
          </a:bodyPr>
          <a:lstStyle/>
          <a:p>
            <a:r>
              <a:rPr lang="en-US" altLang="zh-CN" i="1" dirty="0">
                <a:latin typeface="Times New Roman" panose="02020603050405020304" charset="0"/>
                <a:cs typeface="Times New Roman" panose="02020603050405020304" charset="0"/>
              </a:rPr>
              <a:t>H</a:t>
            </a:r>
            <a:r>
              <a:rPr lang="en-US" altLang="zh-CN" i="1" dirty="0">
                <a:latin typeface="Times New Roman" panose="02020603050405020304" charset="0"/>
                <a:cs typeface="Times New Roman" panose="02020603050405020304" charset="0"/>
              </a:rPr>
              <a:t>uai Ju Shi Cun</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2" name="图片 1" descr="010cdb128ea5251a_b"/>
          <p:cNvPicPr>
            <a:picLocks noChangeAspect="1"/>
          </p:cNvPicPr>
          <p:nvPr/>
        </p:nvPicPr>
        <p:blipFill>
          <a:blip r:embed="rId2"/>
          <a:srcRect b="6513"/>
          <a:stretch>
            <a:fillRect/>
          </a:stretch>
        </p:blipFill>
        <p:spPr>
          <a:xfrm>
            <a:off x="818515" y="744855"/>
            <a:ext cx="3630295" cy="52501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981075"/>
            <a:ext cx="11716385" cy="55562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任意多边形: 形状 12"/>
          <p:cNvSpPr/>
          <p:nvPr>
            <p:custDataLst>
              <p:tags r:id="rId2"/>
            </p:custDataLst>
          </p:nvPr>
        </p:nvSpPr>
        <p:spPr>
          <a:xfrm>
            <a:off x="0" y="729615"/>
            <a:ext cx="12192000" cy="3704590"/>
          </a:xfrm>
          <a:custGeom>
            <a:avLst/>
            <a:gdLst>
              <a:gd name="connsiteX0" fmla="*/ 0 w 12191999"/>
              <a:gd name="connsiteY0" fmla="*/ 0 h 3704539"/>
              <a:gd name="connsiteX1" fmla="*/ 0 w 12191999"/>
              <a:gd name="connsiteY1" fmla="*/ 1703984 h 3704539"/>
              <a:gd name="connsiteX2" fmla="*/ 76581 w 12191999"/>
              <a:gd name="connsiteY2" fmla="*/ 1634643 h 3704539"/>
              <a:gd name="connsiteX3" fmla="*/ 364084 w 12191999"/>
              <a:gd name="connsiteY3" fmla="*/ 1663294 h 3704539"/>
              <a:gd name="connsiteX4" fmla="*/ 384658 w 12191999"/>
              <a:gd name="connsiteY4" fmla="*/ 1668628 h 3704539"/>
              <a:gd name="connsiteX5" fmla="*/ 808025 w 12191999"/>
              <a:gd name="connsiteY5" fmla="*/ 1823923 h 3704539"/>
              <a:gd name="connsiteX6" fmla="*/ 1103909 w 12191999"/>
              <a:gd name="connsiteY6" fmla="*/ 1733474 h 3704539"/>
              <a:gd name="connsiteX7" fmla="*/ 1146353 w 12191999"/>
              <a:gd name="connsiteY7" fmla="*/ 1731112 h 3704539"/>
              <a:gd name="connsiteX8" fmla="*/ 1334567 w 12191999"/>
              <a:gd name="connsiteY8" fmla="*/ 1780108 h 3704539"/>
              <a:gd name="connsiteX9" fmla="*/ 1364818 w 12191999"/>
              <a:gd name="connsiteY9" fmla="*/ 1781175 h 3704539"/>
              <a:gd name="connsiteX10" fmla="*/ 1647292 w 12191999"/>
              <a:gd name="connsiteY10" fmla="*/ 1728902 h 3704539"/>
              <a:gd name="connsiteX11" fmla="*/ 1684096 w 12191999"/>
              <a:gd name="connsiteY11" fmla="*/ 1732026 h 3704539"/>
              <a:gd name="connsiteX12" fmla="*/ 1914068 w 12191999"/>
              <a:gd name="connsiteY12" fmla="*/ 1816989 h 3704539"/>
              <a:gd name="connsiteX13" fmla="*/ 1952092 w 12191999"/>
              <a:gd name="connsiteY13" fmla="*/ 1819885 h 3704539"/>
              <a:gd name="connsiteX14" fmla="*/ 2389556 w 12191999"/>
              <a:gd name="connsiteY14" fmla="*/ 1730731 h 3704539"/>
              <a:gd name="connsiteX15" fmla="*/ 2438934 w 12191999"/>
              <a:gd name="connsiteY15" fmla="*/ 1739036 h 3704539"/>
              <a:gd name="connsiteX16" fmla="*/ 2557272 w 12191999"/>
              <a:gd name="connsiteY16" fmla="*/ 1808988 h 3704539"/>
              <a:gd name="connsiteX17" fmla="*/ 2610764 w 12191999"/>
              <a:gd name="connsiteY17" fmla="*/ 1816303 h 3704539"/>
              <a:gd name="connsiteX18" fmla="*/ 2763393 w 12191999"/>
              <a:gd name="connsiteY18" fmla="*/ 1775384 h 3704539"/>
              <a:gd name="connsiteX19" fmla="*/ 2815438 w 12191999"/>
              <a:gd name="connsiteY19" fmla="*/ 1781861 h 3704539"/>
              <a:gd name="connsiteX20" fmla="*/ 2855748 w 12191999"/>
              <a:gd name="connsiteY20" fmla="*/ 1804416 h 3704539"/>
              <a:gd name="connsiteX21" fmla="*/ 2925166 w 12191999"/>
              <a:gd name="connsiteY21" fmla="*/ 1803578 h 3704539"/>
              <a:gd name="connsiteX22" fmla="*/ 3022702 w 12191999"/>
              <a:gd name="connsiteY22" fmla="*/ 1745894 h 3704539"/>
              <a:gd name="connsiteX23" fmla="*/ 3092272 w 12191999"/>
              <a:gd name="connsiteY23" fmla="*/ 1745133 h 3704539"/>
              <a:gd name="connsiteX24" fmla="*/ 3207639 w 12191999"/>
              <a:gd name="connsiteY24" fmla="*/ 1810055 h 3704539"/>
              <a:gd name="connsiteX25" fmla="*/ 3259379 w 12191999"/>
              <a:gd name="connsiteY25" fmla="*/ 1816760 h 3704539"/>
              <a:gd name="connsiteX26" fmla="*/ 3391891 w 12191999"/>
              <a:gd name="connsiteY26" fmla="*/ 1782166 h 3704539"/>
              <a:gd name="connsiteX27" fmla="*/ 3437687 w 12191999"/>
              <a:gd name="connsiteY27" fmla="*/ 1785823 h 3704539"/>
              <a:gd name="connsiteX28" fmla="*/ 3491789 w 12191999"/>
              <a:gd name="connsiteY28" fmla="*/ 1809750 h 3704539"/>
              <a:gd name="connsiteX29" fmla="*/ 3554121 w 12191999"/>
              <a:gd name="connsiteY29" fmla="*/ 1806778 h 3704539"/>
              <a:gd name="connsiteX30" fmla="*/ 3677946 w 12191999"/>
              <a:gd name="connsiteY30" fmla="*/ 1737131 h 3704539"/>
              <a:gd name="connsiteX31" fmla="*/ 3722218 w 12191999"/>
              <a:gd name="connsiteY31" fmla="*/ 1728902 h 3704539"/>
              <a:gd name="connsiteX32" fmla="*/ 3983965 w 12191999"/>
              <a:gd name="connsiteY32" fmla="*/ 1767154 h 3704539"/>
              <a:gd name="connsiteX33" fmla="*/ 3996614 w 12191999"/>
              <a:gd name="connsiteY33" fmla="*/ 1767840 h 3704539"/>
              <a:gd name="connsiteX34" fmla="*/ 4188790 w 12191999"/>
              <a:gd name="connsiteY34" fmla="*/ 1760753 h 3704539"/>
              <a:gd name="connsiteX35" fmla="*/ 4222928 w 12191999"/>
              <a:gd name="connsiteY35" fmla="*/ 1768297 h 3704539"/>
              <a:gd name="connsiteX36" fmla="*/ 4446042 w 12191999"/>
              <a:gd name="connsiteY36" fmla="*/ 1881835 h 3704539"/>
              <a:gd name="connsiteX37" fmla="*/ 4502049 w 12191999"/>
              <a:gd name="connsiteY37" fmla="*/ 1884959 h 3704539"/>
              <a:gd name="connsiteX38" fmla="*/ 4653077 w 12191999"/>
              <a:gd name="connsiteY38" fmla="*/ 1828343 h 3704539"/>
              <a:gd name="connsiteX39" fmla="*/ 4677537 w 12191999"/>
              <a:gd name="connsiteY39" fmla="*/ 1823923 h 3704539"/>
              <a:gd name="connsiteX40" fmla="*/ 4811497 w 12191999"/>
              <a:gd name="connsiteY40" fmla="*/ 1823923 h 3704539"/>
              <a:gd name="connsiteX41" fmla="*/ 4848454 w 12191999"/>
              <a:gd name="connsiteY41" fmla="*/ 1813331 h 3704539"/>
              <a:gd name="connsiteX42" fmla="*/ 4898060 w 12191999"/>
              <a:gd name="connsiteY42" fmla="*/ 1782318 h 3704539"/>
              <a:gd name="connsiteX43" fmla="*/ 4966564 w 12191999"/>
              <a:gd name="connsiteY43" fmla="*/ 1779270 h 3704539"/>
              <a:gd name="connsiteX44" fmla="*/ 5005959 w 12191999"/>
              <a:gd name="connsiteY44" fmla="*/ 1799311 h 3704539"/>
              <a:gd name="connsiteX45" fmla="*/ 5042307 w 12191999"/>
              <a:gd name="connsiteY45" fmla="*/ 1806702 h 3704539"/>
              <a:gd name="connsiteX46" fmla="*/ 5107229 w 12191999"/>
              <a:gd name="connsiteY46" fmla="*/ 1802283 h 3704539"/>
              <a:gd name="connsiteX47" fmla="*/ 5162322 w 12191999"/>
              <a:gd name="connsiteY47" fmla="*/ 1823618 h 3704539"/>
              <a:gd name="connsiteX48" fmla="*/ 5220158 w 12191999"/>
              <a:gd name="connsiteY48" fmla="*/ 1884045 h 3704539"/>
              <a:gd name="connsiteX49" fmla="*/ 5246675 w 12191999"/>
              <a:gd name="connsiteY49" fmla="*/ 1901343 h 3704539"/>
              <a:gd name="connsiteX50" fmla="*/ 5466207 w 12191999"/>
              <a:gd name="connsiteY50" fmla="*/ 1981124 h 3704539"/>
              <a:gd name="connsiteX51" fmla="*/ 5478933 w 12191999"/>
              <a:gd name="connsiteY51" fmla="*/ 1987296 h 3704539"/>
              <a:gd name="connsiteX52" fmla="*/ 5831129 w 12191999"/>
              <a:gd name="connsiteY52" fmla="*/ 2183054 h 3704539"/>
              <a:gd name="connsiteX53" fmla="*/ 6024144 w 12191999"/>
              <a:gd name="connsiteY53" fmla="*/ 2187321 h 3704539"/>
              <a:gd name="connsiteX54" fmla="*/ 6078779 w 12191999"/>
              <a:gd name="connsiteY54" fmla="*/ 2205000 h 3704539"/>
              <a:gd name="connsiteX55" fmla="*/ 6355995 w 12191999"/>
              <a:gd name="connsiteY55" fmla="*/ 2334692 h 3704539"/>
              <a:gd name="connsiteX56" fmla="*/ 6851219 w 12191999"/>
              <a:gd name="connsiteY56" fmla="*/ 2254606 h 3704539"/>
              <a:gd name="connsiteX57" fmla="*/ 6906616 w 12191999"/>
              <a:gd name="connsiteY57" fmla="*/ 2264055 h 3704539"/>
              <a:gd name="connsiteX58" fmla="*/ 6981063 w 12191999"/>
              <a:gd name="connsiteY58" fmla="*/ 2313356 h 3704539"/>
              <a:gd name="connsiteX59" fmla="*/ 7049719 w 12191999"/>
              <a:gd name="connsiteY59" fmla="*/ 2318004 h 3704539"/>
              <a:gd name="connsiteX60" fmla="*/ 7372274 w 12191999"/>
              <a:gd name="connsiteY60" fmla="*/ 2159203 h 3704539"/>
              <a:gd name="connsiteX61" fmla="*/ 7479030 w 12191999"/>
              <a:gd name="connsiteY61" fmla="*/ 2186559 h 3704539"/>
              <a:gd name="connsiteX62" fmla="*/ 7520940 w 12191999"/>
              <a:gd name="connsiteY62" fmla="*/ 2197760 h 3704539"/>
              <a:gd name="connsiteX63" fmla="*/ 7774000 w 12191999"/>
              <a:gd name="connsiteY63" fmla="*/ 2183511 h 3704539"/>
              <a:gd name="connsiteX64" fmla="*/ 7786726 w 12191999"/>
              <a:gd name="connsiteY64" fmla="*/ 2183968 h 3704539"/>
              <a:gd name="connsiteX65" fmla="*/ 7886091 w 12191999"/>
              <a:gd name="connsiteY65" fmla="*/ 2196617 h 3704539"/>
              <a:gd name="connsiteX66" fmla="*/ 7923048 w 12191999"/>
              <a:gd name="connsiteY66" fmla="*/ 2191207 h 3704539"/>
              <a:gd name="connsiteX67" fmla="*/ 7976769 w 12191999"/>
              <a:gd name="connsiteY67" fmla="*/ 2167433 h 3704539"/>
              <a:gd name="connsiteX68" fmla="*/ 8046111 w 12191999"/>
              <a:gd name="connsiteY68" fmla="*/ 2174977 h 3704539"/>
              <a:gd name="connsiteX69" fmla="*/ 8116214 w 12191999"/>
              <a:gd name="connsiteY69" fmla="*/ 2226335 h 3704539"/>
              <a:gd name="connsiteX70" fmla="*/ 8195691 w 12191999"/>
              <a:gd name="connsiteY70" fmla="*/ 2228317 h 3704539"/>
              <a:gd name="connsiteX71" fmla="*/ 8395869 w 12191999"/>
              <a:gd name="connsiteY71" fmla="*/ 2096567 h 3704539"/>
              <a:gd name="connsiteX72" fmla="*/ 8451952 w 12191999"/>
              <a:gd name="connsiteY72" fmla="*/ 2087423 h 3704539"/>
              <a:gd name="connsiteX73" fmla="*/ 8650757 w 12191999"/>
              <a:gd name="connsiteY73" fmla="*/ 2139925 h 3704539"/>
              <a:gd name="connsiteX74" fmla="*/ 8676513 w 12191999"/>
              <a:gd name="connsiteY74" fmla="*/ 2141754 h 3704539"/>
              <a:gd name="connsiteX75" fmla="*/ 8849715 w 12191999"/>
              <a:gd name="connsiteY75" fmla="*/ 2121865 h 3704539"/>
              <a:gd name="connsiteX76" fmla="*/ 8891092 w 12191999"/>
              <a:gd name="connsiteY76" fmla="*/ 2129942 h 3704539"/>
              <a:gd name="connsiteX77" fmla="*/ 8967292 w 12191999"/>
              <a:gd name="connsiteY77" fmla="*/ 2171624 h 3704539"/>
              <a:gd name="connsiteX78" fmla="*/ 9012022 w 12191999"/>
              <a:gd name="connsiteY78" fmla="*/ 2179244 h 3704539"/>
              <a:gd name="connsiteX79" fmla="*/ 9266454 w 12191999"/>
              <a:gd name="connsiteY79" fmla="*/ 2137486 h 3704539"/>
              <a:gd name="connsiteX80" fmla="*/ 9293200 w 12191999"/>
              <a:gd name="connsiteY80" fmla="*/ 2138325 h 3704539"/>
              <a:gd name="connsiteX81" fmla="*/ 9446133 w 12191999"/>
              <a:gd name="connsiteY81" fmla="*/ 2173224 h 3704539"/>
              <a:gd name="connsiteX82" fmla="*/ 9463736 w 12191999"/>
              <a:gd name="connsiteY82" fmla="*/ 2174900 h 3704539"/>
              <a:gd name="connsiteX83" fmla="*/ 9704527 w 12191999"/>
              <a:gd name="connsiteY83" fmla="*/ 2167662 h 3704539"/>
              <a:gd name="connsiteX84" fmla="*/ 9736684 w 12191999"/>
              <a:gd name="connsiteY84" fmla="*/ 2174443 h 3704539"/>
              <a:gd name="connsiteX85" fmla="*/ 9831781 w 12191999"/>
              <a:gd name="connsiteY85" fmla="*/ 2219935 h 3704539"/>
              <a:gd name="connsiteX86" fmla="*/ 9844812 w 12191999"/>
              <a:gd name="connsiteY86" fmla="*/ 2224659 h 3704539"/>
              <a:gd name="connsiteX87" fmla="*/ 9986391 w 12191999"/>
              <a:gd name="connsiteY87" fmla="*/ 2260321 h 3704539"/>
              <a:gd name="connsiteX88" fmla="*/ 10006584 w 12191999"/>
              <a:gd name="connsiteY88" fmla="*/ 2262378 h 3704539"/>
              <a:gd name="connsiteX89" fmla="*/ 10171252 w 12191999"/>
              <a:gd name="connsiteY89" fmla="*/ 2254834 h 3704539"/>
              <a:gd name="connsiteX90" fmla="*/ 10324796 w 12191999"/>
              <a:gd name="connsiteY90" fmla="*/ 2243938 h 3704539"/>
              <a:gd name="connsiteX91" fmla="*/ 10399318 w 12191999"/>
              <a:gd name="connsiteY91" fmla="*/ 2310308 h 3704539"/>
              <a:gd name="connsiteX92" fmla="*/ 10461269 w 12191999"/>
              <a:gd name="connsiteY92" fmla="*/ 3704539 h 3704539"/>
              <a:gd name="connsiteX93" fmla="*/ 12192000 w 12191999"/>
              <a:gd name="connsiteY93" fmla="*/ 3704539 h 3704539"/>
              <a:gd name="connsiteX94" fmla="*/ 12192000 w 12191999"/>
              <a:gd name="connsiteY94" fmla="*/ 0 h 3704539"/>
              <a:gd name="connsiteX95" fmla="*/ 0 w 12191999"/>
              <a:gd name="connsiteY95" fmla="*/ 0 h 370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1999" h="3704539">
                <a:moveTo>
                  <a:pt x="0" y="0"/>
                </a:moveTo>
                <a:lnTo>
                  <a:pt x="0" y="1703984"/>
                </a:lnTo>
                <a:cubicBezTo>
                  <a:pt x="0" y="1662760"/>
                  <a:pt x="35585" y="1630604"/>
                  <a:pt x="76581" y="1634643"/>
                </a:cubicBezTo>
                <a:lnTo>
                  <a:pt x="364084" y="1663294"/>
                </a:lnTo>
                <a:cubicBezTo>
                  <a:pt x="371170" y="1663979"/>
                  <a:pt x="378104" y="1665808"/>
                  <a:pt x="384658" y="1668628"/>
                </a:cubicBezTo>
                <a:cubicBezTo>
                  <a:pt x="443332" y="1693926"/>
                  <a:pt x="747903" y="1823923"/>
                  <a:pt x="808025" y="1823923"/>
                </a:cubicBezTo>
                <a:cubicBezTo>
                  <a:pt x="862965" y="1823923"/>
                  <a:pt x="1042645" y="1756943"/>
                  <a:pt x="1103909" y="1733474"/>
                </a:cubicBezTo>
                <a:cubicBezTo>
                  <a:pt x="1117473" y="1728292"/>
                  <a:pt x="1132256" y="1727454"/>
                  <a:pt x="1146353" y="1731112"/>
                </a:cubicBezTo>
                <a:lnTo>
                  <a:pt x="1334567" y="1780108"/>
                </a:lnTo>
                <a:cubicBezTo>
                  <a:pt x="1344473" y="1782699"/>
                  <a:pt x="1354760" y="1783080"/>
                  <a:pt x="1364818" y="1781175"/>
                </a:cubicBezTo>
                <a:lnTo>
                  <a:pt x="1647292" y="1728902"/>
                </a:lnTo>
                <a:cubicBezTo>
                  <a:pt x="1659636" y="1726616"/>
                  <a:pt x="1672361" y="1727683"/>
                  <a:pt x="1684096" y="1732026"/>
                </a:cubicBezTo>
                <a:lnTo>
                  <a:pt x="1914068" y="1816989"/>
                </a:lnTo>
                <a:cubicBezTo>
                  <a:pt x="1926260" y="1821485"/>
                  <a:pt x="1939442" y="1822475"/>
                  <a:pt x="1952092" y="1819885"/>
                </a:cubicBezTo>
                <a:lnTo>
                  <a:pt x="2389556" y="1730731"/>
                </a:lnTo>
                <a:cubicBezTo>
                  <a:pt x="2406472" y="1727302"/>
                  <a:pt x="2424074" y="1730273"/>
                  <a:pt x="2438934" y="1739036"/>
                </a:cubicBezTo>
                <a:lnTo>
                  <a:pt x="2557272" y="1808988"/>
                </a:lnTo>
                <a:cubicBezTo>
                  <a:pt x="2573426" y="1818513"/>
                  <a:pt x="2592705" y="1821180"/>
                  <a:pt x="2610764" y="1816303"/>
                </a:cubicBezTo>
                <a:lnTo>
                  <a:pt x="2763393" y="1775384"/>
                </a:lnTo>
                <a:cubicBezTo>
                  <a:pt x="2780919" y="1770659"/>
                  <a:pt x="2799588" y="1773022"/>
                  <a:pt x="2815438" y="1781861"/>
                </a:cubicBezTo>
                <a:lnTo>
                  <a:pt x="2855748" y="1804416"/>
                </a:lnTo>
                <a:cubicBezTo>
                  <a:pt x="2877388" y="1816532"/>
                  <a:pt x="2903830" y="1816151"/>
                  <a:pt x="2925166" y="1803578"/>
                </a:cubicBezTo>
                <a:lnTo>
                  <a:pt x="3022702" y="1745894"/>
                </a:lnTo>
                <a:cubicBezTo>
                  <a:pt x="3044114" y="1733245"/>
                  <a:pt x="3070631" y="1732940"/>
                  <a:pt x="3092272" y="1745133"/>
                </a:cubicBezTo>
                <a:lnTo>
                  <a:pt x="3207639" y="1810055"/>
                </a:lnTo>
                <a:cubicBezTo>
                  <a:pt x="3223413" y="1818894"/>
                  <a:pt x="3241929" y="1821333"/>
                  <a:pt x="3259379" y="1816760"/>
                </a:cubicBezTo>
                <a:lnTo>
                  <a:pt x="3391891" y="1782166"/>
                </a:lnTo>
                <a:cubicBezTo>
                  <a:pt x="3407131" y="1778203"/>
                  <a:pt x="3423285" y="1779499"/>
                  <a:pt x="3437687" y="1785823"/>
                </a:cubicBezTo>
                <a:lnTo>
                  <a:pt x="3491789" y="1809750"/>
                </a:lnTo>
                <a:cubicBezTo>
                  <a:pt x="3511906" y="1818665"/>
                  <a:pt x="3534994" y="1817523"/>
                  <a:pt x="3554121" y="1806778"/>
                </a:cubicBezTo>
                <a:lnTo>
                  <a:pt x="3677946" y="1737131"/>
                </a:lnTo>
                <a:cubicBezTo>
                  <a:pt x="3691357" y="1729588"/>
                  <a:pt x="3706901" y="1726692"/>
                  <a:pt x="3722218" y="1728902"/>
                </a:cubicBezTo>
                <a:lnTo>
                  <a:pt x="3983965" y="1767154"/>
                </a:lnTo>
                <a:cubicBezTo>
                  <a:pt x="3988156" y="1767764"/>
                  <a:pt x="3992347" y="1767993"/>
                  <a:pt x="3996614" y="1767840"/>
                </a:cubicBezTo>
                <a:lnTo>
                  <a:pt x="4188790" y="1760753"/>
                </a:lnTo>
                <a:cubicBezTo>
                  <a:pt x="4200601" y="1760296"/>
                  <a:pt x="4212413" y="1762887"/>
                  <a:pt x="4222928" y="1768297"/>
                </a:cubicBezTo>
                <a:lnTo>
                  <a:pt x="4446042" y="1881835"/>
                </a:lnTo>
                <a:cubicBezTo>
                  <a:pt x="4463415" y="1890674"/>
                  <a:pt x="4483761" y="1891818"/>
                  <a:pt x="4502049" y="1884959"/>
                </a:cubicBezTo>
                <a:lnTo>
                  <a:pt x="4653077" y="1828343"/>
                </a:lnTo>
                <a:cubicBezTo>
                  <a:pt x="4660926" y="1825447"/>
                  <a:pt x="4669155" y="1823923"/>
                  <a:pt x="4677537" y="1823923"/>
                </a:cubicBezTo>
                <a:lnTo>
                  <a:pt x="4811497" y="1823923"/>
                </a:lnTo>
                <a:cubicBezTo>
                  <a:pt x="4824527" y="1823923"/>
                  <a:pt x="4837405" y="1820266"/>
                  <a:pt x="4848454" y="1813331"/>
                </a:cubicBezTo>
                <a:lnTo>
                  <a:pt x="4898060" y="1782318"/>
                </a:lnTo>
                <a:cubicBezTo>
                  <a:pt x="4918786" y="1769364"/>
                  <a:pt x="4944771" y="1768221"/>
                  <a:pt x="4966564" y="1779270"/>
                </a:cubicBezTo>
                <a:lnTo>
                  <a:pt x="5005959" y="1799311"/>
                </a:lnTo>
                <a:cubicBezTo>
                  <a:pt x="5017161" y="1805026"/>
                  <a:pt x="5029734" y="1807540"/>
                  <a:pt x="5042307" y="1806702"/>
                </a:cubicBezTo>
                <a:lnTo>
                  <a:pt x="5107229" y="1802283"/>
                </a:lnTo>
                <a:cubicBezTo>
                  <a:pt x="5127879" y="1800835"/>
                  <a:pt x="5147996" y="1808683"/>
                  <a:pt x="5162322" y="1823618"/>
                </a:cubicBezTo>
                <a:lnTo>
                  <a:pt x="5220158" y="1884045"/>
                </a:lnTo>
                <a:cubicBezTo>
                  <a:pt x="5227549" y="1891741"/>
                  <a:pt x="5236617" y="1897685"/>
                  <a:pt x="5246675" y="1901343"/>
                </a:cubicBezTo>
                <a:lnTo>
                  <a:pt x="5466207" y="1981124"/>
                </a:lnTo>
                <a:cubicBezTo>
                  <a:pt x="5470627" y="1982724"/>
                  <a:pt x="5474894" y="1984781"/>
                  <a:pt x="5478933" y="1987296"/>
                </a:cubicBezTo>
                <a:cubicBezTo>
                  <a:pt x="5520233" y="2012747"/>
                  <a:pt x="5762625" y="2161185"/>
                  <a:pt x="5831129" y="2183054"/>
                </a:cubicBezTo>
                <a:cubicBezTo>
                  <a:pt x="5884545" y="2200123"/>
                  <a:pt x="5975909" y="2192884"/>
                  <a:pt x="6024144" y="2187321"/>
                </a:cubicBezTo>
                <a:cubicBezTo>
                  <a:pt x="6044032" y="2185035"/>
                  <a:pt x="6063844" y="2191588"/>
                  <a:pt x="6078779" y="2205000"/>
                </a:cubicBezTo>
                <a:cubicBezTo>
                  <a:pt x="6123661" y="2245538"/>
                  <a:pt x="6230341" y="2328672"/>
                  <a:pt x="6355995" y="2334692"/>
                </a:cubicBezTo>
                <a:cubicBezTo>
                  <a:pt x="6493612" y="2341245"/>
                  <a:pt x="6762064" y="2277085"/>
                  <a:pt x="6851219" y="2254606"/>
                </a:cubicBezTo>
                <a:cubicBezTo>
                  <a:pt x="6870192" y="2249805"/>
                  <a:pt x="6890309" y="2253234"/>
                  <a:pt x="6906616" y="2264055"/>
                </a:cubicBezTo>
                <a:lnTo>
                  <a:pt x="6981063" y="2313356"/>
                </a:lnTo>
                <a:cubicBezTo>
                  <a:pt x="7001561" y="2326920"/>
                  <a:pt x="7027621" y="2328672"/>
                  <a:pt x="7049719" y="2318004"/>
                </a:cubicBezTo>
                <a:cubicBezTo>
                  <a:pt x="7133692" y="2277542"/>
                  <a:pt x="7339203" y="2178177"/>
                  <a:pt x="7372274" y="2159203"/>
                </a:cubicBezTo>
                <a:cubicBezTo>
                  <a:pt x="7401764" y="2142287"/>
                  <a:pt x="7452208" y="2169338"/>
                  <a:pt x="7479030" y="2186559"/>
                </a:cubicBezTo>
                <a:cubicBezTo>
                  <a:pt x="7491527" y="2194560"/>
                  <a:pt x="7506158" y="2198599"/>
                  <a:pt x="7520940" y="2197760"/>
                </a:cubicBezTo>
                <a:lnTo>
                  <a:pt x="7774000" y="2183511"/>
                </a:lnTo>
                <a:cubicBezTo>
                  <a:pt x="7778268" y="2183282"/>
                  <a:pt x="7782535" y="2183435"/>
                  <a:pt x="7786726" y="2183968"/>
                </a:cubicBezTo>
                <a:lnTo>
                  <a:pt x="7886091" y="2196617"/>
                </a:lnTo>
                <a:cubicBezTo>
                  <a:pt x="7898664" y="2198218"/>
                  <a:pt x="7911465" y="2196389"/>
                  <a:pt x="7923048" y="2191207"/>
                </a:cubicBezTo>
                <a:lnTo>
                  <a:pt x="7976769" y="2167433"/>
                </a:lnTo>
                <a:cubicBezTo>
                  <a:pt x="7999553" y="2157375"/>
                  <a:pt x="8025994" y="2160194"/>
                  <a:pt x="8046111" y="2174977"/>
                </a:cubicBezTo>
                <a:lnTo>
                  <a:pt x="8116214" y="2226335"/>
                </a:lnTo>
                <a:cubicBezTo>
                  <a:pt x="8139685" y="2243557"/>
                  <a:pt x="8171383" y="2244319"/>
                  <a:pt x="8195691" y="2228317"/>
                </a:cubicBezTo>
                <a:lnTo>
                  <a:pt x="8395869" y="2096567"/>
                </a:lnTo>
                <a:cubicBezTo>
                  <a:pt x="8412403" y="2085670"/>
                  <a:pt x="8432825" y="2082317"/>
                  <a:pt x="8451952" y="2087423"/>
                </a:cubicBezTo>
                <a:lnTo>
                  <a:pt x="8650757" y="2139925"/>
                </a:lnTo>
                <a:cubicBezTo>
                  <a:pt x="8659139" y="2142135"/>
                  <a:pt x="8667902" y="2142744"/>
                  <a:pt x="8676513" y="2141754"/>
                </a:cubicBezTo>
                <a:lnTo>
                  <a:pt x="8849715" y="2121865"/>
                </a:lnTo>
                <a:cubicBezTo>
                  <a:pt x="8864041" y="2120189"/>
                  <a:pt x="8878443" y="2123085"/>
                  <a:pt x="8891092" y="2129942"/>
                </a:cubicBezTo>
                <a:lnTo>
                  <a:pt x="8967292" y="2171624"/>
                </a:lnTo>
                <a:cubicBezTo>
                  <a:pt x="8980932" y="2179092"/>
                  <a:pt x="8996705" y="2181759"/>
                  <a:pt x="9012022" y="2179244"/>
                </a:cubicBezTo>
                <a:lnTo>
                  <a:pt x="9266454" y="2137486"/>
                </a:lnTo>
                <a:cubicBezTo>
                  <a:pt x="9275368" y="2136039"/>
                  <a:pt x="9284437" y="2136343"/>
                  <a:pt x="9293200" y="2138325"/>
                </a:cubicBezTo>
                <a:lnTo>
                  <a:pt x="9446133" y="2173224"/>
                </a:lnTo>
                <a:cubicBezTo>
                  <a:pt x="9451924" y="2174520"/>
                  <a:pt x="9457792" y="2175129"/>
                  <a:pt x="9463736" y="2174900"/>
                </a:cubicBezTo>
                <a:lnTo>
                  <a:pt x="9704527" y="2167662"/>
                </a:lnTo>
                <a:cubicBezTo>
                  <a:pt x="9715652" y="2167357"/>
                  <a:pt x="9726702" y="2169643"/>
                  <a:pt x="9736684" y="2174443"/>
                </a:cubicBezTo>
                <a:lnTo>
                  <a:pt x="9831781" y="2219935"/>
                </a:lnTo>
                <a:cubicBezTo>
                  <a:pt x="9835972" y="2221916"/>
                  <a:pt x="9840315" y="2223516"/>
                  <a:pt x="9844812" y="2224659"/>
                </a:cubicBezTo>
                <a:lnTo>
                  <a:pt x="9986391" y="2260321"/>
                </a:lnTo>
                <a:cubicBezTo>
                  <a:pt x="9993020" y="2261997"/>
                  <a:pt x="9999802" y="2262683"/>
                  <a:pt x="10006584" y="2262378"/>
                </a:cubicBezTo>
                <a:lnTo>
                  <a:pt x="10171252" y="2254834"/>
                </a:lnTo>
                <a:lnTo>
                  <a:pt x="10324796" y="2243938"/>
                </a:lnTo>
                <a:cubicBezTo>
                  <a:pt x="10363886" y="2241195"/>
                  <a:pt x="10397566" y="2271141"/>
                  <a:pt x="10399318" y="2310308"/>
                </a:cubicBezTo>
                <a:lnTo>
                  <a:pt x="10461269" y="3704539"/>
                </a:lnTo>
                <a:lnTo>
                  <a:pt x="12192000" y="3704539"/>
                </a:lnTo>
                <a:lnTo>
                  <a:pt x="12192000" y="0"/>
                </a:lnTo>
                <a:lnTo>
                  <a:pt x="0" y="0"/>
                </a:lnTo>
                <a:close/>
              </a:path>
            </a:pathLst>
          </a:custGeom>
          <a:gradFill>
            <a:gsLst>
              <a:gs pos="100000">
                <a:schemeClr val="bg1"/>
              </a:gs>
              <a:gs pos="0">
                <a:schemeClr val="bg1">
                  <a:lumMod val="85000"/>
                  <a:lumOff val="15000"/>
                </a:schemeClr>
              </a:gs>
            </a:gsLst>
            <a:lin ang="0" scaled="0"/>
          </a:gradFill>
          <a:ln w="7620" cap="flat">
            <a:noFill/>
            <a:prstDash val="solid"/>
            <a:miter/>
          </a:ln>
          <a:effectLst>
            <a:outerShdw blurRad="279400" dist="38100" dir="5400000" algn="t" rotWithShape="0">
              <a:schemeClr val="accent1">
                <a:lumMod val="50000"/>
                <a:alpha val="85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3"/>
          <p:cNvSpPr/>
          <p:nvPr>
            <p:custDataLst>
              <p:tags r:id="rId3"/>
            </p:custDataLst>
          </p:nvPr>
        </p:nvSpPr>
        <p:spPr>
          <a:xfrm>
            <a:off x="-46355" y="3704590"/>
            <a:ext cx="12192000" cy="3153410"/>
          </a:xfrm>
          <a:custGeom>
            <a:avLst/>
            <a:gdLst>
              <a:gd name="connsiteX0" fmla="*/ 10461269 w 12191999"/>
              <a:gd name="connsiteY0" fmla="*/ 0 h 3153308"/>
              <a:gd name="connsiteX1" fmla="*/ 10526192 w 12191999"/>
              <a:gd name="connsiteY1" fmla="*/ 1461059 h 3153308"/>
              <a:gd name="connsiteX2" fmla="*/ 10456621 w 12191999"/>
              <a:gd name="connsiteY2" fmla="*/ 1533830 h 3153308"/>
              <a:gd name="connsiteX3" fmla="*/ 10162565 w 12191999"/>
              <a:gd name="connsiteY3" fmla="*/ 1533830 h 3153308"/>
              <a:gd name="connsiteX4" fmla="*/ 10131552 w 12191999"/>
              <a:gd name="connsiteY4" fmla="*/ 1526591 h 3153308"/>
              <a:gd name="connsiteX5" fmla="*/ 9962084 w 12191999"/>
              <a:gd name="connsiteY5" fmla="*/ 1442466 h 3153308"/>
              <a:gd name="connsiteX6" fmla="*/ 9886340 w 12191999"/>
              <a:gd name="connsiteY6" fmla="*/ 1451458 h 3153308"/>
              <a:gd name="connsiteX7" fmla="*/ 9829648 w 12191999"/>
              <a:gd name="connsiteY7" fmla="*/ 1498930 h 3153308"/>
              <a:gd name="connsiteX8" fmla="*/ 9743998 w 12191999"/>
              <a:gd name="connsiteY8" fmla="*/ 1501902 h 3153308"/>
              <a:gd name="connsiteX9" fmla="*/ 9581312 w 12191999"/>
              <a:gd name="connsiteY9" fmla="*/ 1383716 h 3153308"/>
              <a:gd name="connsiteX10" fmla="*/ 9508083 w 12191999"/>
              <a:gd name="connsiteY10" fmla="*/ 1378305 h 3153308"/>
              <a:gd name="connsiteX11" fmla="*/ 9290913 w 12191999"/>
              <a:gd name="connsiteY11" fmla="*/ 1491767 h 3153308"/>
              <a:gd name="connsiteX12" fmla="*/ 9249614 w 12191999"/>
              <a:gd name="connsiteY12" fmla="*/ 1499083 h 3153308"/>
              <a:gd name="connsiteX13" fmla="*/ 9096603 w 12191999"/>
              <a:gd name="connsiteY13" fmla="*/ 1479118 h 3153308"/>
              <a:gd name="connsiteX14" fmla="*/ 9079611 w 12191999"/>
              <a:gd name="connsiteY14" fmla="*/ 1478966 h 3153308"/>
              <a:gd name="connsiteX15" fmla="*/ 8915628 w 12191999"/>
              <a:gd name="connsiteY15" fmla="*/ 1497787 h 3153308"/>
              <a:gd name="connsiteX16" fmla="*/ 8855735 w 12191999"/>
              <a:gd name="connsiteY16" fmla="*/ 1475003 h 3153308"/>
              <a:gd name="connsiteX17" fmla="*/ 8855735 w 12191999"/>
              <a:gd name="connsiteY17" fmla="*/ 1475003 h 3153308"/>
              <a:gd name="connsiteX18" fmla="*/ 8791498 w 12191999"/>
              <a:gd name="connsiteY18" fmla="*/ 1452906 h 3153308"/>
              <a:gd name="connsiteX19" fmla="*/ 8579434 w 12191999"/>
              <a:gd name="connsiteY19" fmla="*/ 1491006 h 3153308"/>
              <a:gd name="connsiteX20" fmla="*/ 8547430 w 12191999"/>
              <a:gd name="connsiteY20" fmla="*/ 1489253 h 3153308"/>
              <a:gd name="connsiteX21" fmla="*/ 8367141 w 12191999"/>
              <a:gd name="connsiteY21" fmla="*/ 1436141 h 3153308"/>
              <a:gd name="connsiteX22" fmla="*/ 8326298 w 12191999"/>
              <a:gd name="connsiteY22" fmla="*/ 1436599 h 3153308"/>
              <a:gd name="connsiteX23" fmla="*/ 8147837 w 12191999"/>
              <a:gd name="connsiteY23" fmla="*/ 1493596 h 3153308"/>
              <a:gd name="connsiteX24" fmla="*/ 8108290 w 12191999"/>
              <a:gd name="connsiteY24" fmla="*/ 1525829 h 3153308"/>
              <a:gd name="connsiteX25" fmla="*/ 8022107 w 12191999"/>
              <a:gd name="connsiteY25" fmla="*/ 1679067 h 3153308"/>
              <a:gd name="connsiteX26" fmla="*/ 7970672 w 12191999"/>
              <a:gd name="connsiteY26" fmla="*/ 1713967 h 3153308"/>
              <a:gd name="connsiteX27" fmla="*/ 7593178 w 12191999"/>
              <a:gd name="connsiteY27" fmla="*/ 1764563 h 3153308"/>
              <a:gd name="connsiteX28" fmla="*/ 7583957 w 12191999"/>
              <a:gd name="connsiteY28" fmla="*/ 1765173 h 3153308"/>
              <a:gd name="connsiteX29" fmla="*/ 7446645 w 12191999"/>
              <a:gd name="connsiteY29" fmla="*/ 1765173 h 3153308"/>
              <a:gd name="connsiteX30" fmla="*/ 7403211 w 12191999"/>
              <a:gd name="connsiteY30" fmla="*/ 1749933 h 3153308"/>
              <a:gd name="connsiteX31" fmla="*/ 7215454 w 12191999"/>
              <a:gd name="connsiteY31" fmla="*/ 1600048 h 3153308"/>
              <a:gd name="connsiteX32" fmla="*/ 7129044 w 12191999"/>
              <a:gd name="connsiteY32" fmla="*/ 1599667 h 3153308"/>
              <a:gd name="connsiteX33" fmla="*/ 7008038 w 12191999"/>
              <a:gd name="connsiteY33" fmla="*/ 1694459 h 3153308"/>
              <a:gd name="connsiteX34" fmla="*/ 6965061 w 12191999"/>
              <a:gd name="connsiteY34" fmla="*/ 1709318 h 3153308"/>
              <a:gd name="connsiteX35" fmla="*/ 6780962 w 12191999"/>
              <a:gd name="connsiteY35" fmla="*/ 1709318 h 3153308"/>
              <a:gd name="connsiteX36" fmla="*/ 6764350 w 12191999"/>
              <a:gd name="connsiteY36" fmla="*/ 1707337 h 3153308"/>
              <a:gd name="connsiteX37" fmla="*/ 6449797 w 12191999"/>
              <a:gd name="connsiteY37" fmla="*/ 1630071 h 3153308"/>
              <a:gd name="connsiteX38" fmla="*/ 6445606 w 12191999"/>
              <a:gd name="connsiteY38" fmla="*/ 1628927 h 3153308"/>
              <a:gd name="connsiteX39" fmla="*/ 6044337 w 12191999"/>
              <a:gd name="connsiteY39" fmla="*/ 1503426 h 3153308"/>
              <a:gd name="connsiteX40" fmla="*/ 6034507 w 12191999"/>
              <a:gd name="connsiteY40" fmla="*/ 1501140 h 3153308"/>
              <a:gd name="connsiteX41" fmla="*/ 5925922 w 12191999"/>
              <a:gd name="connsiteY41" fmla="*/ 1483843 h 3153308"/>
              <a:gd name="connsiteX42" fmla="*/ 5864276 w 12191999"/>
              <a:gd name="connsiteY42" fmla="*/ 1504874 h 3153308"/>
              <a:gd name="connsiteX43" fmla="*/ 5601919 w 12191999"/>
              <a:gd name="connsiteY43" fmla="*/ 1783232 h 3153308"/>
              <a:gd name="connsiteX44" fmla="*/ 5551247 w 12191999"/>
              <a:gd name="connsiteY44" fmla="*/ 1805102 h 3153308"/>
              <a:gd name="connsiteX45" fmla="*/ 5424069 w 12191999"/>
              <a:gd name="connsiteY45" fmla="*/ 1805102 h 3153308"/>
              <a:gd name="connsiteX46" fmla="*/ 5378425 w 12191999"/>
              <a:gd name="connsiteY46" fmla="*/ 1788109 h 3153308"/>
              <a:gd name="connsiteX47" fmla="*/ 5269688 w 12191999"/>
              <a:gd name="connsiteY47" fmla="*/ 1693850 h 3153308"/>
              <a:gd name="connsiteX48" fmla="*/ 5177409 w 12191999"/>
              <a:gd name="connsiteY48" fmla="*/ 1694764 h 3153308"/>
              <a:gd name="connsiteX49" fmla="*/ 4956582 w 12191999"/>
              <a:gd name="connsiteY49" fmla="*/ 1893799 h 3153308"/>
              <a:gd name="connsiteX50" fmla="*/ 4917491 w 12191999"/>
              <a:gd name="connsiteY50" fmla="*/ 1911325 h 3153308"/>
              <a:gd name="connsiteX51" fmla="*/ 4652087 w 12191999"/>
              <a:gd name="connsiteY51" fmla="*/ 1940357 h 3153308"/>
              <a:gd name="connsiteX52" fmla="*/ 4644542 w 12191999"/>
              <a:gd name="connsiteY52" fmla="*/ 1940738 h 3153308"/>
              <a:gd name="connsiteX53" fmla="*/ 4443679 w 12191999"/>
              <a:gd name="connsiteY53" fmla="*/ 1940738 h 3153308"/>
              <a:gd name="connsiteX54" fmla="*/ 4420515 w 12191999"/>
              <a:gd name="connsiteY54" fmla="*/ 1936776 h 3153308"/>
              <a:gd name="connsiteX55" fmla="*/ 4286479 w 12191999"/>
              <a:gd name="connsiteY55" fmla="*/ 1889455 h 3153308"/>
              <a:gd name="connsiteX56" fmla="*/ 4259809 w 12191999"/>
              <a:gd name="connsiteY56" fmla="*/ 1885569 h 3153308"/>
              <a:gd name="connsiteX57" fmla="*/ 4115181 w 12191999"/>
              <a:gd name="connsiteY57" fmla="*/ 1892732 h 3153308"/>
              <a:gd name="connsiteX58" fmla="*/ 3902278 w 12191999"/>
              <a:gd name="connsiteY58" fmla="*/ 1892732 h 3153308"/>
              <a:gd name="connsiteX59" fmla="*/ 3864788 w 12191999"/>
              <a:gd name="connsiteY59" fmla="*/ 1881759 h 3153308"/>
              <a:gd name="connsiteX60" fmla="*/ 3831031 w 12191999"/>
              <a:gd name="connsiteY60" fmla="*/ 1860194 h 3153308"/>
              <a:gd name="connsiteX61" fmla="*/ 3779063 w 12191999"/>
              <a:gd name="connsiteY61" fmla="*/ 1850745 h 3153308"/>
              <a:gd name="connsiteX62" fmla="*/ 3357143 w 12191999"/>
              <a:gd name="connsiteY62" fmla="*/ 1940509 h 3153308"/>
              <a:gd name="connsiteX63" fmla="*/ 2940634 w 12191999"/>
              <a:gd name="connsiteY63" fmla="*/ 2012290 h 3153308"/>
              <a:gd name="connsiteX64" fmla="*/ 2629205 w 12191999"/>
              <a:gd name="connsiteY64" fmla="*/ 2059381 h 3153308"/>
              <a:gd name="connsiteX65" fmla="*/ 2619147 w 12191999"/>
              <a:gd name="connsiteY65" fmla="*/ 2061667 h 3153308"/>
              <a:gd name="connsiteX66" fmla="*/ 2396414 w 12191999"/>
              <a:gd name="connsiteY66" fmla="*/ 2130247 h 3153308"/>
              <a:gd name="connsiteX67" fmla="*/ 2385060 w 12191999"/>
              <a:gd name="connsiteY67" fmla="*/ 2132762 h 3153308"/>
              <a:gd name="connsiteX68" fmla="*/ 2159356 w 12191999"/>
              <a:gd name="connsiteY68" fmla="*/ 2162556 h 3153308"/>
              <a:gd name="connsiteX69" fmla="*/ 2139925 w 12191999"/>
              <a:gd name="connsiteY69" fmla="*/ 2168042 h 3153308"/>
              <a:gd name="connsiteX70" fmla="*/ 1896237 w 12191999"/>
              <a:gd name="connsiteY70" fmla="*/ 2277389 h 3153308"/>
              <a:gd name="connsiteX71" fmla="*/ 1867738 w 12191999"/>
              <a:gd name="connsiteY71" fmla="*/ 2283486 h 3153308"/>
              <a:gd name="connsiteX72" fmla="*/ 1575740 w 12191999"/>
              <a:gd name="connsiteY72" fmla="*/ 2283486 h 3153308"/>
              <a:gd name="connsiteX73" fmla="*/ 1556842 w 12191999"/>
              <a:gd name="connsiteY73" fmla="*/ 2286076 h 3153308"/>
              <a:gd name="connsiteX74" fmla="*/ 1427378 w 12191999"/>
              <a:gd name="connsiteY74" fmla="*/ 2322576 h 3153308"/>
              <a:gd name="connsiteX75" fmla="*/ 1421740 w 12191999"/>
              <a:gd name="connsiteY75" fmla="*/ 2324405 h 3153308"/>
              <a:gd name="connsiteX76" fmla="*/ 1203122 w 12191999"/>
              <a:gd name="connsiteY76" fmla="*/ 2406625 h 3153308"/>
              <a:gd name="connsiteX77" fmla="*/ 1178585 w 12191999"/>
              <a:gd name="connsiteY77" fmla="*/ 2411121 h 3153308"/>
              <a:gd name="connsiteX78" fmla="*/ 1090803 w 12191999"/>
              <a:gd name="connsiteY78" fmla="*/ 2411121 h 3153308"/>
              <a:gd name="connsiteX79" fmla="*/ 1075335 w 12191999"/>
              <a:gd name="connsiteY79" fmla="*/ 2409368 h 3153308"/>
              <a:gd name="connsiteX80" fmla="*/ 940156 w 12191999"/>
              <a:gd name="connsiteY80" fmla="*/ 2378583 h 3153308"/>
              <a:gd name="connsiteX81" fmla="*/ 882015 w 12191999"/>
              <a:gd name="connsiteY81" fmla="*/ 2391461 h 3153308"/>
              <a:gd name="connsiteX82" fmla="*/ 758190 w 12191999"/>
              <a:gd name="connsiteY82" fmla="*/ 2487473 h 3153308"/>
              <a:gd name="connsiteX83" fmla="*/ 702031 w 12191999"/>
              <a:gd name="connsiteY83" fmla="*/ 2500732 h 3153308"/>
              <a:gd name="connsiteX84" fmla="*/ 469925 w 12191999"/>
              <a:gd name="connsiteY84" fmla="*/ 2454936 h 3153308"/>
              <a:gd name="connsiteX85" fmla="*/ 430911 w 12191999"/>
              <a:gd name="connsiteY85" fmla="*/ 2458441 h 3153308"/>
              <a:gd name="connsiteX86" fmla="*/ 325831 w 12191999"/>
              <a:gd name="connsiteY86" fmla="*/ 2499893 h 3153308"/>
              <a:gd name="connsiteX87" fmla="*/ 289560 w 12191999"/>
              <a:gd name="connsiteY87" fmla="*/ 2503932 h 3153308"/>
              <a:gd name="connsiteX88" fmla="*/ 58979 w 12191999"/>
              <a:gd name="connsiteY88" fmla="*/ 2468118 h 3153308"/>
              <a:gd name="connsiteX89" fmla="*/ 0 w 12191999"/>
              <a:gd name="connsiteY89" fmla="*/ 2399309 h 3153308"/>
              <a:gd name="connsiteX90" fmla="*/ 0 w 12191999"/>
              <a:gd name="connsiteY90" fmla="*/ 3153308 h 3153308"/>
              <a:gd name="connsiteX91" fmla="*/ 12192000 w 12191999"/>
              <a:gd name="connsiteY91" fmla="*/ 3153308 h 3153308"/>
              <a:gd name="connsiteX92" fmla="*/ 12192000 w 12191999"/>
              <a:gd name="connsiteY92" fmla="*/ 0 h 3153308"/>
              <a:gd name="connsiteX93" fmla="*/ 10461269 w 12191999"/>
              <a:gd name="connsiteY93" fmla="*/ 0 h 31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191999" h="3153308">
                <a:moveTo>
                  <a:pt x="10461269" y="0"/>
                </a:moveTo>
                <a:lnTo>
                  <a:pt x="10526192" y="1461059"/>
                </a:lnTo>
                <a:cubicBezTo>
                  <a:pt x="10527944" y="1500683"/>
                  <a:pt x="10496322" y="1533830"/>
                  <a:pt x="10456621" y="1533830"/>
                </a:cubicBezTo>
                <a:lnTo>
                  <a:pt x="10162565" y="1533830"/>
                </a:lnTo>
                <a:cubicBezTo>
                  <a:pt x="10151821" y="1533830"/>
                  <a:pt x="10141229" y="1531315"/>
                  <a:pt x="10131552" y="1526591"/>
                </a:cubicBezTo>
                <a:lnTo>
                  <a:pt x="9962084" y="1442466"/>
                </a:lnTo>
                <a:cubicBezTo>
                  <a:pt x="9937319" y="1430122"/>
                  <a:pt x="9907600" y="1433703"/>
                  <a:pt x="9886340" y="1451458"/>
                </a:cubicBezTo>
                <a:lnTo>
                  <a:pt x="9829648" y="1498930"/>
                </a:lnTo>
                <a:cubicBezTo>
                  <a:pt x="9805187" y="1519428"/>
                  <a:pt x="9769830" y="1520647"/>
                  <a:pt x="9743998" y="1501902"/>
                </a:cubicBezTo>
                <a:lnTo>
                  <a:pt x="9581312" y="1383716"/>
                </a:lnTo>
                <a:cubicBezTo>
                  <a:pt x="9559900" y="1368171"/>
                  <a:pt x="9531554" y="1366114"/>
                  <a:pt x="9508083" y="1378305"/>
                </a:cubicBezTo>
                <a:lnTo>
                  <a:pt x="9290913" y="1491767"/>
                </a:lnTo>
                <a:cubicBezTo>
                  <a:pt x="9278264" y="1498397"/>
                  <a:pt x="9263787" y="1500988"/>
                  <a:pt x="9249614" y="1499083"/>
                </a:cubicBezTo>
                <a:lnTo>
                  <a:pt x="9096603" y="1479118"/>
                </a:lnTo>
                <a:cubicBezTo>
                  <a:pt x="9090965" y="1478356"/>
                  <a:pt x="9085250" y="1478356"/>
                  <a:pt x="9079611" y="1478966"/>
                </a:cubicBezTo>
                <a:lnTo>
                  <a:pt x="8915628" y="1497787"/>
                </a:lnTo>
                <a:cubicBezTo>
                  <a:pt x="8893150" y="1500378"/>
                  <a:pt x="8870823" y="1491920"/>
                  <a:pt x="8855735" y="1475003"/>
                </a:cubicBezTo>
                <a:lnTo>
                  <a:pt x="8855735" y="1475003"/>
                </a:lnTo>
                <a:cubicBezTo>
                  <a:pt x="8839581" y="1457020"/>
                  <a:pt x="8815274" y="1448638"/>
                  <a:pt x="8791498" y="1452906"/>
                </a:cubicBezTo>
                <a:lnTo>
                  <a:pt x="8579434" y="1491006"/>
                </a:lnTo>
                <a:cubicBezTo>
                  <a:pt x="8568766" y="1492911"/>
                  <a:pt x="8557794" y="1492301"/>
                  <a:pt x="8547430" y="1489253"/>
                </a:cubicBezTo>
                <a:lnTo>
                  <a:pt x="8367141" y="1436141"/>
                </a:lnTo>
                <a:cubicBezTo>
                  <a:pt x="8353806" y="1432179"/>
                  <a:pt x="8339557" y="1432331"/>
                  <a:pt x="8326298" y="1436599"/>
                </a:cubicBezTo>
                <a:lnTo>
                  <a:pt x="8147837" y="1493596"/>
                </a:lnTo>
                <a:cubicBezTo>
                  <a:pt x="8131074" y="1498930"/>
                  <a:pt x="8116901" y="1510436"/>
                  <a:pt x="8108290" y="1525829"/>
                </a:cubicBezTo>
                <a:lnTo>
                  <a:pt x="8022107" y="1679067"/>
                </a:lnTo>
                <a:cubicBezTo>
                  <a:pt x="8011364" y="1698117"/>
                  <a:pt x="7992314" y="1711071"/>
                  <a:pt x="7970672" y="1713967"/>
                </a:cubicBezTo>
                <a:lnTo>
                  <a:pt x="7593178" y="1764563"/>
                </a:lnTo>
                <a:cubicBezTo>
                  <a:pt x="7590130" y="1764944"/>
                  <a:pt x="7587006" y="1765173"/>
                  <a:pt x="7583957" y="1765173"/>
                </a:cubicBezTo>
                <a:lnTo>
                  <a:pt x="7446645" y="1765173"/>
                </a:lnTo>
                <a:cubicBezTo>
                  <a:pt x="7430872" y="1765173"/>
                  <a:pt x="7415556" y="1759839"/>
                  <a:pt x="7403211" y="1749933"/>
                </a:cubicBezTo>
                <a:lnTo>
                  <a:pt x="7215454" y="1600048"/>
                </a:lnTo>
                <a:cubicBezTo>
                  <a:pt x="7190232" y="1579931"/>
                  <a:pt x="7154418" y="1579778"/>
                  <a:pt x="7129044" y="1599667"/>
                </a:cubicBezTo>
                <a:lnTo>
                  <a:pt x="7008038" y="1694459"/>
                </a:lnTo>
                <a:cubicBezTo>
                  <a:pt x="6995770" y="1704060"/>
                  <a:pt x="6980682" y="1709318"/>
                  <a:pt x="6965061" y="1709318"/>
                </a:cubicBezTo>
                <a:lnTo>
                  <a:pt x="6780962" y="1709318"/>
                </a:lnTo>
                <a:cubicBezTo>
                  <a:pt x="6775399" y="1709318"/>
                  <a:pt x="6769761" y="1708633"/>
                  <a:pt x="6764350" y="1707337"/>
                </a:cubicBezTo>
                <a:lnTo>
                  <a:pt x="6449797" y="1630071"/>
                </a:lnTo>
                <a:cubicBezTo>
                  <a:pt x="6448425" y="1629689"/>
                  <a:pt x="6446978" y="1629308"/>
                  <a:pt x="6445606" y="1628927"/>
                </a:cubicBezTo>
                <a:lnTo>
                  <a:pt x="6044337" y="1503426"/>
                </a:lnTo>
                <a:cubicBezTo>
                  <a:pt x="6041136" y="1502436"/>
                  <a:pt x="6037860" y="1501673"/>
                  <a:pt x="6034507" y="1501140"/>
                </a:cubicBezTo>
                <a:lnTo>
                  <a:pt x="5925922" y="1483843"/>
                </a:lnTo>
                <a:cubicBezTo>
                  <a:pt x="5903138" y="1480185"/>
                  <a:pt x="5880049" y="1488110"/>
                  <a:pt x="5864276" y="1504874"/>
                </a:cubicBezTo>
                <a:lnTo>
                  <a:pt x="5601919" y="1783232"/>
                </a:lnTo>
                <a:cubicBezTo>
                  <a:pt x="5588737" y="1797177"/>
                  <a:pt x="5570449" y="1805102"/>
                  <a:pt x="5551247" y="1805102"/>
                </a:cubicBezTo>
                <a:lnTo>
                  <a:pt x="5424069" y="1805102"/>
                </a:lnTo>
                <a:cubicBezTo>
                  <a:pt x="5407305" y="1805102"/>
                  <a:pt x="5391150" y="1799082"/>
                  <a:pt x="5378425" y="1788109"/>
                </a:cubicBezTo>
                <a:lnTo>
                  <a:pt x="5269688" y="1693850"/>
                </a:lnTo>
                <a:cubicBezTo>
                  <a:pt x="5243094" y="1670837"/>
                  <a:pt x="5203546" y="1671218"/>
                  <a:pt x="5177409" y="1694764"/>
                </a:cubicBezTo>
                <a:lnTo>
                  <a:pt x="4956582" y="1893799"/>
                </a:lnTo>
                <a:cubicBezTo>
                  <a:pt x="4945685" y="1903552"/>
                  <a:pt x="4932045" y="1909724"/>
                  <a:pt x="4917491" y="1911325"/>
                </a:cubicBezTo>
                <a:lnTo>
                  <a:pt x="4652087" y="1940357"/>
                </a:lnTo>
                <a:cubicBezTo>
                  <a:pt x="4649572" y="1940662"/>
                  <a:pt x="4647057" y="1940738"/>
                  <a:pt x="4644542" y="1940738"/>
                </a:cubicBezTo>
                <a:lnTo>
                  <a:pt x="4443679" y="1940738"/>
                </a:lnTo>
                <a:cubicBezTo>
                  <a:pt x="4435755" y="1940738"/>
                  <a:pt x="4427982" y="1939366"/>
                  <a:pt x="4420515" y="1936776"/>
                </a:cubicBezTo>
                <a:lnTo>
                  <a:pt x="4286479" y="1889455"/>
                </a:lnTo>
                <a:cubicBezTo>
                  <a:pt x="4277944" y="1886407"/>
                  <a:pt x="4268877" y="1885112"/>
                  <a:pt x="4259809" y="1885569"/>
                </a:cubicBezTo>
                <a:lnTo>
                  <a:pt x="4115181" y="1892732"/>
                </a:lnTo>
                <a:lnTo>
                  <a:pt x="3902278" y="1892732"/>
                </a:lnTo>
                <a:cubicBezTo>
                  <a:pt x="3889020" y="1892732"/>
                  <a:pt x="3875989" y="1888922"/>
                  <a:pt x="3864788" y="1881759"/>
                </a:cubicBezTo>
                <a:lnTo>
                  <a:pt x="3831031" y="1860194"/>
                </a:lnTo>
                <a:cubicBezTo>
                  <a:pt x="3815639" y="1850365"/>
                  <a:pt x="3796970" y="1846935"/>
                  <a:pt x="3779063" y="1850745"/>
                </a:cubicBezTo>
                <a:lnTo>
                  <a:pt x="3357143" y="1940509"/>
                </a:lnTo>
                <a:lnTo>
                  <a:pt x="2940634" y="2012290"/>
                </a:lnTo>
                <a:lnTo>
                  <a:pt x="2629205" y="2059381"/>
                </a:lnTo>
                <a:cubicBezTo>
                  <a:pt x="2625776" y="2059915"/>
                  <a:pt x="2622423" y="2060677"/>
                  <a:pt x="2619147" y="2061667"/>
                </a:cubicBezTo>
                <a:lnTo>
                  <a:pt x="2396414" y="2130247"/>
                </a:lnTo>
                <a:cubicBezTo>
                  <a:pt x="2392680" y="2131390"/>
                  <a:pt x="2388870" y="2132228"/>
                  <a:pt x="2385060" y="2132762"/>
                </a:cubicBezTo>
                <a:lnTo>
                  <a:pt x="2159356" y="2162556"/>
                </a:lnTo>
                <a:cubicBezTo>
                  <a:pt x="2152650" y="2163471"/>
                  <a:pt x="2146097" y="2165299"/>
                  <a:pt x="2139925" y="2168042"/>
                </a:cubicBezTo>
                <a:lnTo>
                  <a:pt x="1896237" y="2277389"/>
                </a:lnTo>
                <a:cubicBezTo>
                  <a:pt x="1887245" y="2281428"/>
                  <a:pt x="1877568" y="2283486"/>
                  <a:pt x="1867738" y="2283486"/>
                </a:cubicBezTo>
                <a:lnTo>
                  <a:pt x="1575740" y="2283486"/>
                </a:lnTo>
                <a:cubicBezTo>
                  <a:pt x="1569339" y="2283486"/>
                  <a:pt x="1563015" y="2284400"/>
                  <a:pt x="1556842" y="2286076"/>
                </a:cubicBezTo>
                <a:lnTo>
                  <a:pt x="1427378" y="2322576"/>
                </a:lnTo>
                <a:cubicBezTo>
                  <a:pt x="1425473" y="2323109"/>
                  <a:pt x="1423568" y="2323719"/>
                  <a:pt x="1421740" y="2324405"/>
                </a:cubicBezTo>
                <a:lnTo>
                  <a:pt x="1203122" y="2406625"/>
                </a:lnTo>
                <a:cubicBezTo>
                  <a:pt x="1195273" y="2409597"/>
                  <a:pt x="1186967" y="2411121"/>
                  <a:pt x="1178585" y="2411121"/>
                </a:cubicBezTo>
                <a:lnTo>
                  <a:pt x="1090803" y="2411121"/>
                </a:lnTo>
                <a:cubicBezTo>
                  <a:pt x="1085621" y="2411121"/>
                  <a:pt x="1080364" y="2410511"/>
                  <a:pt x="1075335" y="2409368"/>
                </a:cubicBezTo>
                <a:lnTo>
                  <a:pt x="940156" y="2378583"/>
                </a:lnTo>
                <a:cubicBezTo>
                  <a:pt x="919810" y="2373935"/>
                  <a:pt x="898474" y="2378659"/>
                  <a:pt x="882015" y="2391461"/>
                </a:cubicBezTo>
                <a:lnTo>
                  <a:pt x="758190" y="2487473"/>
                </a:lnTo>
                <a:cubicBezTo>
                  <a:pt x="742264" y="2499817"/>
                  <a:pt x="721766" y="2504694"/>
                  <a:pt x="702031" y="2500732"/>
                </a:cubicBezTo>
                <a:lnTo>
                  <a:pt x="469925" y="2454936"/>
                </a:lnTo>
                <a:cubicBezTo>
                  <a:pt x="456819" y="2452345"/>
                  <a:pt x="443332" y="2453564"/>
                  <a:pt x="430911" y="2458441"/>
                </a:cubicBezTo>
                <a:lnTo>
                  <a:pt x="325831" y="2499893"/>
                </a:lnTo>
                <a:cubicBezTo>
                  <a:pt x="314325" y="2504466"/>
                  <a:pt x="301828" y="2505837"/>
                  <a:pt x="289560" y="2503932"/>
                </a:cubicBezTo>
                <a:lnTo>
                  <a:pt x="58979" y="2468118"/>
                </a:lnTo>
                <a:cubicBezTo>
                  <a:pt x="25070" y="2462860"/>
                  <a:pt x="0" y="2433599"/>
                  <a:pt x="0" y="2399309"/>
                </a:cubicBezTo>
                <a:lnTo>
                  <a:pt x="0" y="3153308"/>
                </a:lnTo>
                <a:lnTo>
                  <a:pt x="12192000" y="3153308"/>
                </a:lnTo>
                <a:lnTo>
                  <a:pt x="12192000" y="0"/>
                </a:lnTo>
                <a:lnTo>
                  <a:pt x="10461269" y="0"/>
                </a:lnTo>
                <a:close/>
              </a:path>
            </a:pathLst>
          </a:custGeom>
          <a:gradFill>
            <a:gsLst>
              <a:gs pos="100000">
                <a:schemeClr val="bg1"/>
              </a:gs>
              <a:gs pos="0">
                <a:schemeClr val="bg1">
                  <a:lumMod val="85000"/>
                  <a:lumOff val="15000"/>
                </a:schemeClr>
              </a:gs>
            </a:gsLst>
            <a:lin ang="0" scaled="0"/>
          </a:gradFill>
          <a:ln w="7620" cap="flat">
            <a:noFill/>
            <a:prstDash val="solid"/>
            <a:miter/>
          </a:ln>
          <a:effectLst>
            <a:outerShdw blurRad="279400" dist="38100" dir="14280000" algn="t" rotWithShape="0">
              <a:schemeClr val="accent1">
                <a:lumMod val="50000"/>
                <a:alpha val="85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5" name="任意多边形: 形状 14"/>
          <p:cNvSpPr/>
          <p:nvPr>
            <p:custDataLst>
              <p:tags r:id="rId4"/>
            </p:custDataLst>
          </p:nvPr>
        </p:nvSpPr>
        <p:spPr>
          <a:xfrm>
            <a:off x="10502900" y="2438400"/>
            <a:ext cx="1689100" cy="2286635"/>
          </a:xfrm>
          <a:custGeom>
            <a:avLst/>
            <a:gdLst>
              <a:gd name="connsiteX0" fmla="*/ 0 w 1689201"/>
              <a:gd name="connsiteY0" fmla="*/ 0 h 6858000"/>
              <a:gd name="connsiteX1" fmla="*/ 1689202 w 1689201"/>
              <a:gd name="connsiteY1" fmla="*/ 0 h 6858000"/>
              <a:gd name="connsiteX2" fmla="*/ 1689202 w 1689201"/>
              <a:gd name="connsiteY2" fmla="*/ 6858000 h 6858000"/>
              <a:gd name="connsiteX3" fmla="*/ 0 w 16892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689201" h="6858000">
                <a:moveTo>
                  <a:pt x="0" y="0"/>
                </a:moveTo>
                <a:lnTo>
                  <a:pt x="1689202" y="0"/>
                </a:lnTo>
                <a:lnTo>
                  <a:pt x="1689202" y="6858000"/>
                </a:lnTo>
                <a:lnTo>
                  <a:pt x="0" y="6858000"/>
                </a:lnTo>
                <a:close/>
              </a:path>
            </a:pathLst>
          </a:custGeom>
          <a:gradFill>
            <a:gsLst>
              <a:gs pos="56000">
                <a:schemeClr val="bg1"/>
              </a:gs>
              <a:gs pos="0">
                <a:schemeClr val="bg1">
                  <a:lumMod val="85000"/>
                  <a:lumOff val="15000"/>
                </a:schemeClr>
              </a:gs>
            </a:gsLst>
            <a:lin ang="0" scaled="0"/>
          </a:gradFill>
          <a:ln w="762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6" name="任意多边形: 形状 15"/>
          <p:cNvSpPr/>
          <p:nvPr>
            <p:custDataLst>
              <p:tags r:id="rId5"/>
            </p:custDataLst>
          </p:nvPr>
        </p:nvSpPr>
        <p:spPr>
          <a:xfrm>
            <a:off x="10346055" y="954405"/>
            <a:ext cx="1332230" cy="672465"/>
          </a:xfrm>
          <a:custGeom>
            <a:avLst/>
            <a:gdLst>
              <a:gd name="connsiteX0" fmla="*/ 75 w 1332280"/>
              <a:gd name="connsiteY0" fmla="*/ 135712 h 672617"/>
              <a:gd name="connsiteX1" fmla="*/ 183566 w 1332280"/>
              <a:gd name="connsiteY1" fmla="*/ 231419 h 672617"/>
              <a:gd name="connsiteX2" fmla="*/ 287274 w 1332280"/>
              <a:gd name="connsiteY2" fmla="*/ 135712 h 672617"/>
              <a:gd name="connsiteX3" fmla="*/ 406907 w 1332280"/>
              <a:gd name="connsiteY3" fmla="*/ 181966 h 672617"/>
              <a:gd name="connsiteX4" fmla="*/ 550469 w 1332280"/>
              <a:gd name="connsiteY4" fmla="*/ 132512 h 672617"/>
              <a:gd name="connsiteX5" fmla="*/ 674141 w 1332280"/>
              <a:gd name="connsiteY5" fmla="*/ 132512 h 672617"/>
              <a:gd name="connsiteX6" fmla="*/ 765276 w 1332280"/>
              <a:gd name="connsiteY6" fmla="*/ 73609 h 672617"/>
              <a:gd name="connsiteX7" fmla="*/ 845667 w 1332280"/>
              <a:gd name="connsiteY7" fmla="*/ 139598 h 672617"/>
              <a:gd name="connsiteX8" fmla="*/ 981303 w 1332280"/>
              <a:gd name="connsiteY8" fmla="*/ 47854 h 672617"/>
              <a:gd name="connsiteX9" fmla="*/ 1204646 w 1332280"/>
              <a:gd name="connsiteY9" fmla="*/ 0 h 672617"/>
              <a:gd name="connsiteX10" fmla="*/ 1300352 w 1332280"/>
              <a:gd name="connsiteY10" fmla="*/ 115672 h 672617"/>
              <a:gd name="connsiteX11" fmla="*/ 1332281 w 1332280"/>
              <a:gd name="connsiteY11" fmla="*/ 566395 h 672617"/>
              <a:gd name="connsiteX12" fmla="*/ 63856 w 1332280"/>
              <a:gd name="connsiteY12" fmla="*/ 672617 h 672617"/>
              <a:gd name="connsiteX13" fmla="*/ 0 w 1332280"/>
              <a:gd name="connsiteY13" fmla="*/ 502539 h 672617"/>
              <a:gd name="connsiteX14" fmla="*/ 0 w 1332280"/>
              <a:gd name="connsiteY14" fmla="*/ 135712 h 67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2280" h="672617">
                <a:moveTo>
                  <a:pt x="75" y="135712"/>
                </a:moveTo>
                <a:lnTo>
                  <a:pt x="183566" y="231419"/>
                </a:lnTo>
                <a:cubicBezTo>
                  <a:pt x="183566" y="231419"/>
                  <a:pt x="263347" y="111785"/>
                  <a:pt x="287274" y="135712"/>
                </a:cubicBezTo>
                <a:cubicBezTo>
                  <a:pt x="311201" y="159639"/>
                  <a:pt x="359054" y="196367"/>
                  <a:pt x="406907" y="181966"/>
                </a:cubicBezTo>
                <a:cubicBezTo>
                  <a:pt x="454761" y="167564"/>
                  <a:pt x="518617" y="145313"/>
                  <a:pt x="550469" y="132512"/>
                </a:cubicBezTo>
                <a:cubicBezTo>
                  <a:pt x="582396" y="119710"/>
                  <a:pt x="674141" y="132512"/>
                  <a:pt x="674141" y="132512"/>
                </a:cubicBezTo>
                <a:lnTo>
                  <a:pt x="765276" y="73609"/>
                </a:lnTo>
                <a:lnTo>
                  <a:pt x="845667" y="139598"/>
                </a:lnTo>
                <a:lnTo>
                  <a:pt x="981303" y="47854"/>
                </a:lnTo>
                <a:lnTo>
                  <a:pt x="1204646" y="0"/>
                </a:lnTo>
                <a:lnTo>
                  <a:pt x="1300352" y="115672"/>
                </a:lnTo>
                <a:lnTo>
                  <a:pt x="1332281" y="566395"/>
                </a:lnTo>
                <a:lnTo>
                  <a:pt x="63856" y="672617"/>
                </a:lnTo>
                <a:lnTo>
                  <a:pt x="0" y="502539"/>
                </a:lnTo>
                <a:lnTo>
                  <a:pt x="0" y="135712"/>
                </a:lnTo>
                <a:close/>
              </a:path>
            </a:pathLst>
          </a:custGeom>
          <a:solidFill>
            <a:srgbClr val="DCDCDC"/>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7" name="任意多边形: 形状 16"/>
          <p:cNvSpPr/>
          <p:nvPr>
            <p:custDataLst>
              <p:tags r:id="rId6"/>
            </p:custDataLst>
          </p:nvPr>
        </p:nvSpPr>
        <p:spPr>
          <a:xfrm>
            <a:off x="10346055" y="1330325"/>
            <a:ext cx="1332230" cy="1108075"/>
          </a:xfrm>
          <a:custGeom>
            <a:avLst/>
            <a:gdLst>
              <a:gd name="connsiteX0" fmla="*/ 0 w 1332205"/>
              <a:gd name="connsiteY0" fmla="*/ 126797 h 1108024"/>
              <a:gd name="connsiteX1" fmla="*/ 111709 w 1332205"/>
              <a:gd name="connsiteY1" fmla="*/ 126797 h 1108024"/>
              <a:gd name="connsiteX2" fmla="*/ 223419 w 1332205"/>
              <a:gd name="connsiteY2" fmla="*/ 166649 h 1108024"/>
              <a:gd name="connsiteX3" fmla="*/ 422835 w 1332205"/>
              <a:gd name="connsiteY3" fmla="*/ 7087 h 1108024"/>
              <a:gd name="connsiteX4" fmla="*/ 710032 w 1332205"/>
              <a:gd name="connsiteY4" fmla="*/ 7087 h 1108024"/>
              <a:gd name="connsiteX5" fmla="*/ 957301 w 1332205"/>
              <a:gd name="connsiteY5" fmla="*/ 0 h 1108024"/>
              <a:gd name="connsiteX6" fmla="*/ 1124789 w 1332205"/>
              <a:gd name="connsiteY6" fmla="*/ 83287 h 1108024"/>
              <a:gd name="connsiteX7" fmla="*/ 1276350 w 1332205"/>
              <a:gd name="connsiteY7" fmla="*/ 0 h 1108024"/>
              <a:gd name="connsiteX8" fmla="*/ 1332205 w 1332205"/>
              <a:gd name="connsiteY8" fmla="*/ 47015 h 1108024"/>
              <a:gd name="connsiteX9" fmla="*/ 1332205 w 1332205"/>
              <a:gd name="connsiteY9" fmla="*/ 1052170 h 1108024"/>
              <a:gd name="connsiteX10" fmla="*/ 39853 w 1332205"/>
              <a:gd name="connsiteY10" fmla="*/ 1108024 h 1108024"/>
              <a:gd name="connsiteX11" fmla="*/ 0 w 1332205"/>
              <a:gd name="connsiteY11" fmla="*/ 126797 h 110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2205" h="1108024">
                <a:moveTo>
                  <a:pt x="0" y="126797"/>
                </a:moveTo>
                <a:lnTo>
                  <a:pt x="111709" y="126797"/>
                </a:lnTo>
                <a:lnTo>
                  <a:pt x="223419" y="166649"/>
                </a:lnTo>
                <a:cubicBezTo>
                  <a:pt x="223419" y="166649"/>
                  <a:pt x="351054" y="23089"/>
                  <a:pt x="422835" y="7087"/>
                </a:cubicBezTo>
                <a:cubicBezTo>
                  <a:pt x="494614" y="-8839"/>
                  <a:pt x="710032" y="7087"/>
                  <a:pt x="710032" y="7087"/>
                </a:cubicBezTo>
                <a:lnTo>
                  <a:pt x="957301" y="0"/>
                </a:lnTo>
                <a:lnTo>
                  <a:pt x="1124789" y="83287"/>
                </a:lnTo>
                <a:lnTo>
                  <a:pt x="1276350" y="0"/>
                </a:lnTo>
                <a:lnTo>
                  <a:pt x="1332205" y="47015"/>
                </a:lnTo>
                <a:lnTo>
                  <a:pt x="1332205" y="1052170"/>
                </a:lnTo>
                <a:lnTo>
                  <a:pt x="39853" y="1108024"/>
                </a:lnTo>
                <a:lnTo>
                  <a:pt x="0" y="126797"/>
                </a:lnTo>
                <a:close/>
              </a:path>
            </a:pathLst>
          </a:custGeom>
          <a:gradFill>
            <a:gsLst>
              <a:gs pos="5870">
                <a:srgbClr val="CBCCD1"/>
              </a:gs>
              <a:gs pos="39110">
                <a:srgbClr val="FFFFFF"/>
              </a:gs>
              <a:gs pos="100000">
                <a:srgbClr val="B7B7B9"/>
              </a:gs>
            </a:gsLst>
            <a:lin ang="20990744"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任意多边形: 形状 17"/>
          <p:cNvSpPr/>
          <p:nvPr>
            <p:custDataLst>
              <p:tags r:id="rId7"/>
            </p:custDataLst>
          </p:nvPr>
        </p:nvSpPr>
        <p:spPr>
          <a:xfrm>
            <a:off x="10181590" y="1696085"/>
            <a:ext cx="1663700" cy="4096385"/>
          </a:xfrm>
          <a:custGeom>
            <a:avLst/>
            <a:gdLst>
              <a:gd name="connsiteX0" fmla="*/ 0 w 1663826"/>
              <a:gd name="connsiteY0" fmla="*/ 343357 h 4096435"/>
              <a:gd name="connsiteX1" fmla="*/ 140208 w 1663826"/>
              <a:gd name="connsiteY1" fmla="*/ 351053 h 4096435"/>
              <a:gd name="connsiteX2" fmla="*/ 275844 w 1663826"/>
              <a:gd name="connsiteY2" fmla="*/ 299237 h 4096435"/>
              <a:gd name="connsiteX3" fmla="*/ 379552 w 1663826"/>
              <a:gd name="connsiteY3" fmla="*/ 351053 h 4096435"/>
              <a:gd name="connsiteX4" fmla="*/ 499186 w 1663826"/>
              <a:gd name="connsiteY4" fmla="*/ 247345 h 4096435"/>
              <a:gd name="connsiteX5" fmla="*/ 722528 w 1663826"/>
              <a:gd name="connsiteY5" fmla="*/ 247345 h 4096435"/>
              <a:gd name="connsiteX6" fmla="*/ 762380 w 1663826"/>
              <a:gd name="connsiteY6" fmla="*/ 167564 h 4096435"/>
              <a:gd name="connsiteX7" fmla="*/ 838200 w 1663826"/>
              <a:gd name="connsiteY7" fmla="*/ 187985 h 4096435"/>
              <a:gd name="connsiteX8" fmla="*/ 898017 w 1663826"/>
              <a:gd name="connsiteY8" fmla="*/ 259308 h 4096435"/>
              <a:gd name="connsiteX9" fmla="*/ 993724 w 1663826"/>
              <a:gd name="connsiteY9" fmla="*/ 167564 h 4096435"/>
              <a:gd name="connsiteX10" fmla="*/ 1089431 w 1663826"/>
              <a:gd name="connsiteY10" fmla="*/ 79781 h 4096435"/>
              <a:gd name="connsiteX11" fmla="*/ 1193139 w 1663826"/>
              <a:gd name="connsiteY11" fmla="*/ 0 h 4096435"/>
              <a:gd name="connsiteX12" fmla="*/ 1304849 w 1663826"/>
              <a:gd name="connsiteY12" fmla="*/ 0 h 4096435"/>
              <a:gd name="connsiteX13" fmla="*/ 1360703 w 1663826"/>
              <a:gd name="connsiteY13" fmla="*/ 0 h 4096435"/>
              <a:gd name="connsiteX14" fmla="*/ 1408557 w 1663826"/>
              <a:gd name="connsiteY14" fmla="*/ 55855 h 4096435"/>
              <a:gd name="connsiteX15" fmla="*/ 1480338 w 1663826"/>
              <a:gd name="connsiteY15" fmla="*/ 0 h 4096435"/>
              <a:gd name="connsiteX16" fmla="*/ 1504265 w 1663826"/>
              <a:gd name="connsiteY16" fmla="*/ 127635 h 4096435"/>
              <a:gd name="connsiteX17" fmla="*/ 1663827 w 1663826"/>
              <a:gd name="connsiteY17" fmla="*/ 3845128 h 4096435"/>
              <a:gd name="connsiteX18" fmla="*/ 1536192 w 1663826"/>
              <a:gd name="connsiteY18" fmla="*/ 3845128 h 4096435"/>
              <a:gd name="connsiteX19" fmla="*/ 1432484 w 1663826"/>
              <a:gd name="connsiteY19" fmla="*/ 3924910 h 4096435"/>
              <a:gd name="connsiteX20" fmla="*/ 1288923 w 1663826"/>
              <a:gd name="connsiteY20" fmla="*/ 3965600 h 4096435"/>
              <a:gd name="connsiteX21" fmla="*/ 1193216 w 1663826"/>
              <a:gd name="connsiteY21" fmla="*/ 4020693 h 4096435"/>
              <a:gd name="connsiteX22" fmla="*/ 1025728 w 1663826"/>
              <a:gd name="connsiteY22" fmla="*/ 4076548 h 4096435"/>
              <a:gd name="connsiteX23" fmla="*/ 770458 w 1663826"/>
              <a:gd name="connsiteY23" fmla="*/ 4076548 h 4096435"/>
              <a:gd name="connsiteX24" fmla="*/ 687400 w 1663826"/>
              <a:gd name="connsiteY24" fmla="*/ 4096436 h 4096435"/>
              <a:gd name="connsiteX25" fmla="*/ 626821 w 1663826"/>
              <a:gd name="connsiteY25" fmla="*/ 4020769 h 4096435"/>
              <a:gd name="connsiteX26" fmla="*/ 499186 w 1663826"/>
              <a:gd name="connsiteY26" fmla="*/ 4012768 h 4096435"/>
              <a:gd name="connsiteX27" fmla="*/ 347624 w 1663826"/>
              <a:gd name="connsiteY27" fmla="*/ 3965677 h 4096435"/>
              <a:gd name="connsiteX28" fmla="*/ 242392 w 1663826"/>
              <a:gd name="connsiteY28" fmla="*/ 3907308 h 4096435"/>
              <a:gd name="connsiteX29" fmla="*/ 0 w 1663826"/>
              <a:gd name="connsiteY29" fmla="*/ 343357 h 409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3826" h="4096435">
                <a:moveTo>
                  <a:pt x="0" y="343357"/>
                </a:moveTo>
                <a:lnTo>
                  <a:pt x="140208" y="351053"/>
                </a:lnTo>
                <a:lnTo>
                  <a:pt x="275844" y="299237"/>
                </a:lnTo>
                <a:lnTo>
                  <a:pt x="379552" y="351053"/>
                </a:lnTo>
                <a:cubicBezTo>
                  <a:pt x="379552" y="351053"/>
                  <a:pt x="459334" y="255346"/>
                  <a:pt x="499186" y="247345"/>
                </a:cubicBezTo>
                <a:cubicBezTo>
                  <a:pt x="539039" y="239344"/>
                  <a:pt x="722528" y="247345"/>
                  <a:pt x="722528" y="247345"/>
                </a:cubicBezTo>
                <a:lnTo>
                  <a:pt x="762380" y="167564"/>
                </a:lnTo>
                <a:lnTo>
                  <a:pt x="838200" y="187985"/>
                </a:lnTo>
                <a:lnTo>
                  <a:pt x="898017" y="259308"/>
                </a:lnTo>
                <a:lnTo>
                  <a:pt x="993724" y="167564"/>
                </a:lnTo>
                <a:lnTo>
                  <a:pt x="1089431" y="79781"/>
                </a:lnTo>
                <a:lnTo>
                  <a:pt x="1193139" y="0"/>
                </a:lnTo>
                <a:lnTo>
                  <a:pt x="1304849" y="0"/>
                </a:lnTo>
                <a:lnTo>
                  <a:pt x="1360703" y="0"/>
                </a:lnTo>
                <a:lnTo>
                  <a:pt x="1408557" y="55855"/>
                </a:lnTo>
                <a:lnTo>
                  <a:pt x="1480338" y="0"/>
                </a:lnTo>
                <a:lnTo>
                  <a:pt x="1504265" y="127635"/>
                </a:lnTo>
                <a:lnTo>
                  <a:pt x="1663827" y="3845128"/>
                </a:lnTo>
                <a:lnTo>
                  <a:pt x="1536192" y="3845128"/>
                </a:lnTo>
                <a:lnTo>
                  <a:pt x="1432484" y="3924910"/>
                </a:lnTo>
                <a:lnTo>
                  <a:pt x="1288923" y="3965600"/>
                </a:lnTo>
                <a:lnTo>
                  <a:pt x="1193216" y="4020693"/>
                </a:lnTo>
                <a:lnTo>
                  <a:pt x="1025728" y="4076548"/>
                </a:lnTo>
                <a:lnTo>
                  <a:pt x="770458" y="4076548"/>
                </a:lnTo>
                <a:lnTo>
                  <a:pt x="687400" y="4096436"/>
                </a:lnTo>
                <a:lnTo>
                  <a:pt x="626821" y="4020769"/>
                </a:lnTo>
                <a:lnTo>
                  <a:pt x="499186" y="4012768"/>
                </a:lnTo>
                <a:lnTo>
                  <a:pt x="347624" y="3965677"/>
                </a:lnTo>
                <a:lnTo>
                  <a:pt x="242392" y="3907308"/>
                </a:lnTo>
                <a:lnTo>
                  <a:pt x="0" y="343357"/>
                </a:lnTo>
                <a:close/>
              </a:path>
            </a:pathLst>
          </a:custGeom>
          <a:solidFill>
            <a:srgbClr val="DCDCDC"/>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8"/>
          <p:cNvSpPr/>
          <p:nvPr>
            <p:custDataLst>
              <p:tags r:id="rId8"/>
            </p:custDataLst>
          </p:nvPr>
        </p:nvSpPr>
        <p:spPr>
          <a:xfrm>
            <a:off x="10194290" y="1823720"/>
            <a:ext cx="1651635" cy="3837940"/>
          </a:xfrm>
          <a:custGeom>
            <a:avLst/>
            <a:gdLst>
              <a:gd name="connsiteX0" fmla="*/ 0 w 1651329"/>
              <a:gd name="connsiteY0" fmla="*/ 295199 h 3837911"/>
              <a:gd name="connsiteX1" fmla="*/ 103708 w 1651329"/>
              <a:gd name="connsiteY1" fmla="*/ 335051 h 3837911"/>
              <a:gd name="connsiteX2" fmla="*/ 263270 w 1651329"/>
              <a:gd name="connsiteY2" fmla="*/ 295199 h 3837911"/>
              <a:gd name="connsiteX3" fmla="*/ 422834 w 1651329"/>
              <a:gd name="connsiteY3" fmla="*/ 295199 h 3837911"/>
              <a:gd name="connsiteX4" fmla="*/ 749884 w 1651329"/>
              <a:gd name="connsiteY4" fmla="*/ 207416 h 3837911"/>
              <a:gd name="connsiteX5" fmla="*/ 941374 w 1651329"/>
              <a:gd name="connsiteY5" fmla="*/ 271272 h 3837911"/>
              <a:gd name="connsiteX6" fmla="*/ 1061009 w 1651329"/>
              <a:gd name="connsiteY6" fmla="*/ 167564 h 3837911"/>
              <a:gd name="connsiteX7" fmla="*/ 1212571 w 1651329"/>
              <a:gd name="connsiteY7" fmla="*/ 167564 h 3837911"/>
              <a:gd name="connsiteX8" fmla="*/ 1324279 w 1651329"/>
              <a:gd name="connsiteY8" fmla="*/ 87782 h 3837911"/>
              <a:gd name="connsiteX9" fmla="*/ 1491767 w 1651329"/>
              <a:gd name="connsiteY9" fmla="*/ 0 h 3837911"/>
              <a:gd name="connsiteX10" fmla="*/ 1651330 w 1651329"/>
              <a:gd name="connsiteY10" fmla="*/ 3494075 h 3837911"/>
              <a:gd name="connsiteX11" fmla="*/ 1531696 w 1651329"/>
              <a:gd name="connsiteY11" fmla="*/ 3629711 h 3837911"/>
              <a:gd name="connsiteX12" fmla="*/ 1380134 w 1651329"/>
              <a:gd name="connsiteY12" fmla="*/ 3677564 h 3837911"/>
              <a:gd name="connsiteX13" fmla="*/ 1140790 w 1651329"/>
              <a:gd name="connsiteY13" fmla="*/ 3781273 h 3837911"/>
              <a:gd name="connsiteX14" fmla="*/ 909447 w 1651329"/>
              <a:gd name="connsiteY14" fmla="*/ 3837127 h 3837911"/>
              <a:gd name="connsiteX15" fmla="*/ 494614 w 1651329"/>
              <a:gd name="connsiteY15" fmla="*/ 3789274 h 3837911"/>
              <a:gd name="connsiteX16" fmla="*/ 231343 w 1651329"/>
              <a:gd name="connsiteY16" fmla="*/ 3693567 h 3837911"/>
              <a:gd name="connsiteX17" fmla="*/ 0 w 1651329"/>
              <a:gd name="connsiteY17" fmla="*/ 295199 h 383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329" h="3837911">
                <a:moveTo>
                  <a:pt x="0" y="295199"/>
                </a:moveTo>
                <a:lnTo>
                  <a:pt x="103708" y="335051"/>
                </a:lnTo>
                <a:lnTo>
                  <a:pt x="263270" y="295199"/>
                </a:lnTo>
                <a:lnTo>
                  <a:pt x="422834" y="295199"/>
                </a:lnTo>
                <a:lnTo>
                  <a:pt x="749884" y="207416"/>
                </a:lnTo>
                <a:lnTo>
                  <a:pt x="941374" y="271272"/>
                </a:lnTo>
                <a:lnTo>
                  <a:pt x="1061009" y="167564"/>
                </a:lnTo>
                <a:lnTo>
                  <a:pt x="1212571" y="167564"/>
                </a:lnTo>
                <a:lnTo>
                  <a:pt x="1324279" y="87782"/>
                </a:lnTo>
                <a:lnTo>
                  <a:pt x="1491767" y="0"/>
                </a:lnTo>
                <a:lnTo>
                  <a:pt x="1651330" y="3494075"/>
                </a:lnTo>
                <a:cubicBezTo>
                  <a:pt x="1651330" y="3494075"/>
                  <a:pt x="1563547" y="3629711"/>
                  <a:pt x="1531696" y="3629711"/>
                </a:cubicBezTo>
                <a:cubicBezTo>
                  <a:pt x="1499768" y="3629711"/>
                  <a:pt x="1380134" y="3677564"/>
                  <a:pt x="1380134" y="3677564"/>
                </a:cubicBezTo>
                <a:cubicBezTo>
                  <a:pt x="1380134" y="3677564"/>
                  <a:pt x="1204646" y="3749345"/>
                  <a:pt x="1140790" y="3781273"/>
                </a:cubicBezTo>
                <a:cubicBezTo>
                  <a:pt x="1076934" y="3813200"/>
                  <a:pt x="973302" y="3829126"/>
                  <a:pt x="909447" y="3837127"/>
                </a:cubicBezTo>
                <a:cubicBezTo>
                  <a:pt x="845591" y="3845128"/>
                  <a:pt x="542467" y="3789274"/>
                  <a:pt x="494614" y="3789274"/>
                </a:cubicBezTo>
                <a:cubicBezTo>
                  <a:pt x="446761" y="3789274"/>
                  <a:pt x="303123" y="3813200"/>
                  <a:pt x="231343" y="3693567"/>
                </a:cubicBezTo>
                <a:lnTo>
                  <a:pt x="0" y="295199"/>
                </a:lnTo>
                <a:close/>
              </a:path>
            </a:pathLst>
          </a:custGeom>
          <a:gradFill>
            <a:gsLst>
              <a:gs pos="5870">
                <a:srgbClr val="CBCCD1"/>
              </a:gs>
              <a:gs pos="39110">
                <a:srgbClr val="FFFFFF"/>
              </a:gs>
              <a:gs pos="100000">
                <a:srgbClr val="B7B7B9"/>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标题 6"/>
          <p:cNvSpPr>
            <a:spLocks noGrp="1"/>
          </p:cNvSpPr>
          <p:nvPr>
            <p:ph type="title"/>
            <p:custDataLst>
              <p:tags r:id="rId9"/>
            </p:custDataLst>
          </p:nvPr>
        </p:nvSpPr>
        <p:spPr>
          <a:xfrm>
            <a:off x="1019810" y="2987040"/>
            <a:ext cx="8693150" cy="883285"/>
          </a:xfrm>
        </p:spPr>
        <p:txBody>
          <a:bodyPr anchor="b" anchorCtr="0">
            <a:normAutofit fontScale="90000"/>
          </a:bodyPr>
          <a:lstStyle/>
          <a:p>
            <a:pPr marL="0" indent="0" fontAlgn="auto">
              <a:lnSpc>
                <a:spcPct val="150000"/>
              </a:lnSpc>
            </a:pPr>
            <a:r>
              <a:rPr lang="zh-CN" altLang="en-US" sz="4890" i="1" spc="300">
                <a:solidFill>
                  <a:srgbClr val="FFFFFF"/>
                </a:solidFill>
                <a:uFillTx/>
                <a:latin typeface="+mj-ea"/>
                <a:sym typeface="+mn-ea"/>
              </a:rPr>
              <a:t>3. Anecdotes of Qian</a:t>
            </a:r>
            <a:endParaRPr lang="zh-CN" altLang="en-US" sz="4890" i="1" spc="300">
              <a:solidFill>
                <a:srgbClr val="FFFFFF"/>
              </a:solidFill>
              <a:uFillTx/>
              <a:latin typeface="+mj-ea"/>
              <a:sym typeface="+mn-ea"/>
            </a:endParaRPr>
          </a:p>
        </p:txBody>
      </p:sp>
    </p:spTree>
    <p:custDataLst>
      <p:tags r:id="rId1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94690"/>
            <a:ext cx="3789045" cy="5713730"/>
          </a:xfrm>
        </p:spPr>
        <p:txBody>
          <a:bodyPr/>
          <a:lstStyle/>
          <a:p>
            <a:pPr algn="ctr"/>
            <a:r>
              <a:rPr lang="en-US" sz="6000" dirty="0">
                <a:latin typeface="Times New Roman" panose="02020603050405020304" charset="0"/>
                <a:cs typeface="Times New Roman" panose="02020603050405020304" charset="0"/>
              </a:rPr>
              <a:t>Table </a:t>
            </a:r>
            <a:br>
              <a:rPr lang="en-US" sz="6000" dirty="0">
                <a:latin typeface="Times New Roman" panose="02020603050405020304" charset="0"/>
                <a:cs typeface="Times New Roman" panose="02020603050405020304" charset="0"/>
              </a:rPr>
            </a:b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rPr>
              <a:t>of </a:t>
            </a:r>
            <a:br>
              <a:rPr lang="en-US" sz="6000" dirty="0">
                <a:latin typeface="Times New Roman" panose="02020603050405020304" charset="0"/>
                <a:cs typeface="Times New Roman" panose="02020603050405020304" charset="0"/>
              </a:rPr>
            </a:b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rPr>
              <a:t>Contents</a:t>
            </a:r>
            <a:endParaRPr lang="en-US" sz="6000" dirty="0">
              <a:latin typeface="Times New Roman" panose="02020603050405020304" charset="0"/>
              <a:cs typeface="Times New Roman" panose="02020603050405020304" charset="0"/>
            </a:endParaRPr>
          </a:p>
        </p:txBody>
      </p:sp>
      <p:sp>
        <p:nvSpPr>
          <p:cNvPr id="5" name="Content Placeholder 4"/>
          <p:cNvSpPr>
            <a:spLocks noGrp="1"/>
          </p:cNvSpPr>
          <p:nvPr>
            <p:ph idx="1"/>
          </p:nvPr>
        </p:nvSpPr>
        <p:spPr>
          <a:xfrm>
            <a:off x="5753101" y="694945"/>
            <a:ext cx="4297680" cy="5468112"/>
          </a:xfrm>
        </p:spPr>
        <p:txBody>
          <a:bodyPr/>
          <a:lstStyle/>
          <a:p>
            <a:pPr fontAlgn="auto">
              <a:lnSpc>
                <a:spcPct val="150000"/>
              </a:lnSpc>
            </a:pPr>
            <a:r>
              <a:rPr lang="en-US" sz="3600" dirty="0">
                <a:latin typeface="Times New Roman" panose="02020603050405020304" charset="0"/>
                <a:cs typeface="Times New Roman" panose="02020603050405020304" charset="0"/>
              </a:rPr>
              <a:t>A Brief Introducion of Qian Zhongshu</a:t>
            </a:r>
            <a:endParaRPr lang="en-US" sz="3600" dirty="0">
              <a:latin typeface="Times New Roman" panose="02020603050405020304" charset="0"/>
              <a:cs typeface="Times New Roman" panose="02020603050405020304" charset="0"/>
            </a:endParaRPr>
          </a:p>
          <a:p>
            <a:pPr fontAlgn="auto">
              <a:lnSpc>
                <a:spcPct val="150000"/>
              </a:lnSpc>
            </a:pPr>
            <a:r>
              <a:rPr lang="en-US" sz="3600" dirty="0">
                <a:latin typeface="Times New Roman" panose="02020603050405020304" charset="0"/>
                <a:cs typeface="Times New Roman" panose="02020603050405020304" charset="0"/>
              </a:rPr>
              <a:t>Literary works of Qian</a:t>
            </a:r>
            <a:endParaRPr lang="en-US" sz="3600" dirty="0">
              <a:latin typeface="Times New Roman" panose="02020603050405020304" charset="0"/>
              <a:cs typeface="Times New Roman" panose="02020603050405020304" charset="0"/>
            </a:endParaRPr>
          </a:p>
          <a:p>
            <a:pPr fontAlgn="auto">
              <a:lnSpc>
                <a:spcPct val="150000"/>
              </a:lnSpc>
            </a:pPr>
            <a:r>
              <a:rPr lang="en-US" sz="3600" dirty="0">
                <a:latin typeface="Times New Roman" panose="02020603050405020304" charset="0"/>
                <a:cs typeface="Times New Roman" panose="02020603050405020304" charset="0"/>
              </a:rPr>
              <a:t>Anecdotes of Qian</a:t>
            </a:r>
            <a:endParaRPr lang="en-US" sz="3600" dirty="0">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94945"/>
            <a:ext cx="10058400" cy="1280160"/>
          </a:xfrm>
        </p:spPr>
        <p:txBody>
          <a:bodyPr/>
          <a:lstStyle/>
          <a:p>
            <a:r>
              <a:rPr lang="en-US" dirty="0">
                <a:latin typeface="Times New Roman" panose="02020603050405020304" charset="0"/>
                <a:cs typeface="Times New Roman" panose="02020603050405020304" charset="0"/>
              </a:rPr>
              <a:t>Qian Zhongshu and Zhou Zuoren</a:t>
            </a:r>
            <a:endParaRPr lang="en-US" dirty="0">
              <a:latin typeface="Times New Roman" panose="02020603050405020304" charset="0"/>
              <a:cs typeface="Times New Roman" panose="02020603050405020304" charset="0"/>
            </a:endParaRPr>
          </a:p>
        </p:txBody>
      </p:sp>
      <p:sp>
        <p:nvSpPr>
          <p:cNvPr id="4" name="Content Placeholder 3"/>
          <p:cNvSpPr>
            <a:spLocks noGrp="1"/>
          </p:cNvSpPr>
          <p:nvPr>
            <p:ph sz="quarter" idx="13"/>
          </p:nvPr>
        </p:nvSpPr>
        <p:spPr>
          <a:xfrm>
            <a:off x="677545" y="1744980"/>
            <a:ext cx="10156190" cy="3495040"/>
          </a:xfrm>
        </p:spPr>
        <p:txBody>
          <a:bodyPr>
            <a:noAutofit/>
          </a:bodyPr>
          <a:lstStyle/>
          <a:p>
            <a:pPr algn="just"/>
            <a:r>
              <a:rPr lang="en-US" altLang="zh-CN" sz="2800" dirty="0">
                <a:latin typeface="Times New Roman" panose="02020603050405020304" charset="0"/>
                <a:cs typeface="Times New Roman" panose="02020603050405020304" charset="0"/>
              </a:rPr>
              <a:t>In his novel “The Cat,” Qian Zhongshu satirized the integrity of Zhou Zuoren through the figure of Lu Bailing. Lu Bailing is described as an old man with a small tuft of Japanese-style mustache, who is extremely pro-Japanese. And like Zhou Zuoren, he also advocates “humor” in writing. </a:t>
            </a:r>
            <a:endParaRPr lang="en-US" altLang="zh-CN" sz="2800" dirty="0">
              <a:latin typeface="Times New Roman" panose="02020603050405020304" charset="0"/>
              <a:cs typeface="Times New Roman" panose="02020603050405020304" charset="0"/>
            </a:endParaRPr>
          </a:p>
          <a:p>
            <a:pPr algn="just"/>
            <a:r>
              <a:rPr lang="en-US" altLang="zh-CN" sz="2800" dirty="0">
                <a:latin typeface="Times New Roman" panose="02020603050405020304" charset="0"/>
                <a:cs typeface="Times New Roman" panose="02020603050405020304" charset="0"/>
              </a:rPr>
              <a:t>Qian Zhongshu wrote: “</a:t>
            </a:r>
            <a:r>
              <a:rPr lang="en-US" altLang="zh-CN" sz="2800" b="1" dirty="0">
                <a:latin typeface="Times New Roman" panose="02020603050405020304" charset="0"/>
                <a:cs typeface="Times New Roman" panose="02020603050405020304" charset="0"/>
              </a:rPr>
              <a:t>Apart from sunflowers, there is probably no one or thing in the world more pro-Japanese than Lu Bailing.</a:t>
            </a:r>
            <a:r>
              <a:rPr lang="en-US" altLang="zh-CN" sz="2800" dirty="0">
                <a:latin typeface="Times New Roman" panose="02020603050405020304" charset="0"/>
                <a:cs typeface="Times New Roman" panose="02020603050405020304" charset="0"/>
              </a:rPr>
              <a:t>” This portrayal is believed to criticize Zhou Zuoren’s collaboration with the Japanese during the war.</a:t>
            </a:r>
            <a:endParaRPr lang="en-US" altLang="zh-CN" sz="2800" dirty="0">
              <a:latin typeface="Times New Roman" panose="02020603050405020304" charset="0"/>
              <a:cs typeface="Times New Roman" panose="02020603050405020304" charset="0"/>
            </a:endParaRPr>
          </a:p>
        </p:txBody>
      </p:sp>
      <p:pic>
        <p:nvPicPr>
          <p:cNvPr id="7" name="图片 6" descr="th (1)"/>
          <p:cNvPicPr>
            <a:picLocks noChangeAspect="1"/>
          </p:cNvPicPr>
          <p:nvPr/>
        </p:nvPicPr>
        <p:blipFill>
          <a:blip r:embed="rId1"/>
          <a:stretch>
            <a:fillRect/>
          </a:stretch>
        </p:blipFill>
        <p:spPr>
          <a:xfrm>
            <a:off x="7282180" y="283845"/>
            <a:ext cx="4695190" cy="3385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p:spPr>
        <p:txBody>
          <a:bodyPr/>
          <a:lstStyle/>
          <a:p>
            <a:r>
              <a:rPr lang="en-US" dirty="0">
                <a:latin typeface="Times New Roman" panose="02020603050405020304" charset="0"/>
                <a:cs typeface="Times New Roman" panose="02020603050405020304" charset="0"/>
              </a:rPr>
              <a:t>Qian Zhongshu and W</a:t>
            </a:r>
            <a:r>
              <a:rPr lang="en-US" dirty="0">
                <a:latin typeface="Times New Roman" panose="02020603050405020304" charset="0"/>
                <a:cs typeface="Times New Roman" panose="02020603050405020304" charset="0"/>
              </a:rPr>
              <a:t>umi</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5504180" y="694690"/>
            <a:ext cx="5403215" cy="5112385"/>
          </a:xfrm>
        </p:spPr>
        <p:txBody>
          <a:bodyPr>
            <a:noAutofit/>
          </a:bodyPr>
          <a:lstStyle/>
          <a:p>
            <a:pPr algn="just"/>
            <a:r>
              <a:rPr lang="en-US" altLang="zh-CN" sz="2000" dirty="0">
                <a:latin typeface="Times New Roman" panose="02020603050405020304" charset="0"/>
                <a:cs typeface="Times New Roman" panose="02020603050405020304" charset="0"/>
              </a:rPr>
              <a:t>Wu Mi was Qian Zhongshu’s teacher at Tsinghua University and once praised him as a “dragon among </a:t>
            </a:r>
            <a:r>
              <a:rPr lang="en-US" altLang="zh-CN" sz="2000" dirty="0">
                <a:latin typeface="Times New Roman" panose="02020603050405020304" charset="0"/>
                <a:cs typeface="Times New Roman" panose="02020603050405020304" charset="0"/>
              </a:rPr>
              <a:t>ordinary men.” However, during his study abroad, Qian Zhongshu published a book review titled “Mr. Wu Mi and His Poetry,” in which he heaped some sharp criticisms upon Wu Mi’s poetry and personal character. This review deeply hurt Wu Mi and led to a period of tension between the two.</a:t>
            </a:r>
            <a:endParaRPr lang="en-US" altLang="zh-CN" sz="2000" dirty="0">
              <a:latin typeface="Times New Roman" panose="02020603050405020304" charset="0"/>
              <a:cs typeface="Times New Roman" panose="02020603050405020304" charset="0"/>
            </a:endParaRPr>
          </a:p>
          <a:p>
            <a:pPr algn="just"/>
            <a:endParaRPr lang="en-US" altLang="zh-CN" sz="2000" dirty="0">
              <a:latin typeface="Times New Roman" panose="02020603050405020304" charset="0"/>
              <a:cs typeface="Times New Roman" panose="02020603050405020304" charset="0"/>
              <a:sym typeface="+mn-ea"/>
            </a:endParaRPr>
          </a:p>
          <a:p>
            <a:pPr algn="just"/>
            <a:r>
              <a:rPr lang="en-US" altLang="zh-CN" sz="2000" dirty="0">
                <a:latin typeface="Times New Roman" panose="02020603050405020304" charset="0"/>
                <a:cs typeface="Times New Roman" panose="02020603050405020304" charset="0"/>
                <a:sym typeface="+mn-ea"/>
              </a:rPr>
              <a:t>Years later, when Qian Zhongshu was asked to write a preface for </a:t>
            </a:r>
            <a:r>
              <a:rPr lang="en-US" altLang="zh-CN" sz="2000" i="1" dirty="0">
                <a:latin typeface="Times New Roman" panose="02020603050405020304" charset="0"/>
                <a:cs typeface="Times New Roman" panose="02020603050405020304" charset="0"/>
                <a:sym typeface="+mn-ea"/>
              </a:rPr>
              <a:t>Wu Mi’s Diary</a:t>
            </a:r>
            <a:r>
              <a:rPr lang="en-US" altLang="zh-CN" sz="2000" dirty="0">
                <a:latin typeface="Times New Roman" panose="02020603050405020304" charset="0"/>
                <a:cs typeface="Times New Roman" panose="02020603050405020304" charset="0"/>
                <a:sym typeface="+mn-ea"/>
              </a:rPr>
              <a:t>, he reflected on his youthful arrogance and disrespect towards his teacher. He expressed deep remorse for his past actions and condemned his own immaturity. This act of self-reflection and apology helped to mend their relationship.</a:t>
            </a:r>
            <a:endParaRPr lang="en-US" altLang="zh-CN" sz="2000" dirty="0">
              <a:latin typeface="Times New Roman" panose="02020603050405020304" charset="0"/>
              <a:cs typeface="Times New Roman" panose="02020603050405020304" charset="0"/>
            </a:endParaRPr>
          </a:p>
        </p:txBody>
      </p:sp>
      <p:pic>
        <p:nvPicPr>
          <p:cNvPr id="5" name="图片 4" descr="th (2)"/>
          <p:cNvPicPr>
            <a:picLocks noChangeAspect="1"/>
          </p:cNvPicPr>
          <p:nvPr/>
        </p:nvPicPr>
        <p:blipFill>
          <a:blip r:embed="rId1"/>
          <a:stretch>
            <a:fillRect/>
          </a:stretch>
        </p:blipFill>
        <p:spPr>
          <a:xfrm>
            <a:off x="1209040" y="2332355"/>
            <a:ext cx="2995295" cy="39166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605" y="2930524"/>
            <a:ext cx="10058400" cy="4572000"/>
          </a:xfrm>
        </p:spPr>
        <p:txBody>
          <a:bodyPr/>
          <a:lstStyle/>
          <a:p>
            <a:r>
              <a:rPr lang="en-US" sz="4400" dirty="0"/>
              <a:t>Thanks for your times and attention!</a:t>
            </a:r>
            <a:endParaRPr lang="en-US" sz="4400" dirty="0"/>
          </a:p>
        </p:txBody>
      </p:sp>
      <p:sp>
        <p:nvSpPr>
          <p:cNvPr id="3" name="Subtitle 2"/>
          <p:cNvSpPr>
            <a:spLocks noGrp="1"/>
          </p:cNvSpPr>
          <p:nvPr>
            <p:ph type="subTitle" idx="1"/>
          </p:nvPr>
        </p:nvSpPr>
        <p:spPr>
          <a:xfrm>
            <a:off x="685799" y="5257798"/>
            <a:ext cx="10820397" cy="911425"/>
          </a:xfrm>
        </p:spPr>
        <p:txBody>
          <a:bodyPr>
            <a:norm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685798"/>
            <a:ext cx="10058400" cy="4572000"/>
          </a:xfrm>
        </p:spPr>
        <p:txBody>
          <a:bodyPr/>
          <a:lstStyle/>
          <a:p>
            <a:pPr algn="ctr"/>
            <a:r>
              <a:rPr lang="en-US" sz="6000" dirty="0">
                <a:latin typeface="Times New Roman" panose="02020603050405020304" charset="0"/>
                <a:cs typeface="Times New Roman" panose="02020603050405020304" charset="0"/>
                <a:sym typeface="+mn-ea"/>
              </a:rPr>
              <a:t>1. A Brief Introducion of Qian Zhongshu</a:t>
            </a:r>
            <a:endParaRPr lang="en-US" sz="6000" dirty="0"/>
          </a:p>
        </p:txBody>
      </p:sp>
      <p:sp>
        <p:nvSpPr>
          <p:cNvPr id="3" name="Subtitle 2"/>
          <p:cNvSpPr>
            <a:spLocks noGrp="1"/>
          </p:cNvSpPr>
          <p:nvPr>
            <p:ph type="subTitle" idx="1"/>
          </p:nvPr>
        </p:nvSpPr>
        <p:spPr>
          <a:xfrm>
            <a:off x="685799" y="5267956"/>
            <a:ext cx="10058400" cy="914400"/>
          </a:xfrm>
        </p:spPr>
        <p:txBody>
          <a:bodyPr>
            <a:norm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文"/>
          <p:cNvSpPr txBox="1"/>
          <p:nvPr>
            <p:custDataLst>
              <p:tags r:id="rId1"/>
            </p:custDataLst>
          </p:nvPr>
        </p:nvSpPr>
        <p:spPr>
          <a:xfrm>
            <a:off x="7655560" y="1539240"/>
            <a:ext cx="3828415" cy="3421380"/>
          </a:xfrm>
          <a:prstGeom prst="rect">
            <a:avLst/>
          </a:prstGeom>
          <a:noFill/>
        </p:spPr>
        <p:txBody>
          <a:bodyPr wrap="square" lIns="90170" tIns="0" rIns="0" bIns="0" rtlCol="0" anchor="t" anchorCtr="0">
            <a:noAutofit/>
          </a:bodyPr>
          <a:lstStyle/>
          <a:p>
            <a:pPr lvl="0" indent="457200" algn="just" fontAlgn="auto">
              <a:lnSpc>
                <a:spcPct val="100000"/>
              </a:lnSpc>
              <a:buClrTx/>
              <a:buSzTx/>
              <a:buFontTx/>
            </a:pP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Ch</a:t>
            </a:r>
            <a:r>
              <a:rPr lang="en-US" altLang="zh-CN" sz="2300" spc="130" dirty="0">
                <a:solidFill>
                  <a:schemeClr val="tx1">
                    <a:lumMod val="85000"/>
                    <a:lumOff val="15000"/>
                  </a:schemeClr>
                </a:solidFill>
                <a:latin typeface="Times New Roman" panose="02020603050405020304" charset="0"/>
                <a:cs typeface="Times New Roman" panose="02020603050405020304" charset="0"/>
                <a:sym typeface="+mn-ea"/>
              </a:rPr>
              <a:t>’</a:t>
            </a: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ien Chung-shu (1910-1998),  </a:t>
            </a:r>
            <a:r>
              <a:rPr lang="en-US" altLang="zh-CN" sz="2300" spc="130" dirty="0">
                <a:solidFill>
                  <a:schemeClr val="tx1">
                    <a:lumMod val="85000"/>
                    <a:lumOff val="15000"/>
                  </a:schemeClr>
                </a:solidFill>
                <a:latin typeface="Times New Roman" panose="02020603050405020304" charset="0"/>
                <a:cs typeface="Times New Roman" panose="02020603050405020304" charset="0"/>
                <a:sym typeface="+mn-ea"/>
              </a:rPr>
              <a:t>courtesy name</a:t>
            </a: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 Mocun</a:t>
            </a:r>
            <a:r>
              <a:rPr lang="en-US" altLang="zh-CN" sz="2300" spc="130" dirty="0">
                <a:solidFill>
                  <a:schemeClr val="tx1">
                    <a:lumMod val="85000"/>
                    <a:lumOff val="15000"/>
                  </a:schemeClr>
                </a:solidFill>
                <a:latin typeface="Times New Roman" panose="02020603050405020304" charset="0"/>
                <a:cs typeface="Times New Roman" panose="02020603050405020304" charset="0"/>
                <a:sym typeface="+mn-ea"/>
              </a:rPr>
              <a:t>(to keep a low profile and speak less)</a:t>
            </a: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 is a well-known scholar, writer, translator and literary researcher in</a:t>
            </a:r>
            <a:r>
              <a:rPr lang="en-US" altLang="zh-CN" sz="2300" spc="130" dirty="0">
                <a:solidFill>
                  <a:schemeClr val="tx1">
                    <a:lumMod val="85000"/>
                    <a:lumOff val="15000"/>
                  </a:schemeClr>
                </a:solidFill>
                <a:latin typeface="Times New Roman" panose="02020603050405020304" charset="0"/>
                <a:cs typeface="Times New Roman" panose="02020603050405020304" charset="0"/>
                <a:sym typeface="+mn-ea"/>
              </a:rPr>
              <a:t> </a:t>
            </a: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con</a:t>
            </a:r>
            <a:r>
              <a:rPr lang="en-US" altLang="zh-CN" sz="2300" spc="130" dirty="0">
                <a:solidFill>
                  <a:schemeClr val="tx1">
                    <a:lumMod val="85000"/>
                    <a:lumOff val="15000"/>
                  </a:schemeClr>
                </a:solidFill>
                <a:latin typeface="Times New Roman" panose="02020603050405020304" charset="0"/>
                <a:cs typeface="Times New Roman" panose="02020603050405020304" charset="0"/>
                <a:sym typeface="+mn-ea"/>
              </a:rPr>
              <a:t>t</a:t>
            </a: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emporary China. </a:t>
            </a:r>
            <a:endPar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endParaRPr>
          </a:p>
          <a:p>
            <a:pPr lvl="0" indent="457200" algn="just" fontAlgn="auto">
              <a:lnSpc>
                <a:spcPct val="100000"/>
              </a:lnSpc>
              <a:buClrTx/>
              <a:buSzTx/>
              <a:buFontTx/>
            </a:pP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He was born in an education family in Wuxi, Jiangsu Province.</a:t>
            </a:r>
            <a:endPar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endParaRPr>
          </a:p>
        </p:txBody>
      </p:sp>
      <p:sp>
        <p:nvSpPr>
          <p:cNvPr id="3" name="圆角矩形 2"/>
          <p:cNvSpPr/>
          <p:nvPr>
            <p:custDataLst>
              <p:tags r:id="rId2"/>
            </p:custDataLst>
          </p:nvPr>
        </p:nvSpPr>
        <p:spPr>
          <a:xfrm>
            <a:off x="740410" y="2337435"/>
            <a:ext cx="5107940" cy="3514090"/>
          </a:xfrm>
          <a:prstGeom prst="roundRect">
            <a:avLst>
              <a:gd name="adj" fmla="val 4550"/>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2" name="图片 11" descr="E:/设计图片素材3/nikolett-emmert-qu6MLBnXcIA-unsplash.jpgnikolett-emmert-qu6MLBnXcIA-unsplash"/>
          <p:cNvPicPr>
            <a:picLocks noChangeAspect="1"/>
          </p:cNvPicPr>
          <p:nvPr>
            <p:custDataLst>
              <p:tags r:id="rId3"/>
            </p:custDataLst>
          </p:nvPr>
        </p:nvPicPr>
        <p:blipFill>
          <a:blip r:embed="rId4">
            <a:lum contrast="6000"/>
          </a:blip>
          <a:srcRect t="26400" b="26400"/>
          <a:stretch>
            <a:fillRect/>
          </a:stretch>
        </p:blipFill>
        <p:spPr>
          <a:xfrm>
            <a:off x="1068705" y="1430655"/>
            <a:ext cx="6327775" cy="4177665"/>
          </a:xfrm>
          <a:custGeom>
            <a:avLst/>
            <a:gdLst/>
            <a:ahLst/>
            <a:cxnLst>
              <a:cxn ang="3">
                <a:pos x="hc" y="t"/>
              </a:cxn>
              <a:cxn ang="cd2">
                <a:pos x="l" y="vc"/>
              </a:cxn>
              <a:cxn ang="cd4">
                <a:pos x="hc" y="b"/>
              </a:cxn>
              <a:cxn ang="0">
                <a:pos x="r" y="vc"/>
              </a:cxn>
            </a:cxnLst>
            <a:rect l="l" t="t" r="r" b="b"/>
            <a:pathLst>
              <a:path w="9102" h="6008">
                <a:moveTo>
                  <a:pt x="245" y="0"/>
                </a:moveTo>
                <a:lnTo>
                  <a:pt x="8857" y="0"/>
                </a:lnTo>
                <a:cubicBezTo>
                  <a:pt x="8992" y="0"/>
                  <a:pt x="9102" y="110"/>
                  <a:pt x="9102" y="245"/>
                </a:cubicBezTo>
                <a:lnTo>
                  <a:pt x="9102" y="5763"/>
                </a:lnTo>
                <a:cubicBezTo>
                  <a:pt x="9102" y="5898"/>
                  <a:pt x="8992" y="6008"/>
                  <a:pt x="8857" y="6008"/>
                </a:cubicBezTo>
                <a:lnTo>
                  <a:pt x="245" y="6008"/>
                </a:lnTo>
                <a:cubicBezTo>
                  <a:pt x="110" y="6008"/>
                  <a:pt x="0" y="5898"/>
                  <a:pt x="0" y="5763"/>
                </a:cubicBezTo>
                <a:lnTo>
                  <a:pt x="0" y="245"/>
                </a:lnTo>
                <a:cubicBezTo>
                  <a:pt x="0" y="110"/>
                  <a:pt x="110" y="0"/>
                  <a:pt x="245" y="0"/>
                </a:cubicBezTo>
                <a:close/>
              </a:path>
            </a:pathLst>
          </a:custGeom>
          <a:solidFill>
            <a:schemeClr val="accent1">
              <a:alpha val="15000"/>
            </a:schemeClr>
          </a:solidFill>
          <a:ln w="34925" cmpd="sng">
            <a:solidFill>
              <a:srgbClr val="FFFFFF"/>
            </a:solidFill>
            <a:prstDash val="solid"/>
          </a:ln>
        </p:spPr>
      </p:pic>
      <p:sp>
        <p:nvSpPr>
          <p:cNvPr id="2" name="标题 1"/>
          <p:cNvSpPr/>
          <p:nvPr>
            <p:ph type="title"/>
          </p:nvPr>
        </p:nvSpPr>
        <p:spPr/>
        <p:txBody>
          <a:bodyPr/>
          <a:p>
            <a:endParaRPr lang="zh-CN" altLang="en-US"/>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a:noFill/>
        </p:spPr>
        <p:txBody>
          <a:bodyPr>
            <a:noAutofit/>
          </a:bodyPr>
          <a:lstStyle/>
          <a:p>
            <a:endParaRPr lang="en-US" dirty="0"/>
          </a:p>
        </p:txBody>
      </p:sp>
      <p:sp>
        <p:nvSpPr>
          <p:cNvPr id="3" name="Content Placeholder 2"/>
          <p:cNvSpPr>
            <a:spLocks noGrp="1"/>
          </p:cNvSpPr>
          <p:nvPr>
            <p:ph idx="1"/>
          </p:nvPr>
        </p:nvSpPr>
        <p:spPr>
          <a:xfrm>
            <a:off x="5753100" y="927735"/>
            <a:ext cx="5264785" cy="5234940"/>
          </a:xfrm>
          <a:noFill/>
        </p:spPr>
        <p:txBody>
          <a:bodyPr>
            <a:normAutofit lnSpcReduction="10000"/>
          </a:bodyPr>
          <a:lstStyle/>
          <a:p>
            <a:pPr algn="just" fontAlgn="auto">
              <a:lnSpc>
                <a:spcPct val="100000"/>
              </a:lnSpc>
            </a:pPr>
            <a:r>
              <a:rPr lang="en-US" altLang="zh-CN" sz="2800" dirty="0">
                <a:latin typeface="Times New Roman" panose="02020603050405020304" charset="0"/>
                <a:cs typeface="Times New Roman" panose="02020603050405020304" charset="0"/>
              </a:rPr>
              <a:t>In the autumn of </a:t>
            </a:r>
            <a:r>
              <a:rPr lang="en-US" altLang="zh-CN" sz="2800" b="1" dirty="0">
                <a:latin typeface="Times New Roman" panose="02020603050405020304" charset="0"/>
                <a:cs typeface="Times New Roman" panose="02020603050405020304" charset="0"/>
              </a:rPr>
              <a:t>1929</a:t>
            </a:r>
            <a:r>
              <a:rPr lang="en-US" altLang="zh-CN" sz="2800" dirty="0">
                <a:latin typeface="Times New Roman" panose="02020603050405020304" charset="0"/>
                <a:cs typeface="Times New Roman" panose="02020603050405020304" charset="0"/>
              </a:rPr>
              <a:t> (the 18th year of the Republic of China): </a:t>
            </a:r>
            <a:endParaRPr lang="en-US" altLang="zh-CN" sz="2800" dirty="0">
              <a:latin typeface="Times New Roman" panose="02020603050405020304" charset="0"/>
              <a:cs typeface="Times New Roman" panose="02020603050405020304" charset="0"/>
            </a:endParaRPr>
          </a:p>
          <a:p>
            <a:pPr algn="just" fontAlgn="auto">
              <a:lnSpc>
                <a:spcPct val="100000"/>
              </a:lnSpc>
            </a:pPr>
            <a:r>
              <a:rPr lang="en-US" altLang="zh-CN" sz="2800" dirty="0">
                <a:latin typeface="Times New Roman" panose="02020603050405020304" charset="0"/>
                <a:cs typeface="Times New Roman" panose="02020603050405020304" charset="0"/>
              </a:rPr>
              <a:t>Tsinghua University</a:t>
            </a:r>
            <a:endParaRPr lang="en-US" altLang="zh-CN" sz="2800" dirty="0">
              <a:latin typeface="Times New Roman" panose="02020603050405020304" charset="0"/>
              <a:cs typeface="Times New Roman" panose="02020603050405020304" charset="0"/>
            </a:endParaRPr>
          </a:p>
          <a:p>
            <a:pPr algn="just" fontAlgn="auto">
              <a:lnSpc>
                <a:spcPct val="100000"/>
              </a:lnSpc>
            </a:pPr>
            <a:r>
              <a:rPr lang="en-US" altLang="zh-CN" sz="2800" dirty="0">
                <a:latin typeface="Times New Roman" panose="02020603050405020304" charset="0"/>
                <a:cs typeface="Times New Roman" panose="02020603050405020304" charset="0"/>
              </a:rPr>
              <a:t>the Department of Foreign Languages.</a:t>
            </a:r>
            <a:endParaRPr lang="en-US" altLang="zh-CN" sz="2800" dirty="0">
              <a:latin typeface="Times New Roman" panose="02020603050405020304" charset="0"/>
              <a:cs typeface="Times New Roman" panose="02020603050405020304" charset="0"/>
            </a:endParaRPr>
          </a:p>
          <a:p>
            <a:pPr algn="just" fontAlgn="auto">
              <a:lnSpc>
                <a:spcPct val="100000"/>
              </a:lnSpc>
            </a:pPr>
            <a:endParaRPr lang="en-US" altLang="zh-CN" sz="2800" dirty="0">
              <a:latin typeface="Times New Roman" panose="02020603050405020304" charset="0"/>
              <a:cs typeface="Times New Roman" panose="02020603050405020304" charset="0"/>
            </a:endParaRPr>
          </a:p>
          <a:p>
            <a:pPr algn="just" fontAlgn="auto">
              <a:lnSpc>
                <a:spcPct val="100000"/>
              </a:lnSpc>
            </a:pPr>
            <a:endParaRPr lang="en-US" altLang="zh-CN" sz="2800" dirty="0">
              <a:latin typeface="Times New Roman" panose="02020603050405020304" charset="0"/>
              <a:cs typeface="Times New Roman" panose="02020603050405020304" charset="0"/>
            </a:endParaRPr>
          </a:p>
          <a:p>
            <a:pPr algn="just" fontAlgn="auto">
              <a:lnSpc>
                <a:spcPct val="100000"/>
              </a:lnSpc>
            </a:pPr>
            <a:endParaRPr lang="en-US" altLang="zh-CN" sz="2800" dirty="0">
              <a:latin typeface="Times New Roman" panose="02020603050405020304" charset="0"/>
              <a:cs typeface="Times New Roman" panose="02020603050405020304" charset="0"/>
            </a:endParaRPr>
          </a:p>
        </p:txBody>
      </p:sp>
      <p:pic>
        <p:nvPicPr>
          <p:cNvPr id="5" name="图片 4" descr="OIP-C"/>
          <p:cNvPicPr>
            <a:picLocks noChangeAspect="1"/>
          </p:cNvPicPr>
          <p:nvPr/>
        </p:nvPicPr>
        <p:blipFill>
          <a:blip r:embed="rId1"/>
          <a:stretch>
            <a:fillRect/>
          </a:stretch>
        </p:blipFill>
        <p:spPr>
          <a:xfrm>
            <a:off x="929640" y="788035"/>
            <a:ext cx="3284220" cy="43853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a:noFill/>
        </p:spPr>
        <p:txBody>
          <a:bodyPr>
            <a:noAutofit/>
          </a:bodyPr>
          <a:lstStyle/>
          <a:p>
            <a:endParaRPr lang="en-US" dirty="0"/>
          </a:p>
        </p:txBody>
      </p:sp>
      <p:sp>
        <p:nvSpPr>
          <p:cNvPr id="3" name="Content Placeholder 2"/>
          <p:cNvSpPr>
            <a:spLocks noGrp="1"/>
          </p:cNvSpPr>
          <p:nvPr>
            <p:ph idx="1"/>
          </p:nvPr>
        </p:nvSpPr>
        <p:spPr>
          <a:xfrm>
            <a:off x="5703570" y="445770"/>
            <a:ext cx="5264785" cy="5234940"/>
          </a:xfrm>
          <a:noFill/>
        </p:spPr>
        <p:txBody>
          <a:bodyPr>
            <a:normAutofit lnSpcReduction="10000"/>
          </a:bodyPr>
          <a:lstStyle/>
          <a:p>
            <a:pPr algn="just" fontAlgn="auto">
              <a:lnSpc>
                <a:spcPct val="100000"/>
              </a:lnSpc>
            </a:pPr>
            <a:endParaRPr lang="en-US" altLang="zh-CN" sz="2800" dirty="0">
              <a:latin typeface="Times New Roman" panose="02020603050405020304" charset="0"/>
              <a:cs typeface="Times New Roman" panose="02020603050405020304" charset="0"/>
            </a:endParaRPr>
          </a:p>
          <a:p>
            <a:pPr algn="just" fontAlgn="auto">
              <a:lnSpc>
                <a:spcPct val="100000"/>
              </a:lnSpc>
            </a:pPr>
            <a:endParaRPr lang="en-US" altLang="zh-CN" sz="2800" dirty="0">
              <a:latin typeface="Times New Roman" panose="02020603050405020304" charset="0"/>
              <a:cs typeface="Times New Roman" panose="02020603050405020304" charset="0"/>
            </a:endParaRPr>
          </a:p>
          <a:p>
            <a:pPr algn="just" fontAlgn="auto">
              <a:lnSpc>
                <a:spcPct val="100000"/>
              </a:lnSpc>
            </a:pPr>
            <a:r>
              <a:rPr lang="en-US" altLang="zh-CN" sz="2800" dirty="0">
                <a:latin typeface="Times New Roman" panose="02020603050405020304" charset="0"/>
                <a:cs typeface="Times New Roman" panose="02020603050405020304" charset="0"/>
              </a:rPr>
              <a:t>In the spring of </a:t>
            </a:r>
            <a:r>
              <a:rPr lang="en-US" altLang="zh-CN" sz="2800" b="1" dirty="0">
                <a:latin typeface="Times New Roman" panose="02020603050405020304" charset="0"/>
                <a:cs typeface="Times New Roman" panose="02020603050405020304" charset="0"/>
              </a:rPr>
              <a:t>1932</a:t>
            </a:r>
            <a:r>
              <a:rPr lang="en-US" altLang="zh-CN" sz="2800" dirty="0">
                <a:latin typeface="Times New Roman" panose="02020603050405020304" charset="0"/>
                <a:cs typeface="Times New Roman" panose="02020603050405020304" charset="0"/>
              </a:rPr>
              <a:t> (the 21st year of the Republic of China):</a:t>
            </a:r>
            <a:endParaRPr lang="en-US" altLang="zh-CN" sz="2800" dirty="0">
              <a:latin typeface="Times New Roman" panose="02020603050405020304" charset="0"/>
              <a:cs typeface="Times New Roman" panose="02020603050405020304" charset="0"/>
            </a:endParaRPr>
          </a:p>
          <a:p>
            <a:pPr algn="just" fontAlgn="auto">
              <a:lnSpc>
                <a:spcPct val="100000"/>
              </a:lnSpc>
            </a:pPr>
            <a:r>
              <a:rPr lang="en-US" altLang="zh-CN" sz="2800" dirty="0">
                <a:latin typeface="Times New Roman" panose="02020603050405020304" charset="0"/>
                <a:cs typeface="Times New Roman" panose="02020603050405020304" charset="0"/>
              </a:rPr>
              <a:t>Yang Jiang,  Tsinghua University</a:t>
            </a:r>
            <a:endParaRPr lang="en-US" altLang="zh-CN" sz="2800" dirty="0">
              <a:latin typeface="Times New Roman" panose="02020603050405020304" charset="0"/>
              <a:cs typeface="Times New Roman" panose="02020603050405020304" charset="0"/>
            </a:endParaRPr>
          </a:p>
          <a:p>
            <a:pPr algn="just" fontAlgn="auto">
              <a:lnSpc>
                <a:spcPct val="100000"/>
              </a:lnSpc>
            </a:pPr>
            <a:r>
              <a:rPr lang="en-US" altLang="zh-CN" sz="2800" dirty="0">
                <a:latin typeface="Times New Roman" panose="02020603050405020304" charset="0"/>
                <a:cs typeface="Times New Roman" panose="02020603050405020304" charset="0"/>
              </a:rPr>
              <a:t>the two met for the first time</a:t>
            </a:r>
            <a:endParaRPr lang="en-US" altLang="zh-CN" sz="2800" dirty="0">
              <a:latin typeface="Times New Roman" panose="02020603050405020304" charset="0"/>
              <a:cs typeface="Times New Roman" panose="02020603050405020304" charset="0"/>
            </a:endParaRPr>
          </a:p>
        </p:txBody>
      </p:sp>
      <p:pic>
        <p:nvPicPr>
          <p:cNvPr id="5" name="图片 4" descr="OIP-C"/>
          <p:cNvPicPr>
            <a:picLocks noChangeAspect="1"/>
          </p:cNvPicPr>
          <p:nvPr/>
        </p:nvPicPr>
        <p:blipFill>
          <a:blip r:embed="rId1"/>
          <a:stretch>
            <a:fillRect/>
          </a:stretch>
        </p:blipFill>
        <p:spPr>
          <a:xfrm>
            <a:off x="929640" y="788035"/>
            <a:ext cx="3284220" cy="43853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a:noFill/>
        </p:spPr>
        <p:txBody>
          <a:bodyPr>
            <a:noAutofit/>
          </a:bodyPr>
          <a:lstStyle/>
          <a:p>
            <a:endParaRPr lang="en-US" dirty="0"/>
          </a:p>
        </p:txBody>
      </p:sp>
      <p:sp>
        <p:nvSpPr>
          <p:cNvPr id="3" name="Content Placeholder 2"/>
          <p:cNvSpPr>
            <a:spLocks noGrp="1"/>
          </p:cNvSpPr>
          <p:nvPr>
            <p:ph idx="1"/>
          </p:nvPr>
        </p:nvSpPr>
        <p:spPr>
          <a:xfrm>
            <a:off x="5753100" y="927735"/>
            <a:ext cx="5264785" cy="5234940"/>
          </a:xfrm>
          <a:noFill/>
        </p:spPr>
        <p:txBody>
          <a:bodyPr>
            <a:noAutofit/>
          </a:bodyPr>
          <a:lstStyle/>
          <a:p>
            <a:pPr algn="just" fontAlgn="auto">
              <a:lnSpc>
                <a:spcPct val="100000"/>
              </a:lnSpc>
            </a:pPr>
            <a:r>
              <a:rPr lang="en-US" altLang="zh-CN" sz="2700" dirty="0">
                <a:latin typeface="Times New Roman" panose="02020603050405020304" charset="0"/>
                <a:cs typeface="Times New Roman" panose="02020603050405020304" charset="0"/>
              </a:rPr>
              <a:t>In the summer of </a:t>
            </a:r>
            <a:r>
              <a:rPr lang="en-US" altLang="zh-CN" sz="2700" b="1" dirty="0">
                <a:latin typeface="Times New Roman" panose="02020603050405020304" charset="0"/>
                <a:cs typeface="Times New Roman" panose="02020603050405020304" charset="0"/>
              </a:rPr>
              <a:t>1935</a:t>
            </a:r>
            <a:r>
              <a:rPr lang="en-US" altLang="zh-CN" sz="2700" dirty="0">
                <a:latin typeface="Times New Roman" panose="02020603050405020304" charset="0"/>
                <a:cs typeface="Times New Roman" panose="02020603050405020304" charset="0"/>
              </a:rPr>
              <a:t> (the 24th year of the Republic of China): </a:t>
            </a:r>
            <a:endParaRPr lang="en-US" altLang="zh-CN" sz="2700" dirty="0">
              <a:latin typeface="Times New Roman" panose="02020603050405020304" charset="0"/>
              <a:cs typeface="Times New Roman" panose="02020603050405020304" charset="0"/>
            </a:endParaRPr>
          </a:p>
          <a:p>
            <a:pPr algn="just" fontAlgn="auto">
              <a:lnSpc>
                <a:spcPct val="100000"/>
              </a:lnSpc>
            </a:pPr>
            <a:r>
              <a:rPr lang="en-US" altLang="zh-CN" sz="2700" dirty="0">
                <a:latin typeface="Times New Roman" panose="02020603050405020304" charset="0"/>
                <a:cs typeface="Times New Roman" panose="02020603050405020304" charset="0"/>
              </a:rPr>
              <a:t>Qian was selected as a recipient of the third session of the British Boxer Indemnity Scholarships by the Ministry of Education. </a:t>
            </a:r>
            <a:endParaRPr lang="en-US" altLang="zh-CN" sz="2700" dirty="0">
              <a:latin typeface="Times New Roman" panose="02020603050405020304" charset="0"/>
              <a:cs typeface="Times New Roman" panose="02020603050405020304" charset="0"/>
            </a:endParaRPr>
          </a:p>
          <a:p>
            <a:pPr algn="just" fontAlgn="auto">
              <a:lnSpc>
                <a:spcPct val="100000"/>
              </a:lnSpc>
            </a:pPr>
            <a:r>
              <a:rPr lang="en-US" altLang="zh-CN" sz="2700" dirty="0">
                <a:latin typeface="Times New Roman" panose="02020603050405020304" charset="0"/>
                <a:cs typeface="Times New Roman" panose="02020603050405020304" charset="0"/>
              </a:rPr>
              <a:t>Marry Yang Jiang and depart for the United Kingdom with her to pursue further studies. </a:t>
            </a:r>
            <a:endParaRPr lang="en-US" altLang="zh-CN" sz="2700" dirty="0">
              <a:latin typeface="Times New Roman" panose="02020603050405020304" charset="0"/>
              <a:cs typeface="Times New Roman" panose="02020603050405020304" charset="0"/>
            </a:endParaRPr>
          </a:p>
        </p:txBody>
      </p:sp>
      <p:pic>
        <p:nvPicPr>
          <p:cNvPr id="5" name="图片 4" descr="OIP-C"/>
          <p:cNvPicPr>
            <a:picLocks noChangeAspect="1"/>
          </p:cNvPicPr>
          <p:nvPr/>
        </p:nvPicPr>
        <p:blipFill>
          <a:blip r:embed="rId1"/>
          <a:stretch>
            <a:fillRect/>
          </a:stretch>
        </p:blipFill>
        <p:spPr>
          <a:xfrm>
            <a:off x="929640" y="788035"/>
            <a:ext cx="3284220" cy="43853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a:noFill/>
        </p:spPr>
        <p:txBody>
          <a:bodyPr>
            <a:noAutofit/>
          </a:bodyPr>
          <a:lstStyle/>
          <a:p>
            <a:endParaRPr lang="en-US" dirty="0"/>
          </a:p>
        </p:txBody>
      </p:sp>
      <p:sp>
        <p:nvSpPr>
          <p:cNvPr id="3" name="Content Placeholder 2"/>
          <p:cNvSpPr>
            <a:spLocks noGrp="1"/>
          </p:cNvSpPr>
          <p:nvPr>
            <p:ph idx="1"/>
          </p:nvPr>
        </p:nvSpPr>
        <p:spPr>
          <a:xfrm>
            <a:off x="5753100" y="927735"/>
            <a:ext cx="5264785" cy="5234940"/>
          </a:xfrm>
          <a:noFill/>
        </p:spPr>
        <p:txBody>
          <a:bodyPr>
            <a:noAutofit/>
          </a:bodyPr>
          <a:lstStyle/>
          <a:p>
            <a:pPr algn="just" fontAlgn="auto">
              <a:lnSpc>
                <a:spcPct val="100000"/>
              </a:lnSpc>
            </a:pPr>
            <a:endParaRPr lang="en-US" altLang="zh-CN" sz="2700" dirty="0">
              <a:latin typeface="Times New Roman" panose="02020603050405020304" charset="0"/>
              <a:cs typeface="Times New Roman" panose="02020603050405020304" charset="0"/>
              <a:sym typeface="+mn-ea"/>
            </a:endParaRPr>
          </a:p>
          <a:p>
            <a:pPr algn="just" fontAlgn="auto">
              <a:lnSpc>
                <a:spcPct val="100000"/>
              </a:lnSpc>
            </a:pPr>
            <a:r>
              <a:rPr lang="en-US" altLang="zh-CN" sz="2700" dirty="0">
                <a:latin typeface="Times New Roman" panose="02020603050405020304" charset="0"/>
                <a:cs typeface="Times New Roman" panose="02020603050405020304" charset="0"/>
                <a:sym typeface="+mn-ea"/>
              </a:rPr>
              <a:t>In </a:t>
            </a:r>
            <a:r>
              <a:rPr lang="en-US" altLang="zh-CN" sz="2700" b="1" dirty="0">
                <a:latin typeface="Times New Roman" panose="02020603050405020304" charset="0"/>
                <a:cs typeface="Times New Roman" panose="02020603050405020304" charset="0"/>
                <a:sym typeface="+mn-ea"/>
              </a:rPr>
              <a:t>1937</a:t>
            </a:r>
            <a:r>
              <a:rPr lang="en-US" altLang="zh-CN" sz="2700" dirty="0">
                <a:latin typeface="Times New Roman" panose="02020603050405020304" charset="0"/>
                <a:cs typeface="Times New Roman" panose="02020603050405020304" charset="0"/>
                <a:sym typeface="+mn-ea"/>
              </a:rPr>
              <a:t> (the 26th year of the Republic of China): </a:t>
            </a:r>
            <a:endParaRPr lang="en-US" altLang="zh-CN" sz="2700" dirty="0">
              <a:latin typeface="Times New Roman" panose="02020603050405020304" charset="0"/>
              <a:cs typeface="Times New Roman" panose="02020603050405020304" charset="0"/>
            </a:endParaRPr>
          </a:p>
          <a:p>
            <a:pPr algn="just" fontAlgn="auto">
              <a:lnSpc>
                <a:spcPct val="100000"/>
              </a:lnSpc>
            </a:pPr>
            <a:r>
              <a:rPr lang="en-US" altLang="zh-CN" sz="2700" dirty="0">
                <a:latin typeface="Times New Roman" panose="02020603050405020304" charset="0"/>
                <a:cs typeface="Times New Roman" panose="02020603050405020304" charset="0"/>
                <a:sym typeface="+mn-ea"/>
              </a:rPr>
              <a:t>Graduated from the Oxford </a:t>
            </a:r>
            <a:r>
              <a:rPr lang="en-US" altLang="zh-CN" sz="2700" dirty="0">
                <a:latin typeface="Times New Roman" panose="02020603050405020304" charset="0"/>
                <a:cs typeface="Times New Roman" panose="02020603050405020304" charset="0"/>
                <a:sym typeface="+mn-ea"/>
              </a:rPr>
              <a:t>University.</a:t>
            </a:r>
            <a:endParaRPr lang="en-US" altLang="zh-CN" sz="2700" dirty="0">
              <a:latin typeface="Times New Roman" panose="02020603050405020304" charset="0"/>
              <a:cs typeface="Times New Roman" panose="02020603050405020304" charset="0"/>
              <a:sym typeface="+mn-ea"/>
            </a:endParaRPr>
          </a:p>
          <a:p>
            <a:pPr algn="just" fontAlgn="auto">
              <a:lnSpc>
                <a:spcPct val="100000"/>
              </a:lnSpc>
            </a:pPr>
            <a:r>
              <a:rPr lang="en-US" altLang="zh-CN" sz="2700" dirty="0">
                <a:latin typeface="Times New Roman" panose="02020603050405020304" charset="0"/>
                <a:cs typeface="Times New Roman" panose="02020603050405020304" charset="0"/>
                <a:sym typeface="+mn-ea"/>
              </a:rPr>
              <a:t>Qian and Yang Jiang went to the University of Paris to study French literature.</a:t>
            </a:r>
            <a:endParaRPr lang="en-US" altLang="zh-CN" sz="2700" dirty="0">
              <a:latin typeface="Times New Roman" panose="02020603050405020304" charset="0"/>
              <a:cs typeface="Times New Roman" panose="02020603050405020304" charset="0"/>
            </a:endParaRPr>
          </a:p>
        </p:txBody>
      </p:sp>
      <p:pic>
        <p:nvPicPr>
          <p:cNvPr id="5" name="图片 4" descr="OIP-C"/>
          <p:cNvPicPr>
            <a:picLocks noChangeAspect="1"/>
          </p:cNvPicPr>
          <p:nvPr/>
        </p:nvPicPr>
        <p:blipFill>
          <a:blip r:embed="rId1"/>
          <a:stretch>
            <a:fillRect/>
          </a:stretch>
        </p:blipFill>
        <p:spPr>
          <a:xfrm>
            <a:off x="929640" y="788035"/>
            <a:ext cx="3284220" cy="43853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a:noFill/>
        </p:spPr>
        <p:txBody>
          <a:bodyPr>
            <a:noAutofit/>
          </a:bodyPr>
          <a:lstStyle/>
          <a:p>
            <a:endParaRPr lang="en-US" dirty="0"/>
          </a:p>
        </p:txBody>
      </p:sp>
      <p:sp>
        <p:nvSpPr>
          <p:cNvPr id="3" name="Content Placeholder 2"/>
          <p:cNvSpPr>
            <a:spLocks noGrp="1"/>
          </p:cNvSpPr>
          <p:nvPr>
            <p:ph idx="1"/>
          </p:nvPr>
        </p:nvSpPr>
        <p:spPr>
          <a:xfrm>
            <a:off x="5685155" y="513080"/>
            <a:ext cx="5264785" cy="5234940"/>
          </a:xfrm>
          <a:noFill/>
        </p:spPr>
        <p:txBody>
          <a:bodyPr>
            <a:noAutofit/>
          </a:bodyPr>
          <a:lstStyle/>
          <a:p>
            <a:pPr algn="just" fontAlgn="auto">
              <a:lnSpc>
                <a:spcPct val="100000"/>
              </a:lnSpc>
            </a:pPr>
            <a:endParaRPr lang="en-US" altLang="zh-CN" sz="2700" dirty="0">
              <a:latin typeface="Times New Roman" panose="02020603050405020304" charset="0"/>
              <a:cs typeface="Times New Roman" panose="02020603050405020304" charset="0"/>
            </a:endParaRPr>
          </a:p>
          <a:p>
            <a:pPr algn="just" fontAlgn="auto">
              <a:lnSpc>
                <a:spcPct val="100000"/>
              </a:lnSpc>
            </a:pPr>
            <a:r>
              <a:rPr lang="en-US" altLang="zh-CN" sz="2700" dirty="0">
                <a:latin typeface="Times New Roman" panose="02020603050405020304" charset="0"/>
                <a:cs typeface="Times New Roman" panose="02020603050405020304" charset="0"/>
              </a:rPr>
              <a:t>In </a:t>
            </a:r>
            <a:r>
              <a:rPr lang="en-US" altLang="zh-CN" sz="2700" b="1" dirty="0">
                <a:latin typeface="Times New Roman" panose="02020603050405020304" charset="0"/>
                <a:cs typeface="Times New Roman" panose="02020603050405020304" charset="0"/>
              </a:rPr>
              <a:t>1938</a:t>
            </a:r>
            <a:r>
              <a:rPr lang="en-US" altLang="zh-CN" sz="2700" dirty="0">
                <a:latin typeface="Times New Roman" panose="02020603050405020304" charset="0"/>
                <a:cs typeface="Times New Roman" panose="02020603050405020304" charset="0"/>
              </a:rPr>
              <a:t> (the 27th year of the Republic of China): </a:t>
            </a:r>
            <a:endParaRPr lang="en-US" altLang="zh-CN" sz="2700" dirty="0">
              <a:latin typeface="Times New Roman" panose="02020603050405020304" charset="0"/>
              <a:cs typeface="Times New Roman" panose="02020603050405020304" charset="0"/>
            </a:endParaRPr>
          </a:p>
          <a:p>
            <a:pPr algn="just" fontAlgn="auto">
              <a:lnSpc>
                <a:spcPct val="100000"/>
              </a:lnSpc>
            </a:pPr>
            <a:r>
              <a:rPr lang="en-US" altLang="zh-CN" sz="2700" dirty="0">
                <a:latin typeface="Times New Roman" panose="02020603050405020304" charset="0"/>
                <a:cs typeface="Times New Roman" panose="02020603050405020304" charset="0"/>
              </a:rPr>
              <a:t>Qian, together with his wife and their daughter Qian Yuan, returned to China by ship from France.</a:t>
            </a:r>
            <a:endParaRPr lang="en-US" altLang="zh-CN" sz="2700" dirty="0">
              <a:latin typeface="Times New Roman" panose="02020603050405020304" charset="0"/>
              <a:cs typeface="Times New Roman" panose="02020603050405020304" charset="0"/>
            </a:endParaRPr>
          </a:p>
        </p:txBody>
      </p:sp>
      <p:pic>
        <p:nvPicPr>
          <p:cNvPr id="5" name="图片 4" descr="OIP-C"/>
          <p:cNvPicPr>
            <a:picLocks noChangeAspect="1"/>
          </p:cNvPicPr>
          <p:nvPr/>
        </p:nvPicPr>
        <p:blipFill>
          <a:blip r:embed="rId1"/>
          <a:stretch>
            <a:fillRect/>
          </a:stretch>
        </p:blipFill>
        <p:spPr>
          <a:xfrm>
            <a:off x="929640" y="788035"/>
            <a:ext cx="3284220" cy="438531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2"/>
  <p:tag name="KSO_WM_TEMPLATE_CATEGORY" val="custom"/>
  <p:tag name="KSO_WM_TEMPLATE_INDEX" val="20235212"/>
  <p:tag name="KSO_WM_UNIT_LAYERLEVEL" val="1"/>
  <p:tag name="KSO_WM_TAG_VERSION" val="3.0"/>
  <p:tag name="KSO_WM_BEAUTIFY_FLAG" val="#wm#"/>
  <p:tag name="KSO_WM_UNIT_TYPE" val="i"/>
  <p:tag name="KSO_WM_UNIT_INDEX"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3"/>
  <p:tag name="KSO_WM_TEMPLATE_CATEGORY" val="custom"/>
  <p:tag name="KSO_WM_TEMPLATE_INDEX" val="20235212"/>
  <p:tag name="KSO_WM_UNIT_LAYERLEVEL" val="1"/>
  <p:tag name="KSO_WM_TAG_VERSION" val="3.0"/>
  <p:tag name="KSO_WM_BEAUTIFY_FLAG" val="#wm#"/>
  <p:tag name="KSO_WM_UNIT_TYPE" val="i"/>
  <p:tag name="KSO_WM_UNIT_INDEX" val="3"/>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4"/>
  <p:tag name="KSO_WM_TEMPLATE_CATEGORY" val="custom"/>
  <p:tag name="KSO_WM_TEMPLATE_INDEX" val="20235212"/>
  <p:tag name="KSO_WM_UNIT_LAYERLEVEL" val="1"/>
  <p:tag name="KSO_WM_TAG_VERSION" val="3.0"/>
  <p:tag name="KSO_WM_BEAUTIFY_FLAG" val="#wm#"/>
  <p:tag name="KSO_WM_UNIT_TYPE" val="i"/>
  <p:tag name="KSO_WM_UNIT_INDEX" val="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5"/>
  <p:tag name="KSO_WM_TEMPLATE_CATEGORY" val="custom"/>
  <p:tag name="KSO_WM_TEMPLATE_INDEX" val="20235212"/>
  <p:tag name="KSO_WM_UNIT_LAYERLEVEL" val="1"/>
  <p:tag name="KSO_WM_TAG_VERSION" val="3.0"/>
  <p:tag name="KSO_WM_BEAUTIFY_FLAG" val="#wm#"/>
  <p:tag name="KSO_WM_UNIT_TYPE" val="i"/>
  <p:tag name="KSO_WM_UNIT_INDEX" val="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6"/>
  <p:tag name="KSO_WM_TEMPLATE_CATEGORY" val="custom"/>
  <p:tag name="KSO_WM_TEMPLATE_INDEX" val="20235212"/>
  <p:tag name="KSO_WM_UNIT_LAYERLEVEL" val="1"/>
  <p:tag name="KSO_WM_TAG_VERSION" val="3.0"/>
  <p:tag name="KSO_WM_BEAUTIFY_FLAG" val="#wm#"/>
  <p:tag name="KSO_WM_UNIT_TYPE" val="i"/>
  <p:tag name="KSO_WM_UNIT_INDEX" val="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7"/>
  <p:tag name="KSO_WM_TEMPLATE_CATEGORY" val="custom"/>
  <p:tag name="KSO_WM_TEMPLATE_INDEX" val="20235212"/>
  <p:tag name="KSO_WM_UNIT_LAYERLEVEL" val="1"/>
  <p:tag name="KSO_WM_TAG_VERSION" val="3.0"/>
  <p:tag name="KSO_WM_BEAUTIFY_FLAG" val="#wm#"/>
  <p:tag name="KSO_WM_UNIT_TYPE" val="i"/>
  <p:tag name="KSO_WM_UNIT_INDEX" val="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8"/>
  <p:tag name="KSO_WM_TEMPLATE_CATEGORY" val="custom"/>
  <p:tag name="KSO_WM_TEMPLATE_INDEX" val="20235212"/>
  <p:tag name="KSO_WM_UNIT_LAYERLEVEL" val="1"/>
  <p:tag name="KSO_WM_TAG_VERSION" val="3.0"/>
  <p:tag name="KSO_WM_BEAUTIFY_FLAG" val="#wm#"/>
  <p:tag name="KSO_WM_UNIT_TYPE" val="i"/>
  <p:tag name="KSO_WM_UNIT_INDEX" val="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a*1"/>
  <p:tag name="KSO_WM_TEMPLATE_CATEGORY" val="custom"/>
  <p:tag name="KSO_WM_TEMPLATE_INDEX" val="20235212"/>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UNIT_PRESET_TEXT" val="添加标题"/>
  <p:tag name="KSO_WM_UNIT_TEXT_TYPE" val="1"/>
</p:tagLst>
</file>

<file path=ppt/tags/tag18.xml><?xml version="1.0" encoding="utf-8"?>
<p:tagLst xmlns:p="http://schemas.openxmlformats.org/presentationml/2006/main">
  <p:tag name="KSO_WM_SLIDE_ID" val="custom20235212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TAG_VERSION" val="3.0"/>
  <p:tag name="KSO_WM_BEAUTIFY_FLAG" val="#wm#"/>
  <p:tag name="KSO_WM_TEMPLATE_CATEGORY" val="custom"/>
  <p:tag name="KSO_WM_TEMPLATE_INDEX" val="20235212"/>
  <p:tag name="KSO_WM_SLIDE_LAYOUT" val="a_f"/>
  <p:tag name="KSO_WM_SLIDE_LAYOUT_CNT" val="1_1"/>
  <p:tag name="KSO_WM_TEMPLATE_THUMBS_INDEX" val="1、4、7、12、13、14、15、16、17、18、20、24、25、28、33、36、40、43、44"/>
  <p:tag name="KSO_WM_SLIDE_SIZE" val="960*539"/>
  <p:tag name="KSO_WM_SLIDE_POSITION" val="0*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1"/>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1"/>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10;&#10;单击此处添加文本具体内容，简明扼要地阐述您的观点。根据需要可酌情增减文字，以便观者准确地理解您传达的思想。单击此处添加文本具体内容，简明扼要地阐述您的观点。根据需要可酌情增减文字。"/>
  <p:tag name="KSO_WM_UNIT_TEXT_LAYER_COUNT"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236_1*i*1"/>
  <p:tag name="KSO_WM_TEMPLATE_CATEGORY" val="custom"/>
  <p:tag name="KSO_WM_TEMPLATE_INDEX" val="20231236"/>
  <p:tag name="KSO_WM_UNIT_LAYERLEVEL" val="1"/>
  <p:tag name="KSO_WM_TAG_VERSION" val="3.0"/>
  <p:tag name="KSO_WM_BEAUTIFY_FLAG" val="#wm#"/>
</p:tagLst>
</file>

<file path=ppt/tags/tag7.xml><?xml version="1.0" encoding="utf-8"?>
<p:tagLst xmlns:p="http://schemas.openxmlformats.org/presentationml/2006/main">
  <p:tag name="KSO_WM_BEAUTIFY_FLAG" val="#wm#"/>
  <p:tag name="KSO_WM_UNIT_VALUE" val="1160*1756"/>
  <p:tag name="KSO_WM_UNIT_HIGHLIGHT" val="0"/>
  <p:tag name="KSO_WM_UNIT_COMPATIBLE" val="0"/>
  <p:tag name="KSO_WM_UNIT_DIAGRAM_ISNUMVISUAL" val="0"/>
  <p:tag name="KSO_WM_UNIT_DIAGRAM_ISREFERUNIT" val="0"/>
  <p:tag name="KSO_WM_UNIT_TYPE" val="d"/>
  <p:tag name="KSO_WM_UNIT_INDEX" val="1"/>
  <p:tag name="KSO_WM_UNIT_ID" val="custom20231236_1*d*1"/>
  <p:tag name="KSO_WM_TEMPLATE_CATEGORY" val="custom"/>
  <p:tag name="KSO_WM_TEMPLATE_INDEX" val="20231236"/>
  <p:tag name="KSO_WM_UNIT_LAYERLEVEL" val="1"/>
  <p:tag name="KSO_WM_TAG_VERSION" val="3.0"/>
  <p:tag name="KSO_WM_UNIT_PICTURE_SUBTYPE" val="b"/>
</p:tagLst>
</file>

<file path=ppt/tags/tag8.xml><?xml version="1.0" encoding="utf-8"?>
<p:tagLst xmlns:p="http://schemas.openxmlformats.org/presentationml/2006/main">
  <p:tag name="KSO_WM_SLIDE_ID" val="custom2023123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6"/>
  <p:tag name="KSO_WM_SLIDE_TYPE" val="text"/>
  <p:tag name="KSO_WM_SLIDE_SUBTYPE" val="picTxt"/>
  <p:tag name="KSO_WM_SLIDE_SIZE" val="841*440"/>
  <p:tag name="KSO_WM_SLIDE_POSITION" val="58*50"/>
  <p:tag name="KSO_WM_SLIDE_LAYOUT" val="a_d_f"/>
  <p:tag name="KSO_WM_SLIDE_LAYOUT_CNT" val="1_1_1"/>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1"/>
  <p:tag name="KSO_WM_TEMPLATE_CATEGORY" val="custom"/>
  <p:tag name="KSO_WM_TEMPLATE_INDEX" val="20235212"/>
  <p:tag name="KSO_WM_UNIT_LAYERLEVEL" val="1"/>
  <p:tag name="KSO_WM_TAG_VERSION" val="3.0"/>
  <p:tag name="KSO_WM_BEAUTIFY_FLAG" val="#wm#"/>
  <p:tag name="KSO_WM_UNIT_TYPE" val="i"/>
  <p:tag name="KSO_WM_UNIT_INDEX"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2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9.xml><?xml version="1.0" encoding="utf-8"?>
<ds:datastoreItem xmlns:ds="http://schemas.openxmlformats.org/officeDocument/2006/customXml" ds:itemID="{BC12BCE2-01D6-4B33-89B2-2B0465DCDDCC}">
  <ds:schemaRefs/>
</ds:datastoreItem>
</file>

<file path=customXml/itemProps20.xml><?xml version="1.0" encoding="utf-8"?>
<ds:datastoreItem xmlns:ds="http://schemas.openxmlformats.org/officeDocument/2006/customXml" ds:itemID="{F0C90279-38E5-4D6A-8DA9-FD0F4A6A4865}">
  <ds:schemaRefs/>
</ds:datastoreItem>
</file>

<file path=customXml/itemProps21.xml><?xml version="1.0" encoding="utf-8"?>
<ds:datastoreItem xmlns:ds="http://schemas.openxmlformats.org/officeDocument/2006/customXml" ds:itemID="{CF1327D3-DCD7-48E9-B949-338A92714FA7}">
  <ds:schemaRefs/>
</ds:datastoreItem>
</file>

<file path=docProps/app.xml><?xml version="1.0" encoding="utf-8"?>
<Properties xmlns="http://schemas.openxmlformats.org/officeDocument/2006/extended-properties" xmlns:vt="http://schemas.openxmlformats.org/officeDocument/2006/docPropsVTypes">
  <TotalTime>0</TotalTime>
  <Words>2826</Words>
  <Application>WPS 演示</Application>
  <PresentationFormat>Widescreen</PresentationFormat>
  <Paragraphs>72</Paragraphs>
  <Slides>22</Slides>
  <Notes>13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 3</vt:lpstr>
      <vt:lpstr>Times New Roman</vt:lpstr>
      <vt:lpstr>Trebuchet MS</vt:lpstr>
      <vt:lpstr>微软雅黑</vt:lpstr>
      <vt:lpstr>Arial Unicode MS</vt:lpstr>
      <vt:lpstr>Calibri</vt:lpstr>
      <vt:lpstr>等线</vt:lpstr>
      <vt:lpstr>方正姚体</vt:lpstr>
      <vt:lpstr>华文新魏</vt:lpstr>
      <vt:lpstr>Aptos</vt:lpstr>
      <vt:lpstr>Segoe Print</vt:lpstr>
      <vt:lpstr>Facet</vt:lpstr>
      <vt:lpstr>Academic Titan: Qian Zhongshu</vt:lpstr>
      <vt:lpstr>Table   of   Contents</vt:lpstr>
      <vt:lpstr>1. A Brief Introducion of Qian Zhongshu</vt:lpstr>
      <vt:lpstr>PowerPoint 演示文稿</vt:lpstr>
      <vt:lpstr>PowerPoint 演示文稿</vt:lpstr>
      <vt:lpstr>PowerPoint 演示文稿</vt:lpstr>
      <vt:lpstr>PowerPoint 演示文稿</vt:lpstr>
      <vt:lpstr>PowerPoint 演示文稿</vt:lpstr>
      <vt:lpstr>PowerPoint 演示文稿</vt:lpstr>
      <vt:lpstr>2. Literary works of Qian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Anecdotes of Qian</vt:lpstr>
      <vt:lpstr>Qian Zhongshu and Zhou Zuoren</vt:lpstr>
      <vt:lpstr>Qian Zhongshu and Wumi</vt:lpstr>
      <vt:lpstr>Thanks for your times and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Titan: Qian Zhongshu</dc:title>
  <dc:creator/>
  <cp:lastModifiedBy>苗杰</cp:lastModifiedBy>
  <cp:revision>3</cp:revision>
  <dcterms:created xsi:type="dcterms:W3CDTF">2025-02-27T06:25:00Z</dcterms:created>
  <dcterms:modified xsi:type="dcterms:W3CDTF">2025-03-01T03:44:10Z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9B76E31D75454153BF98C5347A6C4FEF_13</vt:lpwstr>
  </property>
  <property fmtid="{D5CDD505-2E9C-101B-9397-08002B2CF9AE}" pid="4" name="KSOProductBuildVer">
    <vt:lpwstr>2052-12.1.0.19770</vt:lpwstr>
  </property>
</Properties>
</file>