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7" r:id="rId11"/>
    <p:sldId id="264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7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52" y="1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52" y="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00EF678-B240-0F4C-F1E6-C86A2E5FEE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D736E2-2BE1-A566-3CA8-9C0E54D1A8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820F-73EA-4807-ADBE-AC84E5C0A68C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188584-E7B8-AD37-5131-75921C74D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9E8CAB-C417-E7E9-4AB6-98A93F1A24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636C-E777-4D21-B753-D7326B2EF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6757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36415-40EB-4689-9FB6-4E08DBC10C70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3980D-07FE-4DA1-BF8A-6DAC62A04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6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9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556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2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04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3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58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7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7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16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1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38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3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3980D-07FE-4DA1-BF8A-6DAC62A04B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C2A41A-35A5-3A54-0B40-017A9CE82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645EC9-872D-F4C4-131E-CB644B44B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A9016E-9B42-529B-123E-C7B23CC5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242AF-3795-4FB8-22DE-663C6605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F410D-33B1-22BC-EF50-D205200B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44EBD-B5A7-F113-1B4D-1F7B5345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99D20C-E491-F3FC-5400-9146A047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D05133-153E-0E53-0D83-919CF692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8F40CA-A683-951F-951B-8446996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FC097B-D256-2D46-C8CC-FBA01B23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2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433971-B3B4-CA8E-1421-F777A174E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5DF4E3-63D0-F2D6-5586-B61E556DB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A6737D-115B-C070-C45B-06DFF516C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5A45D-32CD-C8DB-F0D4-A90E2C4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90CF5D-5513-A1A8-21DD-E6E7A8A7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2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B7C9-A4BB-DE40-F040-39FB6641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8D40E1-FEF4-5258-9168-39205112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A1AE63-644B-49E2-3D7F-4284B3FB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A10AF-5AE7-912B-D3D1-C5133B00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1CCDBF-3C51-E022-5644-6F6F021C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1AEA8-DD96-60D9-7EB0-C03833CA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E6D6-2388-966D-9918-202395A29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FD63E7-88BA-182C-3265-B652D26C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163023-CD61-AD1C-68D7-477FAAC8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CA9A67-53FB-C129-9272-B98A8478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3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E6EBE-FC4A-0980-3298-0C28F181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5DE83E-0408-8E60-2159-7F3A3AA2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E47B57-0209-FD1A-15A6-94C3F7AFF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22737B-4293-937F-D641-DCF905C1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0D1918-685D-F557-99E3-B5D98E10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3A7D6-A3D8-10C0-5918-2A58D4AA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33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BE444-0722-1B93-6E7C-0E54E45C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351307-867C-9AED-A6B1-3D6230F7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BBAC9F-668B-48DD-785A-60E94AF5A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F0EEA90-D33F-4661-1ECB-79DC2536B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DE62FC-5024-3EE6-F405-DA2863FCE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66FA2F-F4B4-E391-ADD1-B562011F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B91BAC-DA13-9522-D5B6-F323944D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41479A-15C2-A836-BB2D-62CD2505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2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1ACF4-5B50-1EB5-998E-B3B91965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743864-30D2-1012-021B-FDECE92D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037843-B657-440E-A1DF-D979F355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085550-BDCC-4AC9-5165-9AF1E12A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5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711163-ED22-A5A7-AF45-878D5E99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F968E8-D3E3-7D47-6BE6-7DF15CF0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1781C0-BF81-DCE1-8C6D-FEDE187F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2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E6A7D7-7327-A2E8-EE60-E5446925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3FF8AC-6DAB-D4B2-CA2D-5037C513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B38790-31B7-DB5B-27D4-E374BF3E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1C5C20-FA3B-5420-B4A2-28A0C538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27E98C-4755-BBBF-4E86-CB74AA78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0D4325-396C-5D23-53D5-17E3C96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A256C-AB20-1855-CC76-35F31AAF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C9BDCA-9A28-EF84-C519-FEED7D97F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AD6E3D-F1AE-FD04-D7F4-FE2919C0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7EBAE0-6058-13AB-BE7C-86100A02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0FD943-1EFD-7A1D-EA31-BA74DC56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877792-4DCA-BB84-6FB3-78BA504D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4B0773-BD89-314D-9097-E40F8C31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46AB6-2A80-D712-ADE8-91CB501B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CD683-D3FE-AADA-3398-75CA2564A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32D8-B608-4D45-9AFD-4F39A383F9FB}" type="datetimeFigureOut">
              <a:rPr lang="zh-CN" altLang="en-US" smtClean="0"/>
              <a:t>2022/11/25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A51D7-57CA-C933-5AE4-09B383AB9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E63E0-9B72-5E79-8389-7774F1B66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A843-A2C1-4E36-B011-3C26F346D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36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54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6.svg"/><Relationship Id="rId5" Type="http://schemas.openxmlformats.org/officeDocument/2006/relationships/image" Target="../media/image3.sv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E3F3F4-2504-BDF0-C7A9-BE02CB69A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Filter Bubbles in China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A49885-391D-1F8F-021A-79CF37A55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Zhou </a:t>
            </a:r>
            <a:r>
              <a:rPr lang="en-US" altLang="zh-CN" sz="18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Zihao</a:t>
            </a:r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&amp; </a:t>
            </a:r>
            <a:r>
              <a:rPr lang="en-US" altLang="zh-CN" sz="18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Qiu</a:t>
            </a:r>
            <a:r>
              <a:rPr lang="en-US" altLang="zh-CN" sz="1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Xu</a:t>
            </a:r>
            <a:endParaRPr lang="zh-CN" altLang="en-US" sz="1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90ED524E-E06B-6767-D3D4-7382B965D6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4ACADE-B1FE-0DD5-8274-BD75157E8297}"/>
              </a:ext>
            </a:extLst>
          </p:cNvPr>
          <p:cNvCxnSpPr/>
          <p:nvPr/>
        </p:nvCxnSpPr>
        <p:spPr>
          <a:xfrm>
            <a:off x="375138" y="3509963"/>
            <a:ext cx="1144758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2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79A6288-00D6-7E08-CF82-C932125C5313}"/>
              </a:ext>
            </a:extLst>
          </p:cNvPr>
          <p:cNvGrpSpPr/>
          <p:nvPr/>
        </p:nvGrpSpPr>
        <p:grpSpPr>
          <a:xfrm>
            <a:off x="732173" y="867764"/>
            <a:ext cx="5122471" cy="5122471"/>
            <a:chOff x="3534764" y="867764"/>
            <a:chExt cx="5122471" cy="512247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7575A57-5A6B-866B-0EAC-3BC2D00F9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4764" y="867764"/>
              <a:ext cx="5122471" cy="5122471"/>
            </a:xfrm>
            <a:prstGeom prst="rect">
              <a:avLst/>
            </a:pr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282C1BC5-A535-475E-41F0-E8FCE092D483}"/>
                </a:ext>
              </a:extLst>
            </p:cNvPr>
            <p:cNvSpPr/>
            <p:nvPr/>
          </p:nvSpPr>
          <p:spPr>
            <a:xfrm>
              <a:off x="5278430" y="2992582"/>
              <a:ext cx="1877195" cy="1466602"/>
            </a:xfrm>
            <a:custGeom>
              <a:avLst/>
              <a:gdLst>
                <a:gd name="connsiteX0" fmla="*/ 1490505 w 1877195"/>
                <a:gd name="connsiteY0" fmla="*/ 0 h 1466602"/>
                <a:gd name="connsiteX1" fmla="*/ 1033305 w 1877195"/>
                <a:gd name="connsiteY1" fmla="*/ 5937 h 1466602"/>
                <a:gd name="connsiteX2" fmla="*/ 997679 w 1877195"/>
                <a:gd name="connsiteY2" fmla="*/ 11875 h 1466602"/>
                <a:gd name="connsiteX3" fmla="*/ 938302 w 1877195"/>
                <a:gd name="connsiteY3" fmla="*/ 17813 h 1466602"/>
                <a:gd name="connsiteX4" fmla="*/ 867051 w 1877195"/>
                <a:gd name="connsiteY4" fmla="*/ 29688 h 1466602"/>
                <a:gd name="connsiteX5" fmla="*/ 694858 w 1877195"/>
                <a:gd name="connsiteY5" fmla="*/ 35626 h 1466602"/>
                <a:gd name="connsiteX6" fmla="*/ 647357 w 1877195"/>
                <a:gd name="connsiteY6" fmla="*/ 41563 h 1466602"/>
                <a:gd name="connsiteX7" fmla="*/ 552354 w 1877195"/>
                <a:gd name="connsiteY7" fmla="*/ 59376 h 1466602"/>
                <a:gd name="connsiteX8" fmla="*/ 481102 w 1877195"/>
                <a:gd name="connsiteY8" fmla="*/ 77189 h 1466602"/>
                <a:gd name="connsiteX9" fmla="*/ 415788 w 1877195"/>
                <a:gd name="connsiteY9" fmla="*/ 106878 h 1466602"/>
                <a:gd name="connsiteX10" fmla="*/ 332661 w 1877195"/>
                <a:gd name="connsiteY10" fmla="*/ 124691 h 1466602"/>
                <a:gd name="connsiteX11" fmla="*/ 213908 w 1877195"/>
                <a:gd name="connsiteY11" fmla="*/ 172192 h 1466602"/>
                <a:gd name="connsiteX12" fmla="*/ 148593 w 1877195"/>
                <a:gd name="connsiteY12" fmla="*/ 201880 h 1466602"/>
                <a:gd name="connsiteX13" fmla="*/ 65466 w 1877195"/>
                <a:gd name="connsiteY13" fmla="*/ 237506 h 1466602"/>
                <a:gd name="connsiteX14" fmla="*/ 29840 w 1877195"/>
                <a:gd name="connsiteY14" fmla="*/ 273132 h 1466602"/>
                <a:gd name="connsiteX15" fmla="*/ 6089 w 1877195"/>
                <a:gd name="connsiteY15" fmla="*/ 350322 h 1466602"/>
                <a:gd name="connsiteX16" fmla="*/ 152 w 1877195"/>
                <a:gd name="connsiteY16" fmla="*/ 575953 h 1466602"/>
                <a:gd name="connsiteX17" fmla="*/ 17965 w 1877195"/>
                <a:gd name="connsiteY17" fmla="*/ 789709 h 1466602"/>
                <a:gd name="connsiteX18" fmla="*/ 29840 w 1877195"/>
                <a:gd name="connsiteY18" fmla="*/ 837210 h 1466602"/>
                <a:gd name="connsiteX19" fmla="*/ 41715 w 1877195"/>
                <a:gd name="connsiteY19" fmla="*/ 860961 h 1466602"/>
                <a:gd name="connsiteX20" fmla="*/ 65466 w 1877195"/>
                <a:gd name="connsiteY20" fmla="*/ 902524 h 1466602"/>
                <a:gd name="connsiteX21" fmla="*/ 101092 w 1877195"/>
                <a:gd name="connsiteY21" fmla="*/ 955963 h 1466602"/>
                <a:gd name="connsiteX22" fmla="*/ 118905 w 1877195"/>
                <a:gd name="connsiteY22" fmla="*/ 991589 h 1466602"/>
                <a:gd name="connsiteX23" fmla="*/ 124843 w 1877195"/>
                <a:gd name="connsiteY23" fmla="*/ 1009402 h 1466602"/>
                <a:gd name="connsiteX24" fmla="*/ 142656 w 1877195"/>
                <a:gd name="connsiteY24" fmla="*/ 1033153 h 1466602"/>
                <a:gd name="connsiteX25" fmla="*/ 166406 w 1877195"/>
                <a:gd name="connsiteY25" fmla="*/ 1080654 h 1466602"/>
                <a:gd name="connsiteX26" fmla="*/ 172344 w 1877195"/>
                <a:gd name="connsiteY26" fmla="*/ 1098467 h 1466602"/>
                <a:gd name="connsiteX27" fmla="*/ 190157 w 1877195"/>
                <a:gd name="connsiteY27" fmla="*/ 1128156 h 1466602"/>
                <a:gd name="connsiteX28" fmla="*/ 202032 w 1877195"/>
                <a:gd name="connsiteY28" fmla="*/ 1151906 h 1466602"/>
                <a:gd name="connsiteX29" fmla="*/ 231721 w 1877195"/>
                <a:gd name="connsiteY29" fmla="*/ 1169719 h 1466602"/>
                <a:gd name="connsiteX30" fmla="*/ 255471 w 1877195"/>
                <a:gd name="connsiteY30" fmla="*/ 1187532 h 1466602"/>
                <a:gd name="connsiteX31" fmla="*/ 297035 w 1877195"/>
                <a:gd name="connsiteY31" fmla="*/ 1205345 h 1466602"/>
                <a:gd name="connsiteX32" fmla="*/ 386100 w 1877195"/>
                <a:gd name="connsiteY32" fmla="*/ 1246909 h 1466602"/>
                <a:gd name="connsiteX33" fmla="*/ 421726 w 1877195"/>
                <a:gd name="connsiteY33" fmla="*/ 1258784 h 1466602"/>
                <a:gd name="connsiteX34" fmla="*/ 469227 w 1877195"/>
                <a:gd name="connsiteY34" fmla="*/ 1282535 h 1466602"/>
                <a:gd name="connsiteX35" fmla="*/ 582043 w 1877195"/>
                <a:gd name="connsiteY35" fmla="*/ 1324099 h 1466602"/>
                <a:gd name="connsiteX36" fmla="*/ 653295 w 1877195"/>
                <a:gd name="connsiteY36" fmla="*/ 1347849 h 1466602"/>
                <a:gd name="connsiteX37" fmla="*/ 777986 w 1877195"/>
                <a:gd name="connsiteY37" fmla="*/ 1401288 h 1466602"/>
                <a:gd name="connsiteX38" fmla="*/ 1152058 w 1877195"/>
                <a:gd name="connsiteY38" fmla="*/ 1466602 h 1466602"/>
                <a:gd name="connsiteX39" fmla="*/ 1353939 w 1877195"/>
                <a:gd name="connsiteY39" fmla="*/ 1460665 h 1466602"/>
                <a:gd name="connsiteX40" fmla="*/ 1603321 w 1877195"/>
                <a:gd name="connsiteY40" fmla="*/ 1395350 h 1466602"/>
                <a:gd name="connsiteX41" fmla="*/ 1680510 w 1877195"/>
                <a:gd name="connsiteY41" fmla="*/ 1347849 h 1466602"/>
                <a:gd name="connsiteX42" fmla="*/ 1799264 w 1877195"/>
                <a:gd name="connsiteY42" fmla="*/ 1187532 h 1466602"/>
                <a:gd name="connsiteX43" fmla="*/ 1852702 w 1877195"/>
                <a:gd name="connsiteY43" fmla="*/ 1021278 h 1466602"/>
                <a:gd name="connsiteX44" fmla="*/ 1876453 w 1877195"/>
                <a:gd name="connsiteY44" fmla="*/ 878774 h 1466602"/>
                <a:gd name="connsiteX45" fmla="*/ 1864578 w 1877195"/>
                <a:gd name="connsiteY45" fmla="*/ 225631 h 1466602"/>
                <a:gd name="connsiteX46" fmla="*/ 1852702 w 1877195"/>
                <a:gd name="connsiteY46" fmla="*/ 148441 h 1466602"/>
                <a:gd name="connsiteX47" fmla="*/ 1840827 w 1877195"/>
                <a:gd name="connsiteY47" fmla="*/ 112815 h 1466602"/>
                <a:gd name="connsiteX48" fmla="*/ 1817076 w 1877195"/>
                <a:gd name="connsiteY48" fmla="*/ 65314 h 1466602"/>
                <a:gd name="connsiteX49" fmla="*/ 1781451 w 1877195"/>
                <a:gd name="connsiteY49" fmla="*/ 29688 h 1466602"/>
                <a:gd name="connsiteX50" fmla="*/ 1751762 w 1877195"/>
                <a:gd name="connsiteY50" fmla="*/ 17813 h 1466602"/>
                <a:gd name="connsiteX51" fmla="*/ 1585508 w 1877195"/>
                <a:gd name="connsiteY51" fmla="*/ 11875 h 1466602"/>
                <a:gd name="connsiteX52" fmla="*/ 1490505 w 1877195"/>
                <a:gd name="connsiteY52" fmla="*/ 0 h 146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95" h="1466602">
                  <a:moveTo>
                    <a:pt x="1490505" y="0"/>
                  </a:moveTo>
                  <a:lnTo>
                    <a:pt x="1033305" y="5937"/>
                  </a:lnTo>
                  <a:cubicBezTo>
                    <a:pt x="1021269" y="6227"/>
                    <a:pt x="1009625" y="10382"/>
                    <a:pt x="997679" y="11875"/>
                  </a:cubicBezTo>
                  <a:cubicBezTo>
                    <a:pt x="977942" y="14342"/>
                    <a:pt x="958019" y="15184"/>
                    <a:pt x="938302" y="17813"/>
                  </a:cubicBezTo>
                  <a:cubicBezTo>
                    <a:pt x="899422" y="22997"/>
                    <a:pt x="912321" y="27173"/>
                    <a:pt x="867051" y="29688"/>
                  </a:cubicBezTo>
                  <a:cubicBezTo>
                    <a:pt x="809708" y="32874"/>
                    <a:pt x="752256" y="33647"/>
                    <a:pt x="694858" y="35626"/>
                  </a:cubicBezTo>
                  <a:lnTo>
                    <a:pt x="647357" y="41563"/>
                  </a:lnTo>
                  <a:cubicBezTo>
                    <a:pt x="621212" y="45298"/>
                    <a:pt x="574261" y="54397"/>
                    <a:pt x="552354" y="59376"/>
                  </a:cubicBezTo>
                  <a:cubicBezTo>
                    <a:pt x="528481" y="64802"/>
                    <a:pt x="504225" y="69146"/>
                    <a:pt x="481102" y="77189"/>
                  </a:cubicBezTo>
                  <a:cubicBezTo>
                    <a:pt x="458514" y="85046"/>
                    <a:pt x="438077" y="98210"/>
                    <a:pt x="415788" y="106878"/>
                  </a:cubicBezTo>
                  <a:cubicBezTo>
                    <a:pt x="383843" y="119301"/>
                    <a:pt x="366076" y="119917"/>
                    <a:pt x="332661" y="124691"/>
                  </a:cubicBezTo>
                  <a:cubicBezTo>
                    <a:pt x="238766" y="171638"/>
                    <a:pt x="280092" y="161161"/>
                    <a:pt x="213908" y="172192"/>
                  </a:cubicBezTo>
                  <a:cubicBezTo>
                    <a:pt x="159169" y="205035"/>
                    <a:pt x="210695" y="177039"/>
                    <a:pt x="148593" y="201880"/>
                  </a:cubicBezTo>
                  <a:cubicBezTo>
                    <a:pt x="120603" y="213076"/>
                    <a:pt x="65466" y="237506"/>
                    <a:pt x="65466" y="237506"/>
                  </a:cubicBezTo>
                  <a:cubicBezTo>
                    <a:pt x="53591" y="249381"/>
                    <a:pt x="36077" y="257539"/>
                    <a:pt x="29840" y="273132"/>
                  </a:cubicBezTo>
                  <a:cubicBezTo>
                    <a:pt x="11904" y="317975"/>
                    <a:pt x="20550" y="292481"/>
                    <a:pt x="6089" y="350322"/>
                  </a:cubicBezTo>
                  <a:cubicBezTo>
                    <a:pt x="4110" y="425532"/>
                    <a:pt x="-938" y="500725"/>
                    <a:pt x="152" y="575953"/>
                  </a:cubicBezTo>
                  <a:cubicBezTo>
                    <a:pt x="1185" y="647234"/>
                    <a:pt x="1855" y="719898"/>
                    <a:pt x="17965" y="789709"/>
                  </a:cubicBezTo>
                  <a:cubicBezTo>
                    <a:pt x="21635" y="805612"/>
                    <a:pt x="24679" y="821727"/>
                    <a:pt x="29840" y="837210"/>
                  </a:cubicBezTo>
                  <a:cubicBezTo>
                    <a:pt x="32639" y="845607"/>
                    <a:pt x="37476" y="853190"/>
                    <a:pt x="41715" y="860961"/>
                  </a:cubicBezTo>
                  <a:cubicBezTo>
                    <a:pt x="49356" y="874969"/>
                    <a:pt x="57009" y="888993"/>
                    <a:pt x="65466" y="902524"/>
                  </a:cubicBezTo>
                  <a:cubicBezTo>
                    <a:pt x="76813" y="920678"/>
                    <a:pt x="91518" y="936815"/>
                    <a:pt x="101092" y="955963"/>
                  </a:cubicBezTo>
                  <a:cubicBezTo>
                    <a:pt x="107030" y="967838"/>
                    <a:pt x="113513" y="979456"/>
                    <a:pt x="118905" y="991589"/>
                  </a:cubicBezTo>
                  <a:cubicBezTo>
                    <a:pt x="121447" y="997308"/>
                    <a:pt x="121738" y="1003968"/>
                    <a:pt x="124843" y="1009402"/>
                  </a:cubicBezTo>
                  <a:cubicBezTo>
                    <a:pt x="129753" y="1017994"/>
                    <a:pt x="136718" y="1025236"/>
                    <a:pt x="142656" y="1033153"/>
                  </a:cubicBezTo>
                  <a:cubicBezTo>
                    <a:pt x="154460" y="1080374"/>
                    <a:pt x="139492" y="1033556"/>
                    <a:pt x="166406" y="1080654"/>
                  </a:cubicBezTo>
                  <a:cubicBezTo>
                    <a:pt x="169511" y="1086088"/>
                    <a:pt x="169545" y="1092869"/>
                    <a:pt x="172344" y="1098467"/>
                  </a:cubicBezTo>
                  <a:cubicBezTo>
                    <a:pt x="177505" y="1108790"/>
                    <a:pt x="184552" y="1118067"/>
                    <a:pt x="190157" y="1128156"/>
                  </a:cubicBezTo>
                  <a:cubicBezTo>
                    <a:pt x="194455" y="1135893"/>
                    <a:pt x="195773" y="1145647"/>
                    <a:pt x="202032" y="1151906"/>
                  </a:cubicBezTo>
                  <a:cubicBezTo>
                    <a:pt x="210193" y="1160067"/>
                    <a:pt x="222118" y="1163317"/>
                    <a:pt x="231721" y="1169719"/>
                  </a:cubicBezTo>
                  <a:cubicBezTo>
                    <a:pt x="239955" y="1175208"/>
                    <a:pt x="246783" y="1182793"/>
                    <a:pt x="255471" y="1187532"/>
                  </a:cubicBezTo>
                  <a:cubicBezTo>
                    <a:pt x="268704" y="1194750"/>
                    <a:pt x="283376" y="1198971"/>
                    <a:pt x="297035" y="1205345"/>
                  </a:cubicBezTo>
                  <a:cubicBezTo>
                    <a:pt x="346409" y="1228386"/>
                    <a:pt x="338149" y="1228467"/>
                    <a:pt x="386100" y="1246909"/>
                  </a:cubicBezTo>
                  <a:cubicBezTo>
                    <a:pt x="397783" y="1251403"/>
                    <a:pt x="410220" y="1253853"/>
                    <a:pt x="421726" y="1258784"/>
                  </a:cubicBezTo>
                  <a:cubicBezTo>
                    <a:pt x="437997" y="1265757"/>
                    <a:pt x="452833" y="1275856"/>
                    <a:pt x="469227" y="1282535"/>
                  </a:cubicBezTo>
                  <a:cubicBezTo>
                    <a:pt x="506341" y="1297656"/>
                    <a:pt x="544023" y="1311426"/>
                    <a:pt x="582043" y="1324099"/>
                  </a:cubicBezTo>
                  <a:cubicBezTo>
                    <a:pt x="605794" y="1332016"/>
                    <a:pt x="629981" y="1338726"/>
                    <a:pt x="653295" y="1347849"/>
                  </a:cubicBezTo>
                  <a:cubicBezTo>
                    <a:pt x="677553" y="1357341"/>
                    <a:pt x="750299" y="1394520"/>
                    <a:pt x="777986" y="1401288"/>
                  </a:cubicBezTo>
                  <a:cubicBezTo>
                    <a:pt x="925766" y="1437412"/>
                    <a:pt x="1006944" y="1445872"/>
                    <a:pt x="1152058" y="1466602"/>
                  </a:cubicBezTo>
                  <a:cubicBezTo>
                    <a:pt x="1219352" y="1464623"/>
                    <a:pt x="1286807" y="1465731"/>
                    <a:pt x="1353939" y="1460665"/>
                  </a:cubicBezTo>
                  <a:cubicBezTo>
                    <a:pt x="1442841" y="1453956"/>
                    <a:pt x="1521341" y="1431786"/>
                    <a:pt x="1603321" y="1395350"/>
                  </a:cubicBezTo>
                  <a:cubicBezTo>
                    <a:pt x="1630928" y="1383080"/>
                    <a:pt x="1657712" y="1367673"/>
                    <a:pt x="1680510" y="1347849"/>
                  </a:cubicBezTo>
                  <a:cubicBezTo>
                    <a:pt x="1719635" y="1313827"/>
                    <a:pt x="1772473" y="1227719"/>
                    <a:pt x="1799264" y="1187532"/>
                  </a:cubicBezTo>
                  <a:cubicBezTo>
                    <a:pt x="1817077" y="1132114"/>
                    <a:pt x="1838584" y="1077750"/>
                    <a:pt x="1852702" y="1021278"/>
                  </a:cubicBezTo>
                  <a:cubicBezTo>
                    <a:pt x="1864382" y="974559"/>
                    <a:pt x="1875734" y="926925"/>
                    <a:pt x="1876453" y="878774"/>
                  </a:cubicBezTo>
                  <a:cubicBezTo>
                    <a:pt x="1879703" y="661048"/>
                    <a:pt x="1871656" y="443266"/>
                    <a:pt x="1864578" y="225631"/>
                  </a:cubicBezTo>
                  <a:cubicBezTo>
                    <a:pt x="1863732" y="199612"/>
                    <a:pt x="1858065" y="173915"/>
                    <a:pt x="1852702" y="148441"/>
                  </a:cubicBezTo>
                  <a:cubicBezTo>
                    <a:pt x="1850123" y="136192"/>
                    <a:pt x="1845758" y="124321"/>
                    <a:pt x="1840827" y="112815"/>
                  </a:cubicBezTo>
                  <a:cubicBezTo>
                    <a:pt x="1833854" y="96544"/>
                    <a:pt x="1827365" y="79719"/>
                    <a:pt x="1817076" y="65314"/>
                  </a:cubicBezTo>
                  <a:cubicBezTo>
                    <a:pt x="1807315" y="51648"/>
                    <a:pt x="1795033" y="39566"/>
                    <a:pt x="1781451" y="29688"/>
                  </a:cubicBezTo>
                  <a:cubicBezTo>
                    <a:pt x="1772831" y="23419"/>
                    <a:pt x="1762377" y="18778"/>
                    <a:pt x="1751762" y="17813"/>
                  </a:cubicBezTo>
                  <a:cubicBezTo>
                    <a:pt x="1696536" y="12792"/>
                    <a:pt x="1640913" y="14184"/>
                    <a:pt x="1585508" y="11875"/>
                  </a:cubicBezTo>
                  <a:cubicBezTo>
                    <a:pt x="1435888" y="5640"/>
                    <a:pt x="1582539" y="990"/>
                    <a:pt x="14905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66C105-B398-3167-AA00-741800D36D7D}"/>
              </a:ext>
            </a:extLst>
          </p:cNvPr>
          <p:cNvSpPr txBox="1"/>
          <p:nvPr/>
        </p:nvSpPr>
        <p:spPr>
          <a:xfrm>
            <a:off x="7598307" y="4052945"/>
            <a:ext cx="26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Xenophobia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2B5D9-4B0C-BB8A-241D-17858AE3687C}"/>
              </a:ext>
            </a:extLst>
          </p:cNvPr>
          <p:cNvSpPr txBox="1"/>
          <p:nvPr/>
        </p:nvSpPr>
        <p:spPr>
          <a:xfrm>
            <a:off x="7598306" y="2220280"/>
            <a:ext cx="268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Nationalism</a:t>
            </a:r>
            <a:endParaRPr lang="zh-CN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243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BA7AB259-6326-4712-28E8-0E707D8FDF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形 9" descr="连接 纯色填充">
            <a:extLst>
              <a:ext uri="{FF2B5EF4-FFF2-40B4-BE49-F238E27FC236}">
                <a16:creationId xmlns:a16="http://schemas.microsoft.com/office/drawing/2014/main" id="{1DDD2797-E8C8-73AE-D625-FFED12F1D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539" y="2798346"/>
            <a:ext cx="1528916" cy="1528916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F5F9416A-5368-27C6-E487-7A1F9F13C8F5}"/>
              </a:ext>
            </a:extLst>
          </p:cNvPr>
          <p:cNvGrpSpPr/>
          <p:nvPr/>
        </p:nvGrpSpPr>
        <p:grpSpPr>
          <a:xfrm>
            <a:off x="3290154" y="4184688"/>
            <a:ext cx="5563394" cy="1821622"/>
            <a:chOff x="3290154" y="4184688"/>
            <a:chExt cx="5563394" cy="1821622"/>
          </a:xfrm>
        </p:grpSpPr>
        <p:pic>
          <p:nvPicPr>
            <p:cNvPr id="18" name="图形 17" descr="社交网络 纯色填充">
              <a:extLst>
                <a:ext uri="{FF2B5EF4-FFF2-40B4-BE49-F238E27FC236}">
                  <a16:creationId xmlns:a16="http://schemas.microsoft.com/office/drawing/2014/main" id="{A60F0862-0CC8-8C8C-0D2E-96F79E5C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24632" y="4184688"/>
              <a:ext cx="1528916" cy="1528916"/>
            </a:xfrm>
            <a:prstGeom prst="rect">
              <a:avLst/>
            </a:prstGeom>
          </p:spPr>
        </p:pic>
        <p:pic>
          <p:nvPicPr>
            <p:cNvPr id="21" name="图形 20" descr="社交网络 纯色填充">
              <a:extLst>
                <a:ext uri="{FF2B5EF4-FFF2-40B4-BE49-F238E27FC236}">
                  <a16:creationId xmlns:a16="http://schemas.microsoft.com/office/drawing/2014/main" id="{CD387E85-FB8E-5098-5C72-BAAC0128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90154" y="4477394"/>
              <a:ext cx="1528916" cy="1528916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9C14171-FE71-6D54-29F6-1A75B5444D9A}"/>
              </a:ext>
            </a:extLst>
          </p:cNvPr>
          <p:cNvGrpSpPr/>
          <p:nvPr/>
        </p:nvGrpSpPr>
        <p:grpSpPr>
          <a:xfrm>
            <a:off x="3230114" y="360183"/>
            <a:ext cx="6355632" cy="3860606"/>
            <a:chOff x="3228943" y="369837"/>
            <a:chExt cx="6355632" cy="3860606"/>
          </a:xfrm>
          <a:solidFill>
            <a:schemeClr val="tx1"/>
          </a:solidFill>
        </p:grpSpPr>
        <p:pic>
          <p:nvPicPr>
            <p:cNvPr id="8" name="图形 7" descr="社交网络 纯色填充">
              <a:extLst>
                <a:ext uri="{FF2B5EF4-FFF2-40B4-BE49-F238E27FC236}">
                  <a16:creationId xmlns:a16="http://schemas.microsoft.com/office/drawing/2014/main" id="{4E7545EE-46F5-FA24-0354-7B8F455C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28943" y="855578"/>
              <a:ext cx="1528916" cy="1528916"/>
            </a:xfrm>
            <a:prstGeom prst="rect">
              <a:avLst/>
            </a:prstGeom>
          </p:spPr>
        </p:pic>
        <p:pic>
          <p:nvPicPr>
            <p:cNvPr id="20" name="图形 19" descr="社交网络 纯色填充">
              <a:extLst>
                <a:ext uri="{FF2B5EF4-FFF2-40B4-BE49-F238E27FC236}">
                  <a16:creationId xmlns:a16="http://schemas.microsoft.com/office/drawing/2014/main" id="{0DE740F4-B267-6E66-CC85-CD94C0478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88983" y="2701527"/>
              <a:ext cx="1528916" cy="1528916"/>
            </a:xfrm>
            <a:prstGeom prst="rect">
              <a:avLst/>
            </a:prstGeom>
          </p:spPr>
        </p:pic>
        <p:pic>
          <p:nvPicPr>
            <p:cNvPr id="22" name="图形 21" descr="社交网络 纯色填充">
              <a:extLst>
                <a:ext uri="{FF2B5EF4-FFF2-40B4-BE49-F238E27FC236}">
                  <a16:creationId xmlns:a16="http://schemas.microsoft.com/office/drawing/2014/main" id="{7DD751EB-0600-7BA3-A443-413E045AD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55659" y="2407258"/>
              <a:ext cx="1528916" cy="1528916"/>
            </a:xfrm>
            <a:prstGeom prst="rect">
              <a:avLst/>
            </a:prstGeom>
          </p:spPr>
        </p:pic>
        <p:pic>
          <p:nvPicPr>
            <p:cNvPr id="23" name="图形 22" descr="社交网络 纯色填充">
              <a:extLst>
                <a:ext uri="{FF2B5EF4-FFF2-40B4-BE49-F238E27FC236}">
                  <a16:creationId xmlns:a16="http://schemas.microsoft.com/office/drawing/2014/main" id="{55BF46E2-C1BC-FD7F-6255-55436D45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95139" y="1391784"/>
              <a:ext cx="1528916" cy="1528916"/>
            </a:xfrm>
            <a:prstGeom prst="rect">
              <a:avLst/>
            </a:prstGeom>
          </p:spPr>
        </p:pic>
        <p:pic>
          <p:nvPicPr>
            <p:cNvPr id="27" name="图形 26" descr="社交网络 纯色填充">
              <a:extLst>
                <a:ext uri="{FF2B5EF4-FFF2-40B4-BE49-F238E27FC236}">
                  <a16:creationId xmlns:a16="http://schemas.microsoft.com/office/drawing/2014/main" id="{B8ED34D9-DB18-2A61-47C2-0176AD09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39656" y="369837"/>
              <a:ext cx="1528916" cy="1528916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0D4F6DC-41F8-498F-776B-60239F4E3FBB}"/>
              </a:ext>
            </a:extLst>
          </p:cNvPr>
          <p:cNvGrpSpPr/>
          <p:nvPr/>
        </p:nvGrpSpPr>
        <p:grpSpPr>
          <a:xfrm>
            <a:off x="4267468" y="1882746"/>
            <a:ext cx="3423597" cy="3047457"/>
            <a:chOff x="4267468" y="1882746"/>
            <a:chExt cx="3423597" cy="3047457"/>
          </a:xfrm>
          <a:solidFill>
            <a:schemeClr val="tx1"/>
          </a:solidFill>
        </p:grpSpPr>
        <p:pic>
          <p:nvPicPr>
            <p:cNvPr id="17" name="图形 16" descr="社交网络 纯色填充">
              <a:extLst>
                <a:ext uri="{FF2B5EF4-FFF2-40B4-BE49-F238E27FC236}">
                  <a16:creationId xmlns:a16="http://schemas.microsoft.com/office/drawing/2014/main" id="{4C92C191-566D-BE63-A44C-F5549914F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7468" y="3401287"/>
              <a:ext cx="1528916" cy="1528916"/>
            </a:xfrm>
            <a:prstGeom prst="rect">
              <a:avLst/>
            </a:prstGeom>
          </p:spPr>
        </p:pic>
        <p:pic>
          <p:nvPicPr>
            <p:cNvPr id="24" name="图形 23" descr="社交网络 纯色填充">
              <a:extLst>
                <a:ext uri="{FF2B5EF4-FFF2-40B4-BE49-F238E27FC236}">
                  <a16:creationId xmlns:a16="http://schemas.microsoft.com/office/drawing/2014/main" id="{91A3F80C-EBAC-42E3-B54C-FD0CFF21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1629" y="1882746"/>
              <a:ext cx="1528916" cy="1528916"/>
            </a:xfrm>
            <a:prstGeom prst="rect">
              <a:avLst/>
            </a:prstGeom>
          </p:spPr>
        </p:pic>
        <p:pic>
          <p:nvPicPr>
            <p:cNvPr id="28" name="图形 27" descr="社交网络 纯色填充">
              <a:extLst>
                <a:ext uri="{FF2B5EF4-FFF2-40B4-BE49-F238E27FC236}">
                  <a16:creationId xmlns:a16="http://schemas.microsoft.com/office/drawing/2014/main" id="{A6113B08-04CA-DD0B-33E8-90EA3E445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162149" y="2895718"/>
              <a:ext cx="1528916" cy="1528916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FA29AEC-2F04-9908-4E7B-DE9D349B3227}"/>
              </a:ext>
            </a:extLst>
          </p:cNvPr>
          <p:cNvGrpSpPr/>
          <p:nvPr/>
        </p:nvGrpSpPr>
        <p:grpSpPr>
          <a:xfrm>
            <a:off x="2241726" y="255275"/>
            <a:ext cx="7708547" cy="4872015"/>
            <a:chOff x="2241726" y="255275"/>
            <a:chExt cx="7708547" cy="4872015"/>
          </a:xfrm>
          <a:solidFill>
            <a:schemeClr val="tx1"/>
          </a:solidFill>
        </p:grpSpPr>
        <p:pic>
          <p:nvPicPr>
            <p:cNvPr id="9" name="图形 8" descr="连接 纯色填充">
              <a:extLst>
                <a:ext uri="{FF2B5EF4-FFF2-40B4-BE49-F238E27FC236}">
                  <a16:creationId xmlns:a16="http://schemas.microsoft.com/office/drawing/2014/main" id="{4D2C6C65-85FC-67D9-5A81-9BEC00608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80297" y="255275"/>
              <a:ext cx="1528916" cy="1528916"/>
            </a:xfrm>
            <a:prstGeom prst="rect">
              <a:avLst/>
            </a:prstGeom>
          </p:spPr>
        </p:pic>
        <p:pic>
          <p:nvPicPr>
            <p:cNvPr id="14" name="图形 13" descr="连接 纯色填充">
              <a:extLst>
                <a:ext uri="{FF2B5EF4-FFF2-40B4-BE49-F238E27FC236}">
                  <a16:creationId xmlns:a16="http://schemas.microsoft.com/office/drawing/2014/main" id="{A4767802-8B74-DFCD-08E7-299DC052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41726" y="2594725"/>
              <a:ext cx="1528916" cy="1528916"/>
            </a:xfrm>
            <a:prstGeom prst="rect">
              <a:avLst/>
            </a:prstGeom>
          </p:spPr>
        </p:pic>
        <p:pic>
          <p:nvPicPr>
            <p:cNvPr id="19" name="图形 18" descr="社交网络 纯色填充">
              <a:extLst>
                <a:ext uri="{FF2B5EF4-FFF2-40B4-BE49-F238E27FC236}">
                  <a16:creationId xmlns:a16="http://schemas.microsoft.com/office/drawing/2014/main" id="{EF2D3372-5E68-1413-05FF-F458C8A44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99057" y="3296379"/>
              <a:ext cx="1528916" cy="1528916"/>
            </a:xfrm>
            <a:prstGeom prst="rect">
              <a:avLst/>
            </a:prstGeom>
          </p:spPr>
        </p:pic>
        <p:pic>
          <p:nvPicPr>
            <p:cNvPr id="29" name="图形 28" descr="社交网络 纯色填充">
              <a:extLst>
                <a:ext uri="{FF2B5EF4-FFF2-40B4-BE49-F238E27FC236}">
                  <a16:creationId xmlns:a16="http://schemas.microsoft.com/office/drawing/2014/main" id="{418790E8-9D50-2AD3-7482-927EC8A99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26049" y="3598374"/>
              <a:ext cx="1528916" cy="1528916"/>
            </a:xfrm>
            <a:prstGeom prst="rect">
              <a:avLst/>
            </a:prstGeom>
          </p:spPr>
        </p:pic>
        <p:pic>
          <p:nvPicPr>
            <p:cNvPr id="30" name="图形 29" descr="连接 纯色填充">
              <a:extLst>
                <a:ext uri="{FF2B5EF4-FFF2-40B4-BE49-F238E27FC236}">
                  <a16:creationId xmlns:a16="http://schemas.microsoft.com/office/drawing/2014/main" id="{E1FF5673-CFF8-F0AB-E6E0-47C57EBAE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41640" y="782235"/>
              <a:ext cx="1528916" cy="1528916"/>
            </a:xfrm>
            <a:prstGeom prst="rect">
              <a:avLst/>
            </a:prstGeom>
          </p:spPr>
        </p:pic>
        <p:pic>
          <p:nvPicPr>
            <p:cNvPr id="31" name="图形 30" descr="连接 纯色填充">
              <a:extLst>
                <a:ext uri="{FF2B5EF4-FFF2-40B4-BE49-F238E27FC236}">
                  <a16:creationId xmlns:a16="http://schemas.microsoft.com/office/drawing/2014/main" id="{C92974AA-6158-3DE9-0FF7-2DA9A96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1357" y="1492285"/>
              <a:ext cx="1528916" cy="152891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E83522D-5BE9-5AAF-2AE9-E5F626263D6D}"/>
              </a:ext>
            </a:extLst>
          </p:cNvPr>
          <p:cNvGrpSpPr/>
          <p:nvPr/>
        </p:nvGrpSpPr>
        <p:grpSpPr>
          <a:xfrm>
            <a:off x="5700831" y="3529318"/>
            <a:ext cx="486569" cy="486569"/>
            <a:chOff x="2036110" y="1244478"/>
            <a:chExt cx="486569" cy="48656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925CCDE-31B6-58D9-7412-B7B49347F3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6110" y="1244478"/>
              <a:ext cx="486569" cy="4865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形 2" descr="用户 纯色填充">
              <a:extLst>
                <a:ext uri="{FF2B5EF4-FFF2-40B4-BE49-F238E27FC236}">
                  <a16:creationId xmlns:a16="http://schemas.microsoft.com/office/drawing/2014/main" id="{C2C19958-59F3-5092-226D-268939AE6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70594" y="1278962"/>
              <a:ext cx="417600" cy="417600"/>
            </a:xfrm>
            <a:prstGeom prst="rect">
              <a:avLst/>
            </a:prstGeom>
          </p:spPr>
        </p:pic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D6AEEB5-9319-B826-0A9B-900C2FBD93DB}"/>
              </a:ext>
            </a:extLst>
          </p:cNvPr>
          <p:cNvGrpSpPr/>
          <p:nvPr/>
        </p:nvGrpSpPr>
        <p:grpSpPr>
          <a:xfrm>
            <a:off x="4250929" y="4077844"/>
            <a:ext cx="4237720" cy="2524881"/>
            <a:chOff x="4250929" y="4077844"/>
            <a:chExt cx="4237720" cy="2524881"/>
          </a:xfrm>
        </p:grpSpPr>
        <p:pic>
          <p:nvPicPr>
            <p:cNvPr id="11" name="图形 10" descr="连接 纯色填充">
              <a:extLst>
                <a:ext uri="{FF2B5EF4-FFF2-40B4-BE49-F238E27FC236}">
                  <a16:creationId xmlns:a16="http://schemas.microsoft.com/office/drawing/2014/main" id="{6F6EC56A-611C-A54E-AD63-7EBA9104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84077" y="4077844"/>
              <a:ext cx="1528916" cy="1528916"/>
            </a:xfrm>
            <a:prstGeom prst="rect">
              <a:avLst/>
            </a:prstGeom>
          </p:spPr>
        </p:pic>
        <p:pic>
          <p:nvPicPr>
            <p:cNvPr id="16" name="图形 15" descr="社交网络 纯色填充">
              <a:extLst>
                <a:ext uri="{FF2B5EF4-FFF2-40B4-BE49-F238E27FC236}">
                  <a16:creationId xmlns:a16="http://schemas.microsoft.com/office/drawing/2014/main" id="{FD1BFF1C-42F2-9095-2581-E44591D3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59733" y="5073809"/>
              <a:ext cx="1528916" cy="1528916"/>
            </a:xfrm>
            <a:prstGeom prst="rect">
              <a:avLst/>
            </a:prstGeom>
          </p:spPr>
        </p:pic>
        <p:pic>
          <p:nvPicPr>
            <p:cNvPr id="33" name="图形 32" descr="社交网络 纯色填充">
              <a:extLst>
                <a:ext uri="{FF2B5EF4-FFF2-40B4-BE49-F238E27FC236}">
                  <a16:creationId xmlns:a16="http://schemas.microsoft.com/office/drawing/2014/main" id="{3F0AFEB1-8242-7374-A6CA-AE82CEC19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0929" y="4486107"/>
              <a:ext cx="1528916" cy="1528916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FE84551-1178-9784-1002-A5B5B7607CDA}"/>
              </a:ext>
            </a:extLst>
          </p:cNvPr>
          <p:cNvGrpSpPr/>
          <p:nvPr/>
        </p:nvGrpSpPr>
        <p:grpSpPr>
          <a:xfrm>
            <a:off x="3654620" y="1285437"/>
            <a:ext cx="4882946" cy="4198300"/>
            <a:chOff x="3654620" y="1285437"/>
            <a:chExt cx="4882946" cy="4198300"/>
          </a:xfrm>
          <a:solidFill>
            <a:schemeClr val="tx1"/>
          </a:solidFill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D5BCED2-EDD3-1F9F-470E-867920222369}"/>
                </a:ext>
              </a:extLst>
            </p:cNvPr>
            <p:cNvGrpSpPr/>
            <p:nvPr/>
          </p:nvGrpSpPr>
          <p:grpSpPr>
            <a:xfrm>
              <a:off x="3654620" y="1285437"/>
              <a:ext cx="4882946" cy="2548275"/>
              <a:chOff x="3654620" y="1285437"/>
              <a:chExt cx="4882946" cy="2548275"/>
            </a:xfrm>
            <a:grpFill/>
          </p:grpSpPr>
          <p:pic>
            <p:nvPicPr>
              <p:cNvPr id="6" name="图形 5" descr="连接 纯色填充">
                <a:extLst>
                  <a:ext uri="{FF2B5EF4-FFF2-40B4-BE49-F238E27FC236}">
                    <a16:creationId xmlns:a16="http://schemas.microsoft.com/office/drawing/2014/main" id="{99116F39-99BD-D5BE-5E61-AF4D08082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54620" y="1767463"/>
                <a:ext cx="1528916" cy="1528916"/>
              </a:xfrm>
              <a:prstGeom prst="rect">
                <a:avLst/>
              </a:prstGeom>
            </p:spPr>
          </p:pic>
          <p:pic>
            <p:nvPicPr>
              <p:cNvPr id="12" name="图形 11" descr="连接 纯色填充">
                <a:extLst>
                  <a:ext uri="{FF2B5EF4-FFF2-40B4-BE49-F238E27FC236}">
                    <a16:creationId xmlns:a16="http://schemas.microsoft.com/office/drawing/2014/main" id="{E2FCB469-D6FC-159A-4134-0A3F9131E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48130" y="1285437"/>
                <a:ext cx="1528916" cy="1528916"/>
              </a:xfrm>
              <a:prstGeom prst="rect">
                <a:avLst/>
              </a:prstGeom>
            </p:spPr>
          </p:pic>
          <p:pic>
            <p:nvPicPr>
              <p:cNvPr id="15" name="图形 14" descr="连接 纯色填充">
                <a:extLst>
                  <a:ext uri="{FF2B5EF4-FFF2-40B4-BE49-F238E27FC236}">
                    <a16:creationId xmlns:a16="http://schemas.microsoft.com/office/drawing/2014/main" id="{63D91211-23BA-7B9E-996A-9EC6A1B90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008650" y="2304796"/>
                <a:ext cx="1528916" cy="1528916"/>
              </a:xfrm>
              <a:prstGeom prst="rect">
                <a:avLst/>
              </a:prstGeom>
            </p:spPr>
          </p:pic>
        </p:grpSp>
        <p:pic>
          <p:nvPicPr>
            <p:cNvPr id="39" name="图形 38" descr="社交网络 纯色填充">
              <a:extLst>
                <a:ext uri="{FF2B5EF4-FFF2-40B4-BE49-F238E27FC236}">
                  <a16:creationId xmlns:a16="http://schemas.microsoft.com/office/drawing/2014/main" id="{1F60D0A1-2F83-8735-170C-E8CB58E4D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09284" y="3954821"/>
              <a:ext cx="1528916" cy="1528916"/>
            </a:xfrm>
            <a:prstGeom prst="rect">
              <a:avLst/>
            </a:prstGeom>
          </p:spPr>
        </p:pic>
      </p:grpSp>
      <p:pic>
        <p:nvPicPr>
          <p:cNvPr id="50" name="图形 49" descr="灯泡和齿轮 纯色填充">
            <a:extLst>
              <a:ext uri="{FF2B5EF4-FFF2-40B4-BE49-F238E27FC236}">
                <a16:creationId xmlns:a16="http://schemas.microsoft.com/office/drawing/2014/main" id="{5D73CBBC-C4C7-B9A7-F783-3BBBE2642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03024" y="2560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1D07E-1332-FC40-81F1-C513884D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6" y="1285875"/>
            <a:ext cx="2800350" cy="428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6CC40-3337-8630-088D-CF2F0E32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1981200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5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0DD0172F-F6EF-4991-6237-DFBBB6EBF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Thanks!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0DCF7AEE-0C55-33D9-9C72-DA3C41EF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 November 2022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7016F7A-A1AC-ED9D-DEC4-6DBBBA1938C1}"/>
              </a:ext>
            </a:extLst>
          </p:cNvPr>
          <p:cNvCxnSpPr/>
          <p:nvPr/>
        </p:nvCxnSpPr>
        <p:spPr>
          <a:xfrm>
            <a:off x="375138" y="3509963"/>
            <a:ext cx="1144758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1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AB09628-F3BB-23BA-3495-B69D9725E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121" y="1469291"/>
            <a:ext cx="10857757" cy="4134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4434FF6-1782-C952-543D-13E05518A32F}"/>
              </a:ext>
            </a:extLst>
          </p:cNvPr>
          <p:cNvGrpSpPr/>
          <p:nvPr/>
        </p:nvGrpSpPr>
        <p:grpSpPr>
          <a:xfrm>
            <a:off x="7668620" y="1463920"/>
            <a:ext cx="1191600" cy="1189892"/>
            <a:chOff x="8825031" y="2007577"/>
            <a:chExt cx="1191600" cy="118989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515B185-1B59-0EF1-0636-CEDA194E1039}"/>
                </a:ext>
              </a:extLst>
            </p:cNvPr>
            <p:cNvSpPr/>
            <p:nvPr/>
          </p:nvSpPr>
          <p:spPr>
            <a:xfrm>
              <a:off x="8825031" y="2007577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形 8" descr="显微镜 纯色填充">
              <a:extLst>
                <a:ext uri="{FF2B5EF4-FFF2-40B4-BE49-F238E27FC236}">
                  <a16:creationId xmlns:a16="http://schemas.microsoft.com/office/drawing/2014/main" id="{717ECEAA-F165-17B7-0FBD-346033829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3631" y="2151159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78E7928-90FB-81D4-3436-13AE0FC6D6BC}"/>
              </a:ext>
            </a:extLst>
          </p:cNvPr>
          <p:cNvGrpSpPr/>
          <p:nvPr/>
        </p:nvGrpSpPr>
        <p:grpSpPr>
          <a:xfrm>
            <a:off x="5377142" y="2265486"/>
            <a:ext cx="1191600" cy="1189892"/>
            <a:chOff x="6189786" y="4853354"/>
            <a:chExt cx="1191600" cy="118989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3D0D460-5785-1831-E449-270430752F8E}"/>
                </a:ext>
              </a:extLst>
            </p:cNvPr>
            <p:cNvSpPr/>
            <p:nvPr/>
          </p:nvSpPr>
          <p:spPr>
            <a:xfrm>
              <a:off x="6189786" y="4853354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形 11" descr="爪印 纯色填充">
              <a:extLst>
                <a:ext uri="{FF2B5EF4-FFF2-40B4-BE49-F238E27FC236}">
                  <a16:creationId xmlns:a16="http://schemas.microsoft.com/office/drawing/2014/main" id="{AF1543E0-748B-C5C1-6CC5-BD9917193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28386" y="4985264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47C626F-3F0F-D56A-1528-AF259DDC1A15}"/>
              </a:ext>
            </a:extLst>
          </p:cNvPr>
          <p:cNvGrpSpPr/>
          <p:nvPr/>
        </p:nvGrpSpPr>
        <p:grpSpPr>
          <a:xfrm>
            <a:off x="7770076" y="4950070"/>
            <a:ext cx="1191600" cy="1189892"/>
            <a:chOff x="7661031" y="4372708"/>
            <a:chExt cx="1191600" cy="118989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4977C59-872E-A764-ED1A-16599A39C4B3}"/>
                </a:ext>
              </a:extLst>
            </p:cNvPr>
            <p:cNvSpPr/>
            <p:nvPr/>
          </p:nvSpPr>
          <p:spPr>
            <a:xfrm>
              <a:off x="7661031" y="4372708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 descr="储钱罐 纯色填充">
              <a:extLst>
                <a:ext uri="{FF2B5EF4-FFF2-40B4-BE49-F238E27FC236}">
                  <a16:creationId xmlns:a16="http://schemas.microsoft.com/office/drawing/2014/main" id="{7E43F921-7F5A-BFFE-224E-34A802E4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62337" y="4510454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DD79C7F-26E1-20E2-F62B-57274D13E049}"/>
              </a:ext>
            </a:extLst>
          </p:cNvPr>
          <p:cNvGrpSpPr/>
          <p:nvPr/>
        </p:nvGrpSpPr>
        <p:grpSpPr>
          <a:xfrm>
            <a:off x="1490544" y="2236177"/>
            <a:ext cx="1191600" cy="1189892"/>
            <a:chOff x="1060328" y="2239108"/>
            <a:chExt cx="1191600" cy="1189892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A402938-B3F6-217C-F218-1C0831162894}"/>
                </a:ext>
              </a:extLst>
            </p:cNvPr>
            <p:cNvSpPr/>
            <p:nvPr/>
          </p:nvSpPr>
          <p:spPr>
            <a:xfrm>
              <a:off x="1060328" y="2239108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形 17" descr="机器人 纯色填充">
              <a:extLst>
                <a:ext uri="{FF2B5EF4-FFF2-40B4-BE49-F238E27FC236}">
                  <a16:creationId xmlns:a16="http://schemas.microsoft.com/office/drawing/2014/main" id="{C37EF0EE-33F5-0993-91C1-532A1859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8928" y="2376854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C834353-0BA7-27FE-CCC9-733A547B4947}"/>
              </a:ext>
            </a:extLst>
          </p:cNvPr>
          <p:cNvGrpSpPr/>
          <p:nvPr/>
        </p:nvGrpSpPr>
        <p:grpSpPr>
          <a:xfrm>
            <a:off x="3227203" y="2598102"/>
            <a:ext cx="1191600" cy="1189892"/>
            <a:chOff x="2830996" y="2916116"/>
            <a:chExt cx="1191600" cy="118989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3F4C07D-CD0B-6F8F-3C6A-E7974C35370E}"/>
                </a:ext>
              </a:extLst>
            </p:cNvPr>
            <p:cNvSpPr/>
            <p:nvPr/>
          </p:nvSpPr>
          <p:spPr>
            <a:xfrm>
              <a:off x="2830996" y="2916116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形 20" descr="足球 纯色填充">
              <a:extLst>
                <a:ext uri="{FF2B5EF4-FFF2-40B4-BE49-F238E27FC236}">
                  <a16:creationId xmlns:a16="http://schemas.microsoft.com/office/drawing/2014/main" id="{DA04AA63-25B8-823C-6B28-53DD12455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69596" y="305676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826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1 L -0.00208 0.00371 C 0.00039 0.00185 0.00313 0.00046 0.0056 -0.00162 C 0.0069 -0.00254 0.00782 -0.00417 0.00912 -0.00509 C 0.02214 -0.01435 0.03542 -0.02292 0.04844 -0.03194 C 0.05391 -0.03565 0.05912 -0.04004 0.06459 -0.04305 C 0.07513 -0.0493 0.08594 -0.05417 0.09623 -0.06134 C 0.10235 -0.06574 0.10847 -0.0706 0.11472 -0.0743 C 0.12175 -0.0787 0.12904 -0.08171 0.1362 -0.08565 C 0.13829 -0.08657 0.14037 -0.08842 0.14245 -0.08912 C 0.1448 -0.08958 0.14701 -0.09004 0.14935 -0.09074 C 0.15352 -0.09213 0.15769 -0.09375 0.16198 -0.09514 C 0.16289 -0.09537 0.16485 -0.09583 0.16485 -0.09583 C 0.16719 -0.09491 0.1694 -0.09305 0.17175 -0.09259 C 0.17487 -0.09167 0.17826 -0.09167 0.18151 -0.09167 " pathEditMode="relative" ptsTypes="AAAAAAAAAAA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278 L 0.00156 0.00301 C -0.00286 0.00093 -0.00729 -0.00046 -0.01159 -0.00255 C -0.01549 -0.0044 -0.01914 -0.00695 -0.02278 -0.00949 C -0.02435 -0.01042 -0.02565 -0.01227 -0.02721 -0.01296 C -0.03151 -0.01482 -0.03607 -0.01551 -0.04036 -0.01713 C -0.05286 -0.02222 -0.04518 -0.02037 -0.05638 -0.02593 C -0.05872 -0.02685 -0.06094 -0.02732 -0.06328 -0.02847 C -0.06536 -0.0294 -0.06745 -0.03079 -0.06953 -0.03195 C -0.07344 -0.0338 -0.07734 -0.03519 -0.08125 -0.03704 C -0.08281 -0.03773 -0.08424 -0.03866 -0.08568 -0.03958 C -0.08685 -0.04051 -0.08789 -0.04167 -0.08906 -0.04213 C -0.0901 -0.04282 -0.09127 -0.04282 -0.09245 -0.04306 C -0.1013 -0.05093 -0.09023 -0.0412 -0.09778 -0.04745 C -0.09883 -0.04815 -0.09974 -0.04931 -0.10078 -0.05 C -0.10169 -0.05046 -0.10273 -0.05046 -0.10364 -0.05093 C -0.10911 -0.05556 -0.1013 -0.04907 -0.10846 -0.0544 C -0.1095 -0.05509 -0.11041 -0.05602 -0.11146 -0.05695 C -0.11406 -0.05903 -0.11653 -0.06065 -0.11927 -0.06204 C -0.12031 -0.06273 -0.12148 -0.0632 -0.12265 -0.06389 C -0.12422 -0.06458 -0.12591 -0.06597 -0.12747 -0.06644 C -0.12877 -0.06667 -0.13008 -0.0669 -0.13138 -0.06736 C -0.13489 -0.06945 -0.1306 -0.0669 -0.13476 -0.06898 C -0.13528 -0.06921 -0.13581 -0.06968 -0.13633 -0.06991 C -0.13867 -0.07083 -0.13841 -0.0706 -0.1401 -0.0706 " pathEditMode="relative" rAng="0" ptsTypes="AAAAAAAAAAAAAAAAAAAAAAA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31 L -0.00039 -0.00231 C 0.00274 -0.00185 0.00612 -0.00185 0.00925 -0.00069 C 0.01485 0.00139 0.02019 0.00556 0.02579 0.00718 C 0.08178 0.02338 0.02318 0.00533 0.06628 0.02083 C 0.08451 0.02755 0.09701 0.03009 0.11394 0.0382 C 0.125 0.04352 0.11407 0.03773 0.1237 0.04421 C 0.12566 0.0456 0.12761 0.0463 0.12956 0.04769 C 0.13086 0.04861 0.13204 0.05023 0.13347 0.05116 C 0.13438 0.05185 0.13542 0.05232 0.13633 0.05301 C 0.14336 0.05833 0.13881 0.05648 0.14362 0.0581 C 0.14441 0.05903 0.14519 0.06042 0.1461 0.06065 C 0.15248 0.0632 0.15105 0.06019 0.15482 0.0625 C 0.15521 0.06273 0.15547 0.06296 0.15586 0.06343 " pathEditMode="relative" ptsTypes="AAAAAAAAAAAA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0254 L 0.00482 -0.00254 C -0.07643 -0.03263 -0.06042 -0.02754 -0.12774 -0.05023 C -0.14245 -0.05532 -0.15716 -0.06064 -0.17201 -0.06504 L -0.21589 -0.078 C -0.22904 -0.08148 -0.24219 -0.08379 -0.25534 -0.0875 C -0.27709 -0.09351 -0.2987 -0.10231 -0.32057 -0.1074 C -0.3293 -0.10949 -0.33815 -0.11087 -0.34688 -0.11342 C -0.35638 -0.1162 -0.36563 -0.1206 -0.37513 -0.12384 C -0.38959 -0.1287 -0.3888 -0.128 -0.40143 -0.12893 C -0.40443 -0.13078 -0.40378 -0.13055 -0.40873 -0.1324 C -0.41029 -0.1331 -0.41198 -0.13356 -0.41354 -0.13425 C -0.41758 -0.13587 -0.42162 -0.13819 -0.42578 -0.13935 C -0.45078 -0.14652 -0.42031 -0.13819 -0.44323 -0.14375 C -0.45052 -0.1456 -0.44792 -0.14583 -0.45547 -0.14629 C -0.45755 -0.14652 -0.45964 -0.14629 -0.46172 -0.14629 " pathEditMode="relative" ptsTypes="AAAAAAAAAAAAAA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718 L -0.00039 0.00718 C 0.00495 0.00278 0.01016 -0.00185 0.01563 -0.00602 C 0.028 -0.01551 0.05 -0.02986 0.0599 -0.03542 C 0.07201 -0.04213 0.08373 -0.05023 0.09597 -0.05532 C 0.11498 -0.06343 0.0974 -0.05532 0.11797 -0.06667 C 0.12592 -0.07107 0.12344 -0.0669 0.12579 -0.07083 " pathEditMode="relative" ptsTypes="AAAAA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E1F143D9-2F2F-9CE5-4C8A-7A457754D6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5">
            <a:extLst>
              <a:ext uri="{FF2B5EF4-FFF2-40B4-BE49-F238E27FC236}">
                <a16:creationId xmlns:a16="http://schemas.microsoft.com/office/drawing/2014/main" id="{214DFDC0-CF33-FDC5-8365-2032623B09C1}"/>
              </a:ext>
            </a:extLst>
          </p:cNvPr>
          <p:cNvGrpSpPr/>
          <p:nvPr/>
        </p:nvGrpSpPr>
        <p:grpSpPr>
          <a:xfrm>
            <a:off x="732173" y="867764"/>
            <a:ext cx="5122471" cy="5122471"/>
            <a:chOff x="3534764" y="867764"/>
            <a:chExt cx="5122471" cy="5122471"/>
          </a:xfrm>
        </p:grpSpPr>
        <p:pic>
          <p:nvPicPr>
            <p:cNvPr id="3" name="图片 11">
              <a:extLst>
                <a:ext uri="{FF2B5EF4-FFF2-40B4-BE49-F238E27FC236}">
                  <a16:creationId xmlns:a16="http://schemas.microsoft.com/office/drawing/2014/main" id="{872B415F-EBAA-03C1-035C-36F4FF94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4764" y="867764"/>
              <a:ext cx="5122471" cy="5122471"/>
            </a:xfrm>
            <a:prstGeom prst="rect">
              <a:avLst/>
            </a:prstGeom>
          </p:spPr>
        </p:pic>
        <p:sp>
          <p:nvSpPr>
            <p:cNvPr id="5" name="任意多边形: 形状 14">
              <a:extLst>
                <a:ext uri="{FF2B5EF4-FFF2-40B4-BE49-F238E27FC236}">
                  <a16:creationId xmlns:a16="http://schemas.microsoft.com/office/drawing/2014/main" id="{80FE2469-733B-7D33-4032-157399896733}"/>
                </a:ext>
              </a:extLst>
            </p:cNvPr>
            <p:cNvSpPr/>
            <p:nvPr/>
          </p:nvSpPr>
          <p:spPr>
            <a:xfrm>
              <a:off x="5278430" y="2992582"/>
              <a:ext cx="1877195" cy="1466602"/>
            </a:xfrm>
            <a:custGeom>
              <a:avLst/>
              <a:gdLst>
                <a:gd name="connsiteX0" fmla="*/ 1490505 w 1877195"/>
                <a:gd name="connsiteY0" fmla="*/ 0 h 1466602"/>
                <a:gd name="connsiteX1" fmla="*/ 1033305 w 1877195"/>
                <a:gd name="connsiteY1" fmla="*/ 5937 h 1466602"/>
                <a:gd name="connsiteX2" fmla="*/ 997679 w 1877195"/>
                <a:gd name="connsiteY2" fmla="*/ 11875 h 1466602"/>
                <a:gd name="connsiteX3" fmla="*/ 938302 w 1877195"/>
                <a:gd name="connsiteY3" fmla="*/ 17813 h 1466602"/>
                <a:gd name="connsiteX4" fmla="*/ 867051 w 1877195"/>
                <a:gd name="connsiteY4" fmla="*/ 29688 h 1466602"/>
                <a:gd name="connsiteX5" fmla="*/ 694858 w 1877195"/>
                <a:gd name="connsiteY5" fmla="*/ 35626 h 1466602"/>
                <a:gd name="connsiteX6" fmla="*/ 647357 w 1877195"/>
                <a:gd name="connsiteY6" fmla="*/ 41563 h 1466602"/>
                <a:gd name="connsiteX7" fmla="*/ 552354 w 1877195"/>
                <a:gd name="connsiteY7" fmla="*/ 59376 h 1466602"/>
                <a:gd name="connsiteX8" fmla="*/ 481102 w 1877195"/>
                <a:gd name="connsiteY8" fmla="*/ 77189 h 1466602"/>
                <a:gd name="connsiteX9" fmla="*/ 415788 w 1877195"/>
                <a:gd name="connsiteY9" fmla="*/ 106878 h 1466602"/>
                <a:gd name="connsiteX10" fmla="*/ 332661 w 1877195"/>
                <a:gd name="connsiteY10" fmla="*/ 124691 h 1466602"/>
                <a:gd name="connsiteX11" fmla="*/ 213908 w 1877195"/>
                <a:gd name="connsiteY11" fmla="*/ 172192 h 1466602"/>
                <a:gd name="connsiteX12" fmla="*/ 148593 w 1877195"/>
                <a:gd name="connsiteY12" fmla="*/ 201880 h 1466602"/>
                <a:gd name="connsiteX13" fmla="*/ 65466 w 1877195"/>
                <a:gd name="connsiteY13" fmla="*/ 237506 h 1466602"/>
                <a:gd name="connsiteX14" fmla="*/ 29840 w 1877195"/>
                <a:gd name="connsiteY14" fmla="*/ 273132 h 1466602"/>
                <a:gd name="connsiteX15" fmla="*/ 6089 w 1877195"/>
                <a:gd name="connsiteY15" fmla="*/ 350322 h 1466602"/>
                <a:gd name="connsiteX16" fmla="*/ 152 w 1877195"/>
                <a:gd name="connsiteY16" fmla="*/ 575953 h 1466602"/>
                <a:gd name="connsiteX17" fmla="*/ 17965 w 1877195"/>
                <a:gd name="connsiteY17" fmla="*/ 789709 h 1466602"/>
                <a:gd name="connsiteX18" fmla="*/ 29840 w 1877195"/>
                <a:gd name="connsiteY18" fmla="*/ 837210 h 1466602"/>
                <a:gd name="connsiteX19" fmla="*/ 41715 w 1877195"/>
                <a:gd name="connsiteY19" fmla="*/ 860961 h 1466602"/>
                <a:gd name="connsiteX20" fmla="*/ 65466 w 1877195"/>
                <a:gd name="connsiteY20" fmla="*/ 902524 h 1466602"/>
                <a:gd name="connsiteX21" fmla="*/ 101092 w 1877195"/>
                <a:gd name="connsiteY21" fmla="*/ 955963 h 1466602"/>
                <a:gd name="connsiteX22" fmla="*/ 118905 w 1877195"/>
                <a:gd name="connsiteY22" fmla="*/ 991589 h 1466602"/>
                <a:gd name="connsiteX23" fmla="*/ 124843 w 1877195"/>
                <a:gd name="connsiteY23" fmla="*/ 1009402 h 1466602"/>
                <a:gd name="connsiteX24" fmla="*/ 142656 w 1877195"/>
                <a:gd name="connsiteY24" fmla="*/ 1033153 h 1466602"/>
                <a:gd name="connsiteX25" fmla="*/ 166406 w 1877195"/>
                <a:gd name="connsiteY25" fmla="*/ 1080654 h 1466602"/>
                <a:gd name="connsiteX26" fmla="*/ 172344 w 1877195"/>
                <a:gd name="connsiteY26" fmla="*/ 1098467 h 1466602"/>
                <a:gd name="connsiteX27" fmla="*/ 190157 w 1877195"/>
                <a:gd name="connsiteY27" fmla="*/ 1128156 h 1466602"/>
                <a:gd name="connsiteX28" fmla="*/ 202032 w 1877195"/>
                <a:gd name="connsiteY28" fmla="*/ 1151906 h 1466602"/>
                <a:gd name="connsiteX29" fmla="*/ 231721 w 1877195"/>
                <a:gd name="connsiteY29" fmla="*/ 1169719 h 1466602"/>
                <a:gd name="connsiteX30" fmla="*/ 255471 w 1877195"/>
                <a:gd name="connsiteY30" fmla="*/ 1187532 h 1466602"/>
                <a:gd name="connsiteX31" fmla="*/ 297035 w 1877195"/>
                <a:gd name="connsiteY31" fmla="*/ 1205345 h 1466602"/>
                <a:gd name="connsiteX32" fmla="*/ 386100 w 1877195"/>
                <a:gd name="connsiteY32" fmla="*/ 1246909 h 1466602"/>
                <a:gd name="connsiteX33" fmla="*/ 421726 w 1877195"/>
                <a:gd name="connsiteY33" fmla="*/ 1258784 h 1466602"/>
                <a:gd name="connsiteX34" fmla="*/ 469227 w 1877195"/>
                <a:gd name="connsiteY34" fmla="*/ 1282535 h 1466602"/>
                <a:gd name="connsiteX35" fmla="*/ 582043 w 1877195"/>
                <a:gd name="connsiteY35" fmla="*/ 1324099 h 1466602"/>
                <a:gd name="connsiteX36" fmla="*/ 653295 w 1877195"/>
                <a:gd name="connsiteY36" fmla="*/ 1347849 h 1466602"/>
                <a:gd name="connsiteX37" fmla="*/ 777986 w 1877195"/>
                <a:gd name="connsiteY37" fmla="*/ 1401288 h 1466602"/>
                <a:gd name="connsiteX38" fmla="*/ 1152058 w 1877195"/>
                <a:gd name="connsiteY38" fmla="*/ 1466602 h 1466602"/>
                <a:gd name="connsiteX39" fmla="*/ 1353939 w 1877195"/>
                <a:gd name="connsiteY39" fmla="*/ 1460665 h 1466602"/>
                <a:gd name="connsiteX40" fmla="*/ 1603321 w 1877195"/>
                <a:gd name="connsiteY40" fmla="*/ 1395350 h 1466602"/>
                <a:gd name="connsiteX41" fmla="*/ 1680510 w 1877195"/>
                <a:gd name="connsiteY41" fmla="*/ 1347849 h 1466602"/>
                <a:gd name="connsiteX42" fmla="*/ 1799264 w 1877195"/>
                <a:gd name="connsiteY42" fmla="*/ 1187532 h 1466602"/>
                <a:gd name="connsiteX43" fmla="*/ 1852702 w 1877195"/>
                <a:gd name="connsiteY43" fmla="*/ 1021278 h 1466602"/>
                <a:gd name="connsiteX44" fmla="*/ 1876453 w 1877195"/>
                <a:gd name="connsiteY44" fmla="*/ 878774 h 1466602"/>
                <a:gd name="connsiteX45" fmla="*/ 1864578 w 1877195"/>
                <a:gd name="connsiteY45" fmla="*/ 225631 h 1466602"/>
                <a:gd name="connsiteX46" fmla="*/ 1852702 w 1877195"/>
                <a:gd name="connsiteY46" fmla="*/ 148441 h 1466602"/>
                <a:gd name="connsiteX47" fmla="*/ 1840827 w 1877195"/>
                <a:gd name="connsiteY47" fmla="*/ 112815 h 1466602"/>
                <a:gd name="connsiteX48" fmla="*/ 1817076 w 1877195"/>
                <a:gd name="connsiteY48" fmla="*/ 65314 h 1466602"/>
                <a:gd name="connsiteX49" fmla="*/ 1781451 w 1877195"/>
                <a:gd name="connsiteY49" fmla="*/ 29688 h 1466602"/>
                <a:gd name="connsiteX50" fmla="*/ 1751762 w 1877195"/>
                <a:gd name="connsiteY50" fmla="*/ 17813 h 1466602"/>
                <a:gd name="connsiteX51" fmla="*/ 1585508 w 1877195"/>
                <a:gd name="connsiteY51" fmla="*/ 11875 h 1466602"/>
                <a:gd name="connsiteX52" fmla="*/ 1490505 w 1877195"/>
                <a:gd name="connsiteY52" fmla="*/ 0 h 146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95" h="1466602">
                  <a:moveTo>
                    <a:pt x="1490505" y="0"/>
                  </a:moveTo>
                  <a:lnTo>
                    <a:pt x="1033305" y="5937"/>
                  </a:lnTo>
                  <a:cubicBezTo>
                    <a:pt x="1021269" y="6227"/>
                    <a:pt x="1009625" y="10382"/>
                    <a:pt x="997679" y="11875"/>
                  </a:cubicBezTo>
                  <a:cubicBezTo>
                    <a:pt x="977942" y="14342"/>
                    <a:pt x="958019" y="15184"/>
                    <a:pt x="938302" y="17813"/>
                  </a:cubicBezTo>
                  <a:cubicBezTo>
                    <a:pt x="899422" y="22997"/>
                    <a:pt x="912321" y="27173"/>
                    <a:pt x="867051" y="29688"/>
                  </a:cubicBezTo>
                  <a:cubicBezTo>
                    <a:pt x="809708" y="32874"/>
                    <a:pt x="752256" y="33647"/>
                    <a:pt x="694858" y="35626"/>
                  </a:cubicBezTo>
                  <a:lnTo>
                    <a:pt x="647357" y="41563"/>
                  </a:lnTo>
                  <a:cubicBezTo>
                    <a:pt x="621212" y="45298"/>
                    <a:pt x="574261" y="54397"/>
                    <a:pt x="552354" y="59376"/>
                  </a:cubicBezTo>
                  <a:cubicBezTo>
                    <a:pt x="528481" y="64802"/>
                    <a:pt x="504225" y="69146"/>
                    <a:pt x="481102" y="77189"/>
                  </a:cubicBezTo>
                  <a:cubicBezTo>
                    <a:pt x="458514" y="85046"/>
                    <a:pt x="438077" y="98210"/>
                    <a:pt x="415788" y="106878"/>
                  </a:cubicBezTo>
                  <a:cubicBezTo>
                    <a:pt x="383843" y="119301"/>
                    <a:pt x="366076" y="119917"/>
                    <a:pt x="332661" y="124691"/>
                  </a:cubicBezTo>
                  <a:cubicBezTo>
                    <a:pt x="238766" y="171638"/>
                    <a:pt x="280092" y="161161"/>
                    <a:pt x="213908" y="172192"/>
                  </a:cubicBezTo>
                  <a:cubicBezTo>
                    <a:pt x="159169" y="205035"/>
                    <a:pt x="210695" y="177039"/>
                    <a:pt x="148593" y="201880"/>
                  </a:cubicBezTo>
                  <a:cubicBezTo>
                    <a:pt x="120603" y="213076"/>
                    <a:pt x="65466" y="237506"/>
                    <a:pt x="65466" y="237506"/>
                  </a:cubicBezTo>
                  <a:cubicBezTo>
                    <a:pt x="53591" y="249381"/>
                    <a:pt x="36077" y="257539"/>
                    <a:pt x="29840" y="273132"/>
                  </a:cubicBezTo>
                  <a:cubicBezTo>
                    <a:pt x="11904" y="317975"/>
                    <a:pt x="20550" y="292481"/>
                    <a:pt x="6089" y="350322"/>
                  </a:cubicBezTo>
                  <a:cubicBezTo>
                    <a:pt x="4110" y="425532"/>
                    <a:pt x="-938" y="500725"/>
                    <a:pt x="152" y="575953"/>
                  </a:cubicBezTo>
                  <a:cubicBezTo>
                    <a:pt x="1185" y="647234"/>
                    <a:pt x="1855" y="719898"/>
                    <a:pt x="17965" y="789709"/>
                  </a:cubicBezTo>
                  <a:cubicBezTo>
                    <a:pt x="21635" y="805612"/>
                    <a:pt x="24679" y="821727"/>
                    <a:pt x="29840" y="837210"/>
                  </a:cubicBezTo>
                  <a:cubicBezTo>
                    <a:pt x="32639" y="845607"/>
                    <a:pt x="37476" y="853190"/>
                    <a:pt x="41715" y="860961"/>
                  </a:cubicBezTo>
                  <a:cubicBezTo>
                    <a:pt x="49356" y="874969"/>
                    <a:pt x="57009" y="888993"/>
                    <a:pt x="65466" y="902524"/>
                  </a:cubicBezTo>
                  <a:cubicBezTo>
                    <a:pt x="76813" y="920678"/>
                    <a:pt x="91518" y="936815"/>
                    <a:pt x="101092" y="955963"/>
                  </a:cubicBezTo>
                  <a:cubicBezTo>
                    <a:pt x="107030" y="967838"/>
                    <a:pt x="113513" y="979456"/>
                    <a:pt x="118905" y="991589"/>
                  </a:cubicBezTo>
                  <a:cubicBezTo>
                    <a:pt x="121447" y="997308"/>
                    <a:pt x="121738" y="1003968"/>
                    <a:pt x="124843" y="1009402"/>
                  </a:cubicBezTo>
                  <a:cubicBezTo>
                    <a:pt x="129753" y="1017994"/>
                    <a:pt x="136718" y="1025236"/>
                    <a:pt x="142656" y="1033153"/>
                  </a:cubicBezTo>
                  <a:cubicBezTo>
                    <a:pt x="154460" y="1080374"/>
                    <a:pt x="139492" y="1033556"/>
                    <a:pt x="166406" y="1080654"/>
                  </a:cubicBezTo>
                  <a:cubicBezTo>
                    <a:pt x="169511" y="1086088"/>
                    <a:pt x="169545" y="1092869"/>
                    <a:pt x="172344" y="1098467"/>
                  </a:cubicBezTo>
                  <a:cubicBezTo>
                    <a:pt x="177505" y="1108790"/>
                    <a:pt x="184552" y="1118067"/>
                    <a:pt x="190157" y="1128156"/>
                  </a:cubicBezTo>
                  <a:cubicBezTo>
                    <a:pt x="194455" y="1135893"/>
                    <a:pt x="195773" y="1145647"/>
                    <a:pt x="202032" y="1151906"/>
                  </a:cubicBezTo>
                  <a:cubicBezTo>
                    <a:pt x="210193" y="1160067"/>
                    <a:pt x="222118" y="1163317"/>
                    <a:pt x="231721" y="1169719"/>
                  </a:cubicBezTo>
                  <a:cubicBezTo>
                    <a:pt x="239955" y="1175208"/>
                    <a:pt x="246783" y="1182793"/>
                    <a:pt x="255471" y="1187532"/>
                  </a:cubicBezTo>
                  <a:cubicBezTo>
                    <a:pt x="268704" y="1194750"/>
                    <a:pt x="283376" y="1198971"/>
                    <a:pt x="297035" y="1205345"/>
                  </a:cubicBezTo>
                  <a:cubicBezTo>
                    <a:pt x="346409" y="1228386"/>
                    <a:pt x="338149" y="1228467"/>
                    <a:pt x="386100" y="1246909"/>
                  </a:cubicBezTo>
                  <a:cubicBezTo>
                    <a:pt x="397783" y="1251403"/>
                    <a:pt x="410220" y="1253853"/>
                    <a:pt x="421726" y="1258784"/>
                  </a:cubicBezTo>
                  <a:cubicBezTo>
                    <a:pt x="437997" y="1265757"/>
                    <a:pt x="452833" y="1275856"/>
                    <a:pt x="469227" y="1282535"/>
                  </a:cubicBezTo>
                  <a:cubicBezTo>
                    <a:pt x="506341" y="1297656"/>
                    <a:pt x="544023" y="1311426"/>
                    <a:pt x="582043" y="1324099"/>
                  </a:cubicBezTo>
                  <a:cubicBezTo>
                    <a:pt x="605794" y="1332016"/>
                    <a:pt x="629981" y="1338726"/>
                    <a:pt x="653295" y="1347849"/>
                  </a:cubicBezTo>
                  <a:cubicBezTo>
                    <a:pt x="677553" y="1357341"/>
                    <a:pt x="750299" y="1394520"/>
                    <a:pt x="777986" y="1401288"/>
                  </a:cubicBezTo>
                  <a:cubicBezTo>
                    <a:pt x="925766" y="1437412"/>
                    <a:pt x="1006944" y="1445872"/>
                    <a:pt x="1152058" y="1466602"/>
                  </a:cubicBezTo>
                  <a:cubicBezTo>
                    <a:pt x="1219352" y="1464623"/>
                    <a:pt x="1286807" y="1465731"/>
                    <a:pt x="1353939" y="1460665"/>
                  </a:cubicBezTo>
                  <a:cubicBezTo>
                    <a:pt x="1442841" y="1453956"/>
                    <a:pt x="1521341" y="1431786"/>
                    <a:pt x="1603321" y="1395350"/>
                  </a:cubicBezTo>
                  <a:cubicBezTo>
                    <a:pt x="1630928" y="1383080"/>
                    <a:pt x="1657712" y="1367673"/>
                    <a:pt x="1680510" y="1347849"/>
                  </a:cubicBezTo>
                  <a:cubicBezTo>
                    <a:pt x="1719635" y="1313827"/>
                    <a:pt x="1772473" y="1227719"/>
                    <a:pt x="1799264" y="1187532"/>
                  </a:cubicBezTo>
                  <a:cubicBezTo>
                    <a:pt x="1817077" y="1132114"/>
                    <a:pt x="1838584" y="1077750"/>
                    <a:pt x="1852702" y="1021278"/>
                  </a:cubicBezTo>
                  <a:cubicBezTo>
                    <a:pt x="1864382" y="974559"/>
                    <a:pt x="1875734" y="926925"/>
                    <a:pt x="1876453" y="878774"/>
                  </a:cubicBezTo>
                  <a:cubicBezTo>
                    <a:pt x="1879703" y="661048"/>
                    <a:pt x="1871656" y="443266"/>
                    <a:pt x="1864578" y="225631"/>
                  </a:cubicBezTo>
                  <a:cubicBezTo>
                    <a:pt x="1863732" y="199612"/>
                    <a:pt x="1858065" y="173915"/>
                    <a:pt x="1852702" y="148441"/>
                  </a:cubicBezTo>
                  <a:cubicBezTo>
                    <a:pt x="1850123" y="136192"/>
                    <a:pt x="1845758" y="124321"/>
                    <a:pt x="1840827" y="112815"/>
                  </a:cubicBezTo>
                  <a:cubicBezTo>
                    <a:pt x="1833854" y="96544"/>
                    <a:pt x="1827365" y="79719"/>
                    <a:pt x="1817076" y="65314"/>
                  </a:cubicBezTo>
                  <a:cubicBezTo>
                    <a:pt x="1807315" y="51648"/>
                    <a:pt x="1795033" y="39566"/>
                    <a:pt x="1781451" y="29688"/>
                  </a:cubicBezTo>
                  <a:cubicBezTo>
                    <a:pt x="1772831" y="23419"/>
                    <a:pt x="1762377" y="18778"/>
                    <a:pt x="1751762" y="17813"/>
                  </a:cubicBezTo>
                  <a:cubicBezTo>
                    <a:pt x="1696536" y="12792"/>
                    <a:pt x="1640913" y="14184"/>
                    <a:pt x="1585508" y="11875"/>
                  </a:cubicBezTo>
                  <a:cubicBezTo>
                    <a:pt x="1435888" y="5640"/>
                    <a:pt x="1582539" y="990"/>
                    <a:pt x="14905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6BAAD5C-6ECD-DEA7-6CD5-ACCEF73D71D0}"/>
              </a:ext>
            </a:extLst>
          </p:cNvPr>
          <p:cNvSpPr/>
          <p:nvPr/>
        </p:nvSpPr>
        <p:spPr>
          <a:xfrm>
            <a:off x="7166113" y="1630017"/>
            <a:ext cx="3985591" cy="1073426"/>
          </a:xfrm>
          <a:prstGeom prst="rect">
            <a:avLst/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Menti</a:t>
            </a:r>
            <a:r>
              <a:rPr lang="en-US" altLang="zh-CN" sz="48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Code</a:t>
            </a:r>
            <a:endParaRPr lang="zh-CN" altLang="en-US" sz="48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869D5-1207-0525-FC14-A6BC4C88118B}"/>
              </a:ext>
            </a:extLst>
          </p:cNvPr>
          <p:cNvSpPr txBox="1"/>
          <p:nvPr/>
        </p:nvSpPr>
        <p:spPr>
          <a:xfrm>
            <a:off x="7425466" y="3729789"/>
            <a:ext cx="367822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1234 5678</a:t>
            </a:r>
            <a:endParaRPr lang="zh-CN" altLang="en-US" sz="5400" dirty="0"/>
          </a:p>
        </p:txBody>
      </p:sp>
      <p:cxnSp>
        <p:nvCxnSpPr>
          <p:cNvPr id="8" name="直接连接符 6">
            <a:extLst>
              <a:ext uri="{FF2B5EF4-FFF2-40B4-BE49-F238E27FC236}">
                <a16:creationId xmlns:a16="http://schemas.microsoft.com/office/drawing/2014/main" id="{FEF23E9C-2F18-577A-7BA4-86D66F1526CB}"/>
              </a:ext>
            </a:extLst>
          </p:cNvPr>
          <p:cNvCxnSpPr>
            <a:cxnSpLocks/>
          </p:cNvCxnSpPr>
          <p:nvPr/>
        </p:nvCxnSpPr>
        <p:spPr>
          <a:xfrm flipV="1">
            <a:off x="6373299" y="336884"/>
            <a:ext cx="0" cy="605704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7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698C981-6945-23FA-D661-8AB15289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167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Merrian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-webster Dictionary: </a:t>
            </a:r>
          </a:p>
          <a:p>
            <a:pPr marL="0" indent="0">
              <a:buNone/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An environment and especially an online environment in which people are exposed only to opinions and information that conform to their existing beliefs</a:t>
            </a: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0A044FE8-E93E-7109-BDF3-3003EA1569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E1F143D9-2F2F-9CE5-4C8A-7A457754D6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63DDCC27-2C71-D093-02DA-CD73813B3C12}"/>
              </a:ext>
            </a:extLst>
          </p:cNvPr>
          <p:cNvGrpSpPr/>
          <p:nvPr/>
        </p:nvGrpSpPr>
        <p:grpSpPr>
          <a:xfrm>
            <a:off x="7668620" y="1463920"/>
            <a:ext cx="1191600" cy="1189892"/>
            <a:chOff x="8825031" y="2007577"/>
            <a:chExt cx="1191600" cy="118989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C570442-6841-F29A-29D3-0022428925D8}"/>
                </a:ext>
              </a:extLst>
            </p:cNvPr>
            <p:cNvSpPr/>
            <p:nvPr/>
          </p:nvSpPr>
          <p:spPr>
            <a:xfrm>
              <a:off x="8825031" y="2007577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形 29" descr="显微镜 纯色填充">
              <a:extLst>
                <a:ext uri="{FF2B5EF4-FFF2-40B4-BE49-F238E27FC236}">
                  <a16:creationId xmlns:a16="http://schemas.microsoft.com/office/drawing/2014/main" id="{034714E4-4C27-1DA0-3890-247CBFC5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63631" y="2151159"/>
              <a:ext cx="914400" cy="914400"/>
            </a:xfrm>
            <a:prstGeom prst="rect">
              <a:avLst/>
            </a:prstGeom>
          </p:spPr>
        </p:pic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4C4FC10-73DE-E8D8-EECC-3F40FFE45F40}"/>
              </a:ext>
            </a:extLst>
          </p:cNvPr>
          <p:cNvGrpSpPr/>
          <p:nvPr/>
        </p:nvGrpSpPr>
        <p:grpSpPr>
          <a:xfrm>
            <a:off x="1476077" y="2330802"/>
            <a:ext cx="1191600" cy="1189892"/>
            <a:chOff x="6189786" y="4853354"/>
            <a:chExt cx="1191600" cy="1189892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B33D00A-5BB3-2540-2CAE-6B8888985DD6}"/>
                </a:ext>
              </a:extLst>
            </p:cNvPr>
            <p:cNvSpPr/>
            <p:nvPr/>
          </p:nvSpPr>
          <p:spPr>
            <a:xfrm>
              <a:off x="6189786" y="4853354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形 35" descr="爪印 纯色填充">
              <a:extLst>
                <a:ext uri="{FF2B5EF4-FFF2-40B4-BE49-F238E27FC236}">
                  <a16:creationId xmlns:a16="http://schemas.microsoft.com/office/drawing/2014/main" id="{B8277F79-27CE-A1DE-1FCF-A27BE3B3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28386" y="4985264"/>
              <a:ext cx="914400" cy="914400"/>
            </a:xfrm>
            <a:prstGeom prst="rect">
              <a:avLst/>
            </a:prstGeom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4FEA3C3-03BD-8826-D734-3EF5059D9C75}"/>
              </a:ext>
            </a:extLst>
          </p:cNvPr>
          <p:cNvGrpSpPr/>
          <p:nvPr/>
        </p:nvGrpSpPr>
        <p:grpSpPr>
          <a:xfrm>
            <a:off x="7770076" y="4950070"/>
            <a:ext cx="1191600" cy="1189892"/>
            <a:chOff x="7661031" y="4372708"/>
            <a:chExt cx="1191600" cy="118989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44E77BA-2DEF-BE7A-77CA-BCB1B8AB4A92}"/>
                </a:ext>
              </a:extLst>
            </p:cNvPr>
            <p:cNvSpPr/>
            <p:nvPr/>
          </p:nvSpPr>
          <p:spPr>
            <a:xfrm>
              <a:off x="7661031" y="4372708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形 37" descr="储钱罐 纯色填充">
              <a:extLst>
                <a:ext uri="{FF2B5EF4-FFF2-40B4-BE49-F238E27FC236}">
                  <a16:creationId xmlns:a16="http://schemas.microsoft.com/office/drawing/2014/main" id="{1324E53C-D47F-0B41-85C8-CD0FE08C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62337" y="4510454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图形 39" descr="机器人 纯色填充">
            <a:extLst>
              <a:ext uri="{FF2B5EF4-FFF2-40B4-BE49-F238E27FC236}">
                <a16:creationId xmlns:a16="http://schemas.microsoft.com/office/drawing/2014/main" id="{DCCF106B-937C-5579-4EA8-12DD5A6BF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4120" y="2408800"/>
            <a:ext cx="1511226" cy="1511226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01BB2AA9-DBA0-2987-FFF3-16886D14A1D6}"/>
              </a:ext>
            </a:extLst>
          </p:cNvPr>
          <p:cNvGrpSpPr/>
          <p:nvPr/>
        </p:nvGrpSpPr>
        <p:grpSpPr>
          <a:xfrm>
            <a:off x="3334081" y="2675292"/>
            <a:ext cx="1191600" cy="1189892"/>
            <a:chOff x="2830996" y="2916116"/>
            <a:chExt cx="1191600" cy="118989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8E9AB47-E2F9-5E33-9026-569A1AC639FF}"/>
                </a:ext>
              </a:extLst>
            </p:cNvPr>
            <p:cNvSpPr/>
            <p:nvPr/>
          </p:nvSpPr>
          <p:spPr>
            <a:xfrm>
              <a:off x="2830996" y="2916116"/>
              <a:ext cx="1191600" cy="1189892"/>
            </a:xfrm>
            <a:prstGeom prst="ellipse">
              <a:avLst/>
            </a:prstGeom>
            <a:solidFill>
              <a:srgbClr val="D37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43" descr="足球 纯色填充">
              <a:extLst>
                <a:ext uri="{FF2B5EF4-FFF2-40B4-BE49-F238E27FC236}">
                  <a16:creationId xmlns:a16="http://schemas.microsoft.com/office/drawing/2014/main" id="{F06790BE-3F5B-5BBE-68EB-67AEF926B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69596" y="3056767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6F70DF-D8A5-4F4B-7384-5C316F65C00B}"/>
              </a:ext>
            </a:extLst>
          </p:cNvPr>
          <p:cNvGrpSpPr/>
          <p:nvPr/>
        </p:nvGrpSpPr>
        <p:grpSpPr>
          <a:xfrm>
            <a:off x="783372" y="414705"/>
            <a:ext cx="10199367" cy="5827833"/>
            <a:chOff x="783372" y="414705"/>
            <a:chExt cx="10199367" cy="5827833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B2EB6917-EB1C-4557-1996-B17BC2695986}"/>
                </a:ext>
              </a:extLst>
            </p:cNvPr>
            <p:cNvGrpSpPr/>
            <p:nvPr/>
          </p:nvGrpSpPr>
          <p:grpSpPr>
            <a:xfrm>
              <a:off x="5905443" y="414705"/>
              <a:ext cx="1191600" cy="1189892"/>
              <a:chOff x="6960578" y="679939"/>
              <a:chExt cx="1191600" cy="1189892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F6E8454-D915-5A5E-D722-65E3484B51C1}"/>
                  </a:ext>
                </a:extLst>
              </p:cNvPr>
              <p:cNvSpPr/>
              <p:nvPr/>
            </p:nvSpPr>
            <p:spPr>
              <a:xfrm>
                <a:off x="6960578" y="679939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图形 21" descr="原子 纯色填充">
                <a:extLst>
                  <a:ext uri="{FF2B5EF4-FFF2-40B4-BE49-F238E27FC236}">
                    <a16:creationId xmlns:a16="http://schemas.microsoft.com/office/drawing/2014/main" id="{6578770E-55B0-29CE-23AF-1BCE27E29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99178" y="81475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9AC15347-725A-8A7D-08F2-43CF125B3A1B}"/>
                </a:ext>
              </a:extLst>
            </p:cNvPr>
            <p:cNvGrpSpPr/>
            <p:nvPr/>
          </p:nvGrpSpPr>
          <p:grpSpPr>
            <a:xfrm>
              <a:off x="5570324" y="5052646"/>
              <a:ext cx="1191600" cy="1189892"/>
              <a:chOff x="4765005" y="2365130"/>
              <a:chExt cx="1191600" cy="1189892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7C3FCFB9-BCB6-FC25-EC4F-5F45EE0BC9A5}"/>
                  </a:ext>
                </a:extLst>
              </p:cNvPr>
              <p:cNvSpPr/>
              <p:nvPr/>
            </p:nvSpPr>
            <p:spPr>
              <a:xfrm>
                <a:off x="4765005" y="2365130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4" name="图形 23" descr="爬行的婴儿 纯色填充">
                <a:extLst>
                  <a:ext uri="{FF2B5EF4-FFF2-40B4-BE49-F238E27FC236}">
                    <a16:creationId xmlns:a16="http://schemas.microsoft.com/office/drawing/2014/main" id="{188B3BE4-BA52-B6BA-8455-2EA5B7EA9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903605" y="246053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FF2E3244-337D-1DA1-8A71-86D17F45981D}"/>
                </a:ext>
              </a:extLst>
            </p:cNvPr>
            <p:cNvGrpSpPr/>
            <p:nvPr/>
          </p:nvGrpSpPr>
          <p:grpSpPr>
            <a:xfrm>
              <a:off x="3236366" y="688732"/>
              <a:ext cx="1191600" cy="1189892"/>
              <a:chOff x="3832166" y="609602"/>
              <a:chExt cx="1191600" cy="1189892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03E1552-2D3E-3399-1787-FE701EC31891}"/>
                  </a:ext>
                </a:extLst>
              </p:cNvPr>
              <p:cNvSpPr/>
              <p:nvPr/>
            </p:nvSpPr>
            <p:spPr>
              <a:xfrm>
                <a:off x="3832166" y="609602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形 25" descr="场记板 纯色填充">
                <a:extLst>
                  <a:ext uri="{FF2B5EF4-FFF2-40B4-BE49-F238E27FC236}">
                    <a16:creationId xmlns:a16="http://schemas.microsoft.com/office/drawing/2014/main" id="{6888E565-BADE-3850-9E58-243A11F82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70766" y="74734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EEAFA113-2ECA-8E56-5551-690CB69BBDAB}"/>
                </a:ext>
              </a:extLst>
            </p:cNvPr>
            <p:cNvGrpSpPr/>
            <p:nvPr/>
          </p:nvGrpSpPr>
          <p:grpSpPr>
            <a:xfrm>
              <a:off x="4448637" y="3966797"/>
              <a:ext cx="1191600" cy="1189892"/>
              <a:chOff x="4126766" y="3897924"/>
              <a:chExt cx="1191600" cy="1189892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3CCE4B97-32DD-232B-2008-A329F657C333}"/>
                  </a:ext>
                </a:extLst>
              </p:cNvPr>
              <p:cNvSpPr/>
              <p:nvPr/>
            </p:nvSpPr>
            <p:spPr>
              <a:xfrm>
                <a:off x="4126766" y="3897924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形 27" descr="教室 纯色填充">
                <a:extLst>
                  <a:ext uri="{FF2B5EF4-FFF2-40B4-BE49-F238E27FC236}">
                    <a16:creationId xmlns:a16="http://schemas.microsoft.com/office/drawing/2014/main" id="{C808500A-22DA-01F4-B65B-84C222AF9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265366" y="403567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9B7FB8F3-D88E-7D17-A142-E31479539D60}"/>
                </a:ext>
              </a:extLst>
            </p:cNvPr>
            <p:cNvGrpSpPr/>
            <p:nvPr/>
          </p:nvGrpSpPr>
          <p:grpSpPr>
            <a:xfrm>
              <a:off x="9190893" y="3464169"/>
              <a:ext cx="1191600" cy="1189892"/>
              <a:chOff x="9190893" y="3464169"/>
              <a:chExt cx="1191600" cy="1189892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D34193F9-8EBC-B15E-ECBA-F0CE3CD97177}"/>
                  </a:ext>
                </a:extLst>
              </p:cNvPr>
              <p:cNvSpPr/>
              <p:nvPr/>
            </p:nvSpPr>
            <p:spPr>
              <a:xfrm>
                <a:off x="9190893" y="3464169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2" name="图形 31" descr="音乐 纯色填充">
                <a:extLst>
                  <a:ext uri="{FF2B5EF4-FFF2-40B4-BE49-F238E27FC236}">
                    <a16:creationId xmlns:a16="http://schemas.microsoft.com/office/drawing/2014/main" id="{932E18D0-D4F9-7D8C-3901-A2E408BB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9308355" y="360191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5BD06E05-F979-E898-F17D-6DE59FEF03ED}"/>
                </a:ext>
              </a:extLst>
            </p:cNvPr>
            <p:cNvGrpSpPr/>
            <p:nvPr/>
          </p:nvGrpSpPr>
          <p:grpSpPr>
            <a:xfrm>
              <a:off x="7211420" y="3371851"/>
              <a:ext cx="1191600" cy="1189892"/>
              <a:chOff x="6594843" y="3332286"/>
              <a:chExt cx="1191600" cy="1189892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9F1646D8-943B-17A1-3290-E6EA8072DBDA}"/>
                  </a:ext>
                </a:extLst>
              </p:cNvPr>
              <p:cNvSpPr/>
              <p:nvPr/>
            </p:nvSpPr>
            <p:spPr>
              <a:xfrm>
                <a:off x="6594843" y="3332286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4" name="图形 33" descr="针 纯色填充">
                <a:extLst>
                  <a:ext uri="{FF2B5EF4-FFF2-40B4-BE49-F238E27FC236}">
                    <a16:creationId xmlns:a16="http://schemas.microsoft.com/office/drawing/2014/main" id="{17258A1E-ADA9-E69A-2743-01D2FDC6C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733443" y="347003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C1AD307-2A9B-2CFB-5B2A-8AB96A0DC328}"/>
                </a:ext>
              </a:extLst>
            </p:cNvPr>
            <p:cNvGrpSpPr/>
            <p:nvPr/>
          </p:nvGrpSpPr>
          <p:grpSpPr>
            <a:xfrm>
              <a:off x="1022412" y="662353"/>
              <a:ext cx="1191600" cy="1189892"/>
              <a:chOff x="1135431" y="556847"/>
              <a:chExt cx="1191600" cy="1189892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E132BD50-CB67-A8C5-A89D-77CBC1030D19}"/>
                  </a:ext>
                </a:extLst>
              </p:cNvPr>
              <p:cNvSpPr/>
              <p:nvPr/>
            </p:nvSpPr>
            <p:spPr>
              <a:xfrm>
                <a:off x="1135431" y="556847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形 41" descr="衬衫 纯色填充">
                <a:extLst>
                  <a:ext uri="{FF2B5EF4-FFF2-40B4-BE49-F238E27FC236}">
                    <a16:creationId xmlns:a16="http://schemas.microsoft.com/office/drawing/2014/main" id="{75017810-7A88-1539-3B7E-0BAE45C7E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274886" y="68870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8A657E80-8666-7FC0-1ED7-7B94A037910C}"/>
                </a:ext>
              </a:extLst>
            </p:cNvPr>
            <p:cNvGrpSpPr/>
            <p:nvPr/>
          </p:nvGrpSpPr>
          <p:grpSpPr>
            <a:xfrm>
              <a:off x="9791139" y="1556213"/>
              <a:ext cx="1191600" cy="1189892"/>
              <a:chOff x="9769538" y="334083"/>
              <a:chExt cx="1191600" cy="1189892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FFEAA993-F9F1-641D-4C8B-C18F119D4363}"/>
                  </a:ext>
                </a:extLst>
              </p:cNvPr>
              <p:cNvSpPr/>
              <p:nvPr/>
            </p:nvSpPr>
            <p:spPr>
              <a:xfrm>
                <a:off x="9769538" y="334083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6" name="图形 45" descr="热带场景 纯色填充">
                <a:extLst>
                  <a:ext uri="{FF2B5EF4-FFF2-40B4-BE49-F238E27FC236}">
                    <a16:creationId xmlns:a16="http://schemas.microsoft.com/office/drawing/2014/main" id="{F139B02D-788D-ED0B-442F-86E5FE858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908138" y="46157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55D8F965-03FD-FE98-DC7A-DE7C119636B7}"/>
                </a:ext>
              </a:extLst>
            </p:cNvPr>
            <p:cNvGrpSpPr/>
            <p:nvPr/>
          </p:nvGrpSpPr>
          <p:grpSpPr>
            <a:xfrm>
              <a:off x="2478269" y="4791807"/>
              <a:ext cx="1191600" cy="1189892"/>
              <a:chOff x="3108324" y="5401408"/>
              <a:chExt cx="1191600" cy="118989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7CAC1BDE-B0E4-71EF-9E14-EF10E216ABA1}"/>
                  </a:ext>
                </a:extLst>
              </p:cNvPr>
              <p:cNvSpPr/>
              <p:nvPr/>
            </p:nvSpPr>
            <p:spPr>
              <a:xfrm>
                <a:off x="3108324" y="5401408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8" name="图形 47" descr="拼图 纯色填充">
                <a:extLst>
                  <a:ext uri="{FF2B5EF4-FFF2-40B4-BE49-F238E27FC236}">
                    <a16:creationId xmlns:a16="http://schemas.microsoft.com/office/drawing/2014/main" id="{92D1128D-58D2-22BD-3A0C-795F2B883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3246924" y="5524499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647E0B37-3B58-DF59-D207-F410E1955D8A}"/>
                </a:ext>
              </a:extLst>
            </p:cNvPr>
            <p:cNvGrpSpPr/>
            <p:nvPr/>
          </p:nvGrpSpPr>
          <p:grpSpPr>
            <a:xfrm>
              <a:off x="783372" y="3810001"/>
              <a:ext cx="1191600" cy="1189892"/>
              <a:chOff x="997686" y="4155832"/>
              <a:chExt cx="1191600" cy="1189892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B816A826-C1CE-5103-417C-ECC3FBD3E069}"/>
                  </a:ext>
                </a:extLst>
              </p:cNvPr>
              <p:cNvSpPr/>
              <p:nvPr/>
            </p:nvSpPr>
            <p:spPr>
              <a:xfrm>
                <a:off x="997686" y="4155832"/>
                <a:ext cx="1191600" cy="1189892"/>
              </a:xfrm>
              <a:prstGeom prst="ellipse">
                <a:avLst/>
              </a:prstGeom>
              <a:solidFill>
                <a:srgbClr val="D370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0" name="图形 49" descr="DNA 纯色填充">
                <a:extLst>
                  <a:ext uri="{FF2B5EF4-FFF2-40B4-BE49-F238E27FC236}">
                    <a16:creationId xmlns:a16="http://schemas.microsoft.com/office/drawing/2014/main" id="{6BE548C1-821E-EC5A-2E18-AD0CEB10A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136286" y="4293578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466858F-4036-41F8-5496-3D8653ABDDD7}"/>
              </a:ext>
            </a:extLst>
          </p:cNvPr>
          <p:cNvGrpSpPr/>
          <p:nvPr/>
        </p:nvGrpSpPr>
        <p:grpSpPr>
          <a:xfrm>
            <a:off x="783372" y="411895"/>
            <a:ext cx="10199367" cy="5827833"/>
            <a:chOff x="783372" y="414705"/>
            <a:chExt cx="10199367" cy="582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59494D8-E561-A7ED-B2E7-EC871D67299E}"/>
                </a:ext>
              </a:extLst>
            </p:cNvPr>
            <p:cNvGrpSpPr/>
            <p:nvPr/>
          </p:nvGrpSpPr>
          <p:grpSpPr>
            <a:xfrm>
              <a:off x="5905443" y="414705"/>
              <a:ext cx="1191600" cy="1189892"/>
              <a:chOff x="5905443" y="414705"/>
              <a:chExt cx="1191600" cy="1189892"/>
            </a:xfrm>
          </p:grpSpPr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9887096C-B2E3-20A3-D1A9-2346B8545CC9}"/>
                  </a:ext>
                </a:extLst>
              </p:cNvPr>
              <p:cNvSpPr/>
              <p:nvPr/>
            </p:nvSpPr>
            <p:spPr>
              <a:xfrm>
                <a:off x="5905443" y="414705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9" name="图形 78" descr="原子 纯色填充">
                <a:extLst>
                  <a:ext uri="{FF2B5EF4-FFF2-40B4-BE49-F238E27FC236}">
                    <a16:creationId xmlns:a16="http://schemas.microsoft.com/office/drawing/2014/main" id="{EC57C5DD-3BA7-E0CD-2A80-9BD33ECC9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044043" y="54952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7E1DDA9-0B65-F6D5-30BB-E1750E489429}"/>
                </a:ext>
              </a:extLst>
            </p:cNvPr>
            <p:cNvGrpSpPr/>
            <p:nvPr/>
          </p:nvGrpSpPr>
          <p:grpSpPr>
            <a:xfrm>
              <a:off x="5570324" y="5052646"/>
              <a:ext cx="1191600" cy="1189892"/>
              <a:chOff x="5570324" y="5052646"/>
              <a:chExt cx="1191600" cy="1189892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76B1ADEF-565D-F2D6-9A2E-7AD636A3112A}"/>
                  </a:ext>
                </a:extLst>
              </p:cNvPr>
              <p:cNvSpPr/>
              <p:nvPr/>
            </p:nvSpPr>
            <p:spPr>
              <a:xfrm>
                <a:off x="5570324" y="5052646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7" name="图形 76" descr="爬行的婴儿 纯色填充">
                <a:extLst>
                  <a:ext uri="{FF2B5EF4-FFF2-40B4-BE49-F238E27FC236}">
                    <a16:creationId xmlns:a16="http://schemas.microsoft.com/office/drawing/2014/main" id="{95669EAC-275D-9AA5-00CA-4F493084D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708924" y="514804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8435EEE-9421-3EE3-A9F7-DAA36C20687B}"/>
                </a:ext>
              </a:extLst>
            </p:cNvPr>
            <p:cNvGrpSpPr/>
            <p:nvPr/>
          </p:nvGrpSpPr>
          <p:grpSpPr>
            <a:xfrm>
              <a:off x="3236366" y="688732"/>
              <a:ext cx="1191600" cy="1189892"/>
              <a:chOff x="3236366" y="688732"/>
              <a:chExt cx="1191600" cy="1189892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82BEC15E-B1F2-F1B6-E2E6-548230DA982D}"/>
                  </a:ext>
                </a:extLst>
              </p:cNvPr>
              <p:cNvSpPr/>
              <p:nvPr/>
            </p:nvSpPr>
            <p:spPr>
              <a:xfrm>
                <a:off x="3236366" y="688732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5" name="图形 74" descr="场记板 纯色填充">
                <a:extLst>
                  <a:ext uri="{FF2B5EF4-FFF2-40B4-BE49-F238E27FC236}">
                    <a16:creationId xmlns:a16="http://schemas.microsoft.com/office/drawing/2014/main" id="{2D240580-D573-7AF4-EB4A-B7B47B398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374966" y="82647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E1C3526-CEBA-B37B-6109-68491AD9A09B}"/>
                </a:ext>
              </a:extLst>
            </p:cNvPr>
            <p:cNvGrpSpPr/>
            <p:nvPr/>
          </p:nvGrpSpPr>
          <p:grpSpPr>
            <a:xfrm>
              <a:off x="4448637" y="3966797"/>
              <a:ext cx="1191600" cy="1189892"/>
              <a:chOff x="4448637" y="3966797"/>
              <a:chExt cx="1191600" cy="1189892"/>
            </a:xfrm>
          </p:grpSpPr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BA827F0A-9EED-9CF1-D2F6-0D30BD4D6A64}"/>
                  </a:ext>
                </a:extLst>
              </p:cNvPr>
              <p:cNvSpPr/>
              <p:nvPr/>
            </p:nvSpPr>
            <p:spPr>
              <a:xfrm>
                <a:off x="4448637" y="3966797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3" name="图形 72" descr="教室 纯色填充">
                <a:extLst>
                  <a:ext uri="{FF2B5EF4-FFF2-40B4-BE49-F238E27FC236}">
                    <a16:creationId xmlns:a16="http://schemas.microsoft.com/office/drawing/2014/main" id="{B993D5B1-F3EE-897A-D73A-6EAD8F77C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587237" y="410454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59C707E-0FA4-CEDE-99AB-A7ADB5662CEE}"/>
                </a:ext>
              </a:extLst>
            </p:cNvPr>
            <p:cNvGrpSpPr/>
            <p:nvPr/>
          </p:nvGrpSpPr>
          <p:grpSpPr>
            <a:xfrm>
              <a:off x="9190893" y="3464169"/>
              <a:ext cx="1191600" cy="1189892"/>
              <a:chOff x="9190893" y="3464169"/>
              <a:chExt cx="1191600" cy="1189892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295AC80F-F66F-FFC8-909D-1874A55458D6}"/>
                  </a:ext>
                </a:extLst>
              </p:cNvPr>
              <p:cNvSpPr/>
              <p:nvPr/>
            </p:nvSpPr>
            <p:spPr>
              <a:xfrm>
                <a:off x="9190893" y="3464169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1" name="图形 70" descr="音乐 纯色填充">
                <a:extLst>
                  <a:ext uri="{FF2B5EF4-FFF2-40B4-BE49-F238E27FC236}">
                    <a16:creationId xmlns:a16="http://schemas.microsoft.com/office/drawing/2014/main" id="{A9EED6D8-14B8-9B39-B904-E75A87D39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9308355" y="360191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249FAF9-C7EC-6936-B82E-A1946AB52715}"/>
                </a:ext>
              </a:extLst>
            </p:cNvPr>
            <p:cNvGrpSpPr/>
            <p:nvPr/>
          </p:nvGrpSpPr>
          <p:grpSpPr>
            <a:xfrm>
              <a:off x="7211420" y="3371851"/>
              <a:ext cx="1191600" cy="1189892"/>
              <a:chOff x="7211420" y="3371851"/>
              <a:chExt cx="1191600" cy="1189892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A2EFD892-853F-D0C2-DC55-FE299BBA48C2}"/>
                  </a:ext>
                </a:extLst>
              </p:cNvPr>
              <p:cNvSpPr/>
              <p:nvPr/>
            </p:nvSpPr>
            <p:spPr>
              <a:xfrm>
                <a:off x="7211420" y="3371851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9" name="图形 68" descr="针 纯色填充">
                <a:extLst>
                  <a:ext uri="{FF2B5EF4-FFF2-40B4-BE49-F238E27FC236}">
                    <a16:creationId xmlns:a16="http://schemas.microsoft.com/office/drawing/2014/main" id="{0C59E542-25FC-5819-5F08-BCA4ADF2C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350020" y="3509597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06896AD-D67F-1397-CE29-063912520472}"/>
                </a:ext>
              </a:extLst>
            </p:cNvPr>
            <p:cNvGrpSpPr/>
            <p:nvPr/>
          </p:nvGrpSpPr>
          <p:grpSpPr>
            <a:xfrm>
              <a:off x="1022412" y="662353"/>
              <a:ext cx="1191600" cy="1189892"/>
              <a:chOff x="1022412" y="662353"/>
              <a:chExt cx="1191600" cy="1189892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5FDB68D-2628-D101-4814-CA362DF05EF3}"/>
                  </a:ext>
                </a:extLst>
              </p:cNvPr>
              <p:cNvSpPr/>
              <p:nvPr/>
            </p:nvSpPr>
            <p:spPr>
              <a:xfrm>
                <a:off x="1022412" y="662353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7" name="图形 66" descr="衬衫 纯色填充">
                <a:extLst>
                  <a:ext uri="{FF2B5EF4-FFF2-40B4-BE49-F238E27FC236}">
                    <a16:creationId xmlns:a16="http://schemas.microsoft.com/office/drawing/2014/main" id="{B20929F5-8739-72BB-6DA1-222F2712E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161867" y="79421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B6E35CF-84AE-7D31-DB02-ECF435ED0546}"/>
                </a:ext>
              </a:extLst>
            </p:cNvPr>
            <p:cNvGrpSpPr/>
            <p:nvPr/>
          </p:nvGrpSpPr>
          <p:grpSpPr>
            <a:xfrm>
              <a:off x="9791139" y="1556213"/>
              <a:ext cx="1191600" cy="1189892"/>
              <a:chOff x="9791139" y="1556213"/>
              <a:chExt cx="1191600" cy="1189892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C8F67E9D-5EDC-5E49-30B1-C52D083720A4}"/>
                  </a:ext>
                </a:extLst>
              </p:cNvPr>
              <p:cNvSpPr/>
              <p:nvPr/>
            </p:nvSpPr>
            <p:spPr>
              <a:xfrm>
                <a:off x="9791139" y="1556213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9" name="图形 48" descr="热带场景 纯色填充">
                <a:extLst>
                  <a:ext uri="{FF2B5EF4-FFF2-40B4-BE49-F238E27FC236}">
                    <a16:creationId xmlns:a16="http://schemas.microsoft.com/office/drawing/2014/main" id="{265CC6D4-C057-03AA-BC48-27E2CC033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9929739" y="168370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EF45894-474A-1F74-5D46-C93095EB8D53}"/>
                </a:ext>
              </a:extLst>
            </p:cNvPr>
            <p:cNvGrpSpPr/>
            <p:nvPr/>
          </p:nvGrpSpPr>
          <p:grpSpPr>
            <a:xfrm>
              <a:off x="2478269" y="4791807"/>
              <a:ext cx="1191600" cy="1189892"/>
              <a:chOff x="2478269" y="4791807"/>
              <a:chExt cx="1191600" cy="1189892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4E9D8F24-1045-6AC1-30FE-53CF4EDCC8A0}"/>
                  </a:ext>
                </a:extLst>
              </p:cNvPr>
              <p:cNvSpPr/>
              <p:nvPr/>
            </p:nvSpPr>
            <p:spPr>
              <a:xfrm>
                <a:off x="2478269" y="4791807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形 44" descr="拼图 纯色填充">
                <a:extLst>
                  <a:ext uri="{FF2B5EF4-FFF2-40B4-BE49-F238E27FC236}">
                    <a16:creationId xmlns:a16="http://schemas.microsoft.com/office/drawing/2014/main" id="{E2E9822F-D7B9-509E-E26E-1D181EC2A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2616869" y="491489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56CAAE8-FBF7-C893-54FE-593F2D4D6396}"/>
                </a:ext>
              </a:extLst>
            </p:cNvPr>
            <p:cNvGrpSpPr/>
            <p:nvPr/>
          </p:nvGrpSpPr>
          <p:grpSpPr>
            <a:xfrm>
              <a:off x="783372" y="3810001"/>
              <a:ext cx="1191600" cy="1189892"/>
              <a:chOff x="783372" y="3810001"/>
              <a:chExt cx="1191600" cy="1189892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1CAB682E-A107-3859-A003-9F4FB7D9B50B}"/>
                  </a:ext>
                </a:extLst>
              </p:cNvPr>
              <p:cNvSpPr/>
              <p:nvPr/>
            </p:nvSpPr>
            <p:spPr>
              <a:xfrm>
                <a:off x="783372" y="3810001"/>
                <a:ext cx="1191600" cy="118989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" name="图形 40" descr="DNA 纯色填充">
                <a:extLst>
                  <a:ext uri="{FF2B5EF4-FFF2-40B4-BE49-F238E27FC236}">
                    <a16:creationId xmlns:a16="http://schemas.microsoft.com/office/drawing/2014/main" id="{213B0086-0FB5-B88D-0058-C1624F1B6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921972" y="3947747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66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383CA686-7CBB-EDA2-B3A6-7EC5991B0D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图形 5" descr="狗 纯色填充">
            <a:extLst>
              <a:ext uri="{FF2B5EF4-FFF2-40B4-BE49-F238E27FC236}">
                <a16:creationId xmlns:a16="http://schemas.microsoft.com/office/drawing/2014/main" id="{47FBE659-F65E-6F32-92EB-375723A04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2831" y="3036691"/>
            <a:ext cx="914400" cy="914400"/>
          </a:xfrm>
          <a:prstGeom prst="rect">
            <a:avLst/>
          </a:prstGeom>
        </p:spPr>
      </p:pic>
      <p:pic>
        <p:nvPicPr>
          <p:cNvPr id="10" name="图形 9" descr="猫 纯色填充">
            <a:extLst>
              <a:ext uri="{FF2B5EF4-FFF2-40B4-BE49-F238E27FC236}">
                <a16:creationId xmlns:a16="http://schemas.microsoft.com/office/drawing/2014/main" id="{CAC3E8EB-E961-0D3B-47DC-6CCD68FBC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264771" y="3036691"/>
            <a:ext cx="914400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73E8B64-2F9C-A80E-415C-D3952ABDB6B9}"/>
              </a:ext>
            </a:extLst>
          </p:cNvPr>
          <p:cNvSpPr txBox="1"/>
          <p:nvPr/>
        </p:nvSpPr>
        <p:spPr>
          <a:xfrm>
            <a:off x="5033952" y="839533"/>
            <a:ext cx="2124095" cy="783193"/>
          </a:xfrm>
          <a:prstGeom prst="roundRect">
            <a:avLst/>
          </a:prstGeom>
          <a:solidFill>
            <a:srgbClr val="D37003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opinion</a:t>
            </a:r>
            <a:endParaRPr lang="zh-CN" altLang="en-US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思想气泡: 云 18">
            <a:extLst>
              <a:ext uri="{FF2B5EF4-FFF2-40B4-BE49-F238E27FC236}">
                <a16:creationId xmlns:a16="http://schemas.microsoft.com/office/drawing/2014/main" id="{77CC9524-37B2-D957-1F98-9E287CCF1E4D}"/>
              </a:ext>
            </a:extLst>
          </p:cNvPr>
          <p:cNvSpPr/>
          <p:nvPr/>
        </p:nvSpPr>
        <p:spPr>
          <a:xfrm>
            <a:off x="2436433" y="2451181"/>
            <a:ext cx="3447789" cy="501445"/>
          </a:xfrm>
          <a:prstGeom prst="cloudCallout">
            <a:avLst>
              <a:gd name="adj1" fmla="val -16774"/>
              <a:gd name="adj2" fmla="val 76618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Dog is cute.</a:t>
            </a:r>
            <a:endParaRPr lang="zh-CN" altLang="en-US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思想气泡: 云 19">
            <a:extLst>
              <a:ext uri="{FF2B5EF4-FFF2-40B4-BE49-F238E27FC236}">
                <a16:creationId xmlns:a16="http://schemas.microsoft.com/office/drawing/2014/main" id="{04F52F41-74BF-1B9A-0483-126B92ECA61F}"/>
              </a:ext>
            </a:extLst>
          </p:cNvPr>
          <p:cNvSpPr/>
          <p:nvPr/>
        </p:nvSpPr>
        <p:spPr>
          <a:xfrm>
            <a:off x="6558116" y="2462258"/>
            <a:ext cx="3447788" cy="501445"/>
          </a:xfrm>
          <a:prstGeom prst="cloudCallout">
            <a:avLst>
              <a:gd name="adj1" fmla="val 10569"/>
              <a:gd name="adj2" fmla="val 80194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Cat is cute.</a:t>
            </a:r>
            <a:endParaRPr lang="zh-CN" altLang="en-US" sz="1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8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形 4" descr="导盲犬 纯色填充">
            <a:extLst>
              <a:ext uri="{FF2B5EF4-FFF2-40B4-BE49-F238E27FC236}">
                <a16:creationId xmlns:a16="http://schemas.microsoft.com/office/drawing/2014/main" id="{2DAA6858-793E-0C39-E5C1-4376DF5C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7205" y="4001892"/>
            <a:ext cx="914400" cy="914400"/>
          </a:xfrm>
          <a:prstGeom prst="rect">
            <a:avLst/>
          </a:prstGeom>
        </p:spPr>
      </p:pic>
      <p:pic>
        <p:nvPicPr>
          <p:cNvPr id="6" name="图形 5" descr="狗 纯色填充">
            <a:extLst>
              <a:ext uri="{FF2B5EF4-FFF2-40B4-BE49-F238E27FC236}">
                <a16:creationId xmlns:a16="http://schemas.microsoft.com/office/drawing/2014/main" id="{9E40803C-E84F-53A6-CFD7-61DE5276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041" y="2460191"/>
            <a:ext cx="914400" cy="914400"/>
          </a:xfrm>
          <a:prstGeom prst="rect">
            <a:avLst/>
          </a:prstGeom>
        </p:spPr>
      </p:pic>
      <p:pic>
        <p:nvPicPr>
          <p:cNvPr id="7" name="图形 6" descr="狗 纯色填充">
            <a:extLst>
              <a:ext uri="{FF2B5EF4-FFF2-40B4-BE49-F238E27FC236}">
                <a16:creationId xmlns:a16="http://schemas.microsoft.com/office/drawing/2014/main" id="{643BA16A-E99F-B129-C8D7-602732A28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4339" y="3815960"/>
            <a:ext cx="914400" cy="914400"/>
          </a:xfrm>
          <a:prstGeom prst="rect">
            <a:avLst/>
          </a:prstGeom>
        </p:spPr>
      </p:pic>
      <p:pic>
        <p:nvPicPr>
          <p:cNvPr id="8" name="图形 7" descr="狗 纯色填充">
            <a:extLst>
              <a:ext uri="{FF2B5EF4-FFF2-40B4-BE49-F238E27FC236}">
                <a16:creationId xmlns:a16="http://schemas.microsoft.com/office/drawing/2014/main" id="{6B0F1369-CFAF-3ACF-29AD-4675A9786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9061" y="3611218"/>
            <a:ext cx="914400" cy="914400"/>
          </a:xfrm>
          <a:prstGeom prst="rect">
            <a:avLst/>
          </a:prstGeom>
        </p:spPr>
      </p:pic>
      <p:pic>
        <p:nvPicPr>
          <p:cNvPr id="9" name="图形 8" descr="狗 纯色填充">
            <a:extLst>
              <a:ext uri="{FF2B5EF4-FFF2-40B4-BE49-F238E27FC236}">
                <a16:creationId xmlns:a16="http://schemas.microsoft.com/office/drawing/2014/main" id="{6D5363AF-C262-4762-3E88-CA84A402F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6653" y="3092694"/>
            <a:ext cx="914400" cy="914400"/>
          </a:xfrm>
          <a:prstGeom prst="rect">
            <a:avLst/>
          </a:prstGeom>
        </p:spPr>
      </p:pic>
      <p:pic>
        <p:nvPicPr>
          <p:cNvPr id="10" name="图形 9" descr="导盲犬 纯色填充">
            <a:extLst>
              <a:ext uri="{FF2B5EF4-FFF2-40B4-BE49-F238E27FC236}">
                <a16:creationId xmlns:a16="http://schemas.microsoft.com/office/drawing/2014/main" id="{8FD68442-3B51-546E-AAAA-DEAAB157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4980" y="2316603"/>
            <a:ext cx="914400" cy="914400"/>
          </a:xfrm>
          <a:prstGeom prst="rect">
            <a:avLst/>
          </a:prstGeom>
        </p:spPr>
      </p:pic>
      <p:pic>
        <p:nvPicPr>
          <p:cNvPr id="11" name="图形 10" descr="狗 纯色填充">
            <a:extLst>
              <a:ext uri="{FF2B5EF4-FFF2-40B4-BE49-F238E27FC236}">
                <a16:creationId xmlns:a16="http://schemas.microsoft.com/office/drawing/2014/main" id="{35FE5B28-C964-DA17-5268-D37F83FAB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2831" y="3036691"/>
            <a:ext cx="914400" cy="914400"/>
          </a:xfrm>
          <a:prstGeom prst="rect">
            <a:avLst/>
          </a:prstGeom>
        </p:spPr>
      </p:pic>
      <p:pic>
        <p:nvPicPr>
          <p:cNvPr id="12" name="图形 11" descr="猫 纯色填充">
            <a:extLst>
              <a:ext uri="{FF2B5EF4-FFF2-40B4-BE49-F238E27FC236}">
                <a16:creationId xmlns:a16="http://schemas.microsoft.com/office/drawing/2014/main" id="{42730452-F7CE-9DBA-BA4E-4EF477634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64771" y="3036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0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4E262B7B-D3E2-E206-8624-14EBBF567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2" name="图形 31" descr="狗 纯色填充">
            <a:extLst>
              <a:ext uri="{FF2B5EF4-FFF2-40B4-BE49-F238E27FC236}">
                <a16:creationId xmlns:a16="http://schemas.microsoft.com/office/drawing/2014/main" id="{07887A14-62B8-D4F6-F6E2-EDA60E36C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33" name="图形 32" descr="导盲犬 纯色填充">
            <a:extLst>
              <a:ext uri="{FF2B5EF4-FFF2-40B4-BE49-F238E27FC236}">
                <a16:creationId xmlns:a16="http://schemas.microsoft.com/office/drawing/2014/main" id="{53031CEF-18D8-633F-97D8-2C7E4324A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7820" y="1645558"/>
            <a:ext cx="914400" cy="914400"/>
          </a:xfrm>
          <a:prstGeom prst="rect">
            <a:avLst/>
          </a:prstGeom>
        </p:spPr>
      </p:pic>
      <p:pic>
        <p:nvPicPr>
          <p:cNvPr id="34" name="图形 33" descr="导盲犬 纯色填充">
            <a:extLst>
              <a:ext uri="{FF2B5EF4-FFF2-40B4-BE49-F238E27FC236}">
                <a16:creationId xmlns:a16="http://schemas.microsoft.com/office/drawing/2014/main" id="{406ADF6D-7D66-0993-91BF-32274F5FC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5177" y="2336039"/>
            <a:ext cx="914400" cy="914400"/>
          </a:xfrm>
          <a:prstGeom prst="rect">
            <a:avLst/>
          </a:prstGeom>
        </p:spPr>
      </p:pic>
      <p:pic>
        <p:nvPicPr>
          <p:cNvPr id="35" name="图形 34" descr="导盲犬 纯色填充">
            <a:extLst>
              <a:ext uri="{FF2B5EF4-FFF2-40B4-BE49-F238E27FC236}">
                <a16:creationId xmlns:a16="http://schemas.microsoft.com/office/drawing/2014/main" id="{F77D40FA-F0E9-9168-1299-5704B7EBD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205" y="4001892"/>
            <a:ext cx="914400" cy="914400"/>
          </a:xfrm>
          <a:prstGeom prst="rect">
            <a:avLst/>
          </a:prstGeom>
        </p:spPr>
      </p:pic>
      <p:pic>
        <p:nvPicPr>
          <p:cNvPr id="36" name="图形 35" descr="狗 纯色填充">
            <a:extLst>
              <a:ext uri="{FF2B5EF4-FFF2-40B4-BE49-F238E27FC236}">
                <a16:creationId xmlns:a16="http://schemas.microsoft.com/office/drawing/2014/main" id="{D09E3746-E016-E8B5-96B3-B387D94D6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092" y="5352450"/>
            <a:ext cx="914400" cy="914400"/>
          </a:xfrm>
          <a:prstGeom prst="rect">
            <a:avLst/>
          </a:prstGeom>
        </p:spPr>
      </p:pic>
      <p:pic>
        <p:nvPicPr>
          <p:cNvPr id="37" name="图形 36" descr="狗 纯色填充">
            <a:extLst>
              <a:ext uri="{FF2B5EF4-FFF2-40B4-BE49-F238E27FC236}">
                <a16:creationId xmlns:a16="http://schemas.microsoft.com/office/drawing/2014/main" id="{911BFE88-6630-5541-BB31-0F1462198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706" y="3965808"/>
            <a:ext cx="914400" cy="914400"/>
          </a:xfrm>
          <a:prstGeom prst="rect">
            <a:avLst/>
          </a:prstGeom>
        </p:spPr>
      </p:pic>
      <p:pic>
        <p:nvPicPr>
          <p:cNvPr id="38" name="图形 37" descr="狗 纯色填充">
            <a:extLst>
              <a:ext uri="{FF2B5EF4-FFF2-40B4-BE49-F238E27FC236}">
                <a16:creationId xmlns:a16="http://schemas.microsoft.com/office/drawing/2014/main" id="{C558455F-A2D0-A031-62E1-B485E7E5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041" y="2460191"/>
            <a:ext cx="914400" cy="914400"/>
          </a:xfrm>
          <a:prstGeom prst="rect">
            <a:avLst/>
          </a:prstGeom>
        </p:spPr>
      </p:pic>
      <p:pic>
        <p:nvPicPr>
          <p:cNvPr id="39" name="图形 38" descr="狗 纯色填充">
            <a:extLst>
              <a:ext uri="{FF2B5EF4-FFF2-40B4-BE49-F238E27FC236}">
                <a16:creationId xmlns:a16="http://schemas.microsoft.com/office/drawing/2014/main" id="{E4B9BEC5-7E22-40BB-7138-0A2F1C3DA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0185" y="4761300"/>
            <a:ext cx="914400" cy="914400"/>
          </a:xfrm>
          <a:prstGeom prst="rect">
            <a:avLst/>
          </a:prstGeom>
        </p:spPr>
      </p:pic>
      <p:pic>
        <p:nvPicPr>
          <p:cNvPr id="40" name="图形 39" descr="狗 纯色填充">
            <a:extLst>
              <a:ext uri="{FF2B5EF4-FFF2-40B4-BE49-F238E27FC236}">
                <a16:creationId xmlns:a16="http://schemas.microsoft.com/office/drawing/2014/main" id="{6D9EFF79-98CA-6D56-94BF-5A34E3FA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4339" y="3815960"/>
            <a:ext cx="914400" cy="914400"/>
          </a:xfrm>
          <a:prstGeom prst="rect">
            <a:avLst/>
          </a:prstGeom>
        </p:spPr>
      </p:pic>
      <p:pic>
        <p:nvPicPr>
          <p:cNvPr id="41" name="图形 40" descr="狗 纯色填充">
            <a:extLst>
              <a:ext uri="{FF2B5EF4-FFF2-40B4-BE49-F238E27FC236}">
                <a16:creationId xmlns:a16="http://schemas.microsoft.com/office/drawing/2014/main" id="{5324E178-8853-9577-47FE-2E7FE81F5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908" y="920458"/>
            <a:ext cx="914400" cy="914400"/>
          </a:xfrm>
          <a:prstGeom prst="rect">
            <a:avLst/>
          </a:prstGeom>
        </p:spPr>
      </p:pic>
      <p:pic>
        <p:nvPicPr>
          <p:cNvPr id="42" name="图形 41" descr="狗 纯色填充">
            <a:extLst>
              <a:ext uri="{FF2B5EF4-FFF2-40B4-BE49-F238E27FC236}">
                <a16:creationId xmlns:a16="http://schemas.microsoft.com/office/drawing/2014/main" id="{825B57B5-9049-E94D-D886-65677B4E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138" y="5142105"/>
            <a:ext cx="914400" cy="914400"/>
          </a:xfrm>
          <a:prstGeom prst="rect">
            <a:avLst/>
          </a:prstGeom>
        </p:spPr>
      </p:pic>
      <p:pic>
        <p:nvPicPr>
          <p:cNvPr id="43" name="图形 42" descr="狗 纯色填充">
            <a:extLst>
              <a:ext uri="{FF2B5EF4-FFF2-40B4-BE49-F238E27FC236}">
                <a16:creationId xmlns:a16="http://schemas.microsoft.com/office/drawing/2014/main" id="{59D99548-F6FC-45AB-067C-AC1C4BA20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568" y="2436274"/>
            <a:ext cx="914400" cy="914400"/>
          </a:xfrm>
          <a:prstGeom prst="rect">
            <a:avLst/>
          </a:prstGeom>
        </p:spPr>
      </p:pic>
      <p:pic>
        <p:nvPicPr>
          <p:cNvPr id="44" name="图形 43" descr="狗 纯色填充">
            <a:extLst>
              <a:ext uri="{FF2B5EF4-FFF2-40B4-BE49-F238E27FC236}">
                <a16:creationId xmlns:a16="http://schemas.microsoft.com/office/drawing/2014/main" id="{F5930C6C-3870-303B-0674-535E6F597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4923" y="3215585"/>
            <a:ext cx="914400" cy="914400"/>
          </a:xfrm>
          <a:prstGeom prst="rect">
            <a:avLst/>
          </a:prstGeom>
        </p:spPr>
      </p:pic>
      <p:pic>
        <p:nvPicPr>
          <p:cNvPr id="45" name="图形 44" descr="狗 纯色填充">
            <a:extLst>
              <a:ext uri="{FF2B5EF4-FFF2-40B4-BE49-F238E27FC236}">
                <a16:creationId xmlns:a16="http://schemas.microsoft.com/office/drawing/2014/main" id="{590AB0B3-378C-E471-499E-934F0B662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330" y="5180066"/>
            <a:ext cx="914400" cy="914400"/>
          </a:xfrm>
          <a:prstGeom prst="rect">
            <a:avLst/>
          </a:prstGeom>
        </p:spPr>
      </p:pic>
      <p:pic>
        <p:nvPicPr>
          <p:cNvPr id="46" name="图形 45" descr="狗 纯色填充">
            <a:extLst>
              <a:ext uri="{FF2B5EF4-FFF2-40B4-BE49-F238E27FC236}">
                <a16:creationId xmlns:a16="http://schemas.microsoft.com/office/drawing/2014/main" id="{1A070D45-8769-FDD1-4FD8-9C5546888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308" y="1492725"/>
            <a:ext cx="914400" cy="914400"/>
          </a:xfrm>
          <a:prstGeom prst="rect">
            <a:avLst/>
          </a:prstGeom>
        </p:spPr>
      </p:pic>
      <p:pic>
        <p:nvPicPr>
          <p:cNvPr id="47" name="图形 46" descr="狗 纯色填充">
            <a:extLst>
              <a:ext uri="{FF2B5EF4-FFF2-40B4-BE49-F238E27FC236}">
                <a16:creationId xmlns:a16="http://schemas.microsoft.com/office/drawing/2014/main" id="{32086B92-ECF5-E0C6-72C7-AFD2FF9C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9061" y="3611218"/>
            <a:ext cx="914400" cy="914400"/>
          </a:xfrm>
          <a:prstGeom prst="rect">
            <a:avLst/>
          </a:prstGeom>
        </p:spPr>
      </p:pic>
      <p:pic>
        <p:nvPicPr>
          <p:cNvPr id="48" name="图形 47" descr="狗 纯色填充">
            <a:extLst>
              <a:ext uri="{FF2B5EF4-FFF2-40B4-BE49-F238E27FC236}">
                <a16:creationId xmlns:a16="http://schemas.microsoft.com/office/drawing/2014/main" id="{1EC59CEA-D748-C27C-51E3-5FCCE9F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1026" y="1595400"/>
            <a:ext cx="914400" cy="914400"/>
          </a:xfrm>
          <a:prstGeom prst="rect">
            <a:avLst/>
          </a:prstGeom>
        </p:spPr>
      </p:pic>
      <p:pic>
        <p:nvPicPr>
          <p:cNvPr id="49" name="图形 48" descr="狗 纯色填充">
            <a:extLst>
              <a:ext uri="{FF2B5EF4-FFF2-40B4-BE49-F238E27FC236}">
                <a16:creationId xmlns:a16="http://schemas.microsoft.com/office/drawing/2014/main" id="{F11497E3-0B17-17BA-C351-CF95A1CA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308" y="578325"/>
            <a:ext cx="914400" cy="914400"/>
          </a:xfrm>
          <a:prstGeom prst="rect">
            <a:avLst/>
          </a:prstGeom>
        </p:spPr>
      </p:pic>
      <p:pic>
        <p:nvPicPr>
          <p:cNvPr id="50" name="图形 49" descr="狗 纯色填充">
            <a:extLst>
              <a:ext uri="{FF2B5EF4-FFF2-40B4-BE49-F238E27FC236}">
                <a16:creationId xmlns:a16="http://schemas.microsoft.com/office/drawing/2014/main" id="{F546616D-4A3D-333C-6B59-950F44E0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653" y="3092694"/>
            <a:ext cx="914400" cy="914400"/>
          </a:xfrm>
          <a:prstGeom prst="rect">
            <a:avLst/>
          </a:prstGeom>
        </p:spPr>
      </p:pic>
      <p:pic>
        <p:nvPicPr>
          <p:cNvPr id="51" name="图形 50" descr="狗 纯色填充">
            <a:extLst>
              <a:ext uri="{FF2B5EF4-FFF2-40B4-BE49-F238E27FC236}">
                <a16:creationId xmlns:a16="http://schemas.microsoft.com/office/drawing/2014/main" id="{7CA994F5-D4AE-415C-3F20-D60CF58D4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323" y="4075500"/>
            <a:ext cx="914400" cy="914400"/>
          </a:xfrm>
          <a:prstGeom prst="rect">
            <a:avLst/>
          </a:prstGeom>
        </p:spPr>
      </p:pic>
      <p:pic>
        <p:nvPicPr>
          <p:cNvPr id="52" name="图形 51" descr="导盲犬 纯色填充">
            <a:extLst>
              <a:ext uri="{FF2B5EF4-FFF2-40B4-BE49-F238E27FC236}">
                <a16:creationId xmlns:a16="http://schemas.microsoft.com/office/drawing/2014/main" id="{C27DB985-9FAC-FC6A-2084-8BD94F6A1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4980" y="2316603"/>
            <a:ext cx="914400" cy="914400"/>
          </a:xfrm>
          <a:prstGeom prst="rect">
            <a:avLst/>
          </a:prstGeom>
        </p:spPr>
      </p:pic>
      <p:pic>
        <p:nvPicPr>
          <p:cNvPr id="53" name="图形 52" descr="导盲犬 纯色填充">
            <a:extLst>
              <a:ext uri="{FF2B5EF4-FFF2-40B4-BE49-F238E27FC236}">
                <a16:creationId xmlns:a16="http://schemas.microsoft.com/office/drawing/2014/main" id="{1FB371F8-404A-34DA-944D-8A19A8E65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104" y="3199119"/>
            <a:ext cx="914400" cy="914400"/>
          </a:xfrm>
          <a:prstGeom prst="rect">
            <a:avLst/>
          </a:prstGeom>
        </p:spPr>
      </p:pic>
      <p:pic>
        <p:nvPicPr>
          <p:cNvPr id="54" name="图形 53" descr="导盲犬 纯色填充">
            <a:extLst>
              <a:ext uri="{FF2B5EF4-FFF2-40B4-BE49-F238E27FC236}">
                <a16:creationId xmlns:a16="http://schemas.microsoft.com/office/drawing/2014/main" id="{C381AB8B-D60E-8091-8655-3C8AE320D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204" y="4531978"/>
            <a:ext cx="914400" cy="914400"/>
          </a:xfrm>
          <a:prstGeom prst="rect">
            <a:avLst/>
          </a:prstGeom>
        </p:spPr>
      </p:pic>
      <p:pic>
        <p:nvPicPr>
          <p:cNvPr id="55" name="图形 54" descr="狗 纯色填充">
            <a:extLst>
              <a:ext uri="{FF2B5EF4-FFF2-40B4-BE49-F238E27FC236}">
                <a16:creationId xmlns:a16="http://schemas.microsoft.com/office/drawing/2014/main" id="{B8F60D20-99C2-6D73-17E2-611BB678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9267" y="1922972"/>
            <a:ext cx="914400" cy="914400"/>
          </a:xfrm>
          <a:prstGeom prst="rect">
            <a:avLst/>
          </a:prstGeom>
        </p:spPr>
      </p:pic>
      <p:pic>
        <p:nvPicPr>
          <p:cNvPr id="56" name="图形 55" descr="狗 纯色填充">
            <a:extLst>
              <a:ext uri="{FF2B5EF4-FFF2-40B4-BE49-F238E27FC236}">
                <a16:creationId xmlns:a16="http://schemas.microsoft.com/office/drawing/2014/main" id="{A9A6A2A0-053A-B65E-25D9-1C1E7022B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3734" y="4640240"/>
            <a:ext cx="914400" cy="914400"/>
          </a:xfrm>
          <a:prstGeom prst="rect">
            <a:avLst/>
          </a:prstGeom>
        </p:spPr>
      </p:pic>
      <p:pic>
        <p:nvPicPr>
          <p:cNvPr id="57" name="图形 56" descr="狗 纯色填充">
            <a:extLst>
              <a:ext uri="{FF2B5EF4-FFF2-40B4-BE49-F238E27FC236}">
                <a16:creationId xmlns:a16="http://schemas.microsoft.com/office/drawing/2014/main" id="{71C4869B-8789-1391-E2CB-D1490E5E8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5040" y="4662619"/>
            <a:ext cx="914400" cy="914400"/>
          </a:xfrm>
          <a:prstGeom prst="rect">
            <a:avLst/>
          </a:prstGeom>
        </p:spPr>
      </p:pic>
      <p:pic>
        <p:nvPicPr>
          <p:cNvPr id="58" name="图形 57" descr="狗 纯色填充">
            <a:extLst>
              <a:ext uri="{FF2B5EF4-FFF2-40B4-BE49-F238E27FC236}">
                <a16:creationId xmlns:a16="http://schemas.microsoft.com/office/drawing/2014/main" id="{E4F2C129-946D-168C-3D9C-F1EF63CB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2831" y="3036691"/>
            <a:ext cx="914400" cy="914400"/>
          </a:xfrm>
          <a:prstGeom prst="rect">
            <a:avLst/>
          </a:prstGeom>
        </p:spPr>
      </p:pic>
      <p:pic>
        <p:nvPicPr>
          <p:cNvPr id="59" name="图形 58" descr="猫 纯色填充">
            <a:extLst>
              <a:ext uri="{FF2B5EF4-FFF2-40B4-BE49-F238E27FC236}">
                <a16:creationId xmlns:a16="http://schemas.microsoft.com/office/drawing/2014/main" id="{898A10B3-BD58-6797-9068-4C770FD20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264771" y="30366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 descr="狗 纯色填充">
            <a:extLst>
              <a:ext uri="{FF2B5EF4-FFF2-40B4-BE49-F238E27FC236}">
                <a16:creationId xmlns:a16="http://schemas.microsoft.com/office/drawing/2014/main" id="{839DF2B5-8A87-A6AD-57D1-1A4275E57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8" name="图形 7" descr="导盲犬 纯色填充">
            <a:extLst>
              <a:ext uri="{FF2B5EF4-FFF2-40B4-BE49-F238E27FC236}">
                <a16:creationId xmlns:a16="http://schemas.microsoft.com/office/drawing/2014/main" id="{66EA2003-DC70-31B2-3238-9B2C74169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7820" y="1645558"/>
            <a:ext cx="914400" cy="914400"/>
          </a:xfrm>
          <a:prstGeom prst="rect">
            <a:avLst/>
          </a:prstGeom>
        </p:spPr>
      </p:pic>
      <p:pic>
        <p:nvPicPr>
          <p:cNvPr id="9" name="图形 8" descr="狗 纯色填充">
            <a:extLst>
              <a:ext uri="{FF2B5EF4-FFF2-40B4-BE49-F238E27FC236}">
                <a16:creationId xmlns:a16="http://schemas.microsoft.com/office/drawing/2014/main" id="{03D34276-FD6A-F6A2-25C8-9E55E63A1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4723" y="3689700"/>
            <a:ext cx="914400" cy="914400"/>
          </a:xfrm>
          <a:prstGeom prst="rect">
            <a:avLst/>
          </a:prstGeom>
        </p:spPr>
      </p:pic>
      <p:pic>
        <p:nvPicPr>
          <p:cNvPr id="10" name="图形 9" descr="导盲犬 纯色填充">
            <a:extLst>
              <a:ext uri="{FF2B5EF4-FFF2-40B4-BE49-F238E27FC236}">
                <a16:creationId xmlns:a16="http://schemas.microsoft.com/office/drawing/2014/main" id="{1B8F1277-B728-5DCB-10E4-92DE9DEBC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95177" y="2336039"/>
            <a:ext cx="914400" cy="914400"/>
          </a:xfrm>
          <a:prstGeom prst="rect">
            <a:avLst/>
          </a:prstGeom>
        </p:spPr>
      </p:pic>
      <p:pic>
        <p:nvPicPr>
          <p:cNvPr id="11" name="图形 10" descr="狗 纯色填充">
            <a:extLst>
              <a:ext uri="{FF2B5EF4-FFF2-40B4-BE49-F238E27FC236}">
                <a16:creationId xmlns:a16="http://schemas.microsoft.com/office/drawing/2014/main" id="{702F7B4E-8901-2596-AA73-EC0C233D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9323" y="2128800"/>
            <a:ext cx="914400" cy="914400"/>
          </a:xfrm>
          <a:prstGeom prst="rect">
            <a:avLst/>
          </a:prstGeom>
        </p:spPr>
      </p:pic>
      <p:pic>
        <p:nvPicPr>
          <p:cNvPr id="12" name="图形 11" descr="导盲犬 纯色填充">
            <a:extLst>
              <a:ext uri="{FF2B5EF4-FFF2-40B4-BE49-F238E27FC236}">
                <a16:creationId xmlns:a16="http://schemas.microsoft.com/office/drawing/2014/main" id="{5D61F251-B25C-857C-2D63-D18682EE1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205" y="4001892"/>
            <a:ext cx="914400" cy="914400"/>
          </a:xfrm>
          <a:prstGeom prst="rect">
            <a:avLst/>
          </a:prstGeom>
        </p:spPr>
      </p:pic>
      <p:pic>
        <p:nvPicPr>
          <p:cNvPr id="13" name="图形 12" descr="狗 纯色填充">
            <a:extLst>
              <a:ext uri="{FF2B5EF4-FFF2-40B4-BE49-F238E27FC236}">
                <a16:creationId xmlns:a16="http://schemas.microsoft.com/office/drawing/2014/main" id="{5413AD20-BC86-C6E9-7E0B-7342C086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092" y="5352450"/>
            <a:ext cx="914400" cy="914400"/>
          </a:xfrm>
          <a:prstGeom prst="rect">
            <a:avLst/>
          </a:prstGeom>
        </p:spPr>
      </p:pic>
      <p:pic>
        <p:nvPicPr>
          <p:cNvPr id="14" name="图形 13" descr="导盲犬 纯色填充">
            <a:extLst>
              <a:ext uri="{FF2B5EF4-FFF2-40B4-BE49-F238E27FC236}">
                <a16:creationId xmlns:a16="http://schemas.microsoft.com/office/drawing/2014/main" id="{281CFE5C-9F38-73F2-5F11-D2A21EA3E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9984" y="3098884"/>
            <a:ext cx="914400" cy="914400"/>
          </a:xfrm>
          <a:prstGeom prst="rect">
            <a:avLst/>
          </a:prstGeom>
        </p:spPr>
      </p:pic>
      <p:pic>
        <p:nvPicPr>
          <p:cNvPr id="15" name="图形 14" descr="狗 纯色填充">
            <a:extLst>
              <a:ext uri="{FF2B5EF4-FFF2-40B4-BE49-F238E27FC236}">
                <a16:creationId xmlns:a16="http://schemas.microsoft.com/office/drawing/2014/main" id="{0EFEFC6F-C174-A83E-75E1-86D7D59B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706" y="3965808"/>
            <a:ext cx="914400" cy="914400"/>
          </a:xfrm>
          <a:prstGeom prst="rect">
            <a:avLst/>
          </a:prstGeom>
        </p:spPr>
      </p:pic>
      <p:pic>
        <p:nvPicPr>
          <p:cNvPr id="16" name="图形 15" descr="导盲犬 纯色填充">
            <a:extLst>
              <a:ext uri="{FF2B5EF4-FFF2-40B4-BE49-F238E27FC236}">
                <a16:creationId xmlns:a16="http://schemas.microsoft.com/office/drawing/2014/main" id="{7867FFD3-78F9-65CA-AABD-FE24DD980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2523" y="4795800"/>
            <a:ext cx="914400" cy="914400"/>
          </a:xfrm>
          <a:prstGeom prst="rect">
            <a:avLst/>
          </a:prstGeom>
        </p:spPr>
      </p:pic>
      <p:pic>
        <p:nvPicPr>
          <p:cNvPr id="17" name="图形 16" descr="狗 纯色填充">
            <a:extLst>
              <a:ext uri="{FF2B5EF4-FFF2-40B4-BE49-F238E27FC236}">
                <a16:creationId xmlns:a16="http://schemas.microsoft.com/office/drawing/2014/main" id="{7C83AE4E-6BD9-6849-B6E4-38A6F157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041" y="2460191"/>
            <a:ext cx="914400" cy="914400"/>
          </a:xfrm>
          <a:prstGeom prst="rect">
            <a:avLst/>
          </a:prstGeom>
        </p:spPr>
      </p:pic>
      <p:pic>
        <p:nvPicPr>
          <p:cNvPr id="18" name="图形 17" descr="导盲犬 纯色填充">
            <a:extLst>
              <a:ext uri="{FF2B5EF4-FFF2-40B4-BE49-F238E27FC236}">
                <a16:creationId xmlns:a16="http://schemas.microsoft.com/office/drawing/2014/main" id="{0FE6A9AF-E62D-8772-0911-544B83C7F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1309" y="1671600"/>
            <a:ext cx="914400" cy="914400"/>
          </a:xfrm>
          <a:prstGeom prst="rect">
            <a:avLst/>
          </a:prstGeom>
        </p:spPr>
      </p:pic>
      <p:pic>
        <p:nvPicPr>
          <p:cNvPr id="19" name="图形 18" descr="狗 纯色填充">
            <a:extLst>
              <a:ext uri="{FF2B5EF4-FFF2-40B4-BE49-F238E27FC236}">
                <a16:creationId xmlns:a16="http://schemas.microsoft.com/office/drawing/2014/main" id="{7154C690-91B9-098F-E137-6A9D0E93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0185" y="4761300"/>
            <a:ext cx="914400" cy="914400"/>
          </a:xfrm>
          <a:prstGeom prst="rect">
            <a:avLst/>
          </a:prstGeom>
        </p:spPr>
      </p:pic>
      <p:pic>
        <p:nvPicPr>
          <p:cNvPr id="20" name="图形 19" descr="导盲犬 纯色填充">
            <a:extLst>
              <a:ext uri="{FF2B5EF4-FFF2-40B4-BE49-F238E27FC236}">
                <a16:creationId xmlns:a16="http://schemas.microsoft.com/office/drawing/2014/main" id="{68E7802E-26A8-B1E3-4F8F-630902D1F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2400" y="4068969"/>
            <a:ext cx="914400" cy="914400"/>
          </a:xfrm>
          <a:prstGeom prst="rect">
            <a:avLst/>
          </a:prstGeom>
        </p:spPr>
      </p:pic>
      <p:pic>
        <p:nvPicPr>
          <p:cNvPr id="23" name="图形 22" descr="狗 纯色填充">
            <a:extLst>
              <a:ext uri="{FF2B5EF4-FFF2-40B4-BE49-F238E27FC236}">
                <a16:creationId xmlns:a16="http://schemas.microsoft.com/office/drawing/2014/main" id="{6B8D4B56-13CA-8741-FDDC-759FA912C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4339" y="3815960"/>
            <a:ext cx="914400" cy="914400"/>
          </a:xfrm>
          <a:prstGeom prst="rect">
            <a:avLst/>
          </a:prstGeom>
        </p:spPr>
      </p:pic>
      <p:pic>
        <p:nvPicPr>
          <p:cNvPr id="24" name="图形 23" descr="狗 纯色填充">
            <a:extLst>
              <a:ext uri="{FF2B5EF4-FFF2-40B4-BE49-F238E27FC236}">
                <a16:creationId xmlns:a16="http://schemas.microsoft.com/office/drawing/2014/main" id="{2740620C-730D-D3AA-B77A-0DA1D86E6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7529" y="1387650"/>
            <a:ext cx="914400" cy="914400"/>
          </a:xfrm>
          <a:prstGeom prst="rect">
            <a:avLst/>
          </a:prstGeom>
        </p:spPr>
      </p:pic>
      <p:pic>
        <p:nvPicPr>
          <p:cNvPr id="25" name="图形 24" descr="狗 纯色填充">
            <a:extLst>
              <a:ext uri="{FF2B5EF4-FFF2-40B4-BE49-F238E27FC236}">
                <a16:creationId xmlns:a16="http://schemas.microsoft.com/office/drawing/2014/main" id="{35DA2AE9-D191-0564-820C-2918C0D36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908" y="920458"/>
            <a:ext cx="914400" cy="914400"/>
          </a:xfrm>
          <a:prstGeom prst="rect">
            <a:avLst/>
          </a:prstGeom>
        </p:spPr>
      </p:pic>
      <p:pic>
        <p:nvPicPr>
          <p:cNvPr id="26" name="图形 25" descr="狗 纯色填充">
            <a:extLst>
              <a:ext uri="{FF2B5EF4-FFF2-40B4-BE49-F238E27FC236}">
                <a16:creationId xmlns:a16="http://schemas.microsoft.com/office/drawing/2014/main" id="{85A01C4A-B436-A149-3023-64B58FB56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062" y="1140796"/>
            <a:ext cx="914400" cy="914400"/>
          </a:xfrm>
          <a:prstGeom prst="rect">
            <a:avLst/>
          </a:prstGeom>
        </p:spPr>
      </p:pic>
      <p:pic>
        <p:nvPicPr>
          <p:cNvPr id="27" name="图形 26" descr="狗 纯色填充">
            <a:extLst>
              <a:ext uri="{FF2B5EF4-FFF2-40B4-BE49-F238E27FC236}">
                <a16:creationId xmlns:a16="http://schemas.microsoft.com/office/drawing/2014/main" id="{8A14DB0A-B3E2-7910-063F-F6F9DC280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138" y="5142105"/>
            <a:ext cx="914400" cy="914400"/>
          </a:xfrm>
          <a:prstGeom prst="rect">
            <a:avLst/>
          </a:prstGeom>
        </p:spPr>
      </p:pic>
      <p:pic>
        <p:nvPicPr>
          <p:cNvPr id="28" name="图形 27" descr="狗 纯色填充">
            <a:extLst>
              <a:ext uri="{FF2B5EF4-FFF2-40B4-BE49-F238E27FC236}">
                <a16:creationId xmlns:a16="http://schemas.microsoft.com/office/drawing/2014/main" id="{9E320E60-98A6-A98E-7864-7195F7CB4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30054" y="5157876"/>
            <a:ext cx="914400" cy="914400"/>
          </a:xfrm>
          <a:prstGeom prst="rect">
            <a:avLst/>
          </a:prstGeom>
        </p:spPr>
      </p:pic>
      <p:pic>
        <p:nvPicPr>
          <p:cNvPr id="29" name="图形 28" descr="狗 纯色填充">
            <a:extLst>
              <a:ext uri="{FF2B5EF4-FFF2-40B4-BE49-F238E27FC236}">
                <a16:creationId xmlns:a16="http://schemas.microsoft.com/office/drawing/2014/main" id="{A3064DFE-E00E-EC1E-3658-06F91C01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3568" y="2436274"/>
            <a:ext cx="914400" cy="914400"/>
          </a:xfrm>
          <a:prstGeom prst="rect">
            <a:avLst/>
          </a:prstGeom>
        </p:spPr>
      </p:pic>
      <p:pic>
        <p:nvPicPr>
          <p:cNvPr id="30" name="图形 29" descr="狗 纯色填充">
            <a:extLst>
              <a:ext uri="{FF2B5EF4-FFF2-40B4-BE49-F238E27FC236}">
                <a16:creationId xmlns:a16="http://schemas.microsoft.com/office/drawing/2014/main" id="{9C6EA1FE-FAD4-ECC1-50A3-1B9B60435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328" y="1595400"/>
            <a:ext cx="914400" cy="914400"/>
          </a:xfrm>
          <a:prstGeom prst="rect">
            <a:avLst/>
          </a:prstGeom>
        </p:spPr>
      </p:pic>
      <p:pic>
        <p:nvPicPr>
          <p:cNvPr id="31" name="图形 30" descr="狗 纯色填充">
            <a:extLst>
              <a:ext uri="{FF2B5EF4-FFF2-40B4-BE49-F238E27FC236}">
                <a16:creationId xmlns:a16="http://schemas.microsoft.com/office/drawing/2014/main" id="{B4980917-F1C2-73F9-A086-EF1743905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4923" y="3215585"/>
            <a:ext cx="914400" cy="914400"/>
          </a:xfrm>
          <a:prstGeom prst="rect">
            <a:avLst/>
          </a:prstGeom>
        </p:spPr>
      </p:pic>
      <p:pic>
        <p:nvPicPr>
          <p:cNvPr id="32" name="图形 31" descr="狗 纯色填充">
            <a:extLst>
              <a:ext uri="{FF2B5EF4-FFF2-40B4-BE49-F238E27FC236}">
                <a16:creationId xmlns:a16="http://schemas.microsoft.com/office/drawing/2014/main" id="{415969FA-0D6A-BA15-9952-F8C7D2259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8547" y="2262750"/>
            <a:ext cx="914400" cy="914400"/>
          </a:xfrm>
          <a:prstGeom prst="rect">
            <a:avLst/>
          </a:prstGeom>
        </p:spPr>
      </p:pic>
      <p:pic>
        <p:nvPicPr>
          <p:cNvPr id="33" name="图形 32" descr="狗 纯色填充">
            <a:extLst>
              <a:ext uri="{FF2B5EF4-FFF2-40B4-BE49-F238E27FC236}">
                <a16:creationId xmlns:a16="http://schemas.microsoft.com/office/drawing/2014/main" id="{9AA226EF-EB8F-C502-D8C4-74F63DCA7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330" y="5180066"/>
            <a:ext cx="914400" cy="914400"/>
          </a:xfrm>
          <a:prstGeom prst="rect">
            <a:avLst/>
          </a:prstGeom>
        </p:spPr>
      </p:pic>
      <p:pic>
        <p:nvPicPr>
          <p:cNvPr id="34" name="图形 33" descr="狗 纯色填充">
            <a:extLst>
              <a:ext uri="{FF2B5EF4-FFF2-40B4-BE49-F238E27FC236}">
                <a16:creationId xmlns:a16="http://schemas.microsoft.com/office/drawing/2014/main" id="{35D40CC7-F3F0-E8BF-DA8E-64219056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308" y="1492725"/>
            <a:ext cx="914400" cy="914400"/>
          </a:xfrm>
          <a:prstGeom prst="rect">
            <a:avLst/>
          </a:prstGeom>
        </p:spPr>
      </p:pic>
      <p:pic>
        <p:nvPicPr>
          <p:cNvPr id="35" name="图形 34" descr="狗 纯色填充">
            <a:extLst>
              <a:ext uri="{FF2B5EF4-FFF2-40B4-BE49-F238E27FC236}">
                <a16:creationId xmlns:a16="http://schemas.microsoft.com/office/drawing/2014/main" id="{C888190F-83CA-F35A-AF53-00EF79DF2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4862" y="5470350"/>
            <a:ext cx="914400" cy="914400"/>
          </a:xfrm>
          <a:prstGeom prst="rect">
            <a:avLst/>
          </a:prstGeom>
        </p:spPr>
      </p:pic>
      <p:pic>
        <p:nvPicPr>
          <p:cNvPr id="36" name="图形 35" descr="狗 纯色填充">
            <a:extLst>
              <a:ext uri="{FF2B5EF4-FFF2-40B4-BE49-F238E27FC236}">
                <a16:creationId xmlns:a16="http://schemas.microsoft.com/office/drawing/2014/main" id="{2D47A3E6-F70F-0818-D776-E6B58A979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3261" y="3891001"/>
            <a:ext cx="914400" cy="914400"/>
          </a:xfrm>
          <a:prstGeom prst="rect">
            <a:avLst/>
          </a:prstGeom>
        </p:spPr>
      </p:pic>
      <p:pic>
        <p:nvPicPr>
          <p:cNvPr id="37" name="图形 36" descr="狗 纯色填充">
            <a:extLst>
              <a:ext uri="{FF2B5EF4-FFF2-40B4-BE49-F238E27FC236}">
                <a16:creationId xmlns:a16="http://schemas.microsoft.com/office/drawing/2014/main" id="{DBF771FA-99DE-5479-0C1B-ABDCDE74B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338" y="386863"/>
            <a:ext cx="914400" cy="914400"/>
          </a:xfrm>
          <a:prstGeom prst="rect">
            <a:avLst/>
          </a:prstGeom>
        </p:spPr>
      </p:pic>
      <p:pic>
        <p:nvPicPr>
          <p:cNvPr id="38" name="图形 37" descr="狗 纯色填充">
            <a:extLst>
              <a:ext uri="{FF2B5EF4-FFF2-40B4-BE49-F238E27FC236}">
                <a16:creationId xmlns:a16="http://schemas.microsoft.com/office/drawing/2014/main" id="{9386DCD3-1539-110D-9D77-F272A1A27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9061" y="3611218"/>
            <a:ext cx="914400" cy="914400"/>
          </a:xfrm>
          <a:prstGeom prst="rect">
            <a:avLst/>
          </a:prstGeom>
        </p:spPr>
      </p:pic>
      <p:pic>
        <p:nvPicPr>
          <p:cNvPr id="39" name="图形 38" descr="狗 纯色填充">
            <a:extLst>
              <a:ext uri="{FF2B5EF4-FFF2-40B4-BE49-F238E27FC236}">
                <a16:creationId xmlns:a16="http://schemas.microsoft.com/office/drawing/2014/main" id="{22061E3E-1DFD-DF16-A07B-386C5EBC6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584" y="909600"/>
            <a:ext cx="914400" cy="914400"/>
          </a:xfrm>
          <a:prstGeom prst="rect">
            <a:avLst/>
          </a:prstGeom>
        </p:spPr>
      </p:pic>
      <p:pic>
        <p:nvPicPr>
          <p:cNvPr id="40" name="图形 39" descr="狗 纯色填充">
            <a:extLst>
              <a:ext uri="{FF2B5EF4-FFF2-40B4-BE49-F238E27FC236}">
                <a16:creationId xmlns:a16="http://schemas.microsoft.com/office/drawing/2014/main" id="{0265B24D-8916-C6E6-E19F-6054AFB7D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1026" y="1595400"/>
            <a:ext cx="914400" cy="914400"/>
          </a:xfrm>
          <a:prstGeom prst="rect">
            <a:avLst/>
          </a:prstGeom>
        </p:spPr>
      </p:pic>
      <p:pic>
        <p:nvPicPr>
          <p:cNvPr id="41" name="图形 40" descr="狗 纯色填充">
            <a:extLst>
              <a:ext uri="{FF2B5EF4-FFF2-40B4-BE49-F238E27FC236}">
                <a16:creationId xmlns:a16="http://schemas.microsoft.com/office/drawing/2014/main" id="{E5BBB4E2-F81E-7AB2-95C9-B17E6378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7226" y="5262600"/>
            <a:ext cx="914400" cy="914400"/>
          </a:xfrm>
          <a:prstGeom prst="rect">
            <a:avLst/>
          </a:prstGeom>
        </p:spPr>
      </p:pic>
      <p:pic>
        <p:nvPicPr>
          <p:cNvPr id="42" name="图形 41" descr="狗 纯色填充">
            <a:extLst>
              <a:ext uri="{FF2B5EF4-FFF2-40B4-BE49-F238E27FC236}">
                <a16:creationId xmlns:a16="http://schemas.microsoft.com/office/drawing/2014/main" id="{ADFFA27C-813F-E175-C6FF-534C5A9B2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2868" y="397663"/>
            <a:ext cx="914400" cy="914400"/>
          </a:xfrm>
          <a:prstGeom prst="rect">
            <a:avLst/>
          </a:prstGeom>
        </p:spPr>
      </p:pic>
      <p:pic>
        <p:nvPicPr>
          <p:cNvPr id="43" name="图形 42" descr="狗 纯色填充">
            <a:extLst>
              <a:ext uri="{FF2B5EF4-FFF2-40B4-BE49-F238E27FC236}">
                <a16:creationId xmlns:a16="http://schemas.microsoft.com/office/drawing/2014/main" id="{EDBAB636-D995-2FA7-CA96-9A9C6BDBA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6462" y="280923"/>
            <a:ext cx="914400" cy="914400"/>
          </a:xfrm>
          <a:prstGeom prst="rect">
            <a:avLst/>
          </a:prstGeom>
        </p:spPr>
      </p:pic>
      <p:pic>
        <p:nvPicPr>
          <p:cNvPr id="44" name="图形 43" descr="狗 纯色填充">
            <a:extLst>
              <a:ext uri="{FF2B5EF4-FFF2-40B4-BE49-F238E27FC236}">
                <a16:creationId xmlns:a16="http://schemas.microsoft.com/office/drawing/2014/main" id="{C8345D7E-5BCA-56D1-BE5E-3E0763FA6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3308" y="578325"/>
            <a:ext cx="914400" cy="914400"/>
          </a:xfrm>
          <a:prstGeom prst="rect">
            <a:avLst/>
          </a:prstGeom>
        </p:spPr>
      </p:pic>
      <p:pic>
        <p:nvPicPr>
          <p:cNvPr id="45" name="图形 44" descr="狗 纯色填充">
            <a:extLst>
              <a:ext uri="{FF2B5EF4-FFF2-40B4-BE49-F238E27FC236}">
                <a16:creationId xmlns:a16="http://schemas.microsoft.com/office/drawing/2014/main" id="{443FD2CE-7050-E1AF-209C-B8520A137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179141"/>
            <a:ext cx="914400" cy="914400"/>
          </a:xfrm>
          <a:prstGeom prst="rect">
            <a:avLst/>
          </a:prstGeom>
        </p:spPr>
      </p:pic>
      <p:pic>
        <p:nvPicPr>
          <p:cNvPr id="46" name="图形 45" descr="狗 纯色填充">
            <a:extLst>
              <a:ext uri="{FF2B5EF4-FFF2-40B4-BE49-F238E27FC236}">
                <a16:creationId xmlns:a16="http://schemas.microsoft.com/office/drawing/2014/main" id="{0D11C366-8B78-FBA5-40C0-6B11B26A4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529" y="843141"/>
            <a:ext cx="914400" cy="914400"/>
          </a:xfrm>
          <a:prstGeom prst="rect">
            <a:avLst/>
          </a:prstGeom>
        </p:spPr>
      </p:pic>
      <p:pic>
        <p:nvPicPr>
          <p:cNvPr id="47" name="图形 46" descr="狗 纯色填充">
            <a:extLst>
              <a:ext uri="{FF2B5EF4-FFF2-40B4-BE49-F238E27FC236}">
                <a16:creationId xmlns:a16="http://schemas.microsoft.com/office/drawing/2014/main" id="{CE35CC13-8151-6924-5EF8-A6FB93D8B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5919" y="-165253"/>
            <a:ext cx="914400" cy="914400"/>
          </a:xfrm>
          <a:prstGeom prst="rect">
            <a:avLst/>
          </a:prstGeom>
        </p:spPr>
      </p:pic>
      <p:pic>
        <p:nvPicPr>
          <p:cNvPr id="48" name="图形 47" descr="狗 纯色填充">
            <a:extLst>
              <a:ext uri="{FF2B5EF4-FFF2-40B4-BE49-F238E27FC236}">
                <a16:creationId xmlns:a16="http://schemas.microsoft.com/office/drawing/2014/main" id="{59D86956-646A-5C46-D911-D755E6142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5482" y="683596"/>
            <a:ext cx="914400" cy="914400"/>
          </a:xfrm>
          <a:prstGeom prst="rect">
            <a:avLst/>
          </a:prstGeom>
        </p:spPr>
      </p:pic>
      <p:pic>
        <p:nvPicPr>
          <p:cNvPr id="49" name="图形 48" descr="狗 纯色填充">
            <a:extLst>
              <a:ext uri="{FF2B5EF4-FFF2-40B4-BE49-F238E27FC236}">
                <a16:creationId xmlns:a16="http://schemas.microsoft.com/office/drawing/2014/main" id="{A3DC8068-9017-0D56-A740-26DE0C9CD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148" y="2301185"/>
            <a:ext cx="914400" cy="914400"/>
          </a:xfrm>
          <a:prstGeom prst="rect">
            <a:avLst/>
          </a:prstGeom>
        </p:spPr>
      </p:pic>
      <p:pic>
        <p:nvPicPr>
          <p:cNvPr id="50" name="图形 49" descr="狗 纯色填充">
            <a:extLst>
              <a:ext uri="{FF2B5EF4-FFF2-40B4-BE49-F238E27FC236}">
                <a16:creationId xmlns:a16="http://schemas.microsoft.com/office/drawing/2014/main" id="{D7F9BF73-3D2A-08F5-FA81-19920722D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4834" y="5847652"/>
            <a:ext cx="914400" cy="914400"/>
          </a:xfrm>
          <a:prstGeom prst="rect">
            <a:avLst/>
          </a:prstGeom>
        </p:spPr>
      </p:pic>
      <p:pic>
        <p:nvPicPr>
          <p:cNvPr id="51" name="图形 50" descr="狗 纯色填充">
            <a:extLst>
              <a:ext uri="{FF2B5EF4-FFF2-40B4-BE49-F238E27FC236}">
                <a16:creationId xmlns:a16="http://schemas.microsoft.com/office/drawing/2014/main" id="{712AA37C-75E5-0688-9D3E-F64025B7A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5865" y="5847652"/>
            <a:ext cx="914400" cy="914400"/>
          </a:xfrm>
          <a:prstGeom prst="rect">
            <a:avLst/>
          </a:prstGeom>
        </p:spPr>
      </p:pic>
      <p:pic>
        <p:nvPicPr>
          <p:cNvPr id="52" name="图形 51" descr="狗 纯色填充">
            <a:extLst>
              <a:ext uri="{FF2B5EF4-FFF2-40B4-BE49-F238E27FC236}">
                <a16:creationId xmlns:a16="http://schemas.microsoft.com/office/drawing/2014/main" id="{108FB814-B555-D884-20BF-C3BC0C447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7661" y="2841312"/>
            <a:ext cx="914400" cy="914400"/>
          </a:xfrm>
          <a:prstGeom prst="rect">
            <a:avLst/>
          </a:prstGeom>
        </p:spPr>
      </p:pic>
      <p:pic>
        <p:nvPicPr>
          <p:cNvPr id="53" name="图形 52" descr="狗 纯色填充">
            <a:extLst>
              <a:ext uri="{FF2B5EF4-FFF2-40B4-BE49-F238E27FC236}">
                <a16:creationId xmlns:a16="http://schemas.microsoft.com/office/drawing/2014/main" id="{08C80737-3240-02EB-CD82-FDD47AD36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501" y="3957600"/>
            <a:ext cx="914400" cy="914400"/>
          </a:xfrm>
          <a:prstGeom prst="rect">
            <a:avLst/>
          </a:prstGeom>
        </p:spPr>
      </p:pic>
      <p:pic>
        <p:nvPicPr>
          <p:cNvPr id="54" name="图形 53" descr="狗 纯色填充">
            <a:extLst>
              <a:ext uri="{FF2B5EF4-FFF2-40B4-BE49-F238E27FC236}">
                <a16:creationId xmlns:a16="http://schemas.microsoft.com/office/drawing/2014/main" id="{B4EDE6E3-F8BE-19C9-E1CD-2081901BC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536" y="5407800"/>
            <a:ext cx="914400" cy="914400"/>
          </a:xfrm>
          <a:prstGeom prst="rect">
            <a:avLst/>
          </a:prstGeom>
        </p:spPr>
      </p:pic>
      <p:pic>
        <p:nvPicPr>
          <p:cNvPr id="55" name="图形 54" descr="狗 纯色填充">
            <a:extLst>
              <a:ext uri="{FF2B5EF4-FFF2-40B4-BE49-F238E27FC236}">
                <a16:creationId xmlns:a16="http://schemas.microsoft.com/office/drawing/2014/main" id="{2F3FF10E-CE08-2AD2-916E-70511177F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1613" y="161251"/>
            <a:ext cx="914400" cy="914400"/>
          </a:xfrm>
          <a:prstGeom prst="rect">
            <a:avLst/>
          </a:prstGeom>
        </p:spPr>
      </p:pic>
      <p:pic>
        <p:nvPicPr>
          <p:cNvPr id="56" name="图形 55" descr="狗 纯色填充">
            <a:extLst>
              <a:ext uri="{FF2B5EF4-FFF2-40B4-BE49-F238E27FC236}">
                <a16:creationId xmlns:a16="http://schemas.microsoft.com/office/drawing/2014/main" id="{1D0D3BFA-E5B6-176D-AF2A-4212B86A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45989" y="3005100"/>
            <a:ext cx="914400" cy="914400"/>
          </a:xfrm>
          <a:prstGeom prst="rect">
            <a:avLst/>
          </a:prstGeom>
        </p:spPr>
      </p:pic>
      <p:pic>
        <p:nvPicPr>
          <p:cNvPr id="57" name="图形 56" descr="狗 纯色填充">
            <a:extLst>
              <a:ext uri="{FF2B5EF4-FFF2-40B4-BE49-F238E27FC236}">
                <a16:creationId xmlns:a16="http://schemas.microsoft.com/office/drawing/2014/main" id="{41FF8332-5297-3CD6-AF55-F14F483DF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88" y="4682700"/>
            <a:ext cx="914400" cy="914400"/>
          </a:xfrm>
          <a:prstGeom prst="rect">
            <a:avLst/>
          </a:prstGeom>
        </p:spPr>
      </p:pic>
      <p:pic>
        <p:nvPicPr>
          <p:cNvPr id="58" name="图形 57" descr="狗 纯色填充">
            <a:extLst>
              <a:ext uri="{FF2B5EF4-FFF2-40B4-BE49-F238E27FC236}">
                <a16:creationId xmlns:a16="http://schemas.microsoft.com/office/drawing/2014/main" id="{AD772E78-F31B-8967-D39F-4C248BA1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04" y="5981700"/>
            <a:ext cx="914400" cy="914400"/>
          </a:xfrm>
          <a:prstGeom prst="rect">
            <a:avLst/>
          </a:prstGeom>
        </p:spPr>
      </p:pic>
      <p:pic>
        <p:nvPicPr>
          <p:cNvPr id="59" name="图形 58" descr="狗 纯色填充">
            <a:extLst>
              <a:ext uri="{FF2B5EF4-FFF2-40B4-BE49-F238E27FC236}">
                <a16:creationId xmlns:a16="http://schemas.microsoft.com/office/drawing/2014/main" id="{6504945C-8B44-6E84-2106-D6BF22401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4150" y="5792400"/>
            <a:ext cx="914400" cy="914400"/>
          </a:xfrm>
          <a:prstGeom prst="rect">
            <a:avLst/>
          </a:prstGeom>
        </p:spPr>
      </p:pic>
      <p:pic>
        <p:nvPicPr>
          <p:cNvPr id="60" name="图形 59" descr="狗 纯色填充">
            <a:extLst>
              <a:ext uri="{FF2B5EF4-FFF2-40B4-BE49-F238E27FC236}">
                <a16:creationId xmlns:a16="http://schemas.microsoft.com/office/drawing/2014/main" id="{A008DA9F-CC1A-8168-9AE9-80F0AB10A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653" y="3092694"/>
            <a:ext cx="914400" cy="914400"/>
          </a:xfrm>
          <a:prstGeom prst="rect">
            <a:avLst/>
          </a:prstGeom>
        </p:spPr>
      </p:pic>
      <p:pic>
        <p:nvPicPr>
          <p:cNvPr id="61" name="图形 60" descr="狗 纯色填充">
            <a:extLst>
              <a:ext uri="{FF2B5EF4-FFF2-40B4-BE49-F238E27FC236}">
                <a16:creationId xmlns:a16="http://schemas.microsoft.com/office/drawing/2014/main" id="{F08EFD91-E335-CF51-4237-D0952E175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9323" y="4075500"/>
            <a:ext cx="914400" cy="914400"/>
          </a:xfrm>
          <a:prstGeom prst="rect">
            <a:avLst/>
          </a:prstGeom>
        </p:spPr>
      </p:pic>
      <p:pic>
        <p:nvPicPr>
          <p:cNvPr id="62" name="图形 61" descr="狗 纯色填充">
            <a:extLst>
              <a:ext uri="{FF2B5EF4-FFF2-40B4-BE49-F238E27FC236}">
                <a16:creationId xmlns:a16="http://schemas.microsoft.com/office/drawing/2014/main" id="{D6ADA706-6834-32D2-F4C0-3271432C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9931" y="4493400"/>
            <a:ext cx="914400" cy="914400"/>
          </a:xfrm>
          <a:prstGeom prst="rect">
            <a:avLst/>
          </a:prstGeom>
        </p:spPr>
      </p:pic>
      <p:pic>
        <p:nvPicPr>
          <p:cNvPr id="63" name="图形 62" descr="狗 纯色填充">
            <a:extLst>
              <a:ext uri="{FF2B5EF4-FFF2-40B4-BE49-F238E27FC236}">
                <a16:creationId xmlns:a16="http://schemas.microsoft.com/office/drawing/2014/main" id="{ACA27A42-99FB-EAC4-3793-85032F0F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2523" y="5854938"/>
            <a:ext cx="914400" cy="914400"/>
          </a:xfrm>
          <a:prstGeom prst="rect">
            <a:avLst/>
          </a:prstGeom>
        </p:spPr>
      </p:pic>
      <p:pic>
        <p:nvPicPr>
          <p:cNvPr id="64" name="图形 63" descr="狗 纯色填充">
            <a:extLst>
              <a:ext uri="{FF2B5EF4-FFF2-40B4-BE49-F238E27FC236}">
                <a16:creationId xmlns:a16="http://schemas.microsoft.com/office/drawing/2014/main" id="{BBABD701-89D6-308E-52F2-0F7A42D0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7875" y="66600"/>
            <a:ext cx="914400" cy="914400"/>
          </a:xfrm>
          <a:prstGeom prst="rect">
            <a:avLst/>
          </a:prstGeom>
        </p:spPr>
      </p:pic>
      <p:pic>
        <p:nvPicPr>
          <p:cNvPr id="65" name="图形 64" descr="狗 纯色填充">
            <a:extLst>
              <a:ext uri="{FF2B5EF4-FFF2-40B4-BE49-F238E27FC236}">
                <a16:creationId xmlns:a16="http://schemas.microsoft.com/office/drawing/2014/main" id="{6F9756F3-EAF3-C0F8-871B-2F3C816DB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8161" y="2862275"/>
            <a:ext cx="914400" cy="914400"/>
          </a:xfrm>
          <a:prstGeom prst="rect">
            <a:avLst/>
          </a:prstGeom>
        </p:spPr>
      </p:pic>
      <p:pic>
        <p:nvPicPr>
          <p:cNvPr id="66" name="图形 65" descr="狗 纯色填充">
            <a:extLst>
              <a:ext uri="{FF2B5EF4-FFF2-40B4-BE49-F238E27FC236}">
                <a16:creationId xmlns:a16="http://schemas.microsoft.com/office/drawing/2014/main" id="{44845A48-B19D-DCDC-AB53-F44C2E2B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53976" y="1931944"/>
            <a:ext cx="914400" cy="914400"/>
          </a:xfrm>
          <a:prstGeom prst="rect">
            <a:avLst/>
          </a:prstGeom>
        </p:spPr>
      </p:pic>
      <p:pic>
        <p:nvPicPr>
          <p:cNvPr id="67" name="图形 66" descr="狗 纯色填充">
            <a:extLst>
              <a:ext uri="{FF2B5EF4-FFF2-40B4-BE49-F238E27FC236}">
                <a16:creationId xmlns:a16="http://schemas.microsoft.com/office/drawing/2014/main" id="{892C9EEC-F89D-0DFC-76C4-9BF3994B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1626" y="4341000"/>
            <a:ext cx="914400" cy="914400"/>
          </a:xfrm>
          <a:prstGeom prst="rect">
            <a:avLst/>
          </a:prstGeom>
        </p:spPr>
      </p:pic>
      <p:pic>
        <p:nvPicPr>
          <p:cNvPr id="68" name="图形 67" descr="狗 纯色填充">
            <a:extLst>
              <a:ext uri="{FF2B5EF4-FFF2-40B4-BE49-F238E27FC236}">
                <a16:creationId xmlns:a16="http://schemas.microsoft.com/office/drawing/2014/main" id="{9B952C9D-12F3-7B91-EDF9-D1B62CBB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5412" y="2920588"/>
            <a:ext cx="914400" cy="914400"/>
          </a:xfrm>
          <a:prstGeom prst="rect">
            <a:avLst/>
          </a:prstGeom>
        </p:spPr>
      </p:pic>
      <p:pic>
        <p:nvPicPr>
          <p:cNvPr id="69" name="图形 68" descr="狗 纯色填充">
            <a:extLst>
              <a:ext uri="{FF2B5EF4-FFF2-40B4-BE49-F238E27FC236}">
                <a16:creationId xmlns:a16="http://schemas.microsoft.com/office/drawing/2014/main" id="{F2A8FE06-D739-E292-F8AE-2952F12F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0936" y="6177000"/>
            <a:ext cx="914400" cy="914400"/>
          </a:xfrm>
          <a:prstGeom prst="rect">
            <a:avLst/>
          </a:prstGeom>
        </p:spPr>
      </p:pic>
      <p:pic>
        <p:nvPicPr>
          <p:cNvPr id="71" name="图形 70" descr="导盲犬 纯色填充">
            <a:extLst>
              <a:ext uri="{FF2B5EF4-FFF2-40B4-BE49-F238E27FC236}">
                <a16:creationId xmlns:a16="http://schemas.microsoft.com/office/drawing/2014/main" id="{1632F2F4-CA56-E6B5-5B43-F03A1826F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3623" y="495489"/>
            <a:ext cx="914400" cy="914400"/>
          </a:xfrm>
          <a:prstGeom prst="rect">
            <a:avLst/>
          </a:prstGeom>
        </p:spPr>
      </p:pic>
      <p:pic>
        <p:nvPicPr>
          <p:cNvPr id="72" name="图形 71" descr="导盲犬 纯色填充">
            <a:extLst>
              <a:ext uri="{FF2B5EF4-FFF2-40B4-BE49-F238E27FC236}">
                <a16:creationId xmlns:a16="http://schemas.microsoft.com/office/drawing/2014/main" id="{410BC6F9-7317-3960-F960-B6166EA27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06628" y="2197799"/>
            <a:ext cx="914400" cy="914400"/>
          </a:xfrm>
          <a:prstGeom prst="rect">
            <a:avLst/>
          </a:prstGeom>
        </p:spPr>
      </p:pic>
      <p:pic>
        <p:nvPicPr>
          <p:cNvPr id="73" name="图形 72" descr="导盲犬 纯色填充">
            <a:extLst>
              <a:ext uri="{FF2B5EF4-FFF2-40B4-BE49-F238E27FC236}">
                <a16:creationId xmlns:a16="http://schemas.microsoft.com/office/drawing/2014/main" id="{1665F55E-1DC0-386A-6CBB-67F59DC8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4980" y="2316603"/>
            <a:ext cx="914400" cy="914400"/>
          </a:xfrm>
          <a:prstGeom prst="rect">
            <a:avLst/>
          </a:prstGeom>
        </p:spPr>
      </p:pic>
      <p:pic>
        <p:nvPicPr>
          <p:cNvPr id="74" name="图形 73" descr="导盲犬 纯色填充">
            <a:extLst>
              <a:ext uri="{FF2B5EF4-FFF2-40B4-BE49-F238E27FC236}">
                <a16:creationId xmlns:a16="http://schemas.microsoft.com/office/drawing/2014/main" id="{9FC7240D-8F6F-CEAE-220B-DCE5A3EAE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9747" y="972652"/>
            <a:ext cx="914400" cy="914400"/>
          </a:xfrm>
          <a:prstGeom prst="rect">
            <a:avLst/>
          </a:prstGeom>
        </p:spPr>
      </p:pic>
      <p:pic>
        <p:nvPicPr>
          <p:cNvPr id="75" name="图形 74" descr="导盲犬 纯色填充">
            <a:extLst>
              <a:ext uri="{FF2B5EF4-FFF2-40B4-BE49-F238E27FC236}">
                <a16:creationId xmlns:a16="http://schemas.microsoft.com/office/drawing/2014/main" id="{CFA7AA7A-1F9E-A9A7-1D10-727884562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5792" y="-4800"/>
            <a:ext cx="914400" cy="914400"/>
          </a:xfrm>
          <a:prstGeom prst="rect">
            <a:avLst/>
          </a:prstGeom>
        </p:spPr>
      </p:pic>
      <p:pic>
        <p:nvPicPr>
          <p:cNvPr id="76" name="图形 75" descr="导盲犬 纯色填充">
            <a:extLst>
              <a:ext uri="{FF2B5EF4-FFF2-40B4-BE49-F238E27FC236}">
                <a16:creationId xmlns:a16="http://schemas.microsoft.com/office/drawing/2014/main" id="{8B9C1D14-C351-ADF1-3E49-2A944BB1F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2020" y="1156230"/>
            <a:ext cx="914400" cy="914400"/>
          </a:xfrm>
          <a:prstGeom prst="rect">
            <a:avLst/>
          </a:prstGeom>
        </p:spPr>
      </p:pic>
      <p:pic>
        <p:nvPicPr>
          <p:cNvPr id="77" name="图形 76" descr="导盲犬 纯色填充">
            <a:extLst>
              <a:ext uri="{FF2B5EF4-FFF2-40B4-BE49-F238E27FC236}">
                <a16:creationId xmlns:a16="http://schemas.microsoft.com/office/drawing/2014/main" id="{DA855C90-A37B-8619-C9FE-1490250FD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6980" y="2027542"/>
            <a:ext cx="914400" cy="914400"/>
          </a:xfrm>
          <a:prstGeom prst="rect">
            <a:avLst/>
          </a:prstGeom>
        </p:spPr>
      </p:pic>
      <p:pic>
        <p:nvPicPr>
          <p:cNvPr id="78" name="图形 77" descr="导盲犬 纯色填充">
            <a:extLst>
              <a:ext uri="{FF2B5EF4-FFF2-40B4-BE49-F238E27FC236}">
                <a16:creationId xmlns:a16="http://schemas.microsoft.com/office/drawing/2014/main" id="{3087E60F-A722-63F9-E8B6-1D76F152A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82671" y="1314118"/>
            <a:ext cx="914400" cy="914400"/>
          </a:xfrm>
          <a:prstGeom prst="rect">
            <a:avLst/>
          </a:prstGeom>
        </p:spPr>
      </p:pic>
      <p:pic>
        <p:nvPicPr>
          <p:cNvPr id="79" name="图形 78" descr="导盲犬 纯色填充">
            <a:extLst>
              <a:ext uri="{FF2B5EF4-FFF2-40B4-BE49-F238E27FC236}">
                <a16:creationId xmlns:a16="http://schemas.microsoft.com/office/drawing/2014/main" id="{998C40B3-7E66-4AA6-249D-F5C6EFBF2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620" y="39647"/>
            <a:ext cx="914400" cy="914400"/>
          </a:xfrm>
          <a:prstGeom prst="rect">
            <a:avLst/>
          </a:prstGeom>
        </p:spPr>
      </p:pic>
      <p:pic>
        <p:nvPicPr>
          <p:cNvPr id="80" name="图形 79" descr="导盲犬 纯色填充">
            <a:extLst>
              <a:ext uri="{FF2B5EF4-FFF2-40B4-BE49-F238E27FC236}">
                <a16:creationId xmlns:a16="http://schemas.microsoft.com/office/drawing/2014/main" id="{16F8676F-FA22-E513-2B86-ABDBCDF23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104" y="3199119"/>
            <a:ext cx="914400" cy="914400"/>
          </a:xfrm>
          <a:prstGeom prst="rect">
            <a:avLst/>
          </a:prstGeom>
        </p:spPr>
      </p:pic>
      <p:pic>
        <p:nvPicPr>
          <p:cNvPr id="81" name="图形 80" descr="导盲犬 纯色填充">
            <a:extLst>
              <a:ext uri="{FF2B5EF4-FFF2-40B4-BE49-F238E27FC236}">
                <a16:creationId xmlns:a16="http://schemas.microsoft.com/office/drawing/2014/main" id="{80959B7C-DBA6-AD19-19C7-0285248E4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9984" y="4788327"/>
            <a:ext cx="914400" cy="914400"/>
          </a:xfrm>
          <a:prstGeom prst="rect">
            <a:avLst/>
          </a:prstGeom>
        </p:spPr>
      </p:pic>
      <p:pic>
        <p:nvPicPr>
          <p:cNvPr id="82" name="图形 81" descr="导盲犬 纯色填充">
            <a:extLst>
              <a:ext uri="{FF2B5EF4-FFF2-40B4-BE49-F238E27FC236}">
                <a16:creationId xmlns:a16="http://schemas.microsoft.com/office/drawing/2014/main" id="{F3B3A680-B2AB-536E-0263-E560EA365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204" y="4531978"/>
            <a:ext cx="914400" cy="914400"/>
          </a:xfrm>
          <a:prstGeom prst="rect">
            <a:avLst/>
          </a:prstGeom>
        </p:spPr>
      </p:pic>
      <p:pic>
        <p:nvPicPr>
          <p:cNvPr id="83" name="图形 82" descr="导盲犬 纯色填充">
            <a:extLst>
              <a:ext uri="{FF2B5EF4-FFF2-40B4-BE49-F238E27FC236}">
                <a16:creationId xmlns:a16="http://schemas.microsoft.com/office/drawing/2014/main" id="{7670A8D8-69FC-5425-D546-2B7710C61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2341" y="1075430"/>
            <a:ext cx="914400" cy="914400"/>
          </a:xfrm>
          <a:prstGeom prst="rect">
            <a:avLst/>
          </a:prstGeom>
        </p:spPr>
      </p:pic>
      <p:pic>
        <p:nvPicPr>
          <p:cNvPr id="84" name="图形 83" descr="狗 纯色填充">
            <a:extLst>
              <a:ext uri="{FF2B5EF4-FFF2-40B4-BE49-F238E27FC236}">
                <a16:creationId xmlns:a16="http://schemas.microsoft.com/office/drawing/2014/main" id="{AE55A35B-FD2F-A543-4C72-3307CB57F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9267" y="1922972"/>
            <a:ext cx="914400" cy="914400"/>
          </a:xfrm>
          <a:prstGeom prst="rect">
            <a:avLst/>
          </a:prstGeom>
        </p:spPr>
      </p:pic>
      <p:pic>
        <p:nvPicPr>
          <p:cNvPr id="85" name="图形 84" descr="狗 纯色填充">
            <a:extLst>
              <a:ext uri="{FF2B5EF4-FFF2-40B4-BE49-F238E27FC236}">
                <a16:creationId xmlns:a16="http://schemas.microsoft.com/office/drawing/2014/main" id="{0898C2AB-7967-E2E7-0A08-E749EF41A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7831" y="4319528"/>
            <a:ext cx="914400" cy="914400"/>
          </a:xfrm>
          <a:prstGeom prst="rect">
            <a:avLst/>
          </a:prstGeom>
        </p:spPr>
      </p:pic>
      <p:pic>
        <p:nvPicPr>
          <p:cNvPr id="86" name="图形 85" descr="狗 纯色填充">
            <a:extLst>
              <a:ext uri="{FF2B5EF4-FFF2-40B4-BE49-F238E27FC236}">
                <a16:creationId xmlns:a16="http://schemas.microsoft.com/office/drawing/2014/main" id="{CE99535C-38EA-3519-305A-7C5BDCB4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595" y="1619182"/>
            <a:ext cx="914400" cy="914400"/>
          </a:xfrm>
          <a:prstGeom prst="rect">
            <a:avLst/>
          </a:prstGeom>
        </p:spPr>
      </p:pic>
      <p:pic>
        <p:nvPicPr>
          <p:cNvPr id="87" name="图形 86" descr="狗 纯色填充">
            <a:extLst>
              <a:ext uri="{FF2B5EF4-FFF2-40B4-BE49-F238E27FC236}">
                <a16:creationId xmlns:a16="http://schemas.microsoft.com/office/drawing/2014/main" id="{D33CE2AB-B4A9-8EDC-10D4-BE9916165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509" y="3987778"/>
            <a:ext cx="914400" cy="914400"/>
          </a:xfrm>
          <a:prstGeom prst="rect">
            <a:avLst/>
          </a:prstGeom>
        </p:spPr>
      </p:pic>
      <p:pic>
        <p:nvPicPr>
          <p:cNvPr id="88" name="图形 87" descr="狗 纯色填充">
            <a:extLst>
              <a:ext uri="{FF2B5EF4-FFF2-40B4-BE49-F238E27FC236}">
                <a16:creationId xmlns:a16="http://schemas.microsoft.com/office/drawing/2014/main" id="{83EBEB0F-F79A-768E-3144-5F06E50D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3734" y="4640240"/>
            <a:ext cx="914400" cy="914400"/>
          </a:xfrm>
          <a:prstGeom prst="rect">
            <a:avLst/>
          </a:prstGeom>
        </p:spPr>
      </p:pic>
      <p:pic>
        <p:nvPicPr>
          <p:cNvPr id="89" name="图形 88" descr="狗 纯色填充">
            <a:extLst>
              <a:ext uri="{FF2B5EF4-FFF2-40B4-BE49-F238E27FC236}">
                <a16:creationId xmlns:a16="http://schemas.microsoft.com/office/drawing/2014/main" id="{725C6E94-D4A6-9ED7-96CD-0BB5BE0F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5040" y="4662619"/>
            <a:ext cx="914400" cy="914400"/>
          </a:xfrm>
          <a:prstGeom prst="rect">
            <a:avLst/>
          </a:prstGeom>
        </p:spPr>
      </p:pic>
      <p:pic>
        <p:nvPicPr>
          <p:cNvPr id="90" name="图形 89" descr="导盲犬 纯色填充">
            <a:extLst>
              <a:ext uri="{FF2B5EF4-FFF2-40B4-BE49-F238E27FC236}">
                <a16:creationId xmlns:a16="http://schemas.microsoft.com/office/drawing/2014/main" id="{4C323023-734A-D33C-EF84-A547DA213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503" y="5542853"/>
            <a:ext cx="914400" cy="914400"/>
          </a:xfrm>
          <a:prstGeom prst="rect">
            <a:avLst/>
          </a:prstGeom>
        </p:spPr>
      </p:pic>
      <p:pic>
        <p:nvPicPr>
          <p:cNvPr id="91" name="图形 90" descr="导盲犬 纯色填充">
            <a:extLst>
              <a:ext uri="{FF2B5EF4-FFF2-40B4-BE49-F238E27FC236}">
                <a16:creationId xmlns:a16="http://schemas.microsoft.com/office/drawing/2014/main" id="{FB6CBDDE-46DC-834F-964C-0DC031BDE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6782" y="6102673"/>
            <a:ext cx="914400" cy="914400"/>
          </a:xfrm>
          <a:prstGeom prst="rect">
            <a:avLst/>
          </a:prstGeom>
        </p:spPr>
      </p:pic>
      <p:pic>
        <p:nvPicPr>
          <p:cNvPr id="92" name="图形 91" descr="导盲犬 纯色填充">
            <a:extLst>
              <a:ext uri="{FF2B5EF4-FFF2-40B4-BE49-F238E27FC236}">
                <a16:creationId xmlns:a16="http://schemas.microsoft.com/office/drawing/2014/main" id="{1C940B1C-8D26-EA37-2508-0F897EE14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4862" y="6324600"/>
            <a:ext cx="914400" cy="914400"/>
          </a:xfrm>
          <a:prstGeom prst="rect">
            <a:avLst/>
          </a:prstGeom>
        </p:spPr>
      </p:pic>
      <p:pic>
        <p:nvPicPr>
          <p:cNvPr id="93" name="图形 92" descr="导盲犬 纯色填充">
            <a:extLst>
              <a:ext uri="{FF2B5EF4-FFF2-40B4-BE49-F238E27FC236}">
                <a16:creationId xmlns:a16="http://schemas.microsoft.com/office/drawing/2014/main" id="{F91E6D46-06D6-E026-4A79-D83753FB4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5587" y="6174404"/>
            <a:ext cx="914400" cy="914400"/>
          </a:xfrm>
          <a:prstGeom prst="rect">
            <a:avLst/>
          </a:prstGeom>
        </p:spPr>
      </p:pic>
      <p:sp>
        <p:nvSpPr>
          <p:cNvPr id="4" name="图文框 3">
            <a:extLst>
              <a:ext uri="{FF2B5EF4-FFF2-40B4-BE49-F238E27FC236}">
                <a16:creationId xmlns:a16="http://schemas.microsoft.com/office/drawing/2014/main" id="{CDB55EB2-31E7-E626-47B9-4ADA2B027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4" name="图形 93" descr="狗 纯色填充">
            <a:extLst>
              <a:ext uri="{FF2B5EF4-FFF2-40B4-BE49-F238E27FC236}">
                <a16:creationId xmlns:a16="http://schemas.microsoft.com/office/drawing/2014/main" id="{B77A3CC3-9BA9-8352-388F-B7E3E8BF1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5383" y="3625750"/>
            <a:ext cx="914400" cy="914400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1ABA743B-155F-3819-1FED-17891792B3CB}"/>
              </a:ext>
            </a:extLst>
          </p:cNvPr>
          <p:cNvSpPr txBox="1"/>
          <p:nvPr/>
        </p:nvSpPr>
        <p:spPr>
          <a:xfrm>
            <a:off x="5445642" y="750569"/>
            <a:ext cx="1220505" cy="707886"/>
          </a:xfrm>
          <a:prstGeom prst="rect">
            <a:avLst/>
          </a:prstGeom>
          <a:solidFill>
            <a:srgbClr val="D37003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Fact</a:t>
            </a:r>
            <a:endParaRPr lang="zh-CN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7" name="图形 96" descr="狗 纯色填充">
            <a:extLst>
              <a:ext uri="{FF2B5EF4-FFF2-40B4-BE49-F238E27FC236}">
                <a16:creationId xmlns:a16="http://schemas.microsoft.com/office/drawing/2014/main" id="{DFEDBDF9-4AAF-7651-BB02-F5524135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2831" y="3036691"/>
            <a:ext cx="914400" cy="914400"/>
          </a:xfrm>
          <a:prstGeom prst="rect">
            <a:avLst/>
          </a:prstGeom>
        </p:spPr>
      </p:pic>
      <p:sp>
        <p:nvSpPr>
          <p:cNvPr id="95" name="对话气泡: 圆角矩形 94">
            <a:extLst>
              <a:ext uri="{FF2B5EF4-FFF2-40B4-BE49-F238E27FC236}">
                <a16:creationId xmlns:a16="http://schemas.microsoft.com/office/drawing/2014/main" id="{A341ED21-2B78-92B3-3B86-3EE32F871A63}"/>
              </a:ext>
            </a:extLst>
          </p:cNvPr>
          <p:cNvSpPr/>
          <p:nvPr/>
        </p:nvSpPr>
        <p:spPr>
          <a:xfrm>
            <a:off x="2172159" y="1965460"/>
            <a:ext cx="7836457" cy="3426193"/>
          </a:xfrm>
          <a:custGeom>
            <a:avLst/>
            <a:gdLst>
              <a:gd name="connsiteX0" fmla="*/ 0 w 7565416"/>
              <a:gd name="connsiteY0" fmla="*/ 0 h 3076968"/>
              <a:gd name="connsiteX1" fmla="*/ 1260903 w 7565416"/>
              <a:gd name="connsiteY1" fmla="*/ 0 h 3076968"/>
              <a:gd name="connsiteX2" fmla="*/ 1260903 w 7565416"/>
              <a:gd name="connsiteY2" fmla="*/ 0 h 3076968"/>
              <a:gd name="connsiteX3" fmla="*/ 3152257 w 7565416"/>
              <a:gd name="connsiteY3" fmla="*/ 0 h 3076968"/>
              <a:gd name="connsiteX4" fmla="*/ 7565416 w 7565416"/>
              <a:gd name="connsiteY4" fmla="*/ 0 h 3076968"/>
              <a:gd name="connsiteX5" fmla="*/ 7565416 w 7565416"/>
              <a:gd name="connsiteY5" fmla="*/ 1794898 h 3076968"/>
              <a:gd name="connsiteX6" fmla="*/ 7565416 w 7565416"/>
              <a:gd name="connsiteY6" fmla="*/ 1794898 h 3076968"/>
              <a:gd name="connsiteX7" fmla="*/ 7565416 w 7565416"/>
              <a:gd name="connsiteY7" fmla="*/ 2564140 h 3076968"/>
              <a:gd name="connsiteX8" fmla="*/ 7565416 w 7565416"/>
              <a:gd name="connsiteY8" fmla="*/ 3076968 h 3076968"/>
              <a:gd name="connsiteX9" fmla="*/ 3152257 w 7565416"/>
              <a:gd name="connsiteY9" fmla="*/ 3076968 h 3076968"/>
              <a:gd name="connsiteX10" fmla="*/ 2206605 w 7565416"/>
              <a:gd name="connsiteY10" fmla="*/ 3461589 h 3076968"/>
              <a:gd name="connsiteX11" fmla="*/ 1260903 w 7565416"/>
              <a:gd name="connsiteY11" fmla="*/ 3076968 h 3076968"/>
              <a:gd name="connsiteX12" fmla="*/ 0 w 7565416"/>
              <a:gd name="connsiteY12" fmla="*/ 3076968 h 3076968"/>
              <a:gd name="connsiteX13" fmla="*/ 0 w 7565416"/>
              <a:gd name="connsiteY13" fmla="*/ 2564140 h 3076968"/>
              <a:gd name="connsiteX14" fmla="*/ 0 w 7565416"/>
              <a:gd name="connsiteY14" fmla="*/ 1794898 h 3076968"/>
              <a:gd name="connsiteX15" fmla="*/ 0 w 7565416"/>
              <a:gd name="connsiteY15" fmla="*/ 1794898 h 3076968"/>
              <a:gd name="connsiteX16" fmla="*/ 0 w 7565416"/>
              <a:gd name="connsiteY16" fmla="*/ 0 h 3076968"/>
              <a:gd name="connsiteX0" fmla="*/ 0 w 7565416"/>
              <a:gd name="connsiteY0" fmla="*/ 0 h 3461589"/>
              <a:gd name="connsiteX1" fmla="*/ 1260903 w 7565416"/>
              <a:gd name="connsiteY1" fmla="*/ 0 h 3461589"/>
              <a:gd name="connsiteX2" fmla="*/ 1260903 w 7565416"/>
              <a:gd name="connsiteY2" fmla="*/ 0 h 3461589"/>
              <a:gd name="connsiteX3" fmla="*/ 3152257 w 7565416"/>
              <a:gd name="connsiteY3" fmla="*/ 0 h 3461589"/>
              <a:gd name="connsiteX4" fmla="*/ 7565416 w 7565416"/>
              <a:gd name="connsiteY4" fmla="*/ 0 h 3461589"/>
              <a:gd name="connsiteX5" fmla="*/ 7565416 w 7565416"/>
              <a:gd name="connsiteY5" fmla="*/ 1794898 h 3461589"/>
              <a:gd name="connsiteX6" fmla="*/ 7565416 w 7565416"/>
              <a:gd name="connsiteY6" fmla="*/ 1794898 h 3461589"/>
              <a:gd name="connsiteX7" fmla="*/ 7565416 w 7565416"/>
              <a:gd name="connsiteY7" fmla="*/ 2564140 h 3461589"/>
              <a:gd name="connsiteX8" fmla="*/ 7565416 w 7565416"/>
              <a:gd name="connsiteY8" fmla="*/ 3076968 h 3461589"/>
              <a:gd name="connsiteX9" fmla="*/ 3152257 w 7565416"/>
              <a:gd name="connsiteY9" fmla="*/ 3076968 h 3461589"/>
              <a:gd name="connsiteX10" fmla="*/ 2206605 w 7565416"/>
              <a:gd name="connsiteY10" fmla="*/ 3461589 h 3461589"/>
              <a:gd name="connsiteX11" fmla="*/ 2027819 w 7565416"/>
              <a:gd name="connsiteY11" fmla="*/ 3071069 h 3461589"/>
              <a:gd name="connsiteX12" fmla="*/ 0 w 7565416"/>
              <a:gd name="connsiteY12" fmla="*/ 3076968 h 3461589"/>
              <a:gd name="connsiteX13" fmla="*/ 0 w 7565416"/>
              <a:gd name="connsiteY13" fmla="*/ 2564140 h 3461589"/>
              <a:gd name="connsiteX14" fmla="*/ 0 w 7565416"/>
              <a:gd name="connsiteY14" fmla="*/ 1794898 h 3461589"/>
              <a:gd name="connsiteX15" fmla="*/ 0 w 7565416"/>
              <a:gd name="connsiteY15" fmla="*/ 1794898 h 3461589"/>
              <a:gd name="connsiteX16" fmla="*/ 0 w 7565416"/>
              <a:gd name="connsiteY16" fmla="*/ 0 h 3461589"/>
              <a:gd name="connsiteX0" fmla="*/ 0 w 7565416"/>
              <a:gd name="connsiteY0" fmla="*/ 0 h 3461589"/>
              <a:gd name="connsiteX1" fmla="*/ 1260903 w 7565416"/>
              <a:gd name="connsiteY1" fmla="*/ 0 h 3461589"/>
              <a:gd name="connsiteX2" fmla="*/ 1260903 w 7565416"/>
              <a:gd name="connsiteY2" fmla="*/ 0 h 3461589"/>
              <a:gd name="connsiteX3" fmla="*/ 3152257 w 7565416"/>
              <a:gd name="connsiteY3" fmla="*/ 0 h 3461589"/>
              <a:gd name="connsiteX4" fmla="*/ 7565416 w 7565416"/>
              <a:gd name="connsiteY4" fmla="*/ 0 h 3461589"/>
              <a:gd name="connsiteX5" fmla="*/ 7565416 w 7565416"/>
              <a:gd name="connsiteY5" fmla="*/ 1794898 h 3461589"/>
              <a:gd name="connsiteX6" fmla="*/ 7565416 w 7565416"/>
              <a:gd name="connsiteY6" fmla="*/ 1794898 h 3461589"/>
              <a:gd name="connsiteX7" fmla="*/ 7565416 w 7565416"/>
              <a:gd name="connsiteY7" fmla="*/ 2564140 h 3461589"/>
              <a:gd name="connsiteX8" fmla="*/ 7565416 w 7565416"/>
              <a:gd name="connsiteY8" fmla="*/ 3076968 h 3461589"/>
              <a:gd name="connsiteX9" fmla="*/ 2172964 w 7565416"/>
              <a:gd name="connsiteY9" fmla="*/ 3076968 h 3461589"/>
              <a:gd name="connsiteX10" fmla="*/ 2206605 w 7565416"/>
              <a:gd name="connsiteY10" fmla="*/ 3461589 h 3461589"/>
              <a:gd name="connsiteX11" fmla="*/ 2027819 w 7565416"/>
              <a:gd name="connsiteY11" fmla="*/ 3071069 h 3461589"/>
              <a:gd name="connsiteX12" fmla="*/ 0 w 7565416"/>
              <a:gd name="connsiteY12" fmla="*/ 3076968 h 3461589"/>
              <a:gd name="connsiteX13" fmla="*/ 0 w 7565416"/>
              <a:gd name="connsiteY13" fmla="*/ 2564140 h 3461589"/>
              <a:gd name="connsiteX14" fmla="*/ 0 w 7565416"/>
              <a:gd name="connsiteY14" fmla="*/ 1794898 h 3461589"/>
              <a:gd name="connsiteX15" fmla="*/ 0 w 7565416"/>
              <a:gd name="connsiteY15" fmla="*/ 1794898 h 3461589"/>
              <a:gd name="connsiteX16" fmla="*/ 0 w 7565416"/>
              <a:gd name="connsiteY16" fmla="*/ 0 h 3461589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72964 w 7565416"/>
              <a:gd name="connsiteY9" fmla="*/ 3076968 h 3544180"/>
              <a:gd name="connsiteX10" fmla="*/ 1457387 w 7565416"/>
              <a:gd name="connsiteY10" fmla="*/ 3544180 h 3544180"/>
              <a:gd name="connsiteX11" fmla="*/ 2027819 w 7565416"/>
              <a:gd name="connsiteY11" fmla="*/ 3071069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72964 w 7565416"/>
              <a:gd name="connsiteY9" fmla="*/ 3076968 h 3544180"/>
              <a:gd name="connsiteX10" fmla="*/ 1457387 w 7565416"/>
              <a:gd name="connsiteY10" fmla="*/ 3544180 h 3544180"/>
              <a:gd name="connsiteX11" fmla="*/ 2039617 w 7565416"/>
              <a:gd name="connsiteY11" fmla="*/ 3088767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72964 w 7565416"/>
              <a:gd name="connsiteY9" fmla="*/ 3076968 h 3544180"/>
              <a:gd name="connsiteX10" fmla="*/ 1457387 w 7565416"/>
              <a:gd name="connsiteY10" fmla="*/ 3544180 h 3544180"/>
              <a:gd name="connsiteX11" fmla="*/ 2039617 w 7565416"/>
              <a:gd name="connsiteY11" fmla="*/ 3088767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72964 w 7565416"/>
              <a:gd name="connsiteY9" fmla="*/ 3076968 h 3544180"/>
              <a:gd name="connsiteX10" fmla="*/ 1457387 w 7565416"/>
              <a:gd name="connsiteY10" fmla="*/ 3544180 h 3544180"/>
              <a:gd name="connsiteX11" fmla="*/ 2027818 w 7565416"/>
              <a:gd name="connsiteY11" fmla="*/ 3071068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61166 w 7565416"/>
              <a:gd name="connsiteY9" fmla="*/ 3071068 h 3544180"/>
              <a:gd name="connsiteX10" fmla="*/ 1457387 w 7565416"/>
              <a:gd name="connsiteY10" fmla="*/ 3544180 h 3544180"/>
              <a:gd name="connsiteX11" fmla="*/ 2027818 w 7565416"/>
              <a:gd name="connsiteY11" fmla="*/ 3071068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61166 w 7565416"/>
              <a:gd name="connsiteY9" fmla="*/ 3071068 h 3544180"/>
              <a:gd name="connsiteX10" fmla="*/ 1457387 w 7565416"/>
              <a:gd name="connsiteY10" fmla="*/ 3544180 h 3544180"/>
              <a:gd name="connsiteX11" fmla="*/ 2027818 w 7565416"/>
              <a:gd name="connsiteY11" fmla="*/ 3076967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49368 w 7565416"/>
              <a:gd name="connsiteY9" fmla="*/ 3088767 h 3544180"/>
              <a:gd name="connsiteX10" fmla="*/ 1457387 w 7565416"/>
              <a:gd name="connsiteY10" fmla="*/ 3544180 h 3544180"/>
              <a:gd name="connsiteX11" fmla="*/ 2027818 w 7565416"/>
              <a:gd name="connsiteY11" fmla="*/ 3076967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49368 w 7565416"/>
              <a:gd name="connsiteY9" fmla="*/ 3088767 h 3544180"/>
              <a:gd name="connsiteX10" fmla="*/ 1457387 w 7565416"/>
              <a:gd name="connsiteY10" fmla="*/ 3544180 h 3544180"/>
              <a:gd name="connsiteX11" fmla="*/ 2021919 w 7565416"/>
              <a:gd name="connsiteY11" fmla="*/ 3082867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49368 w 7565416"/>
              <a:gd name="connsiteY9" fmla="*/ 3088767 h 3544180"/>
              <a:gd name="connsiteX10" fmla="*/ 1457387 w 7565416"/>
              <a:gd name="connsiteY10" fmla="*/ 3544180 h 3544180"/>
              <a:gd name="connsiteX11" fmla="*/ 2021919 w 7565416"/>
              <a:gd name="connsiteY11" fmla="*/ 3100565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544180"/>
              <a:gd name="connsiteX1" fmla="*/ 1260903 w 7565416"/>
              <a:gd name="connsiteY1" fmla="*/ 0 h 3544180"/>
              <a:gd name="connsiteX2" fmla="*/ 1260903 w 7565416"/>
              <a:gd name="connsiteY2" fmla="*/ 0 h 3544180"/>
              <a:gd name="connsiteX3" fmla="*/ 3152257 w 7565416"/>
              <a:gd name="connsiteY3" fmla="*/ 0 h 3544180"/>
              <a:gd name="connsiteX4" fmla="*/ 7565416 w 7565416"/>
              <a:gd name="connsiteY4" fmla="*/ 0 h 3544180"/>
              <a:gd name="connsiteX5" fmla="*/ 7565416 w 7565416"/>
              <a:gd name="connsiteY5" fmla="*/ 1794898 h 3544180"/>
              <a:gd name="connsiteX6" fmla="*/ 7565416 w 7565416"/>
              <a:gd name="connsiteY6" fmla="*/ 1794898 h 3544180"/>
              <a:gd name="connsiteX7" fmla="*/ 7565416 w 7565416"/>
              <a:gd name="connsiteY7" fmla="*/ 2564140 h 3544180"/>
              <a:gd name="connsiteX8" fmla="*/ 7565416 w 7565416"/>
              <a:gd name="connsiteY8" fmla="*/ 3076968 h 3544180"/>
              <a:gd name="connsiteX9" fmla="*/ 2149368 w 7565416"/>
              <a:gd name="connsiteY9" fmla="*/ 3088767 h 3544180"/>
              <a:gd name="connsiteX10" fmla="*/ 1457387 w 7565416"/>
              <a:gd name="connsiteY10" fmla="*/ 3544180 h 3544180"/>
              <a:gd name="connsiteX11" fmla="*/ 1726952 w 7565416"/>
              <a:gd name="connsiteY11" fmla="*/ 3094666 h 3544180"/>
              <a:gd name="connsiteX12" fmla="*/ 0 w 7565416"/>
              <a:gd name="connsiteY12" fmla="*/ 3076968 h 3544180"/>
              <a:gd name="connsiteX13" fmla="*/ 0 w 7565416"/>
              <a:gd name="connsiteY13" fmla="*/ 2564140 h 3544180"/>
              <a:gd name="connsiteX14" fmla="*/ 0 w 7565416"/>
              <a:gd name="connsiteY14" fmla="*/ 1794898 h 3544180"/>
              <a:gd name="connsiteX15" fmla="*/ 0 w 7565416"/>
              <a:gd name="connsiteY15" fmla="*/ 1794898 h 3544180"/>
              <a:gd name="connsiteX16" fmla="*/ 0 w 7565416"/>
              <a:gd name="connsiteY16" fmla="*/ 0 h 3544180"/>
              <a:gd name="connsiteX0" fmla="*/ 0 w 7565416"/>
              <a:gd name="connsiteY0" fmla="*/ 0 h 3426193"/>
              <a:gd name="connsiteX1" fmla="*/ 1260903 w 7565416"/>
              <a:gd name="connsiteY1" fmla="*/ 0 h 3426193"/>
              <a:gd name="connsiteX2" fmla="*/ 1260903 w 7565416"/>
              <a:gd name="connsiteY2" fmla="*/ 0 h 3426193"/>
              <a:gd name="connsiteX3" fmla="*/ 3152257 w 7565416"/>
              <a:gd name="connsiteY3" fmla="*/ 0 h 3426193"/>
              <a:gd name="connsiteX4" fmla="*/ 7565416 w 7565416"/>
              <a:gd name="connsiteY4" fmla="*/ 0 h 3426193"/>
              <a:gd name="connsiteX5" fmla="*/ 7565416 w 7565416"/>
              <a:gd name="connsiteY5" fmla="*/ 1794898 h 3426193"/>
              <a:gd name="connsiteX6" fmla="*/ 7565416 w 7565416"/>
              <a:gd name="connsiteY6" fmla="*/ 1794898 h 3426193"/>
              <a:gd name="connsiteX7" fmla="*/ 7565416 w 7565416"/>
              <a:gd name="connsiteY7" fmla="*/ 2564140 h 3426193"/>
              <a:gd name="connsiteX8" fmla="*/ 7565416 w 7565416"/>
              <a:gd name="connsiteY8" fmla="*/ 3076968 h 3426193"/>
              <a:gd name="connsiteX9" fmla="*/ 2149368 w 7565416"/>
              <a:gd name="connsiteY9" fmla="*/ 3088767 h 3426193"/>
              <a:gd name="connsiteX10" fmla="*/ 1539978 w 7565416"/>
              <a:gd name="connsiteY10" fmla="*/ 3426193 h 3426193"/>
              <a:gd name="connsiteX11" fmla="*/ 1726952 w 7565416"/>
              <a:gd name="connsiteY11" fmla="*/ 3094666 h 3426193"/>
              <a:gd name="connsiteX12" fmla="*/ 0 w 7565416"/>
              <a:gd name="connsiteY12" fmla="*/ 3076968 h 3426193"/>
              <a:gd name="connsiteX13" fmla="*/ 0 w 7565416"/>
              <a:gd name="connsiteY13" fmla="*/ 2564140 h 3426193"/>
              <a:gd name="connsiteX14" fmla="*/ 0 w 7565416"/>
              <a:gd name="connsiteY14" fmla="*/ 1794898 h 3426193"/>
              <a:gd name="connsiteX15" fmla="*/ 0 w 7565416"/>
              <a:gd name="connsiteY15" fmla="*/ 1794898 h 3426193"/>
              <a:gd name="connsiteX16" fmla="*/ 0 w 7565416"/>
              <a:gd name="connsiteY16" fmla="*/ 0 h 34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65416" h="3426193">
                <a:moveTo>
                  <a:pt x="0" y="0"/>
                </a:moveTo>
                <a:lnTo>
                  <a:pt x="1260903" y="0"/>
                </a:lnTo>
                <a:lnTo>
                  <a:pt x="1260903" y="0"/>
                </a:lnTo>
                <a:lnTo>
                  <a:pt x="3152257" y="0"/>
                </a:lnTo>
                <a:lnTo>
                  <a:pt x="7565416" y="0"/>
                </a:lnTo>
                <a:lnTo>
                  <a:pt x="7565416" y="1794898"/>
                </a:lnTo>
                <a:lnTo>
                  <a:pt x="7565416" y="1794898"/>
                </a:lnTo>
                <a:lnTo>
                  <a:pt x="7565416" y="2564140"/>
                </a:lnTo>
                <a:lnTo>
                  <a:pt x="7565416" y="3076968"/>
                </a:lnTo>
                <a:lnTo>
                  <a:pt x="2149368" y="3088767"/>
                </a:lnTo>
                <a:lnTo>
                  <a:pt x="1539978" y="3426193"/>
                </a:lnTo>
                <a:lnTo>
                  <a:pt x="1726952" y="3094666"/>
                </a:lnTo>
                <a:lnTo>
                  <a:pt x="0" y="3076968"/>
                </a:lnTo>
                <a:lnTo>
                  <a:pt x="0" y="2564140"/>
                </a:lnTo>
                <a:lnTo>
                  <a:pt x="0" y="1794898"/>
                </a:lnTo>
                <a:lnTo>
                  <a:pt x="0" y="1794898"/>
                </a:lnTo>
                <a:lnTo>
                  <a:pt x="0" y="0"/>
                </a:lnTo>
                <a:close/>
              </a:path>
            </a:pathLst>
          </a:cu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DOG IS THE ONLY CUTE ANIMAL!</a:t>
            </a:r>
            <a:endParaRPr lang="zh-CN" altLang="en-US" sz="36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4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>
            <a:extLst>
              <a:ext uri="{FF2B5EF4-FFF2-40B4-BE49-F238E27FC236}">
                <a16:creationId xmlns:a16="http://schemas.microsoft.com/office/drawing/2014/main" id="{28E89263-44E8-CF2F-C376-008B162D64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15"/>
            </a:avLst>
          </a:prstGeom>
          <a:solidFill>
            <a:srgbClr val="D37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C60CE5-1635-8391-2F69-1D51365494A7}"/>
              </a:ext>
            </a:extLst>
          </p:cNvPr>
          <p:cNvSpPr/>
          <p:nvPr/>
        </p:nvSpPr>
        <p:spPr>
          <a:xfrm>
            <a:off x="4541798" y="3075057"/>
            <a:ext cx="3341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Truth Decay</a:t>
            </a:r>
            <a:endParaRPr lang="zh-CN" altLang="en-US" sz="40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BD3792-D258-9D0D-E2A9-4BC738784F86}"/>
              </a:ext>
            </a:extLst>
          </p:cNvPr>
          <p:cNvGrpSpPr/>
          <p:nvPr/>
        </p:nvGrpSpPr>
        <p:grpSpPr>
          <a:xfrm>
            <a:off x="3267703" y="890088"/>
            <a:ext cx="2637700" cy="1818510"/>
            <a:chOff x="7463314" y="1267569"/>
            <a:chExt cx="4732007" cy="399365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3E1B6DB-F468-E832-6878-84D485DD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6575" y="2146256"/>
              <a:ext cx="3114967" cy="3114967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A70AB9C-ADF8-A8EA-E47D-6E7BE8E0FB92}"/>
                </a:ext>
              </a:extLst>
            </p:cNvPr>
            <p:cNvSpPr txBox="1"/>
            <p:nvPr/>
          </p:nvSpPr>
          <p:spPr>
            <a:xfrm>
              <a:off x="7463314" y="1267569"/>
              <a:ext cx="4732007" cy="878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In</a:t>
              </a:r>
              <a:r>
                <a:rPr lang="en-US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formation Cocoon</a:t>
              </a:r>
              <a:endParaRPr lang="en-GB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B21732-AF24-C0C0-8B3C-6689D24A76B5}"/>
              </a:ext>
            </a:extLst>
          </p:cNvPr>
          <p:cNvGrpSpPr/>
          <p:nvPr/>
        </p:nvGrpSpPr>
        <p:grpSpPr>
          <a:xfrm>
            <a:off x="1381744" y="839311"/>
            <a:ext cx="1739128" cy="1869287"/>
            <a:chOff x="1049741" y="1311693"/>
            <a:chExt cx="3119978" cy="337916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BBADC3F-469E-E7CB-DF32-C5CD47E2C592}"/>
                </a:ext>
              </a:extLst>
            </p:cNvPr>
            <p:cNvSpPr txBox="1"/>
            <p:nvPr/>
          </p:nvSpPr>
          <p:spPr>
            <a:xfrm>
              <a:off x="1049741" y="1311693"/>
              <a:ext cx="3119978" cy="8345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Filter</a:t>
              </a:r>
              <a:r>
                <a:rPr lang="en-GB" altLang="zh-CN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 </a:t>
              </a:r>
              <a:r>
                <a:rPr lang="en-GB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Bubble</a:t>
              </a:r>
              <a:endParaRPr lang="en-GB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16358A0-0E51-A965-6AE7-A7F56DD8862D}"/>
                </a:ext>
              </a:extLst>
            </p:cNvPr>
            <p:cNvGrpSpPr/>
            <p:nvPr/>
          </p:nvGrpSpPr>
          <p:grpSpPr>
            <a:xfrm>
              <a:off x="1313155" y="2146259"/>
              <a:ext cx="2544595" cy="2544594"/>
              <a:chOff x="1313155" y="2146259"/>
              <a:chExt cx="2544595" cy="254459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339C990-5EA7-5285-CADA-DA16C1DB0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3155" y="2146259"/>
                <a:ext cx="2544595" cy="2544594"/>
              </a:xfrm>
              <a:prstGeom prst="rect">
                <a:avLst/>
              </a:prstGeom>
            </p:spPr>
          </p:pic>
          <p:pic>
            <p:nvPicPr>
              <p:cNvPr id="14" name="图形 13" descr="用户 纯色填充">
                <a:extLst>
                  <a:ext uri="{FF2B5EF4-FFF2-40B4-BE49-F238E27FC236}">
                    <a16:creationId xmlns:a16="http://schemas.microsoft.com/office/drawing/2014/main" id="{83675FBD-BC41-83A3-F578-33A1AEA72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15896" y="3135167"/>
                <a:ext cx="587666" cy="587666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97E902-D8FD-E4C5-AF75-89238F1B9699}"/>
              </a:ext>
            </a:extLst>
          </p:cNvPr>
          <p:cNvGrpSpPr/>
          <p:nvPr/>
        </p:nvGrpSpPr>
        <p:grpSpPr>
          <a:xfrm>
            <a:off x="6363508" y="910884"/>
            <a:ext cx="1954876" cy="1616023"/>
            <a:chOff x="6363508" y="910884"/>
            <a:chExt cx="1954876" cy="1616023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6A02C9F-CDA3-76F0-222F-693B12B81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8506" y="1494223"/>
              <a:ext cx="1044880" cy="1032684"/>
            </a:xfrm>
            <a:prstGeom prst="frame">
              <a:avLst>
                <a:gd name="adj1" fmla="val 575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9F1FEF83-E3BA-FD3C-F673-9F906A51ADE0}"/>
                </a:ext>
              </a:extLst>
            </p:cNvPr>
            <p:cNvSpPr txBox="1"/>
            <p:nvPr/>
          </p:nvSpPr>
          <p:spPr>
            <a:xfrm>
              <a:off x="6363508" y="910884"/>
              <a:ext cx="1954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Echo Chamber</a:t>
              </a:r>
              <a:endParaRPr lang="en-GB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0BE0DA-0885-3176-2AA4-C627116202B2}"/>
              </a:ext>
            </a:extLst>
          </p:cNvPr>
          <p:cNvGrpSpPr/>
          <p:nvPr/>
        </p:nvGrpSpPr>
        <p:grpSpPr>
          <a:xfrm>
            <a:off x="8522206" y="910884"/>
            <a:ext cx="2623823" cy="1797714"/>
            <a:chOff x="8428168" y="910884"/>
            <a:chExt cx="2623823" cy="1797714"/>
          </a:xfrm>
        </p:grpSpPr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FB343B46-8AB1-E514-2479-B49FC2B54A43}"/>
                </a:ext>
              </a:extLst>
            </p:cNvPr>
            <p:cNvSpPr/>
            <p:nvPr/>
          </p:nvSpPr>
          <p:spPr>
            <a:xfrm>
              <a:off x="9072748" y="1353582"/>
              <a:ext cx="1335974" cy="1355016"/>
            </a:xfrm>
            <a:prstGeom prst="donut">
              <a:avLst>
                <a:gd name="adj" fmla="val 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C584B873-4005-F641-063A-A412285EE410}"/>
                </a:ext>
              </a:extLst>
            </p:cNvPr>
            <p:cNvSpPr txBox="1"/>
            <p:nvPr/>
          </p:nvSpPr>
          <p:spPr>
            <a:xfrm>
              <a:off x="8428168" y="910884"/>
              <a:ext cx="26238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In</a:t>
              </a:r>
              <a:r>
                <a:rPr lang="en-US" altLang="zh-CN" sz="20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formation Enclave</a:t>
              </a:r>
              <a:endParaRPr lang="en-GB" altLang="zh-CN" sz="20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B07EA98-C81A-86D1-CE36-D5134E2BCB26}"/>
              </a:ext>
            </a:extLst>
          </p:cNvPr>
          <p:cNvSpPr txBox="1"/>
          <p:nvPr/>
        </p:nvSpPr>
        <p:spPr>
          <a:xfrm>
            <a:off x="1689240" y="4724399"/>
            <a:ext cx="173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Extremism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13FBCB-1CF2-0900-4B78-C687D288DCF4}"/>
              </a:ext>
            </a:extLst>
          </p:cNvPr>
          <p:cNvSpPr txBox="1"/>
          <p:nvPr/>
        </p:nvSpPr>
        <p:spPr>
          <a:xfrm>
            <a:off x="4924656" y="4724399"/>
            <a:ext cx="23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Misconception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3C66D1-D281-0201-9FAF-CB82B82878A9}"/>
              </a:ext>
            </a:extLst>
          </p:cNvPr>
          <p:cNvSpPr txBox="1"/>
          <p:nvPr/>
        </p:nvSpPr>
        <p:spPr>
          <a:xfrm>
            <a:off x="8766426" y="4724399"/>
            <a:ext cx="173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Falsehood</a:t>
            </a:r>
            <a:endParaRPr lang="zh-CN" alt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3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92</Words>
  <Application>Microsoft Office PowerPoint</Application>
  <PresentationFormat>Widescreen</PresentationFormat>
  <Paragraphs>37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Microsoft YaHei UI</vt:lpstr>
      <vt:lpstr>等线</vt:lpstr>
      <vt:lpstr>等线 Light</vt:lpstr>
      <vt:lpstr>Arial</vt:lpstr>
      <vt:lpstr>Office 主题​​</vt:lpstr>
      <vt:lpstr>Filter Bubbles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elliot zhou</dc:creator>
  <cp:lastModifiedBy>elliot zhou</cp:lastModifiedBy>
  <cp:revision>31</cp:revision>
  <dcterms:created xsi:type="dcterms:W3CDTF">2022-11-09T01:24:19Z</dcterms:created>
  <dcterms:modified xsi:type="dcterms:W3CDTF">2022-11-25T02:50:02Z</dcterms:modified>
</cp:coreProperties>
</file>