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71" r:id="rId15"/>
    <p:sldId id="272" r:id="rId16"/>
    <p:sldId id="273" r:id="rId17"/>
    <p:sldId id="274" r:id="rId18"/>
    <p:sldId id="269" r:id="rId19"/>
    <p:sldId id="275" r:id="rId20"/>
    <p:sldId id="276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82F4B8-3CC4-AB5D-2CFA-711E10455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B8096A0-83F2-2372-5EF7-CAF6276B1F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BC4C2C-4A95-7FA8-0AE9-5A1BC3CCC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1D51FA-FEE4-4FEF-7727-59C6AC8E5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A876D1-E4F8-3EAA-E9F5-F80AAFA3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375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858D1-67F5-DF36-EAC3-C81B7C277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9D3DA5-754B-BDAF-543D-E808451BE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1CA737-787F-3ED5-A8B4-8DA8A8653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C090AC-17FD-EB33-5EC8-E79B1072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FC7F8E-0D02-0798-6016-67385CF2F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03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BB48886-2C2A-38E3-9407-6ACA622AC6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D94228B-146D-4969-CB8E-F78E0B504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BAB894-DF25-5136-E7D8-009AAC623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D54B42-5E57-596A-B29A-BE376526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E710C4-68A3-1FD1-B0EB-ECFAF797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31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F15770-1C96-1D65-E8C6-D4B35D33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2C4489-0DF3-616B-A309-4296836FF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D52764-0F5B-5CD3-0E66-736E0D7EB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4578EA-BD81-DF8B-20A7-B08A5E6FE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F7EBFF-2CB7-A13C-1134-4D6C430C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76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AD4082-D791-8E42-3174-25144306D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41BDE8-5C42-8EAC-5677-C5FACA001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6B7781-3C46-4A41-4D4F-BC6209E70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92AD07-850A-2A0E-9141-488462588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34C418-A3BD-F1C6-E7D3-E7C7E7250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121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38589E-ADC1-8F90-0149-C76EE0380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819C9E-4D52-2800-EBCB-34AAE3354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49FEBEC-7ADD-07E0-72AF-98CB1DBDC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58E9EE-8720-3A8E-01C2-C47A59AAA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7252BE-0600-E2B7-A3A1-8D2775AD8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BDB149-5801-88AF-E077-79AD0DFC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08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5F830-6B18-570C-67F1-8C2212CFB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5EF054-F217-B59C-22FD-5B386473B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BAA5CF-B98B-890D-061F-A8CBD00C7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F3D4B3D-9952-8D7A-EB6F-C8709DC4D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2DDB59F-FD4A-0123-7E82-6DC39F961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C7094EB-C2CB-A51D-F7BB-72CF0C6BC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F2298BD-50AD-9244-7C78-791033AD9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1C9A33-5ACB-77D6-51C0-3D57FE30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26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A664C-EAED-342C-B320-62031029E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E3162B0-D4E9-3FC9-6C3B-D05251A7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EB09EE4-02C1-EBAE-6861-804A7DEB3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DCC49BC-EE4A-1BA4-0817-3DBA8C90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836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2555805-0B06-5145-DE37-BC759674E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B5E0571-631A-2526-D8AB-CF6BF3676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68AF4B8-29BB-637C-AD7E-4D4B1E57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510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39EF7D-B77B-DEC3-1D51-691384F0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63EF3F-6256-1C3B-C5F5-E8A616309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AD6FCD-FDD7-C4D8-64BF-A3C62D1C3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3C4DFA-2E29-CBF6-C50F-BAF8FE8DC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93EBB7D-9B90-D8A7-ACFC-A558574A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88DC49-81FD-901C-BBAF-A3D7F6A5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64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C7ED03-0CB2-F46C-C3A3-9C75E8EAA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BFFDA7B-FC2A-BAAD-E441-F6964D715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ACEC82-2ADD-2B6A-B3D6-B46521D5A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7B2F9D-60B2-CEA9-B374-A9F9162C5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33D6B2-D30D-51DD-82E9-D60773CE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3EEC04C-751B-93FA-8E5C-598ED6431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06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64341FC-DB3C-B991-2B91-714AB6CA3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861759-F6F8-E0D5-9B20-0C755E351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508964-BA69-0380-F495-EBFC9BF00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E50A1-6FF2-48CE-8EB5-F26F1A69D237}" type="datetimeFigureOut">
              <a:rPr lang="de-DE" smtClean="0"/>
              <a:t>13.03.2024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CBA270-5019-766B-9152-22D406945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3D0E79-2AFE-4C63-09F0-F95D163B2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0A044-2D3B-4FF4-9EBC-207C052C04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68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ndex.php/Germ_Gramm_2024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DF8421-C6F9-E6C7-A45E-08A15C63F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2960"/>
          </a:xfrm>
        </p:spPr>
        <p:txBody>
          <a:bodyPr/>
          <a:lstStyle/>
          <a:p>
            <a:r>
              <a:rPr lang="zh-CN" altLang="de-DE" dirty="0"/>
              <a:t>德语语法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9B27F03-80E5-EF09-569A-8978A02E7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8774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de-DE" sz="1800" kern="100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WeChat: </a:t>
            </a:r>
            <a:r>
              <a:rPr lang="zh-CN" altLang="de-DE" sz="1800" kern="100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湖师德文专业</a:t>
            </a:r>
            <a:r>
              <a:rPr lang="de-DE" altLang="zh-CN" sz="1800" kern="100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22</a:t>
            </a:r>
            <a:r>
              <a:rPr lang="zh-CN" altLang="de-DE" sz="1800" kern="100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级（</a:t>
            </a:r>
            <a:r>
              <a:rPr lang="de-DE" altLang="zh-CN" sz="1800" kern="100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30</a:t>
            </a:r>
            <a:r>
              <a:rPr lang="zh-CN" altLang="de-DE" sz="1800" kern="100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位？）</a:t>
            </a:r>
            <a:endParaRPr lang="de-DE" altLang="zh-CN" sz="1800" kern="100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de-DE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MIT 16:30-17:15 </a:t>
            </a:r>
            <a:r>
              <a:rPr lang="zh-CN" altLang="de-DE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德语语法</a:t>
            </a:r>
            <a:r>
              <a:rPr lang="zh-CN" alt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Germ Gramm 2024"/>
              </a:rPr>
              <a:t>Germ Gramm 2024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Wang </a:t>
            </a:r>
            <a:r>
              <a:rPr lang="de-DE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Zhuochen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(1-16,</a:t>
            </a:r>
            <a:r>
              <a:rPr lang="zh-CN" alt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外国语学院大楼</a:t>
            </a:r>
            <a:r>
              <a:rPr lang="de-DE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406</a:t>
            </a:r>
            <a:r>
              <a:rPr lang="zh-CN" alt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教室</a:t>
            </a:r>
            <a:r>
              <a:rPr lang="de-DE" altLang="zh-CN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09163042.011) 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S1 XS 28.2., S2 MW 6.3., </a:t>
            </a:r>
            <a:r>
              <a:rPr lang="de-DE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S3 MW 13.3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., S4 XS 20.3., S5 MW 27.3., S6 XS 3.4., S7 XS 10.4., S8 MW 17.4., S9 XS 24.4., S10 MW 8.5., S11 MW 15.5., S12 MW 22.5., S13 MW 29.5., S14 MW 5.6., S15 XS 12.6., </a:t>
            </a:r>
            <a:r>
              <a:rPr lang="de-DE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XS 19.6.</a:t>
            </a:r>
          </a:p>
          <a:p>
            <a:pPr>
              <a:lnSpc>
                <a:spcPct val="110000"/>
              </a:lnSpc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8357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6F02A-A55C-3680-5660-45350E91D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E1EB09-9872-3255-AD8F-20C7DF53E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B66CE1EB-3FC6-92AB-F381-662D6B2204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6" t="75761" r="27642" b="9335"/>
          <a:stretch/>
        </p:blipFill>
        <p:spPr>
          <a:xfrm>
            <a:off x="51206" y="107577"/>
            <a:ext cx="12165498" cy="3989294"/>
          </a:xfrm>
        </p:spPr>
      </p:pic>
    </p:spTree>
    <p:extLst>
      <p:ext uri="{BB962C8B-B14F-4D97-AF65-F5344CB8AC3E}">
        <p14:creationId xmlns:p14="http://schemas.microsoft.com/office/powerpoint/2010/main" val="1498339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33C297-AE8D-8F48-E8C8-4399EA01C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A8655043-33CE-ED66-6624-7AFAABA35D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86" t="8531" r="19252" b="64811"/>
          <a:stretch/>
        </p:blipFill>
        <p:spPr>
          <a:xfrm>
            <a:off x="0" y="61547"/>
            <a:ext cx="12423531" cy="6356978"/>
          </a:xfrm>
        </p:spPr>
      </p:pic>
    </p:spTree>
    <p:extLst>
      <p:ext uri="{BB962C8B-B14F-4D97-AF65-F5344CB8AC3E}">
        <p14:creationId xmlns:p14="http://schemas.microsoft.com/office/powerpoint/2010/main" val="2546204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BA910-0ACB-127B-D92D-85D7EE37F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1E8EFB-A191-79AF-FAB2-E6261928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8B3D339A-AAA6-80FA-7E2E-4F36FE89F1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1" t="42173" r="8818" b="8709"/>
          <a:stretch/>
        </p:blipFill>
        <p:spPr>
          <a:xfrm>
            <a:off x="2017059" y="0"/>
            <a:ext cx="8359587" cy="6888917"/>
          </a:xfrm>
        </p:spPr>
      </p:pic>
    </p:spTree>
    <p:extLst>
      <p:ext uri="{BB962C8B-B14F-4D97-AF65-F5344CB8AC3E}">
        <p14:creationId xmlns:p14="http://schemas.microsoft.com/office/powerpoint/2010/main" val="205828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3D6A0-E3CE-6F6A-0D4F-3F4515145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F68EAB55-DDAD-BDE2-AC94-64B3A3C6C6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7" t="8759" r="9623" b="62313"/>
          <a:stretch/>
        </p:blipFill>
        <p:spPr>
          <a:xfrm>
            <a:off x="-1" y="666528"/>
            <a:ext cx="12541699" cy="6191472"/>
          </a:xfrm>
        </p:spPr>
      </p:pic>
      <p:pic>
        <p:nvPicPr>
          <p:cNvPr id="6" name="Inhaltsplatzhalter 8">
            <a:extLst>
              <a:ext uri="{FF2B5EF4-FFF2-40B4-BE49-F238E27FC236}">
                <a16:creationId xmlns:a16="http://schemas.microsoft.com/office/drawing/2014/main" id="{5F5687E9-6540-5A85-2440-7DCBE8B29E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1" t="86244" r="32908" b="8709"/>
          <a:stretch/>
        </p:blipFill>
        <p:spPr>
          <a:xfrm>
            <a:off x="82751" y="0"/>
            <a:ext cx="5913603" cy="70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249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230D5-3A07-E797-0E2D-238E6522F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E0F6F8-7B1E-9B07-452F-B28B3AA5F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2E43E3BF-F4C6-A5F2-6035-BAFBBD46DC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7" t="38557" r="47139" b="31151"/>
          <a:stretch/>
        </p:blipFill>
        <p:spPr>
          <a:xfrm>
            <a:off x="2505807" y="86773"/>
            <a:ext cx="6963507" cy="670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752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42C49-350C-C70A-673C-9A5C06CF7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EF343E-D9C7-C18E-665A-38377042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0B5178-B508-8DDC-1181-F1B14B0B1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C55081C4-E968-86A7-5FFE-0F81EDEBB3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7" t="69188" r="9623" b="9002"/>
          <a:stretch/>
        </p:blipFill>
        <p:spPr>
          <a:xfrm>
            <a:off x="0" y="70339"/>
            <a:ext cx="11910747" cy="4433117"/>
          </a:xfrm>
          <a:prstGeom prst="rect">
            <a:avLst/>
          </a:prstGeom>
        </p:spPr>
      </p:pic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BA8CC99B-8122-8570-44A1-2B7CE5D749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2" t="9050" r="9420" b="83868"/>
          <a:stretch/>
        </p:blipFill>
        <p:spPr>
          <a:xfrm>
            <a:off x="-43958" y="4543265"/>
            <a:ext cx="12169530" cy="144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43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8683C-82A4-4672-8A9D-B249C2769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35BA1-232A-A954-B090-B88E01EE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EA049A57-4710-DD9E-A4A5-C95BFB092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2" t="23083" r="9420" b="8718"/>
          <a:stretch/>
        </p:blipFill>
        <p:spPr>
          <a:xfrm>
            <a:off x="0" y="0"/>
            <a:ext cx="6005146" cy="6863026"/>
          </a:xfrm>
        </p:spPr>
      </p:pic>
    </p:spTree>
    <p:extLst>
      <p:ext uri="{BB962C8B-B14F-4D97-AF65-F5344CB8AC3E}">
        <p14:creationId xmlns:p14="http://schemas.microsoft.com/office/powerpoint/2010/main" val="310654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13F4F-97BD-CE0D-E9F4-2FA02BFE6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FA252E-AD0B-32CF-85C5-E42D2041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9B6CA959-EF4C-5359-3D50-9D1A8BD6E1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2" t="23215" r="9420" b="30226"/>
          <a:stretch/>
        </p:blipFill>
        <p:spPr>
          <a:xfrm>
            <a:off x="1468315" y="0"/>
            <a:ext cx="8906608" cy="6949116"/>
          </a:xfrm>
        </p:spPr>
      </p:pic>
    </p:spTree>
    <p:extLst>
      <p:ext uri="{BB962C8B-B14F-4D97-AF65-F5344CB8AC3E}">
        <p14:creationId xmlns:p14="http://schemas.microsoft.com/office/powerpoint/2010/main" val="2871688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47E913-5186-4DF3-EC60-6B761E8D3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618951AF-D7ED-F91C-88FB-02940CEF00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9" t="13004" r="7949" b="48650"/>
          <a:stretch/>
        </p:blipFill>
        <p:spPr>
          <a:xfrm>
            <a:off x="703389" y="52753"/>
            <a:ext cx="10796954" cy="6875673"/>
          </a:xfrm>
        </p:spPr>
      </p:pic>
    </p:spTree>
    <p:extLst>
      <p:ext uri="{BB962C8B-B14F-4D97-AF65-F5344CB8AC3E}">
        <p14:creationId xmlns:p14="http://schemas.microsoft.com/office/powerpoint/2010/main" val="892527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1F610-8296-DF73-8084-C7FA6E927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240B1-2185-DFAE-8DAF-1CB767E32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F24C6BE9-B859-5BDC-3CDD-C7B4E7531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9" t="13003" r="7949" b="33472"/>
          <a:stretch/>
        </p:blipFill>
        <p:spPr>
          <a:xfrm>
            <a:off x="2145320" y="52753"/>
            <a:ext cx="7614138" cy="6768124"/>
          </a:xfrm>
        </p:spPr>
      </p:pic>
    </p:spTree>
    <p:extLst>
      <p:ext uri="{BB962C8B-B14F-4D97-AF65-F5344CB8AC3E}">
        <p14:creationId xmlns:p14="http://schemas.microsoft.com/office/powerpoint/2010/main" val="358051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7C6F1-E026-5C93-5F2A-C63D976FD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Grammatik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0B343E-A3D9-1814-C924-5E31E7889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Signatures on Data Rights Agreement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Tandem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Wiki Registration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 Project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Grammar Unit</a:t>
            </a:r>
          </a:p>
          <a:p>
            <a:r>
              <a:rPr lang="de-DE" dirty="0"/>
              <a:t>Kurswebseite: </a:t>
            </a:r>
            <a:r>
              <a:rPr lang="de-DE" altLang="zh-CN" dirty="0"/>
              <a:t>http://wiki.rub.de/uvu/index.php/Germ_Gramm_2024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9799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A4D5C-C6E4-C2BE-6A48-10AF9A835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A5FF5-450B-D7A1-8C1C-04F1CC33B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5CD163FC-FDBA-7407-1747-29BD814449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9" t="69024" r="42846" b="9404"/>
          <a:stretch/>
        </p:blipFill>
        <p:spPr>
          <a:xfrm>
            <a:off x="501161" y="-7248"/>
            <a:ext cx="11166231" cy="6891803"/>
          </a:xfrm>
        </p:spPr>
      </p:pic>
    </p:spTree>
    <p:extLst>
      <p:ext uri="{BB962C8B-B14F-4D97-AF65-F5344CB8AC3E}">
        <p14:creationId xmlns:p14="http://schemas.microsoft.com/office/powerpoint/2010/main" val="82078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FC749-2F70-5590-DE8A-218BEF6CD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532" y="127733"/>
            <a:ext cx="3368168" cy="5006975"/>
          </a:xfrm>
        </p:spPr>
        <p:txBody>
          <a:bodyPr>
            <a:normAutofit fontScale="90000"/>
          </a:bodyPr>
          <a:lstStyle/>
          <a:p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Sitzung 3 MW Mar 13 - Konjugation der Verben im Präsens (Lektion 3, S. 17-23 Akk.)</a:t>
            </a:r>
            <a:endParaRPr lang="de-DE" dirty="0"/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FDD04433-333C-5854-3F64-1F6FC5FC80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7" t="42507" r="8506" b="9404"/>
          <a:stretch/>
        </p:blipFill>
        <p:spPr>
          <a:xfrm>
            <a:off x="3749168" y="0"/>
            <a:ext cx="8442832" cy="6858000"/>
          </a:xfrm>
        </p:spPr>
      </p:pic>
    </p:spTree>
    <p:extLst>
      <p:ext uri="{BB962C8B-B14F-4D97-AF65-F5344CB8AC3E}">
        <p14:creationId xmlns:p14="http://schemas.microsoft.com/office/powerpoint/2010/main" val="3888211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74B21-A784-F403-5590-D9D58C7B2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9431BAAB-7E24-4C8A-117D-395C1C310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7" t="42507" r="8506" b="28393"/>
          <a:stretch/>
        </p:blipFill>
        <p:spPr>
          <a:xfrm>
            <a:off x="10709" y="0"/>
            <a:ext cx="12181291" cy="5987562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BC5F4D89-759A-8DFD-1E6F-409FCF93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6000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CF5D1-D767-4B4D-0D0D-E00705401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92FCEE6-D64C-CA78-6DF8-A41A50F56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5752BEE2-210B-EFAE-B67E-FED0217510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1201400" cy="15472361"/>
          </a:xfrm>
        </p:spPr>
      </p:pic>
    </p:spTree>
    <p:extLst>
      <p:ext uri="{BB962C8B-B14F-4D97-AF65-F5344CB8AC3E}">
        <p14:creationId xmlns:p14="http://schemas.microsoft.com/office/powerpoint/2010/main" val="137696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1A858-6524-ABB5-0717-E7E1BD232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02E79AE-4FFF-028E-842F-4D09027EB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E32523E0-9753-2BCE-D152-F96EE967EF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7007" y="-2699239"/>
            <a:ext cx="13962184" cy="19285799"/>
          </a:xfrm>
        </p:spPr>
      </p:pic>
    </p:spTree>
    <p:extLst>
      <p:ext uri="{BB962C8B-B14F-4D97-AF65-F5344CB8AC3E}">
        <p14:creationId xmlns:p14="http://schemas.microsoft.com/office/powerpoint/2010/main" val="3311107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8B254-37FD-2F45-C8B3-FD50EDEDC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1814DF3-931E-1E2A-C302-09B30017F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0ED461E5-3B58-4B5A-31E9-0436C42DA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2177" y="-6708275"/>
            <a:ext cx="10673862" cy="14743679"/>
          </a:xfrm>
        </p:spPr>
      </p:pic>
    </p:spTree>
    <p:extLst>
      <p:ext uri="{BB962C8B-B14F-4D97-AF65-F5344CB8AC3E}">
        <p14:creationId xmlns:p14="http://schemas.microsoft.com/office/powerpoint/2010/main" val="2589456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26CBE-E432-5687-EB19-AA907FA9A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B93E6956-7137-A806-C408-9EF079A132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9079" r="33012" b="69465"/>
          <a:stretch/>
        </p:blipFill>
        <p:spPr>
          <a:xfrm>
            <a:off x="268229" y="365125"/>
            <a:ext cx="11923771" cy="6033246"/>
          </a:xfrm>
        </p:spPr>
      </p:pic>
    </p:spTree>
    <p:extLst>
      <p:ext uri="{BB962C8B-B14F-4D97-AF65-F5344CB8AC3E}">
        <p14:creationId xmlns:p14="http://schemas.microsoft.com/office/powerpoint/2010/main" val="1341348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E5DC-9E1B-18A3-8A05-06DFCFC92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908896-C0C5-6AFC-D3B1-F737AD42B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25602C0C-56BC-F207-C42F-22F0BC0837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0" t="30812" r="11151" b="24244"/>
          <a:stretch/>
        </p:blipFill>
        <p:spPr>
          <a:xfrm>
            <a:off x="959223" y="134471"/>
            <a:ext cx="8686801" cy="6699086"/>
          </a:xfrm>
        </p:spPr>
      </p:pic>
    </p:spTree>
    <p:extLst>
      <p:ext uri="{BB962C8B-B14F-4D97-AF65-F5344CB8AC3E}">
        <p14:creationId xmlns:p14="http://schemas.microsoft.com/office/powerpoint/2010/main" val="2250331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Breitbild</PresentationFormat>
  <Paragraphs>12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</vt:lpstr>
      <vt:lpstr>德语语法</vt:lpstr>
      <vt:lpstr>Grammatik</vt:lpstr>
      <vt:lpstr>Sitzung 3 MW Mar 13 - Konjugation der Verben im Präsens (Lektion 3, S. 17-23 Akk.)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-</dc:creator>
  <cp:lastModifiedBy>-</cp:lastModifiedBy>
  <cp:revision>7</cp:revision>
  <dcterms:created xsi:type="dcterms:W3CDTF">2024-03-06T09:54:50Z</dcterms:created>
  <dcterms:modified xsi:type="dcterms:W3CDTF">2024-03-13T09:28:14Z</dcterms:modified>
</cp:coreProperties>
</file>