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A7BD5C-F392-4DD0-8CC1-AE15EBC34D36}" type="doc">
      <dgm:prSet loTypeId="urn:microsoft.com/office/officeart/2005/8/layout/cycle4" loCatId="matrix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B04E21F1-117E-4B51-9D84-260A6B0FC663}">
      <dgm:prSet phldrT="[文本]" custT="1"/>
      <dgm:spPr/>
      <dgm:t>
        <a:bodyPr/>
        <a:lstStyle/>
        <a:p>
          <a:r>
            <a:rPr lang="en-US" altLang="zh-CN" sz="2400" dirty="0" smtClean="0"/>
            <a:t>Gardens</a:t>
          </a:r>
          <a:endParaRPr lang="zh-CN" altLang="en-US" sz="2400" dirty="0"/>
        </a:p>
      </dgm:t>
    </dgm:pt>
    <dgm:pt modelId="{825933F9-74FB-4F1D-B2AE-42D524B3256A}" type="parTrans" cxnId="{E395B9BC-31BE-4120-BD99-94AED7DE5DA7}">
      <dgm:prSet/>
      <dgm:spPr/>
      <dgm:t>
        <a:bodyPr/>
        <a:lstStyle/>
        <a:p>
          <a:endParaRPr lang="zh-CN" altLang="en-US"/>
        </a:p>
      </dgm:t>
    </dgm:pt>
    <dgm:pt modelId="{BE235DC5-8B68-49B0-8B06-BFCAD316DF96}" type="sibTrans" cxnId="{E395B9BC-31BE-4120-BD99-94AED7DE5DA7}">
      <dgm:prSet/>
      <dgm:spPr/>
      <dgm:t>
        <a:bodyPr/>
        <a:lstStyle/>
        <a:p>
          <a:endParaRPr lang="zh-CN" altLang="en-US"/>
        </a:p>
      </dgm:t>
    </dgm:pt>
    <dgm:pt modelId="{8BAC3B04-D030-4264-8466-A7CAA2F9B2D5}">
      <dgm:prSet phldrT="[文本]" custT="1"/>
      <dgm:spPr/>
      <dgm:t>
        <a:bodyPr/>
        <a:lstStyle/>
        <a:p>
          <a:r>
            <a:rPr lang="en-US" altLang="zh-CN" sz="2400" dirty="0" smtClean="0"/>
            <a:t>Characteristics</a:t>
          </a:r>
          <a:endParaRPr lang="zh-CN" altLang="en-US" sz="2400" dirty="0"/>
        </a:p>
      </dgm:t>
    </dgm:pt>
    <dgm:pt modelId="{58987161-C904-417D-881C-CD37270B1A5F}" type="parTrans" cxnId="{058F85FC-9719-46DC-9FFA-3D5B48B585BA}">
      <dgm:prSet/>
      <dgm:spPr/>
      <dgm:t>
        <a:bodyPr/>
        <a:lstStyle/>
        <a:p>
          <a:endParaRPr lang="zh-CN" altLang="en-US"/>
        </a:p>
      </dgm:t>
    </dgm:pt>
    <dgm:pt modelId="{D38D4F3D-D9CA-4AE2-96EF-CE2213CD8A1B}" type="sibTrans" cxnId="{058F85FC-9719-46DC-9FFA-3D5B48B585BA}">
      <dgm:prSet/>
      <dgm:spPr/>
      <dgm:t>
        <a:bodyPr/>
        <a:lstStyle/>
        <a:p>
          <a:endParaRPr lang="zh-CN" altLang="en-US"/>
        </a:p>
      </dgm:t>
    </dgm:pt>
    <dgm:pt modelId="{744F7C3A-9737-4F1B-A24F-6EF385103C0C}">
      <dgm:prSet phldrT="[文本]" custT="1"/>
      <dgm:spPr/>
      <dgm:t>
        <a:bodyPr/>
        <a:lstStyle/>
        <a:p>
          <a:r>
            <a:rPr lang="en-US" altLang="zh-CN" sz="2400" dirty="0" smtClean="0"/>
            <a:t>Favorable Conditions</a:t>
          </a:r>
          <a:endParaRPr lang="zh-CN" altLang="en-US" sz="2400" dirty="0"/>
        </a:p>
      </dgm:t>
    </dgm:pt>
    <dgm:pt modelId="{29E9AFD9-BDDB-48D6-A360-A38BC972D675}" type="parTrans" cxnId="{8B32713C-667A-445B-BF76-D12ADEE738EC}">
      <dgm:prSet/>
      <dgm:spPr/>
      <dgm:t>
        <a:bodyPr/>
        <a:lstStyle/>
        <a:p>
          <a:endParaRPr lang="zh-CN" altLang="en-US"/>
        </a:p>
      </dgm:t>
    </dgm:pt>
    <dgm:pt modelId="{20E310E9-4F3A-4F97-BB99-95880F73832E}" type="sibTrans" cxnId="{8B32713C-667A-445B-BF76-D12ADEE738EC}">
      <dgm:prSet/>
      <dgm:spPr/>
      <dgm:t>
        <a:bodyPr/>
        <a:lstStyle/>
        <a:p>
          <a:endParaRPr lang="zh-CN" altLang="en-US"/>
        </a:p>
      </dgm:t>
    </dgm:pt>
    <dgm:pt modelId="{9460C1A5-C08C-405B-85E6-7585402F0152}">
      <dgm:prSet phldrT="[文本]" custT="1"/>
      <dgm:spPr/>
      <dgm:t>
        <a:bodyPr/>
        <a:lstStyle/>
        <a:p>
          <a:r>
            <a:rPr lang="en-US" altLang="en-US" sz="2400" dirty="0" smtClean="0"/>
            <a:t>Famous Poems and Their Translation</a:t>
          </a:r>
          <a:endParaRPr lang="zh-CN" altLang="en-US" sz="2400" dirty="0"/>
        </a:p>
      </dgm:t>
    </dgm:pt>
    <dgm:pt modelId="{31CBA176-4EE1-4C39-BDFA-A335853D5758}" type="parTrans" cxnId="{77934B93-DFDC-4328-96F2-539AB1B9848B}">
      <dgm:prSet/>
      <dgm:spPr/>
      <dgm:t>
        <a:bodyPr/>
        <a:lstStyle/>
        <a:p>
          <a:endParaRPr lang="zh-CN" altLang="en-US"/>
        </a:p>
      </dgm:t>
    </dgm:pt>
    <dgm:pt modelId="{2CCDE84F-2A32-4C79-8919-B28AE3B879A9}" type="sibTrans" cxnId="{77934B93-DFDC-4328-96F2-539AB1B9848B}">
      <dgm:prSet/>
      <dgm:spPr/>
      <dgm:t>
        <a:bodyPr/>
        <a:lstStyle/>
        <a:p>
          <a:endParaRPr lang="zh-CN" altLang="en-US"/>
        </a:p>
      </dgm:t>
    </dgm:pt>
    <dgm:pt modelId="{75D083E7-6050-43CB-886F-57CD96205335}" type="pres">
      <dgm:prSet presAssocID="{B0A7BD5C-F392-4DD0-8CC1-AE15EBC34D3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6AD1D108-42B4-459A-9A72-F18D61D2278F}" type="pres">
      <dgm:prSet presAssocID="{B0A7BD5C-F392-4DD0-8CC1-AE15EBC34D36}" presName="children" presStyleCnt="0"/>
      <dgm:spPr/>
    </dgm:pt>
    <dgm:pt modelId="{271DFE72-DD29-43F1-880E-D8464D285E9B}" type="pres">
      <dgm:prSet presAssocID="{B0A7BD5C-F392-4DD0-8CC1-AE15EBC34D36}" presName="childPlaceholder" presStyleCnt="0"/>
      <dgm:spPr/>
    </dgm:pt>
    <dgm:pt modelId="{E3EBA0CD-CC36-4B0F-82AB-FAF79DBB12B2}" type="pres">
      <dgm:prSet presAssocID="{B0A7BD5C-F392-4DD0-8CC1-AE15EBC34D36}" presName="circle" presStyleCnt="0"/>
      <dgm:spPr/>
    </dgm:pt>
    <dgm:pt modelId="{2EE03E91-53A6-432B-9493-82EEDB293937}" type="pres">
      <dgm:prSet presAssocID="{B0A7BD5C-F392-4DD0-8CC1-AE15EBC34D36}" presName="quadrant1" presStyleLbl="node1" presStyleIdx="0" presStyleCnt="4" custScaleX="127430" custScaleY="102333" custLinFactNeighborX="-15142" custLinFactNeighborY="-5999">
        <dgm:presLayoutVars>
          <dgm:chMax val="1"/>
          <dgm:bulletEnabled val="1"/>
        </dgm:presLayoutVars>
      </dgm:prSet>
      <dgm:spPr/>
    </dgm:pt>
    <dgm:pt modelId="{38ACAAC3-D87B-4059-A810-EBB0E8BD1603}" type="pres">
      <dgm:prSet presAssocID="{B0A7BD5C-F392-4DD0-8CC1-AE15EBC34D36}" presName="quadrant2" presStyleLbl="node1" presStyleIdx="1" presStyleCnt="4" custScaleX="132540" custScaleY="102333" custLinFactNeighborX="20652" custLinFactNeighborY="-6355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5EFED0-4C0C-4478-9476-2A5FB3EBF5C2}" type="pres">
      <dgm:prSet presAssocID="{B0A7BD5C-F392-4DD0-8CC1-AE15EBC34D36}" presName="quadrant3" presStyleLbl="node1" presStyleIdx="2" presStyleCnt="4" custScaleX="130172" custScaleY="114331" custLinFactNeighborX="17199" custLinFactNeighborY="8998">
        <dgm:presLayoutVars>
          <dgm:chMax val="1"/>
          <dgm:bulletEnabled val="1"/>
        </dgm:presLayoutVars>
      </dgm:prSet>
      <dgm:spPr/>
    </dgm:pt>
    <dgm:pt modelId="{5735E48E-F64E-4006-90A8-1FEB963A8E66}" type="pres">
      <dgm:prSet presAssocID="{B0A7BD5C-F392-4DD0-8CC1-AE15EBC34D36}" presName="quadrant4" presStyleLbl="node1" presStyleIdx="3" presStyleCnt="4" custScaleX="127488" custScaleY="114330" custLinFactNeighborX="-14223" custLinFactNeighborY="5999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3F98CA-B32B-4149-8769-70924803C9A2}" type="pres">
      <dgm:prSet presAssocID="{B0A7BD5C-F392-4DD0-8CC1-AE15EBC34D36}" presName="quadrantPlaceholder" presStyleCnt="0"/>
      <dgm:spPr/>
    </dgm:pt>
    <dgm:pt modelId="{3E19A2AD-7A45-46D1-9DFD-609701A88E38}" type="pres">
      <dgm:prSet presAssocID="{B0A7BD5C-F392-4DD0-8CC1-AE15EBC34D36}" presName="center1" presStyleLbl="fgShp" presStyleIdx="0" presStyleCnt="2"/>
      <dgm:spPr/>
    </dgm:pt>
    <dgm:pt modelId="{09572050-066E-4F40-838F-28C878E67371}" type="pres">
      <dgm:prSet presAssocID="{B0A7BD5C-F392-4DD0-8CC1-AE15EBC34D36}" presName="center2" presStyleLbl="fgShp" presStyleIdx="1" presStyleCnt="2"/>
      <dgm:spPr/>
    </dgm:pt>
  </dgm:ptLst>
  <dgm:cxnLst>
    <dgm:cxn modelId="{DE3D8671-15D7-4B44-9A0C-99C9DD8C736A}" type="presOf" srcId="{B0A7BD5C-F392-4DD0-8CC1-AE15EBC34D36}" destId="{75D083E7-6050-43CB-886F-57CD96205335}" srcOrd="0" destOrd="0" presId="urn:microsoft.com/office/officeart/2005/8/layout/cycle4"/>
    <dgm:cxn modelId="{058F85FC-9719-46DC-9FFA-3D5B48B585BA}" srcId="{B0A7BD5C-F392-4DD0-8CC1-AE15EBC34D36}" destId="{8BAC3B04-D030-4264-8466-A7CAA2F9B2D5}" srcOrd="1" destOrd="0" parTransId="{58987161-C904-417D-881C-CD37270B1A5F}" sibTransId="{D38D4F3D-D9CA-4AE2-96EF-CE2213CD8A1B}"/>
    <dgm:cxn modelId="{8B32713C-667A-445B-BF76-D12ADEE738EC}" srcId="{B0A7BD5C-F392-4DD0-8CC1-AE15EBC34D36}" destId="{744F7C3A-9737-4F1B-A24F-6EF385103C0C}" srcOrd="2" destOrd="0" parTransId="{29E9AFD9-BDDB-48D6-A360-A38BC972D675}" sibTransId="{20E310E9-4F3A-4F97-BB99-95880F73832E}"/>
    <dgm:cxn modelId="{EFC99878-62B7-4506-A000-6232F9B7C149}" type="presOf" srcId="{9460C1A5-C08C-405B-85E6-7585402F0152}" destId="{5735E48E-F64E-4006-90A8-1FEB963A8E66}" srcOrd="0" destOrd="0" presId="urn:microsoft.com/office/officeart/2005/8/layout/cycle4"/>
    <dgm:cxn modelId="{E395B9BC-31BE-4120-BD99-94AED7DE5DA7}" srcId="{B0A7BD5C-F392-4DD0-8CC1-AE15EBC34D36}" destId="{B04E21F1-117E-4B51-9D84-260A6B0FC663}" srcOrd="0" destOrd="0" parTransId="{825933F9-74FB-4F1D-B2AE-42D524B3256A}" sibTransId="{BE235DC5-8B68-49B0-8B06-BFCAD316DF96}"/>
    <dgm:cxn modelId="{5489F107-F3D9-4F96-99EF-411FFD1F9729}" type="presOf" srcId="{8BAC3B04-D030-4264-8466-A7CAA2F9B2D5}" destId="{38ACAAC3-D87B-4059-A810-EBB0E8BD1603}" srcOrd="0" destOrd="0" presId="urn:microsoft.com/office/officeart/2005/8/layout/cycle4"/>
    <dgm:cxn modelId="{8BF5F81B-DA65-4870-AE5D-2639E7CB1EC5}" type="presOf" srcId="{B04E21F1-117E-4B51-9D84-260A6B0FC663}" destId="{2EE03E91-53A6-432B-9493-82EEDB293937}" srcOrd="0" destOrd="0" presId="urn:microsoft.com/office/officeart/2005/8/layout/cycle4"/>
    <dgm:cxn modelId="{77934B93-DFDC-4328-96F2-539AB1B9848B}" srcId="{B0A7BD5C-F392-4DD0-8CC1-AE15EBC34D36}" destId="{9460C1A5-C08C-405B-85E6-7585402F0152}" srcOrd="3" destOrd="0" parTransId="{31CBA176-4EE1-4C39-BDFA-A335853D5758}" sibTransId="{2CCDE84F-2A32-4C79-8919-B28AE3B879A9}"/>
    <dgm:cxn modelId="{499197E1-5ECC-4FF5-B36B-048BE1CBFB9C}" type="presOf" srcId="{744F7C3A-9737-4F1B-A24F-6EF385103C0C}" destId="{0B5EFED0-4C0C-4478-9476-2A5FB3EBF5C2}" srcOrd="0" destOrd="0" presId="urn:microsoft.com/office/officeart/2005/8/layout/cycle4"/>
    <dgm:cxn modelId="{898C2427-B3F0-4E92-8DF4-94BC4181E9AC}" type="presParOf" srcId="{75D083E7-6050-43CB-886F-57CD96205335}" destId="{6AD1D108-42B4-459A-9A72-F18D61D2278F}" srcOrd="0" destOrd="0" presId="urn:microsoft.com/office/officeart/2005/8/layout/cycle4"/>
    <dgm:cxn modelId="{E5E67F69-039E-4EC9-8C51-F749D08ED7E8}" type="presParOf" srcId="{6AD1D108-42B4-459A-9A72-F18D61D2278F}" destId="{271DFE72-DD29-43F1-880E-D8464D285E9B}" srcOrd="0" destOrd="0" presId="urn:microsoft.com/office/officeart/2005/8/layout/cycle4"/>
    <dgm:cxn modelId="{22465DC6-5152-4855-86A9-F347895D3E14}" type="presParOf" srcId="{75D083E7-6050-43CB-886F-57CD96205335}" destId="{E3EBA0CD-CC36-4B0F-82AB-FAF79DBB12B2}" srcOrd="1" destOrd="0" presId="urn:microsoft.com/office/officeart/2005/8/layout/cycle4"/>
    <dgm:cxn modelId="{7288384E-383F-48F9-9D62-22D1E12232E8}" type="presParOf" srcId="{E3EBA0CD-CC36-4B0F-82AB-FAF79DBB12B2}" destId="{2EE03E91-53A6-432B-9493-82EEDB293937}" srcOrd="0" destOrd="0" presId="urn:microsoft.com/office/officeart/2005/8/layout/cycle4"/>
    <dgm:cxn modelId="{3B425EF8-B047-4292-A335-B2AE31CA8E71}" type="presParOf" srcId="{E3EBA0CD-CC36-4B0F-82AB-FAF79DBB12B2}" destId="{38ACAAC3-D87B-4059-A810-EBB0E8BD1603}" srcOrd="1" destOrd="0" presId="urn:microsoft.com/office/officeart/2005/8/layout/cycle4"/>
    <dgm:cxn modelId="{F0378DA2-AC66-4121-B7E7-F6B70EA0AD96}" type="presParOf" srcId="{E3EBA0CD-CC36-4B0F-82AB-FAF79DBB12B2}" destId="{0B5EFED0-4C0C-4478-9476-2A5FB3EBF5C2}" srcOrd="2" destOrd="0" presId="urn:microsoft.com/office/officeart/2005/8/layout/cycle4"/>
    <dgm:cxn modelId="{3FC028B6-E77E-4309-8E80-600282DA2B97}" type="presParOf" srcId="{E3EBA0CD-CC36-4B0F-82AB-FAF79DBB12B2}" destId="{5735E48E-F64E-4006-90A8-1FEB963A8E66}" srcOrd="3" destOrd="0" presId="urn:microsoft.com/office/officeart/2005/8/layout/cycle4"/>
    <dgm:cxn modelId="{B7C214AA-47FD-4DF3-97D3-065005F6A32C}" type="presParOf" srcId="{E3EBA0CD-CC36-4B0F-82AB-FAF79DBB12B2}" destId="{EB3F98CA-B32B-4149-8769-70924803C9A2}" srcOrd="4" destOrd="0" presId="urn:microsoft.com/office/officeart/2005/8/layout/cycle4"/>
    <dgm:cxn modelId="{DFA64677-4DF9-4C6E-BCE5-709D96675A1E}" type="presParOf" srcId="{75D083E7-6050-43CB-886F-57CD96205335}" destId="{3E19A2AD-7A45-46D1-9DFD-609701A88E38}" srcOrd="2" destOrd="0" presId="urn:microsoft.com/office/officeart/2005/8/layout/cycle4"/>
    <dgm:cxn modelId="{B8A20A45-32AB-403E-B0E2-87C2F7A1CA86}" type="presParOf" srcId="{75D083E7-6050-43CB-886F-57CD96205335}" destId="{09572050-066E-4F40-838F-28C878E6737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C13C4D-FBBD-4476-BCEC-954C91640D28}" type="doc">
      <dgm:prSet loTypeId="urn:microsoft.com/office/officeart/2005/8/layout/vList2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zh-CN" altLang="en-US"/>
        </a:p>
      </dgm:t>
    </dgm:pt>
    <dgm:pt modelId="{64EC18EE-2A8E-49F1-A390-083A31FDA141}">
      <dgm:prSet phldrT="[文本]"/>
      <dgm:spPr/>
      <dgm:t>
        <a:bodyPr/>
        <a:lstStyle/>
        <a:p>
          <a:r>
            <a:rPr lang="de-DE" altLang="en-US" dirty="0" smtClean="0"/>
            <a:t>Zhan Garden</a:t>
          </a:r>
          <a:endParaRPr lang="zh-CN" altLang="en-US" dirty="0"/>
        </a:p>
      </dgm:t>
    </dgm:pt>
    <dgm:pt modelId="{C02DCDBD-2E05-4A0B-8504-9AB6A13A4843}" type="parTrans" cxnId="{A6C963C6-FCFE-48C1-9AD9-D719F91CCEC9}">
      <dgm:prSet/>
      <dgm:spPr/>
      <dgm:t>
        <a:bodyPr/>
        <a:lstStyle/>
        <a:p>
          <a:endParaRPr lang="zh-CN" altLang="en-US"/>
        </a:p>
      </dgm:t>
    </dgm:pt>
    <dgm:pt modelId="{8DAFE76E-7515-4D4F-9245-FEF5767BC4F4}" type="sibTrans" cxnId="{A6C963C6-FCFE-48C1-9AD9-D719F91CCEC9}">
      <dgm:prSet/>
      <dgm:spPr/>
      <dgm:t>
        <a:bodyPr/>
        <a:lstStyle/>
        <a:p>
          <a:endParaRPr lang="zh-CN" altLang="en-US"/>
        </a:p>
      </dgm:t>
    </dgm:pt>
    <dgm:pt modelId="{B596594A-53ED-4A7A-8CCC-5B882ACD8B85}">
      <dgm:prSet phldrT="[文本]"/>
      <dgm:spPr/>
      <dgm:t>
        <a:bodyPr/>
        <a:lstStyle/>
        <a:p>
          <a:r>
            <a:rPr lang="de-DE" altLang="en-US" dirty="0" smtClean="0"/>
            <a:t>The Garden for Lingering in</a:t>
          </a:r>
          <a:endParaRPr lang="zh-CN" altLang="en-US" dirty="0"/>
        </a:p>
      </dgm:t>
    </dgm:pt>
    <dgm:pt modelId="{736CBF17-916C-4E8E-BF6C-4C79AB6A67B9}" type="parTrans" cxnId="{34306FA1-ED89-44A6-BF89-D500E0FC6243}">
      <dgm:prSet/>
      <dgm:spPr/>
      <dgm:t>
        <a:bodyPr/>
        <a:lstStyle/>
        <a:p>
          <a:endParaRPr lang="zh-CN" altLang="en-US"/>
        </a:p>
      </dgm:t>
    </dgm:pt>
    <dgm:pt modelId="{84554DD5-F2BC-4BDD-B505-730DA1DD9790}" type="sibTrans" cxnId="{34306FA1-ED89-44A6-BF89-D500E0FC6243}">
      <dgm:prSet/>
      <dgm:spPr/>
      <dgm:t>
        <a:bodyPr/>
        <a:lstStyle/>
        <a:p>
          <a:endParaRPr lang="zh-CN" altLang="en-US"/>
        </a:p>
      </dgm:t>
    </dgm:pt>
    <dgm:pt modelId="{E93C8126-27A6-4D44-BF4F-CE5FB4E58BA1}">
      <dgm:prSet phldrT="[文本]"/>
      <dgm:spPr/>
      <dgm:t>
        <a:bodyPr/>
        <a:lstStyle/>
        <a:p>
          <a:r>
            <a:rPr lang="de-DE" altLang="en-US" dirty="0" smtClean="0"/>
            <a:t>Humble Administrator Garden</a:t>
          </a:r>
          <a:endParaRPr lang="zh-CN" altLang="en-US" dirty="0"/>
        </a:p>
      </dgm:t>
    </dgm:pt>
    <dgm:pt modelId="{00C4A460-BAC5-4083-AEEC-2CF923E45246}" type="parTrans" cxnId="{96464C81-7011-4EE1-90C1-9500892C7BC6}">
      <dgm:prSet/>
      <dgm:spPr/>
      <dgm:t>
        <a:bodyPr/>
        <a:lstStyle/>
        <a:p>
          <a:endParaRPr lang="zh-CN" altLang="en-US"/>
        </a:p>
      </dgm:t>
    </dgm:pt>
    <dgm:pt modelId="{D7ED667F-2FB0-48D0-990F-64B5FE05ED19}" type="sibTrans" cxnId="{96464C81-7011-4EE1-90C1-9500892C7BC6}">
      <dgm:prSet/>
      <dgm:spPr/>
      <dgm:t>
        <a:bodyPr/>
        <a:lstStyle/>
        <a:p>
          <a:endParaRPr lang="zh-CN" altLang="en-US"/>
        </a:p>
      </dgm:t>
    </dgm:pt>
    <dgm:pt modelId="{66507256-39C2-43B9-A14C-C8D998A4665A}">
      <dgm:prSet phldrT="[文本]"/>
      <dgm:spPr/>
      <dgm:t>
        <a:bodyPr/>
        <a:lstStyle/>
        <a:p>
          <a:r>
            <a:rPr lang="de-DE" altLang="en-US" dirty="0" smtClean="0"/>
            <a:t>Jichang Garden</a:t>
          </a:r>
          <a:endParaRPr lang="zh-CN" altLang="en-US" dirty="0"/>
        </a:p>
      </dgm:t>
    </dgm:pt>
    <dgm:pt modelId="{BC7FD491-7AC6-499C-A011-89B4959227D2}" type="parTrans" cxnId="{0AA8DF1F-0B03-4070-A2C5-AAAF9FC722F8}">
      <dgm:prSet/>
      <dgm:spPr/>
      <dgm:t>
        <a:bodyPr/>
        <a:lstStyle/>
        <a:p>
          <a:endParaRPr lang="zh-CN" altLang="en-US"/>
        </a:p>
      </dgm:t>
    </dgm:pt>
    <dgm:pt modelId="{7C5A13BE-6284-4035-8F2C-F2F03CA2ED0C}" type="sibTrans" cxnId="{0AA8DF1F-0B03-4070-A2C5-AAAF9FC722F8}">
      <dgm:prSet/>
      <dgm:spPr/>
      <dgm:t>
        <a:bodyPr/>
        <a:lstStyle/>
        <a:p>
          <a:endParaRPr lang="zh-CN" altLang="en-US"/>
        </a:p>
      </dgm:t>
    </dgm:pt>
    <dgm:pt modelId="{D5AB1DCC-B851-40E0-9090-F4A90BC6C6FB}" type="pres">
      <dgm:prSet presAssocID="{80C13C4D-FBBD-4476-BCEC-954C91640D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BA2EE5A-3348-4689-A8DA-C174FE76712C}" type="pres">
      <dgm:prSet presAssocID="{64EC18EE-2A8E-49F1-A390-083A31FDA14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3E762AC-F269-430B-BB46-F9A657506F58}" type="pres">
      <dgm:prSet presAssocID="{8DAFE76E-7515-4D4F-9245-FEF5767BC4F4}" presName="spacer" presStyleCnt="0"/>
      <dgm:spPr/>
      <dgm:t>
        <a:bodyPr/>
        <a:lstStyle/>
        <a:p>
          <a:endParaRPr lang="zh-CN" altLang="en-US"/>
        </a:p>
      </dgm:t>
    </dgm:pt>
    <dgm:pt modelId="{F095777F-1AAB-46AB-A3CA-E082047934F2}" type="pres">
      <dgm:prSet presAssocID="{B596594A-53ED-4A7A-8CCC-5B882ACD8B8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F566A52-E850-480E-9930-7A74D79EC593}" type="pres">
      <dgm:prSet presAssocID="{84554DD5-F2BC-4BDD-B505-730DA1DD9790}" presName="spacer" presStyleCnt="0"/>
      <dgm:spPr/>
      <dgm:t>
        <a:bodyPr/>
        <a:lstStyle/>
        <a:p>
          <a:endParaRPr lang="zh-CN" altLang="en-US"/>
        </a:p>
      </dgm:t>
    </dgm:pt>
    <dgm:pt modelId="{D9E019CB-8FA5-4CC4-B7B0-3C1676D451E8}" type="pres">
      <dgm:prSet presAssocID="{E93C8126-27A6-4D44-BF4F-CE5FB4E58BA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4E4328-032C-4739-A459-415B63D2A55A}" type="pres">
      <dgm:prSet presAssocID="{D7ED667F-2FB0-48D0-990F-64B5FE05ED19}" presName="spacer" presStyleCnt="0"/>
      <dgm:spPr/>
      <dgm:t>
        <a:bodyPr/>
        <a:lstStyle/>
        <a:p>
          <a:endParaRPr lang="zh-CN" altLang="en-US"/>
        </a:p>
      </dgm:t>
    </dgm:pt>
    <dgm:pt modelId="{6E54DD8F-D1CE-4911-8B79-74635534208A}" type="pres">
      <dgm:prSet presAssocID="{66507256-39C2-43B9-A14C-C8D998A4665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6464C81-7011-4EE1-90C1-9500892C7BC6}" srcId="{80C13C4D-FBBD-4476-BCEC-954C91640D28}" destId="{E93C8126-27A6-4D44-BF4F-CE5FB4E58BA1}" srcOrd="2" destOrd="0" parTransId="{00C4A460-BAC5-4083-AEEC-2CF923E45246}" sibTransId="{D7ED667F-2FB0-48D0-990F-64B5FE05ED19}"/>
    <dgm:cxn modelId="{2F2E4A92-EA98-42D3-844C-EB7572EEE794}" type="presOf" srcId="{B596594A-53ED-4A7A-8CCC-5B882ACD8B85}" destId="{F095777F-1AAB-46AB-A3CA-E082047934F2}" srcOrd="0" destOrd="0" presId="urn:microsoft.com/office/officeart/2005/8/layout/vList2"/>
    <dgm:cxn modelId="{0AA8DF1F-0B03-4070-A2C5-AAAF9FC722F8}" srcId="{80C13C4D-FBBD-4476-BCEC-954C91640D28}" destId="{66507256-39C2-43B9-A14C-C8D998A4665A}" srcOrd="3" destOrd="0" parTransId="{BC7FD491-7AC6-499C-A011-89B4959227D2}" sibTransId="{7C5A13BE-6284-4035-8F2C-F2F03CA2ED0C}"/>
    <dgm:cxn modelId="{713F4C41-9032-492F-BA62-DDE1CF64FD36}" type="presOf" srcId="{E93C8126-27A6-4D44-BF4F-CE5FB4E58BA1}" destId="{D9E019CB-8FA5-4CC4-B7B0-3C1676D451E8}" srcOrd="0" destOrd="0" presId="urn:microsoft.com/office/officeart/2005/8/layout/vList2"/>
    <dgm:cxn modelId="{5B32FFA0-3291-42A0-B01B-B475D362FCAC}" type="presOf" srcId="{80C13C4D-FBBD-4476-BCEC-954C91640D28}" destId="{D5AB1DCC-B851-40E0-9090-F4A90BC6C6FB}" srcOrd="0" destOrd="0" presId="urn:microsoft.com/office/officeart/2005/8/layout/vList2"/>
    <dgm:cxn modelId="{A6C963C6-FCFE-48C1-9AD9-D719F91CCEC9}" srcId="{80C13C4D-FBBD-4476-BCEC-954C91640D28}" destId="{64EC18EE-2A8E-49F1-A390-083A31FDA141}" srcOrd="0" destOrd="0" parTransId="{C02DCDBD-2E05-4A0B-8504-9AB6A13A4843}" sibTransId="{8DAFE76E-7515-4D4F-9245-FEF5767BC4F4}"/>
    <dgm:cxn modelId="{34306FA1-ED89-44A6-BF89-D500E0FC6243}" srcId="{80C13C4D-FBBD-4476-BCEC-954C91640D28}" destId="{B596594A-53ED-4A7A-8CCC-5B882ACD8B85}" srcOrd="1" destOrd="0" parTransId="{736CBF17-916C-4E8E-BF6C-4C79AB6A67B9}" sibTransId="{84554DD5-F2BC-4BDD-B505-730DA1DD9790}"/>
    <dgm:cxn modelId="{2306E61E-921E-4B3F-9B61-78E691A58E8E}" type="presOf" srcId="{64EC18EE-2A8E-49F1-A390-083A31FDA141}" destId="{7BA2EE5A-3348-4689-A8DA-C174FE76712C}" srcOrd="0" destOrd="0" presId="urn:microsoft.com/office/officeart/2005/8/layout/vList2"/>
    <dgm:cxn modelId="{3F836194-DCA0-442F-8726-8AA74B1ABC9A}" type="presOf" srcId="{66507256-39C2-43B9-A14C-C8D998A4665A}" destId="{6E54DD8F-D1CE-4911-8B79-74635534208A}" srcOrd="0" destOrd="0" presId="urn:microsoft.com/office/officeart/2005/8/layout/vList2"/>
    <dgm:cxn modelId="{23E761BC-A518-470A-8C18-89CFF2706342}" type="presParOf" srcId="{D5AB1DCC-B851-40E0-9090-F4A90BC6C6FB}" destId="{7BA2EE5A-3348-4689-A8DA-C174FE76712C}" srcOrd="0" destOrd="0" presId="urn:microsoft.com/office/officeart/2005/8/layout/vList2"/>
    <dgm:cxn modelId="{74E713E7-7D7E-4A55-8184-B0F369AED6E8}" type="presParOf" srcId="{D5AB1DCC-B851-40E0-9090-F4A90BC6C6FB}" destId="{C3E762AC-F269-430B-BB46-F9A657506F58}" srcOrd="1" destOrd="0" presId="urn:microsoft.com/office/officeart/2005/8/layout/vList2"/>
    <dgm:cxn modelId="{D5CE1362-E67D-4B33-A05A-91589102EF55}" type="presParOf" srcId="{D5AB1DCC-B851-40E0-9090-F4A90BC6C6FB}" destId="{F095777F-1AAB-46AB-A3CA-E082047934F2}" srcOrd="2" destOrd="0" presId="urn:microsoft.com/office/officeart/2005/8/layout/vList2"/>
    <dgm:cxn modelId="{46BD5B64-D1C9-49DB-95EB-4FF800C5C6EE}" type="presParOf" srcId="{D5AB1DCC-B851-40E0-9090-F4A90BC6C6FB}" destId="{BF566A52-E850-480E-9930-7A74D79EC593}" srcOrd="3" destOrd="0" presId="urn:microsoft.com/office/officeart/2005/8/layout/vList2"/>
    <dgm:cxn modelId="{85C55093-35DA-4E6B-A4F1-F4C5CFB2B1FC}" type="presParOf" srcId="{D5AB1DCC-B851-40E0-9090-F4A90BC6C6FB}" destId="{D9E019CB-8FA5-4CC4-B7B0-3C1676D451E8}" srcOrd="4" destOrd="0" presId="urn:microsoft.com/office/officeart/2005/8/layout/vList2"/>
    <dgm:cxn modelId="{56315599-F4EC-48E5-AC9E-12D5B51E1143}" type="presParOf" srcId="{D5AB1DCC-B851-40E0-9090-F4A90BC6C6FB}" destId="{0B4E4328-032C-4739-A459-415B63D2A55A}" srcOrd="5" destOrd="0" presId="urn:microsoft.com/office/officeart/2005/8/layout/vList2"/>
    <dgm:cxn modelId="{8E924590-5129-4F7D-8A8A-0DC0A21354BF}" type="presParOf" srcId="{D5AB1DCC-B851-40E0-9090-F4A90BC6C6FB}" destId="{6E54DD8F-D1CE-4911-8B79-74635534208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484BEE-34D5-4B43-81B4-1FD5EBBE84BC}" type="doc">
      <dgm:prSet loTypeId="urn:microsoft.com/office/officeart/2005/8/layout/pyramid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026680D1-A1E9-4C52-9430-73EB97B9AE77}">
      <dgm:prSet/>
      <dgm:spPr/>
      <dgm:t>
        <a:bodyPr/>
        <a:lstStyle/>
        <a:p>
          <a:pPr rtl="0"/>
          <a:r>
            <a:rPr lang="en-US" dirty="0" smtClean="0"/>
            <a:t>1. Stacking stones and water</a:t>
          </a:r>
          <a:endParaRPr lang="zh-CN" dirty="0"/>
        </a:p>
      </dgm:t>
    </dgm:pt>
    <dgm:pt modelId="{24F9EA16-0246-458B-8637-187F6DCB1869}" type="parTrans" cxnId="{0B4F91E6-3F2C-4738-B437-0DFD9349C89C}">
      <dgm:prSet/>
      <dgm:spPr/>
      <dgm:t>
        <a:bodyPr/>
        <a:lstStyle/>
        <a:p>
          <a:endParaRPr lang="zh-CN" altLang="en-US"/>
        </a:p>
      </dgm:t>
    </dgm:pt>
    <dgm:pt modelId="{DC11E2A4-6D4E-468A-BDFB-86B08384C897}" type="sibTrans" cxnId="{0B4F91E6-3F2C-4738-B437-0DFD9349C89C}">
      <dgm:prSet/>
      <dgm:spPr/>
      <dgm:t>
        <a:bodyPr/>
        <a:lstStyle/>
        <a:p>
          <a:endParaRPr lang="zh-CN" altLang="en-US"/>
        </a:p>
      </dgm:t>
    </dgm:pt>
    <dgm:pt modelId="{22AF35F0-2E7C-4564-9376-115EFE21FD6B}">
      <dgm:prSet/>
      <dgm:spPr/>
      <dgm:t>
        <a:bodyPr/>
        <a:lstStyle/>
        <a:p>
          <a:pPr rtl="0"/>
          <a:r>
            <a:rPr lang="en-US" dirty="0" smtClean="0"/>
            <a:t>2. Full of different flowers and trees</a:t>
          </a:r>
          <a:endParaRPr lang="zh-CN" dirty="0"/>
        </a:p>
      </dgm:t>
    </dgm:pt>
    <dgm:pt modelId="{F4A45E6C-B28D-4F8A-93E8-A69137F517DC}" type="parTrans" cxnId="{15F448AA-A38B-4E28-B865-60E618993701}">
      <dgm:prSet/>
      <dgm:spPr/>
      <dgm:t>
        <a:bodyPr/>
        <a:lstStyle/>
        <a:p>
          <a:endParaRPr lang="zh-CN" altLang="en-US"/>
        </a:p>
      </dgm:t>
    </dgm:pt>
    <dgm:pt modelId="{608CB841-122D-4FBF-B503-EF36DAFEFFEE}" type="sibTrans" cxnId="{15F448AA-A38B-4E28-B865-60E618993701}">
      <dgm:prSet/>
      <dgm:spPr/>
      <dgm:t>
        <a:bodyPr/>
        <a:lstStyle/>
        <a:p>
          <a:endParaRPr lang="zh-CN" altLang="en-US"/>
        </a:p>
      </dgm:t>
    </dgm:pt>
    <dgm:pt modelId="{04304D95-16CA-4BE5-BED7-D21E4E3A8502}">
      <dgm:prSet/>
      <dgm:spPr/>
      <dgm:t>
        <a:bodyPr/>
        <a:lstStyle/>
        <a:p>
          <a:pPr rtl="0"/>
          <a:r>
            <a:rPr lang="en-US" dirty="0" smtClean="0"/>
            <a:t>3. Elegant and simple style</a:t>
          </a:r>
          <a:endParaRPr lang="zh-CN" dirty="0"/>
        </a:p>
      </dgm:t>
    </dgm:pt>
    <dgm:pt modelId="{18C94476-9B37-4C05-BCF8-6D2C19BB838F}" type="parTrans" cxnId="{7C22F363-DA12-4BBA-AC64-BC1B82146F90}">
      <dgm:prSet/>
      <dgm:spPr/>
      <dgm:t>
        <a:bodyPr/>
        <a:lstStyle/>
        <a:p>
          <a:endParaRPr lang="zh-CN" altLang="en-US"/>
        </a:p>
      </dgm:t>
    </dgm:pt>
    <dgm:pt modelId="{B0C9B90C-1B75-4CBA-8CC9-3E5EBE9A30F4}" type="sibTrans" cxnId="{7C22F363-DA12-4BBA-AC64-BC1B82146F90}">
      <dgm:prSet/>
      <dgm:spPr/>
      <dgm:t>
        <a:bodyPr/>
        <a:lstStyle/>
        <a:p>
          <a:endParaRPr lang="zh-CN" altLang="en-US"/>
        </a:p>
      </dgm:t>
    </dgm:pt>
    <dgm:pt modelId="{70DA311E-2423-4528-B8DA-DD3AC1E9948C}" type="pres">
      <dgm:prSet presAssocID="{36484BEE-34D5-4B43-81B4-1FD5EBBE84B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7CB5C658-8919-4AEF-8A6B-6398CBC81DDE}" type="pres">
      <dgm:prSet presAssocID="{36484BEE-34D5-4B43-81B4-1FD5EBBE84BC}" presName="pyramid" presStyleLbl="node1" presStyleIdx="0" presStyleCnt="1" custLinFactNeighborX="-30005" custLinFactNeighborY="-3182"/>
      <dgm:spPr/>
    </dgm:pt>
    <dgm:pt modelId="{30F507A1-1727-419F-B132-D619DDA3196A}" type="pres">
      <dgm:prSet presAssocID="{36484BEE-34D5-4B43-81B4-1FD5EBBE84BC}" presName="theList" presStyleCnt="0"/>
      <dgm:spPr/>
    </dgm:pt>
    <dgm:pt modelId="{B6011342-4C29-4FD3-8AA2-5A918CD3EEE8}" type="pres">
      <dgm:prSet presAssocID="{026680D1-A1E9-4C52-9430-73EB97B9AE77}" presName="aNode" presStyleLbl="fgAcc1" presStyleIdx="0" presStyleCnt="3" custScaleX="202802" custLinFactY="1467" custLinFactNeighborX="20280" custLinFactNeighborY="10000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A50C87-0337-4710-A9D3-7F3EF694A6A7}" type="pres">
      <dgm:prSet presAssocID="{026680D1-A1E9-4C52-9430-73EB97B9AE77}" presName="aSpace" presStyleCnt="0"/>
      <dgm:spPr/>
    </dgm:pt>
    <dgm:pt modelId="{C255F965-BF3C-4372-909C-588E0A920A10}" type="pres">
      <dgm:prSet presAssocID="{22AF35F0-2E7C-4564-9376-115EFE21FD6B}" presName="aNode" presStyleLbl="fgAcc1" presStyleIdx="1" presStyleCnt="3" custScaleX="181484" custLinFactNeighborX="34712" custLinFactNeighborY="1826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92821C3-6715-4FFF-9EF7-09B1591BE225}" type="pres">
      <dgm:prSet presAssocID="{22AF35F0-2E7C-4564-9376-115EFE21FD6B}" presName="aSpace" presStyleCnt="0"/>
      <dgm:spPr/>
    </dgm:pt>
    <dgm:pt modelId="{FE16CA78-7325-4685-A508-B31CE2D29751}" type="pres">
      <dgm:prSet presAssocID="{04304D95-16CA-4BE5-BED7-D21E4E3A8502}" presName="aNode" presStyleLbl="fgAcc1" presStyleIdx="2" presStyleCnt="3" custScaleX="156638" custLinFactNeighborX="33914" custLinFactNeighborY="-2144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AB4FDB8-78AB-4A93-A053-8EA6445433FC}" type="pres">
      <dgm:prSet presAssocID="{04304D95-16CA-4BE5-BED7-D21E4E3A8502}" presName="aSpace" presStyleCnt="0"/>
      <dgm:spPr/>
    </dgm:pt>
  </dgm:ptLst>
  <dgm:cxnLst>
    <dgm:cxn modelId="{15F448AA-A38B-4E28-B865-60E618993701}" srcId="{36484BEE-34D5-4B43-81B4-1FD5EBBE84BC}" destId="{22AF35F0-2E7C-4564-9376-115EFE21FD6B}" srcOrd="1" destOrd="0" parTransId="{F4A45E6C-B28D-4F8A-93E8-A69137F517DC}" sibTransId="{608CB841-122D-4FBF-B503-EF36DAFEFFEE}"/>
    <dgm:cxn modelId="{7C22F363-DA12-4BBA-AC64-BC1B82146F90}" srcId="{36484BEE-34D5-4B43-81B4-1FD5EBBE84BC}" destId="{04304D95-16CA-4BE5-BED7-D21E4E3A8502}" srcOrd="2" destOrd="0" parTransId="{18C94476-9B37-4C05-BCF8-6D2C19BB838F}" sibTransId="{B0C9B90C-1B75-4CBA-8CC9-3E5EBE9A30F4}"/>
    <dgm:cxn modelId="{5F13B018-17A4-4414-883A-F8B79CE69D80}" type="presOf" srcId="{026680D1-A1E9-4C52-9430-73EB97B9AE77}" destId="{B6011342-4C29-4FD3-8AA2-5A918CD3EEE8}" srcOrd="0" destOrd="0" presId="urn:microsoft.com/office/officeart/2005/8/layout/pyramid2"/>
    <dgm:cxn modelId="{0B4F91E6-3F2C-4738-B437-0DFD9349C89C}" srcId="{36484BEE-34D5-4B43-81B4-1FD5EBBE84BC}" destId="{026680D1-A1E9-4C52-9430-73EB97B9AE77}" srcOrd="0" destOrd="0" parTransId="{24F9EA16-0246-458B-8637-187F6DCB1869}" sibTransId="{DC11E2A4-6D4E-468A-BDFB-86B08384C897}"/>
    <dgm:cxn modelId="{F20C6121-DD94-45B4-AAA4-98E4B1128FAF}" type="presOf" srcId="{36484BEE-34D5-4B43-81B4-1FD5EBBE84BC}" destId="{70DA311E-2423-4528-B8DA-DD3AC1E9948C}" srcOrd="0" destOrd="0" presId="urn:microsoft.com/office/officeart/2005/8/layout/pyramid2"/>
    <dgm:cxn modelId="{50C16B14-6DE6-4353-A203-8E3424183ABC}" type="presOf" srcId="{04304D95-16CA-4BE5-BED7-D21E4E3A8502}" destId="{FE16CA78-7325-4685-A508-B31CE2D29751}" srcOrd="0" destOrd="0" presId="urn:microsoft.com/office/officeart/2005/8/layout/pyramid2"/>
    <dgm:cxn modelId="{F7E8CAD4-B6AD-4CA3-9601-F0700D087212}" type="presOf" srcId="{22AF35F0-2E7C-4564-9376-115EFE21FD6B}" destId="{C255F965-BF3C-4372-909C-588E0A920A10}" srcOrd="0" destOrd="0" presId="urn:microsoft.com/office/officeart/2005/8/layout/pyramid2"/>
    <dgm:cxn modelId="{5A556E06-E9C2-4F5A-8B5F-EB4D97016F36}" type="presParOf" srcId="{70DA311E-2423-4528-B8DA-DD3AC1E9948C}" destId="{7CB5C658-8919-4AEF-8A6B-6398CBC81DDE}" srcOrd="0" destOrd="0" presId="urn:microsoft.com/office/officeart/2005/8/layout/pyramid2"/>
    <dgm:cxn modelId="{CCBE912B-057A-432F-9BFC-F8D018D160FE}" type="presParOf" srcId="{70DA311E-2423-4528-B8DA-DD3AC1E9948C}" destId="{30F507A1-1727-419F-B132-D619DDA3196A}" srcOrd="1" destOrd="0" presId="urn:microsoft.com/office/officeart/2005/8/layout/pyramid2"/>
    <dgm:cxn modelId="{1558110B-6D7C-4A63-AFD7-3A757A239722}" type="presParOf" srcId="{30F507A1-1727-419F-B132-D619DDA3196A}" destId="{B6011342-4C29-4FD3-8AA2-5A918CD3EEE8}" srcOrd="0" destOrd="0" presId="urn:microsoft.com/office/officeart/2005/8/layout/pyramid2"/>
    <dgm:cxn modelId="{68C0C3C5-5B86-4F36-9E11-6DC42E6237CA}" type="presParOf" srcId="{30F507A1-1727-419F-B132-D619DDA3196A}" destId="{00A50C87-0337-4710-A9D3-7F3EF694A6A7}" srcOrd="1" destOrd="0" presId="urn:microsoft.com/office/officeart/2005/8/layout/pyramid2"/>
    <dgm:cxn modelId="{F01557D8-1E01-41B0-BA31-CAAF5DF020D7}" type="presParOf" srcId="{30F507A1-1727-419F-B132-D619DDA3196A}" destId="{C255F965-BF3C-4372-909C-588E0A920A10}" srcOrd="2" destOrd="0" presId="urn:microsoft.com/office/officeart/2005/8/layout/pyramid2"/>
    <dgm:cxn modelId="{3B870DC7-577C-4A10-8D5E-63CA5B82F7F0}" type="presParOf" srcId="{30F507A1-1727-419F-B132-D619DDA3196A}" destId="{A92821C3-6715-4FFF-9EF7-09B1591BE225}" srcOrd="3" destOrd="0" presId="urn:microsoft.com/office/officeart/2005/8/layout/pyramid2"/>
    <dgm:cxn modelId="{F189FB1A-BD12-425F-8B20-7F0220CA5ADD}" type="presParOf" srcId="{30F507A1-1727-419F-B132-D619DDA3196A}" destId="{FE16CA78-7325-4685-A508-B31CE2D29751}" srcOrd="4" destOrd="0" presId="urn:microsoft.com/office/officeart/2005/8/layout/pyramid2"/>
    <dgm:cxn modelId="{18C9F855-680F-4113-BD16-6F61B0D4BCB7}" type="presParOf" srcId="{30F507A1-1727-419F-B132-D619DDA3196A}" destId="{CAB4FDB8-78AB-4A93-A053-8EA6445433F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C64794-2DFF-4617-9F3C-95024D6A6128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EC710828-6610-4647-BB86-34ACB43C3FAC}">
      <dgm:prSet/>
      <dgm:spPr/>
      <dgm:t>
        <a:bodyPr/>
        <a:lstStyle/>
        <a:p>
          <a:pPr rtl="0"/>
          <a:r>
            <a:rPr lang="en-US" dirty="0" smtClean="0"/>
            <a:t>Natural Conditions</a:t>
          </a:r>
          <a:endParaRPr lang="zh-CN" dirty="0"/>
        </a:p>
      </dgm:t>
    </dgm:pt>
    <dgm:pt modelId="{1720967E-AFF9-4D43-ABFD-329C4CFDCC01}" type="parTrans" cxnId="{B4188738-9E6B-4EB1-89FA-2E463D8C719E}">
      <dgm:prSet/>
      <dgm:spPr/>
      <dgm:t>
        <a:bodyPr/>
        <a:lstStyle/>
        <a:p>
          <a:endParaRPr lang="zh-CN" altLang="en-US"/>
        </a:p>
      </dgm:t>
    </dgm:pt>
    <dgm:pt modelId="{156ED1C5-14D0-40F7-B18D-D40D54C69EBC}" type="sibTrans" cxnId="{B4188738-9E6B-4EB1-89FA-2E463D8C719E}">
      <dgm:prSet/>
      <dgm:spPr/>
      <dgm:t>
        <a:bodyPr/>
        <a:lstStyle/>
        <a:p>
          <a:endParaRPr lang="zh-CN" altLang="en-US"/>
        </a:p>
      </dgm:t>
    </dgm:pt>
    <dgm:pt modelId="{DF3B0BF9-1396-40B2-A1B2-976A32740924}">
      <dgm:prSet/>
      <dgm:spPr/>
      <dgm:t>
        <a:bodyPr/>
        <a:lstStyle/>
        <a:p>
          <a:pPr rtl="0"/>
          <a:r>
            <a:rPr lang="en-US" dirty="0" smtClean="0"/>
            <a:t>Historic Condition</a:t>
          </a:r>
          <a:endParaRPr lang="zh-CN" dirty="0"/>
        </a:p>
      </dgm:t>
    </dgm:pt>
    <dgm:pt modelId="{05FC166C-BA23-41E3-B62A-97743E608F97}" type="parTrans" cxnId="{FEA8BF34-1FCA-4062-963B-45A77F7BCC8A}">
      <dgm:prSet/>
      <dgm:spPr/>
      <dgm:t>
        <a:bodyPr/>
        <a:lstStyle/>
        <a:p>
          <a:endParaRPr lang="zh-CN" altLang="en-US"/>
        </a:p>
      </dgm:t>
    </dgm:pt>
    <dgm:pt modelId="{8F5E2C31-520A-428D-BCA1-CB103A0FAEEC}" type="sibTrans" cxnId="{FEA8BF34-1FCA-4062-963B-45A77F7BCC8A}">
      <dgm:prSet/>
      <dgm:spPr/>
      <dgm:t>
        <a:bodyPr/>
        <a:lstStyle/>
        <a:p>
          <a:endParaRPr lang="zh-CN" altLang="en-US"/>
        </a:p>
      </dgm:t>
    </dgm:pt>
    <dgm:pt modelId="{35A038B2-346A-41D0-B56D-7986FC7A2146}">
      <dgm:prSet/>
      <dgm:spPr/>
      <dgm:t>
        <a:bodyPr/>
        <a:lstStyle/>
        <a:p>
          <a:pPr rtl="0"/>
          <a:r>
            <a:rPr lang="en-US" altLang="zh-CN" dirty="0" smtClean="0"/>
            <a:t>Relocation of the Jin dynasty</a:t>
          </a:r>
          <a:endParaRPr lang="zh-CN" dirty="0"/>
        </a:p>
      </dgm:t>
    </dgm:pt>
    <dgm:pt modelId="{CCF41883-AE5F-41D4-8A09-9860FCE47C5D}" type="parTrans" cxnId="{05982BB1-F5D0-4B7C-901B-A6B2BBCF0472}">
      <dgm:prSet/>
      <dgm:spPr/>
      <dgm:t>
        <a:bodyPr/>
        <a:lstStyle/>
        <a:p>
          <a:endParaRPr lang="zh-CN" altLang="en-US"/>
        </a:p>
      </dgm:t>
    </dgm:pt>
    <dgm:pt modelId="{0DDF83AD-AF2F-4806-A47E-6F8236E713E9}" type="sibTrans" cxnId="{05982BB1-F5D0-4B7C-901B-A6B2BBCF0472}">
      <dgm:prSet/>
      <dgm:spPr/>
      <dgm:t>
        <a:bodyPr/>
        <a:lstStyle/>
        <a:p>
          <a:endParaRPr lang="zh-CN" altLang="en-US"/>
        </a:p>
      </dgm:t>
    </dgm:pt>
    <dgm:pt modelId="{A7C459A8-C41F-4F67-973B-F25260990785}">
      <dgm:prSet/>
      <dgm:spPr/>
      <dgm:t>
        <a:bodyPr/>
        <a:lstStyle/>
        <a:p>
          <a:pPr rtl="0"/>
          <a:r>
            <a:rPr lang="de-DE" altLang="zh-CN" dirty="0" smtClean="0"/>
            <a:t>Warm and humid climate</a:t>
          </a:r>
          <a:endParaRPr lang="zh-CN" dirty="0"/>
        </a:p>
      </dgm:t>
    </dgm:pt>
    <dgm:pt modelId="{7C9CAD21-2D54-4F15-9423-9F4FEC85E2B1}" type="parTrans" cxnId="{2686A730-62CB-4ADC-A733-F20AC8F7E862}">
      <dgm:prSet/>
      <dgm:spPr/>
      <dgm:t>
        <a:bodyPr/>
        <a:lstStyle/>
        <a:p>
          <a:endParaRPr lang="zh-CN" altLang="en-US"/>
        </a:p>
      </dgm:t>
    </dgm:pt>
    <dgm:pt modelId="{F2610150-BDB7-49BE-826C-BAFAA6BA0BA9}" type="sibTrans" cxnId="{2686A730-62CB-4ADC-A733-F20AC8F7E862}">
      <dgm:prSet/>
      <dgm:spPr/>
      <dgm:t>
        <a:bodyPr/>
        <a:lstStyle/>
        <a:p>
          <a:endParaRPr lang="zh-CN" altLang="en-US"/>
        </a:p>
      </dgm:t>
    </dgm:pt>
    <dgm:pt modelId="{0E9E5BFE-6287-4178-A99A-C09CE35325A1}">
      <dgm:prSet/>
      <dgm:spPr/>
      <dgm:t>
        <a:bodyPr/>
        <a:lstStyle/>
        <a:p>
          <a:pPr rtl="0"/>
          <a:r>
            <a:rPr lang="en-US" altLang="zh-CN" dirty="0" smtClean="0"/>
            <a:t>The climate of </a:t>
          </a:r>
          <a:r>
            <a:rPr lang="en-US" altLang="zh-CN" dirty="0" err="1" smtClean="0"/>
            <a:t>Jiangnan</a:t>
          </a:r>
          <a:r>
            <a:rPr lang="en-US" altLang="zh-CN" dirty="0" smtClean="0"/>
            <a:t> was not invariable in history</a:t>
          </a:r>
          <a:endParaRPr lang="zh-CN" dirty="0"/>
        </a:p>
      </dgm:t>
    </dgm:pt>
    <dgm:pt modelId="{A47CF93E-EB6E-413A-8C89-A4E84957925D}" type="parTrans" cxnId="{2C821966-69F9-48AC-9EA9-7527423E4FC7}">
      <dgm:prSet/>
      <dgm:spPr/>
      <dgm:t>
        <a:bodyPr/>
        <a:lstStyle/>
        <a:p>
          <a:endParaRPr lang="zh-CN" altLang="en-US"/>
        </a:p>
      </dgm:t>
    </dgm:pt>
    <dgm:pt modelId="{324D6876-4A30-41E4-8D90-6DA2E49C93EF}" type="sibTrans" cxnId="{2C821966-69F9-48AC-9EA9-7527423E4FC7}">
      <dgm:prSet/>
      <dgm:spPr/>
      <dgm:t>
        <a:bodyPr/>
        <a:lstStyle/>
        <a:p>
          <a:endParaRPr lang="zh-CN" altLang="en-US"/>
        </a:p>
      </dgm:t>
    </dgm:pt>
    <dgm:pt modelId="{B4A58F71-32C7-4823-995F-9942B9FC6E14}">
      <dgm:prSet/>
      <dgm:spPr/>
      <dgm:t>
        <a:bodyPr/>
        <a:lstStyle/>
        <a:p>
          <a:pPr rtl="0"/>
          <a:r>
            <a:rPr lang="de-DE" altLang="zh-CN" dirty="0" smtClean="0"/>
            <a:t>Bai Juyi</a:t>
          </a:r>
          <a:endParaRPr lang="zh-CN" dirty="0"/>
        </a:p>
      </dgm:t>
    </dgm:pt>
    <dgm:pt modelId="{2CE8EA9B-09F3-4CB8-B8F7-6313E12D00B8}" type="parTrans" cxnId="{0BED0D9C-D244-46AA-AC91-2329B72941FF}">
      <dgm:prSet/>
      <dgm:spPr/>
    </dgm:pt>
    <dgm:pt modelId="{D4D8C464-6F2B-4F50-9290-6D798973E13E}" type="sibTrans" cxnId="{0BED0D9C-D244-46AA-AC91-2329B72941FF}">
      <dgm:prSet/>
      <dgm:spPr/>
    </dgm:pt>
    <dgm:pt modelId="{E9ABCDE0-39E2-4494-B4B5-F6822551F160}">
      <dgm:prSet/>
      <dgm:spPr/>
      <dgm:t>
        <a:bodyPr/>
        <a:lstStyle/>
        <a:p>
          <a:pPr rtl="0"/>
          <a:r>
            <a:rPr lang="de-DE" altLang="zh-CN" dirty="0" smtClean="0"/>
            <a:t>Southern Song Dynasty(</a:t>
          </a:r>
          <a:r>
            <a:rPr lang="en-US" altLang="zh-CN" dirty="0" smtClean="0"/>
            <a:t>Lin 'an and Wu Xing)</a:t>
          </a:r>
          <a:endParaRPr lang="zh-CN" dirty="0"/>
        </a:p>
      </dgm:t>
    </dgm:pt>
    <dgm:pt modelId="{CA8F65AF-D27A-4A01-B9EC-98787C8D3162}" type="parTrans" cxnId="{D3910985-E961-4499-A86B-FBB446CC12ED}">
      <dgm:prSet/>
      <dgm:spPr/>
    </dgm:pt>
    <dgm:pt modelId="{FA5B74DB-147A-44BD-8F69-9CD764EFA5DE}" type="sibTrans" cxnId="{D3910985-E961-4499-A86B-FBB446CC12ED}">
      <dgm:prSet/>
      <dgm:spPr/>
    </dgm:pt>
    <dgm:pt modelId="{901E6789-F6A7-4F9F-BA12-BCF9D612AA9A}">
      <dgm:prSet/>
      <dgm:spPr/>
      <dgm:t>
        <a:bodyPr/>
        <a:lstStyle/>
        <a:p>
          <a:pPr rtl="0"/>
          <a:r>
            <a:rPr lang="de-DE" altLang="zh-CN" dirty="0" smtClean="0"/>
            <a:t>Ming and Qing Dynasties</a:t>
          </a:r>
          <a:endParaRPr lang="zh-CN" dirty="0"/>
        </a:p>
      </dgm:t>
    </dgm:pt>
    <dgm:pt modelId="{EEF16205-EB14-41AE-96D8-914CC18CCB28}" type="parTrans" cxnId="{F689E336-46D5-42DA-8424-CB964F72C140}">
      <dgm:prSet/>
      <dgm:spPr/>
    </dgm:pt>
    <dgm:pt modelId="{53F297F1-4169-4FC1-9048-EA06BE6A1A5B}" type="sibTrans" cxnId="{F689E336-46D5-42DA-8424-CB964F72C140}">
      <dgm:prSet/>
      <dgm:spPr/>
    </dgm:pt>
    <dgm:pt modelId="{F6AC23DC-A7BA-4627-8E87-06E582E7DF5C}" type="pres">
      <dgm:prSet presAssocID="{8CC64794-2DFF-4617-9F3C-95024D6A612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931AFE0-E823-4ADD-B2C0-12EB1FC74ECB}" type="pres">
      <dgm:prSet presAssocID="{8CC64794-2DFF-4617-9F3C-95024D6A6128}" presName="cycle" presStyleCnt="0"/>
      <dgm:spPr/>
    </dgm:pt>
    <dgm:pt modelId="{5CD8258F-05EC-4489-98A2-737FC02EE91E}" type="pres">
      <dgm:prSet presAssocID="{8CC64794-2DFF-4617-9F3C-95024D6A6128}" presName="centerShape" presStyleCnt="0"/>
      <dgm:spPr/>
    </dgm:pt>
    <dgm:pt modelId="{3719555D-46BB-4B6E-BA1A-21640692608A}" type="pres">
      <dgm:prSet presAssocID="{8CC64794-2DFF-4617-9F3C-95024D6A6128}" presName="connSite" presStyleLbl="node1" presStyleIdx="0" presStyleCnt="3"/>
      <dgm:spPr/>
    </dgm:pt>
    <dgm:pt modelId="{C0F5CE03-1C0D-48BB-A924-F34F504867D1}" type="pres">
      <dgm:prSet presAssocID="{8CC64794-2DFF-4617-9F3C-95024D6A6128}" presName="visibl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C7641561-8AA4-4679-92AD-CDF6045BD5DE}" type="pres">
      <dgm:prSet presAssocID="{1720967E-AFF9-4D43-ABFD-329C4CFDCC01}" presName="Name25" presStyleLbl="parChTrans1D1" presStyleIdx="0" presStyleCnt="2"/>
      <dgm:spPr/>
    </dgm:pt>
    <dgm:pt modelId="{4908FF7F-31B4-47B3-8784-1E9AAA9DB842}" type="pres">
      <dgm:prSet presAssocID="{EC710828-6610-4647-BB86-34ACB43C3FAC}" presName="node" presStyleCnt="0"/>
      <dgm:spPr/>
    </dgm:pt>
    <dgm:pt modelId="{90E6AC56-CDE8-4486-B751-4DFC236E982C}" type="pres">
      <dgm:prSet presAssocID="{EC710828-6610-4647-BB86-34ACB43C3FAC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3A96FC1-B0D2-41DF-BA72-38B5789F4B94}" type="pres">
      <dgm:prSet presAssocID="{EC710828-6610-4647-BB86-34ACB43C3FAC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0B8F9C-F2E4-47B7-8E5F-FB8D3374C075}" type="pres">
      <dgm:prSet presAssocID="{05FC166C-BA23-41E3-B62A-97743E608F97}" presName="Name25" presStyleLbl="parChTrans1D1" presStyleIdx="1" presStyleCnt="2"/>
      <dgm:spPr/>
    </dgm:pt>
    <dgm:pt modelId="{483A716C-2E4E-478F-BB03-D8D548D70F66}" type="pres">
      <dgm:prSet presAssocID="{DF3B0BF9-1396-40B2-A1B2-976A32740924}" presName="node" presStyleCnt="0"/>
      <dgm:spPr/>
    </dgm:pt>
    <dgm:pt modelId="{64F3F003-DAD2-494B-BF2E-B35C963EC12E}" type="pres">
      <dgm:prSet presAssocID="{DF3B0BF9-1396-40B2-A1B2-976A32740924}" presName="parentNode" presStyleLbl="node1" presStyleIdx="2" presStyleCnt="3" custLinFactNeighborY="-23372">
        <dgm:presLayoutVars>
          <dgm:chMax val="1"/>
          <dgm:bulletEnabled val="1"/>
        </dgm:presLayoutVars>
      </dgm:prSet>
      <dgm:spPr/>
    </dgm:pt>
    <dgm:pt modelId="{6232EB1B-EAFC-42BE-928D-B774555C5CD8}" type="pres">
      <dgm:prSet presAssocID="{DF3B0BF9-1396-40B2-A1B2-976A32740924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E07819C-06C8-4B9A-9F9A-1D5B4E766487}" type="presOf" srcId="{E9ABCDE0-39E2-4494-B4B5-F6822551F160}" destId="{6232EB1B-EAFC-42BE-928D-B774555C5CD8}" srcOrd="0" destOrd="2" presId="urn:microsoft.com/office/officeart/2005/8/layout/radial2"/>
    <dgm:cxn modelId="{0BED0D9C-D244-46AA-AC91-2329B72941FF}" srcId="{DF3B0BF9-1396-40B2-A1B2-976A32740924}" destId="{B4A58F71-32C7-4823-995F-9942B9FC6E14}" srcOrd="1" destOrd="0" parTransId="{2CE8EA9B-09F3-4CB8-B8F7-6313E12D00B8}" sibTransId="{D4D8C464-6F2B-4F50-9290-6D798973E13E}"/>
    <dgm:cxn modelId="{D3091F55-DF24-400F-9969-5FE68108EA2C}" type="presOf" srcId="{B4A58F71-32C7-4823-995F-9942B9FC6E14}" destId="{6232EB1B-EAFC-42BE-928D-B774555C5CD8}" srcOrd="0" destOrd="1" presId="urn:microsoft.com/office/officeart/2005/8/layout/radial2"/>
    <dgm:cxn modelId="{2C821966-69F9-48AC-9EA9-7527423E4FC7}" srcId="{EC710828-6610-4647-BB86-34ACB43C3FAC}" destId="{0E9E5BFE-6287-4178-A99A-C09CE35325A1}" srcOrd="1" destOrd="0" parTransId="{A47CF93E-EB6E-413A-8C89-A4E84957925D}" sibTransId="{324D6876-4A30-41E4-8D90-6DA2E49C93EF}"/>
    <dgm:cxn modelId="{03484232-CE0B-40CC-BF40-E275FDA178A1}" type="presOf" srcId="{8CC64794-2DFF-4617-9F3C-95024D6A6128}" destId="{F6AC23DC-A7BA-4627-8E87-06E582E7DF5C}" srcOrd="0" destOrd="0" presId="urn:microsoft.com/office/officeart/2005/8/layout/radial2"/>
    <dgm:cxn modelId="{2176A228-3041-45FB-B3E6-1D93C83D1B1F}" type="presOf" srcId="{A7C459A8-C41F-4F67-973B-F25260990785}" destId="{73A96FC1-B0D2-41DF-BA72-38B5789F4B94}" srcOrd="0" destOrd="0" presId="urn:microsoft.com/office/officeart/2005/8/layout/radial2"/>
    <dgm:cxn modelId="{35B9EE2B-8169-40C7-BAAF-D272561023F2}" type="presOf" srcId="{DF3B0BF9-1396-40B2-A1B2-976A32740924}" destId="{64F3F003-DAD2-494B-BF2E-B35C963EC12E}" srcOrd="0" destOrd="0" presId="urn:microsoft.com/office/officeart/2005/8/layout/radial2"/>
    <dgm:cxn modelId="{05982BB1-F5D0-4B7C-901B-A6B2BBCF0472}" srcId="{DF3B0BF9-1396-40B2-A1B2-976A32740924}" destId="{35A038B2-346A-41D0-B56D-7986FC7A2146}" srcOrd="0" destOrd="0" parTransId="{CCF41883-AE5F-41D4-8A09-9860FCE47C5D}" sibTransId="{0DDF83AD-AF2F-4806-A47E-6F8236E713E9}"/>
    <dgm:cxn modelId="{DFDE2BE0-A334-4637-A01F-F6DB53585328}" type="presOf" srcId="{1720967E-AFF9-4D43-ABFD-329C4CFDCC01}" destId="{C7641561-8AA4-4679-92AD-CDF6045BD5DE}" srcOrd="0" destOrd="0" presId="urn:microsoft.com/office/officeart/2005/8/layout/radial2"/>
    <dgm:cxn modelId="{BE4D27BE-28BD-460E-A4E7-39F06B0AFEF6}" type="presOf" srcId="{0E9E5BFE-6287-4178-A99A-C09CE35325A1}" destId="{73A96FC1-B0D2-41DF-BA72-38B5789F4B94}" srcOrd="0" destOrd="1" presId="urn:microsoft.com/office/officeart/2005/8/layout/radial2"/>
    <dgm:cxn modelId="{F689E336-46D5-42DA-8424-CB964F72C140}" srcId="{DF3B0BF9-1396-40B2-A1B2-976A32740924}" destId="{901E6789-F6A7-4F9F-BA12-BCF9D612AA9A}" srcOrd="3" destOrd="0" parTransId="{EEF16205-EB14-41AE-96D8-914CC18CCB28}" sibTransId="{53F297F1-4169-4FC1-9048-EA06BE6A1A5B}"/>
    <dgm:cxn modelId="{FEA8BF34-1FCA-4062-963B-45A77F7BCC8A}" srcId="{8CC64794-2DFF-4617-9F3C-95024D6A6128}" destId="{DF3B0BF9-1396-40B2-A1B2-976A32740924}" srcOrd="1" destOrd="0" parTransId="{05FC166C-BA23-41E3-B62A-97743E608F97}" sibTransId="{8F5E2C31-520A-428D-BCA1-CB103A0FAEEC}"/>
    <dgm:cxn modelId="{2686A730-62CB-4ADC-A733-F20AC8F7E862}" srcId="{EC710828-6610-4647-BB86-34ACB43C3FAC}" destId="{A7C459A8-C41F-4F67-973B-F25260990785}" srcOrd="0" destOrd="0" parTransId="{7C9CAD21-2D54-4F15-9423-9F4FEC85E2B1}" sibTransId="{F2610150-BDB7-49BE-826C-BAFAA6BA0BA9}"/>
    <dgm:cxn modelId="{B4188738-9E6B-4EB1-89FA-2E463D8C719E}" srcId="{8CC64794-2DFF-4617-9F3C-95024D6A6128}" destId="{EC710828-6610-4647-BB86-34ACB43C3FAC}" srcOrd="0" destOrd="0" parTransId="{1720967E-AFF9-4D43-ABFD-329C4CFDCC01}" sibTransId="{156ED1C5-14D0-40F7-B18D-D40D54C69EBC}"/>
    <dgm:cxn modelId="{9FEF13D7-F6C0-424E-A42D-C7699CF13E78}" type="presOf" srcId="{901E6789-F6A7-4F9F-BA12-BCF9D612AA9A}" destId="{6232EB1B-EAFC-42BE-928D-B774555C5CD8}" srcOrd="0" destOrd="3" presId="urn:microsoft.com/office/officeart/2005/8/layout/radial2"/>
    <dgm:cxn modelId="{AF1FAA94-8395-47F5-A852-6D0BB668E0C6}" type="presOf" srcId="{35A038B2-346A-41D0-B56D-7986FC7A2146}" destId="{6232EB1B-EAFC-42BE-928D-B774555C5CD8}" srcOrd="0" destOrd="0" presId="urn:microsoft.com/office/officeart/2005/8/layout/radial2"/>
    <dgm:cxn modelId="{D3910985-E961-4499-A86B-FBB446CC12ED}" srcId="{DF3B0BF9-1396-40B2-A1B2-976A32740924}" destId="{E9ABCDE0-39E2-4494-B4B5-F6822551F160}" srcOrd="2" destOrd="0" parTransId="{CA8F65AF-D27A-4A01-B9EC-98787C8D3162}" sibTransId="{FA5B74DB-147A-44BD-8F69-9CD764EFA5DE}"/>
    <dgm:cxn modelId="{EE9E0852-A955-4978-ACF0-5C3395217156}" type="presOf" srcId="{EC710828-6610-4647-BB86-34ACB43C3FAC}" destId="{90E6AC56-CDE8-4486-B751-4DFC236E982C}" srcOrd="0" destOrd="0" presId="urn:microsoft.com/office/officeart/2005/8/layout/radial2"/>
    <dgm:cxn modelId="{55C01755-5E02-4BDE-B637-37C4143BB30B}" type="presOf" srcId="{05FC166C-BA23-41E3-B62A-97743E608F97}" destId="{F40B8F9C-F2E4-47B7-8E5F-FB8D3374C075}" srcOrd="0" destOrd="0" presId="urn:microsoft.com/office/officeart/2005/8/layout/radial2"/>
    <dgm:cxn modelId="{884A6C5D-AEE0-4E94-B8E5-BF4B609F084D}" type="presParOf" srcId="{F6AC23DC-A7BA-4627-8E87-06E582E7DF5C}" destId="{D931AFE0-E823-4ADD-B2C0-12EB1FC74ECB}" srcOrd="0" destOrd="0" presId="urn:microsoft.com/office/officeart/2005/8/layout/radial2"/>
    <dgm:cxn modelId="{18E7CFDA-70A1-4891-A5A1-6869A566B007}" type="presParOf" srcId="{D931AFE0-E823-4ADD-B2C0-12EB1FC74ECB}" destId="{5CD8258F-05EC-4489-98A2-737FC02EE91E}" srcOrd="0" destOrd="0" presId="urn:microsoft.com/office/officeart/2005/8/layout/radial2"/>
    <dgm:cxn modelId="{D3017A54-7DF0-4E17-8033-4EC9A6E90F62}" type="presParOf" srcId="{5CD8258F-05EC-4489-98A2-737FC02EE91E}" destId="{3719555D-46BB-4B6E-BA1A-21640692608A}" srcOrd="0" destOrd="0" presId="urn:microsoft.com/office/officeart/2005/8/layout/radial2"/>
    <dgm:cxn modelId="{878470C9-7FC9-43B5-9F76-5A57C72641C0}" type="presParOf" srcId="{5CD8258F-05EC-4489-98A2-737FC02EE91E}" destId="{C0F5CE03-1C0D-48BB-A924-F34F504867D1}" srcOrd="1" destOrd="0" presId="urn:microsoft.com/office/officeart/2005/8/layout/radial2"/>
    <dgm:cxn modelId="{BBA43C94-A691-46A9-A589-AAF873A50FF0}" type="presParOf" srcId="{D931AFE0-E823-4ADD-B2C0-12EB1FC74ECB}" destId="{C7641561-8AA4-4679-92AD-CDF6045BD5DE}" srcOrd="1" destOrd="0" presId="urn:microsoft.com/office/officeart/2005/8/layout/radial2"/>
    <dgm:cxn modelId="{62474A45-BFD8-4786-A2B1-2AF379CDA174}" type="presParOf" srcId="{D931AFE0-E823-4ADD-B2C0-12EB1FC74ECB}" destId="{4908FF7F-31B4-47B3-8784-1E9AAA9DB842}" srcOrd="2" destOrd="0" presId="urn:microsoft.com/office/officeart/2005/8/layout/radial2"/>
    <dgm:cxn modelId="{43703EE1-082C-427F-8BAE-A4A1F5F3B28D}" type="presParOf" srcId="{4908FF7F-31B4-47B3-8784-1E9AAA9DB842}" destId="{90E6AC56-CDE8-4486-B751-4DFC236E982C}" srcOrd="0" destOrd="0" presId="urn:microsoft.com/office/officeart/2005/8/layout/radial2"/>
    <dgm:cxn modelId="{4A5FE728-4BF8-4215-A65B-C1E7D9E459DF}" type="presParOf" srcId="{4908FF7F-31B4-47B3-8784-1E9AAA9DB842}" destId="{73A96FC1-B0D2-41DF-BA72-38B5789F4B94}" srcOrd="1" destOrd="0" presId="urn:microsoft.com/office/officeart/2005/8/layout/radial2"/>
    <dgm:cxn modelId="{789294B9-CECE-4993-B0EA-8F524D285BED}" type="presParOf" srcId="{D931AFE0-E823-4ADD-B2C0-12EB1FC74ECB}" destId="{F40B8F9C-F2E4-47B7-8E5F-FB8D3374C075}" srcOrd="3" destOrd="0" presId="urn:microsoft.com/office/officeart/2005/8/layout/radial2"/>
    <dgm:cxn modelId="{72C5E304-886C-47A8-9A4F-E109D17F6FE3}" type="presParOf" srcId="{D931AFE0-E823-4ADD-B2C0-12EB1FC74ECB}" destId="{483A716C-2E4E-478F-BB03-D8D548D70F66}" srcOrd="4" destOrd="0" presId="urn:microsoft.com/office/officeart/2005/8/layout/radial2"/>
    <dgm:cxn modelId="{41726CBE-FA1D-40B4-8891-3D8723392B85}" type="presParOf" srcId="{483A716C-2E4E-478F-BB03-D8D548D70F66}" destId="{64F3F003-DAD2-494B-BF2E-B35C963EC12E}" srcOrd="0" destOrd="0" presId="urn:microsoft.com/office/officeart/2005/8/layout/radial2"/>
    <dgm:cxn modelId="{373E9490-24BF-4494-BE7B-157199F5C99F}" type="presParOf" srcId="{483A716C-2E4E-478F-BB03-D8D548D70F66}" destId="{6232EB1B-EAFC-42BE-928D-B774555C5CD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03E91-53A6-432B-9493-82EEDB293937}">
      <dsp:nvSpPr>
        <dsp:cNvPr id="0" name=""/>
        <dsp:cNvSpPr/>
      </dsp:nvSpPr>
      <dsp:spPr>
        <a:xfrm>
          <a:off x="1392608" y="144012"/>
          <a:ext cx="3059363" cy="2456829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/>
            <a:t>Gardens</a:t>
          </a:r>
          <a:endParaRPr lang="zh-CN" altLang="en-US" sz="2400" kern="1200" dirty="0"/>
        </a:p>
      </dsp:txBody>
      <dsp:txXfrm>
        <a:off x="2288675" y="863601"/>
        <a:ext cx="2163296" cy="1737240"/>
      </dsp:txXfrm>
    </dsp:sp>
    <dsp:sp modelId="{38ACAAC3-D87B-4059-A810-EBB0E8BD1603}">
      <dsp:nvSpPr>
        <dsp:cNvPr id="0" name=""/>
        <dsp:cNvSpPr/>
      </dsp:nvSpPr>
      <dsp:spPr>
        <a:xfrm rot="5400000">
          <a:off x="5064935" y="-227142"/>
          <a:ext cx="2456829" cy="3182045"/>
        </a:xfrm>
        <a:prstGeom prst="pieWedg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/>
            <a:t>Characteristics</a:t>
          </a:r>
          <a:endParaRPr lang="zh-CN" altLang="en-US" sz="2400" kern="1200" dirty="0"/>
        </a:p>
      </dsp:txBody>
      <dsp:txXfrm rot="-5400000">
        <a:off x="4702327" y="855055"/>
        <a:ext cx="2250046" cy="1737240"/>
      </dsp:txXfrm>
    </dsp:sp>
    <dsp:sp modelId="{0B5EFED0-4C0C-4478-9476-2A5FB3EBF5C2}">
      <dsp:nvSpPr>
        <dsp:cNvPr id="0" name=""/>
        <dsp:cNvSpPr/>
      </dsp:nvSpPr>
      <dsp:spPr>
        <a:xfrm rot="10800000">
          <a:off x="4647853" y="2871749"/>
          <a:ext cx="3125193" cy="2744880"/>
        </a:xfrm>
        <a:prstGeom prst="pieWedg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/>
            <a:t>Favorable Conditions</a:t>
          </a:r>
          <a:endParaRPr lang="zh-CN" altLang="en-US" sz="2400" kern="1200" dirty="0"/>
        </a:p>
      </dsp:txBody>
      <dsp:txXfrm rot="10800000">
        <a:off x="4647853" y="2871749"/>
        <a:ext cx="2209845" cy="1940923"/>
      </dsp:txXfrm>
    </dsp:sp>
    <dsp:sp modelId="{5735E48E-F64E-4006-90A8-1FEB963A8E66}">
      <dsp:nvSpPr>
        <dsp:cNvPr id="0" name=""/>
        <dsp:cNvSpPr/>
      </dsp:nvSpPr>
      <dsp:spPr>
        <a:xfrm rot="16200000">
          <a:off x="1571925" y="2641810"/>
          <a:ext cx="2744856" cy="3060755"/>
        </a:xfrm>
        <a:prstGeom prst="pieWedg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Famous Poems and Their Translation</a:t>
          </a:r>
          <a:endParaRPr lang="zh-CN" altLang="en-US" sz="2400" kern="1200" dirty="0"/>
        </a:p>
      </dsp:txBody>
      <dsp:txXfrm rot="5400000">
        <a:off x="2310450" y="2799759"/>
        <a:ext cx="2164281" cy="1940906"/>
      </dsp:txXfrm>
    </dsp:sp>
    <dsp:sp modelId="{3E19A2AD-7A45-46D1-9DFD-609701A88E38}">
      <dsp:nvSpPr>
        <dsp:cNvPr id="0" name=""/>
        <dsp:cNvSpPr/>
      </dsp:nvSpPr>
      <dsp:spPr>
        <a:xfrm>
          <a:off x="4157539" y="2273292"/>
          <a:ext cx="828920" cy="720800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09572050-066E-4F40-838F-28C878E67371}">
      <dsp:nvSpPr>
        <dsp:cNvPr id="0" name=""/>
        <dsp:cNvSpPr/>
      </dsp:nvSpPr>
      <dsp:spPr>
        <a:xfrm rot="10800000">
          <a:off x="4157539" y="2550523"/>
          <a:ext cx="828920" cy="720800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2EE5A-3348-4689-A8DA-C174FE76712C}">
      <dsp:nvSpPr>
        <dsp:cNvPr id="0" name=""/>
        <dsp:cNvSpPr/>
      </dsp:nvSpPr>
      <dsp:spPr>
        <a:xfrm>
          <a:off x="0" y="14511"/>
          <a:ext cx="8229600" cy="1031354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altLang="en-US" sz="4300" kern="1200" dirty="0" smtClean="0"/>
            <a:t>Zhan Garden</a:t>
          </a:r>
          <a:endParaRPr lang="zh-CN" altLang="en-US" sz="4300" kern="1200" dirty="0"/>
        </a:p>
      </dsp:txBody>
      <dsp:txXfrm>
        <a:off x="50347" y="64858"/>
        <a:ext cx="8128906" cy="930660"/>
      </dsp:txXfrm>
    </dsp:sp>
    <dsp:sp modelId="{F095777F-1AAB-46AB-A3CA-E082047934F2}">
      <dsp:nvSpPr>
        <dsp:cNvPr id="0" name=""/>
        <dsp:cNvSpPr/>
      </dsp:nvSpPr>
      <dsp:spPr>
        <a:xfrm>
          <a:off x="0" y="1169706"/>
          <a:ext cx="8229600" cy="1031354"/>
        </a:xfrm>
        <a:prstGeom prst="roundRect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altLang="en-US" sz="4300" kern="1200" dirty="0" smtClean="0"/>
            <a:t>The Garden for Lingering in</a:t>
          </a:r>
          <a:endParaRPr lang="zh-CN" altLang="en-US" sz="4300" kern="1200" dirty="0"/>
        </a:p>
      </dsp:txBody>
      <dsp:txXfrm>
        <a:off x="50347" y="1220053"/>
        <a:ext cx="8128906" cy="930660"/>
      </dsp:txXfrm>
    </dsp:sp>
    <dsp:sp modelId="{D9E019CB-8FA5-4CC4-B7B0-3C1676D451E8}">
      <dsp:nvSpPr>
        <dsp:cNvPr id="0" name=""/>
        <dsp:cNvSpPr/>
      </dsp:nvSpPr>
      <dsp:spPr>
        <a:xfrm>
          <a:off x="0" y="2324901"/>
          <a:ext cx="8229600" cy="1031354"/>
        </a:xfrm>
        <a:prstGeom prst="roundRect">
          <a:avLst/>
        </a:prstGeom>
        <a:solidFill>
          <a:schemeClr val="accent2">
            <a:shade val="50000"/>
            <a:hueOff val="-41484"/>
            <a:satOff val="-8409"/>
            <a:lumOff val="462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altLang="en-US" sz="4300" kern="1200" dirty="0" smtClean="0"/>
            <a:t>Humble Administrator Garden</a:t>
          </a:r>
          <a:endParaRPr lang="zh-CN" altLang="en-US" sz="4300" kern="1200" dirty="0"/>
        </a:p>
      </dsp:txBody>
      <dsp:txXfrm>
        <a:off x="50347" y="2375248"/>
        <a:ext cx="8128906" cy="930660"/>
      </dsp:txXfrm>
    </dsp:sp>
    <dsp:sp modelId="{6E54DD8F-D1CE-4911-8B79-74635534208A}">
      <dsp:nvSpPr>
        <dsp:cNvPr id="0" name=""/>
        <dsp:cNvSpPr/>
      </dsp:nvSpPr>
      <dsp:spPr>
        <a:xfrm>
          <a:off x="0" y="3480096"/>
          <a:ext cx="8229600" cy="1031354"/>
        </a:xfrm>
        <a:prstGeom prst="roundRect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altLang="en-US" sz="4300" kern="1200" dirty="0" smtClean="0"/>
            <a:t>Jichang Garden</a:t>
          </a:r>
          <a:endParaRPr lang="zh-CN" altLang="en-US" sz="4300" kern="1200" dirty="0"/>
        </a:p>
      </dsp:txBody>
      <dsp:txXfrm>
        <a:off x="50347" y="3530443"/>
        <a:ext cx="8128906" cy="93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5C658-8919-4AEF-8A6B-6398CBC81DDE}">
      <dsp:nvSpPr>
        <dsp:cNvPr id="0" name=""/>
        <dsp:cNvSpPr/>
      </dsp:nvSpPr>
      <dsp:spPr>
        <a:xfrm>
          <a:off x="0" y="0"/>
          <a:ext cx="4525963" cy="4525963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11342-4C29-4FD3-8AA2-5A918CD3EEE8}">
      <dsp:nvSpPr>
        <dsp:cNvPr id="0" name=""/>
        <dsp:cNvSpPr/>
      </dsp:nvSpPr>
      <dsp:spPr>
        <a:xfrm>
          <a:off x="1532992" y="604666"/>
          <a:ext cx="5966183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1. Stacking stones and water</a:t>
          </a:r>
          <a:endParaRPr lang="zh-CN" sz="2700" kern="1200" dirty="0"/>
        </a:p>
      </dsp:txBody>
      <dsp:txXfrm>
        <a:off x="1585292" y="656966"/>
        <a:ext cx="5861583" cy="966780"/>
      </dsp:txXfrm>
    </dsp:sp>
    <dsp:sp modelId="{C255F965-BF3C-4372-909C-588E0A920A10}">
      <dsp:nvSpPr>
        <dsp:cNvPr id="0" name=""/>
        <dsp:cNvSpPr/>
      </dsp:nvSpPr>
      <dsp:spPr>
        <a:xfrm>
          <a:off x="2160141" y="1684784"/>
          <a:ext cx="5339034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2. Full of different flowers and trees</a:t>
          </a:r>
          <a:endParaRPr lang="zh-CN" sz="2700" kern="1200" dirty="0"/>
        </a:p>
      </dsp:txBody>
      <dsp:txXfrm>
        <a:off x="2212441" y="1737084"/>
        <a:ext cx="5234434" cy="966780"/>
      </dsp:txXfrm>
    </dsp:sp>
    <dsp:sp modelId="{FE16CA78-7325-4685-A508-B31CE2D29751}">
      <dsp:nvSpPr>
        <dsp:cNvPr id="0" name=""/>
        <dsp:cNvSpPr/>
      </dsp:nvSpPr>
      <dsp:spPr>
        <a:xfrm>
          <a:off x="2818661" y="2836911"/>
          <a:ext cx="460809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3. Elegant and simple style</a:t>
          </a:r>
          <a:endParaRPr lang="zh-CN" sz="2700" kern="1200" dirty="0"/>
        </a:p>
      </dsp:txBody>
      <dsp:txXfrm>
        <a:off x="2870961" y="2889211"/>
        <a:ext cx="4503495" cy="9667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B8F9C-F2E4-47B7-8E5F-FB8D3374C075}">
      <dsp:nvSpPr>
        <dsp:cNvPr id="0" name=""/>
        <dsp:cNvSpPr/>
      </dsp:nvSpPr>
      <dsp:spPr>
        <a:xfrm rot="1312404">
          <a:off x="3187268" y="2802898"/>
          <a:ext cx="801203" cy="60380"/>
        </a:xfrm>
        <a:custGeom>
          <a:avLst/>
          <a:gdLst/>
          <a:ahLst/>
          <a:cxnLst/>
          <a:rect l="0" t="0" r="0" b="0"/>
          <a:pathLst>
            <a:path>
              <a:moveTo>
                <a:pt x="0" y="30190"/>
              </a:moveTo>
              <a:lnTo>
                <a:pt x="801203" y="3019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41561-8AA4-4679-92AD-CDF6045BD5DE}">
      <dsp:nvSpPr>
        <dsp:cNvPr id="0" name=""/>
        <dsp:cNvSpPr/>
      </dsp:nvSpPr>
      <dsp:spPr>
        <a:xfrm rot="19860939">
          <a:off x="3159682" y="1433762"/>
          <a:ext cx="901025" cy="60380"/>
        </a:xfrm>
        <a:custGeom>
          <a:avLst/>
          <a:gdLst/>
          <a:ahLst/>
          <a:cxnLst/>
          <a:rect l="0" t="0" r="0" b="0"/>
          <a:pathLst>
            <a:path>
              <a:moveTo>
                <a:pt x="0" y="30190"/>
              </a:moveTo>
              <a:lnTo>
                <a:pt x="901025" y="3019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5CE03-1C0D-48BB-A924-F34F504867D1}">
      <dsp:nvSpPr>
        <dsp:cNvPr id="0" name=""/>
        <dsp:cNvSpPr/>
      </dsp:nvSpPr>
      <dsp:spPr>
        <a:xfrm>
          <a:off x="670168" y="765369"/>
          <a:ext cx="2995223" cy="299522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E6AC56-CDE8-4486-B751-4DFC236E982C}">
      <dsp:nvSpPr>
        <dsp:cNvPr id="0" name=""/>
        <dsp:cNvSpPr/>
      </dsp:nvSpPr>
      <dsp:spPr>
        <a:xfrm>
          <a:off x="3899277" y="1021"/>
          <a:ext cx="1676748" cy="167674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Natural Conditions</a:t>
          </a:r>
          <a:endParaRPr lang="zh-CN" sz="2000" kern="1200" dirty="0"/>
        </a:p>
      </dsp:txBody>
      <dsp:txXfrm>
        <a:off x="4144831" y="246575"/>
        <a:ext cx="1185640" cy="1185640"/>
      </dsp:txXfrm>
    </dsp:sp>
    <dsp:sp modelId="{73A96FC1-B0D2-41DF-BA72-38B5789F4B94}">
      <dsp:nvSpPr>
        <dsp:cNvPr id="0" name=""/>
        <dsp:cNvSpPr/>
      </dsp:nvSpPr>
      <dsp:spPr>
        <a:xfrm>
          <a:off x="5743700" y="1021"/>
          <a:ext cx="2515123" cy="167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altLang="zh-CN" sz="1600" kern="1200" dirty="0" smtClean="0"/>
            <a:t>Warm and humid climate</a:t>
          </a:r>
          <a:endParaRPr lang="zh-C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1600" kern="1200" dirty="0" smtClean="0"/>
            <a:t>The climate of </a:t>
          </a:r>
          <a:r>
            <a:rPr lang="en-US" altLang="zh-CN" sz="1600" kern="1200" dirty="0" err="1" smtClean="0"/>
            <a:t>Jiangnan</a:t>
          </a:r>
          <a:r>
            <a:rPr lang="en-US" altLang="zh-CN" sz="1600" kern="1200" dirty="0" smtClean="0"/>
            <a:t> was not invariable in history</a:t>
          </a:r>
          <a:endParaRPr lang="zh-CN" sz="1600" kern="1200" dirty="0"/>
        </a:p>
      </dsp:txBody>
      <dsp:txXfrm>
        <a:off x="5743700" y="1021"/>
        <a:ext cx="2515123" cy="1676748"/>
      </dsp:txXfrm>
    </dsp:sp>
    <dsp:sp modelId="{64F3F003-DAD2-494B-BF2E-B35C963EC12E}">
      <dsp:nvSpPr>
        <dsp:cNvPr id="0" name=""/>
        <dsp:cNvSpPr/>
      </dsp:nvSpPr>
      <dsp:spPr>
        <a:xfrm>
          <a:off x="3899277" y="2456303"/>
          <a:ext cx="1676748" cy="167674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Historic Condition</a:t>
          </a:r>
          <a:endParaRPr lang="zh-CN" sz="2000" kern="1200" dirty="0"/>
        </a:p>
      </dsp:txBody>
      <dsp:txXfrm>
        <a:off x="4144831" y="2701857"/>
        <a:ext cx="1185640" cy="1185640"/>
      </dsp:txXfrm>
    </dsp:sp>
    <dsp:sp modelId="{6232EB1B-EAFC-42BE-928D-B774555C5CD8}">
      <dsp:nvSpPr>
        <dsp:cNvPr id="0" name=""/>
        <dsp:cNvSpPr/>
      </dsp:nvSpPr>
      <dsp:spPr>
        <a:xfrm>
          <a:off x="5743700" y="2456303"/>
          <a:ext cx="2515123" cy="167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1600" kern="1200" dirty="0" smtClean="0"/>
            <a:t>Relocation of the Jin dynasty</a:t>
          </a:r>
          <a:endParaRPr lang="zh-C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altLang="zh-CN" sz="1600" kern="1200" dirty="0" smtClean="0"/>
            <a:t>Bai Juyi</a:t>
          </a:r>
          <a:endParaRPr lang="zh-C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altLang="zh-CN" sz="1600" kern="1200" dirty="0" smtClean="0"/>
            <a:t>Southern Song Dynasty(</a:t>
          </a:r>
          <a:r>
            <a:rPr lang="en-US" altLang="zh-CN" sz="1600" kern="1200" dirty="0" smtClean="0"/>
            <a:t>Lin 'an and Wu Xing)</a:t>
          </a:r>
          <a:endParaRPr lang="zh-CN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altLang="zh-CN" sz="1600" kern="1200" dirty="0" smtClean="0"/>
            <a:t>Ming and Qing Dynasties</a:t>
          </a:r>
          <a:endParaRPr lang="zh-CN" sz="1600" kern="1200" dirty="0"/>
        </a:p>
      </dsp:txBody>
      <dsp:txXfrm>
        <a:off x="5743700" y="2456303"/>
        <a:ext cx="2515123" cy="1676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Gardens </a:t>
            </a:r>
            <a:r>
              <a:rPr lang="en-US" altLang="zh-CN" dirty="0"/>
              <a:t>on the Yangtze Delta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 smtClean="0"/>
              <a:t>Reporter: Zhang </a:t>
            </a:r>
            <a:r>
              <a:rPr lang="en-US" altLang="zh-CN" dirty="0" err="1" smtClean="0"/>
              <a:t>Yuxing</a:t>
            </a:r>
            <a:endParaRPr lang="en-US" altLang="zh-CN" dirty="0" smtClean="0"/>
          </a:p>
          <a:p>
            <a:pPr algn="r"/>
            <a:r>
              <a:rPr lang="en-US" altLang="zh-CN" dirty="0" smtClean="0"/>
              <a:t>Team member: </a:t>
            </a:r>
            <a:r>
              <a:rPr lang="en-US" altLang="zh-CN" dirty="0" err="1" smtClean="0"/>
              <a:t>Xie</a:t>
            </a:r>
            <a:r>
              <a:rPr lang="en-US" altLang="zh-CN" dirty="0" smtClean="0"/>
              <a:t> Fan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1889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31141" y="2967335"/>
            <a:ext cx="7481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Thanks for your listening!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426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Content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072932"/>
              </p:ext>
            </p:extLst>
          </p:nvPr>
        </p:nvGraphicFramePr>
        <p:xfrm>
          <a:off x="0" y="1196752"/>
          <a:ext cx="91440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62990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Gardens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85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8391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2EE5A-3348-4689-A8DA-C174FE7671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BA2EE5A-3348-4689-A8DA-C174FE7671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95777F-1AAB-46AB-A3CA-E08204793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095777F-1AAB-46AB-A3CA-E082047934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E019CB-8FA5-4CC4-B7B0-3C1676D451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D9E019CB-8FA5-4CC4-B7B0-3C1676D451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54DD8F-D1CE-4911-8B79-746355342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E54DD8F-D1CE-4911-8B79-7463553420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890204"/>
            <a:ext cx="4176464" cy="259046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7355"/>
            <a:ext cx="4309909" cy="242432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74" y="188640"/>
            <a:ext cx="4442551" cy="295232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22" y="327753"/>
            <a:ext cx="4117487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45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Characteristics</a:t>
            </a:r>
            <a:endParaRPr lang="zh-CN" altLang="en-US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604721"/>
              </p:ext>
            </p:extLst>
          </p:nvPr>
        </p:nvGraphicFramePr>
        <p:xfrm>
          <a:off x="457200" y="1600200"/>
          <a:ext cx="74991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289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B5C658-8919-4AEF-8A6B-6398CBC81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7CB5C658-8919-4AEF-8A6B-6398CBC81D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011342-4C29-4FD3-8AA2-5A918CD3E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B6011342-4C29-4FD3-8AA2-5A918CD3EE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255F965-BF3C-4372-909C-588E0A920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C255F965-BF3C-4372-909C-588E0A920A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16CA78-7325-4685-A508-B31CE2D29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FE16CA78-7325-4685-A508-B31CE2D297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CN" dirty="0"/>
              <a:t>Favorable Conditions</a:t>
            </a:r>
            <a:endParaRPr lang="zh-CN" alt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348731"/>
              </p:ext>
            </p:extLst>
          </p:nvPr>
        </p:nvGraphicFramePr>
        <p:xfrm>
          <a:off x="107504" y="1600200"/>
          <a:ext cx="892899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490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 Famous </a:t>
            </a:r>
            <a:r>
              <a:rPr lang="en-US" altLang="zh-CN" dirty="0" smtClean="0"/>
              <a:t>Poems </a:t>
            </a:r>
            <a:r>
              <a:rPr lang="en-US" altLang="zh-CN" dirty="0"/>
              <a:t>and </a:t>
            </a:r>
            <a:r>
              <a:rPr lang="en-US" altLang="zh-CN" dirty="0" smtClean="0"/>
              <a:t>Their </a:t>
            </a:r>
            <a:r>
              <a:rPr lang="en-US" altLang="zh-CN" dirty="0"/>
              <a:t>Translation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SL: </a:t>
            </a:r>
            <a:r>
              <a:rPr lang="zh-CN" altLang="en-US" dirty="0" smtClean="0"/>
              <a:t>江南园林</a:t>
            </a:r>
            <a:r>
              <a:rPr lang="zh-CN" altLang="en-US" dirty="0"/>
              <a:t>甲天下，苏州园林甲江南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TL: </a:t>
            </a:r>
            <a:r>
              <a:rPr lang="en-US" altLang="zh-CN" dirty="0"/>
              <a:t>Gardens on the Yangtze Delta are the best in China, and among them the gardens of Suzhou are the </a:t>
            </a:r>
            <a:r>
              <a:rPr lang="en-US" altLang="zh-CN" dirty="0" smtClean="0"/>
              <a:t>best.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43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Famous Poems and Their Translation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CN" altLang="en-US" dirty="0"/>
              <a:t>饮酒</a:t>
            </a:r>
          </a:p>
          <a:p>
            <a:pPr algn="ctr"/>
            <a:r>
              <a:rPr lang="zh-CN" altLang="en-US" dirty="0"/>
              <a:t>结庐在人境，而无车马喧。</a:t>
            </a:r>
          </a:p>
          <a:p>
            <a:pPr algn="ctr"/>
            <a:r>
              <a:rPr lang="zh-CN" altLang="en-US" dirty="0"/>
              <a:t>问君何能尔？心远地自偏。</a:t>
            </a:r>
          </a:p>
          <a:p>
            <a:pPr algn="ctr"/>
            <a:r>
              <a:rPr lang="zh-CN" altLang="en-US" dirty="0"/>
              <a:t>采菊东篱下，悠然见南山。</a:t>
            </a:r>
          </a:p>
          <a:p>
            <a:pPr algn="ctr"/>
            <a:r>
              <a:rPr lang="zh-CN" altLang="en-US" dirty="0"/>
              <a:t>山气日夕佳，飞鸟相与还。</a:t>
            </a:r>
          </a:p>
          <a:p>
            <a:pPr algn="ctr"/>
            <a:r>
              <a:rPr lang="zh-CN" altLang="en-US" dirty="0"/>
              <a:t>此中有真意，欲辨已忘言。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506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Famous Poems and Their Translation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altLang="zh-CN" dirty="0"/>
              <a:t>Drinking </a:t>
            </a:r>
            <a:r>
              <a:rPr lang="en-US" altLang="zh-CN" dirty="0" smtClean="0"/>
              <a:t>Wine</a:t>
            </a:r>
          </a:p>
          <a:p>
            <a:pPr algn="ctr"/>
            <a:endParaRPr lang="en-US" altLang="zh-CN" dirty="0"/>
          </a:p>
          <a:p>
            <a:pPr algn="ctr"/>
            <a:r>
              <a:rPr lang="en-US" altLang="zh-CN" dirty="0"/>
              <a:t>One builds a house on human territory, yet there is no sound of cart or horse.</a:t>
            </a:r>
          </a:p>
          <a:p>
            <a:pPr algn="ctr"/>
            <a:r>
              <a:rPr lang="en-US" altLang="zh-CN" dirty="0"/>
              <a:t>One asks you how this can be so, But your mind is a distant place, self-absorbed.</a:t>
            </a:r>
          </a:p>
          <a:p>
            <a:pPr algn="ctr"/>
            <a:r>
              <a:rPr lang="en-US" altLang="zh-CN" dirty="0"/>
              <a:t>Picking chrysanthemums under the eastern fence, one pensively views the southern mountains.</a:t>
            </a:r>
          </a:p>
          <a:p>
            <a:pPr algn="ctr"/>
            <a:r>
              <a:rPr lang="en-US" altLang="zh-CN" dirty="0"/>
              <a:t>The mountain air and sunset are beautiful; flying birds return together.</a:t>
            </a:r>
          </a:p>
          <a:p>
            <a:pPr algn="ctr"/>
            <a:r>
              <a:rPr lang="en-US" altLang="zh-CN" dirty="0"/>
              <a:t>There is true meaning in this; desiring argument, one stops and forgets to speak.</a:t>
            </a:r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544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289</Words>
  <Application>Microsoft Office PowerPoint</Application>
  <PresentationFormat>全屏显示(4:3)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Gardens on the Yangtze Delta</vt:lpstr>
      <vt:lpstr>Content</vt:lpstr>
      <vt:lpstr>Gardens</vt:lpstr>
      <vt:lpstr>PowerPoint 演示文稿</vt:lpstr>
      <vt:lpstr>Characteristics</vt:lpstr>
      <vt:lpstr>Favorable Conditions</vt:lpstr>
      <vt:lpstr> Famous Poems and Their Translation</vt:lpstr>
      <vt:lpstr>Famous Poems and Their Translation</vt:lpstr>
      <vt:lpstr>Famous Poems and Their Translation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Garden on the Yangtze Delta</dc:title>
  <dc:creator>wtsd</dc:creator>
  <cp:lastModifiedBy>wtsd</cp:lastModifiedBy>
  <cp:revision>2</cp:revision>
  <dcterms:created xsi:type="dcterms:W3CDTF">2020-11-08T01:47:46Z</dcterms:created>
  <dcterms:modified xsi:type="dcterms:W3CDTF">2020-11-08T08:19:03Z</dcterms:modified>
</cp:coreProperties>
</file>