
<file path=[Content_Types].xml><?xml version="1.0" encoding="utf-8"?>
<Types xmlns="http://schemas.openxmlformats.org/package/2006/content-types">
  <Default ContentType="image/jpeg" Extension="jpeg"/>
  <Default ContentType="image/.jpg" Extension="jpg"/>
  <Default ContentType="video/mp4" Extension="mp4"/>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app.xml" Type="http://schemas.openxmlformats.org/officeDocument/2006/relationships/extended-properties"/><Relationship Id="rId3" Target="docProps/core.xml" Type="http://schemas.openxmlformats.org/package/2006/relationships/metadata/core-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6"/>
  </p:notesMasterIdLst>
  <p:sldIdLst>
    <p:sldId id="256" r:id="rId4"/>
    <p:sldId id="269" r:id="rId5"/>
    <p:sldId id="260" r:id="rId7"/>
    <p:sldId id="322" r:id="rId8"/>
    <p:sldId id="323" r:id="rId9"/>
    <p:sldId id="330" r:id="rId10"/>
    <p:sldId id="340" r:id="rId11"/>
    <p:sldId id="271" r:id="rId12"/>
    <p:sldId id="297" r:id="rId13"/>
    <p:sldId id="325" r:id="rId14"/>
    <p:sldId id="341" r:id="rId15"/>
    <p:sldId id="331" r:id="rId16"/>
    <p:sldId id="332" r:id="rId17"/>
    <p:sldId id="366" r:id="rId18"/>
    <p:sldId id="334" r:id="rId19"/>
    <p:sldId id="368" r:id="rId20"/>
    <p:sldId id="342" r:id="rId21"/>
    <p:sldId id="333" r:id="rId22"/>
    <p:sldId id="367" r:id="rId23"/>
    <p:sldId id="369" r:id="rId24"/>
    <p:sldId id="270"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70" autoAdjust="0"/>
  </p:normalViewPr>
  <p:slideViewPr>
    <p:cSldViewPr snapToGrid="0" showGuides="1">
      <p:cViewPr>
        <p:scale>
          <a:sx n="110" d="100"/>
          <a:sy n="110" d="100"/>
        </p:scale>
        <p:origin x="-594" y="-210"/>
      </p:cViewPr>
      <p:guideLst>
        <p:guide orient="horz" pos="218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theme/theme1.xml" Type="http://schemas.openxmlformats.org/officeDocument/2006/relationships/theme"/><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presProps.xml" Type="http://schemas.openxmlformats.org/officeDocument/2006/relationships/presProps"/><Relationship Id="rId27" Target="viewProps.xml" Type="http://schemas.openxmlformats.org/officeDocument/2006/relationships/viewProps"/><Relationship Id="rId28" Target="tableStyles.xml" Type="http://schemas.openxmlformats.org/officeDocument/2006/relationships/tableStyles"/><Relationship Id="rId29" Target="tags/tag65.xml" Type="http://schemas.openxmlformats.org/officeDocument/2006/relationships/tags"/><Relationship Id="rId3" Target="slideMasters/slideMaster2.xml" Type="http://schemas.openxmlformats.org/officeDocument/2006/relationships/slideMaster"/><Relationship Id="rId4" Target="slides/slide1.xml" Type="http://schemas.openxmlformats.org/officeDocument/2006/relationships/slide"/><Relationship Id="rId5" Target="slides/slide2.xml" Type="http://schemas.openxmlformats.org/officeDocument/2006/relationships/slide"/><Relationship Id="rId6" Target="notesMasters/notesMaster1.xml" Type="http://schemas.openxmlformats.org/officeDocument/2006/relationships/notesMaster"/><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4F669-36A6-4780-A75D-DF8AFA9E380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50129-3C63-404E-AEA3-8E0415B08149}"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模板来自于： 第一PPT https://www.1ppt.com/</a:t>
            </a:r>
            <a:endParaRPr lang="zh-CN" altLang="en-US"/>
          </a:p>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模板来自于： 第一PPT https://www.1ppt.com/</a:t>
            </a:r>
            <a:endParaRPr lang="zh-CN" altLang="en-US"/>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模板来自于： 第一PPT https://www.1ppt.com/</a:t>
            </a:r>
            <a:endParaRPr lang="zh-CN" altLang="en-US"/>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http://www.1ppt.com/hangye/" TargetMode="External" Type="http://schemas.openxmlformats.org/officeDocument/2006/relationships/hyperlink"/></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3"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4"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5"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8"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9" name="页脚占位符 7"/>
          <p:cNvSpPr>
            <a:spLocks noGrp="1"/>
          </p:cNvSpPr>
          <p:nvPr>
            <p:ph type="ftr" sz="quarter" idx="11"/>
          </p:nvPr>
        </p:nvSpPr>
        <p:spPr>
          <a:xfrm>
            <a:off x="4038600" y="6356350"/>
            <a:ext cx="4114800" cy="365125"/>
          </a:xfrm>
        </p:spPr>
        <p:txBody>
          <a:bodyPr/>
          <a:lstStyle/>
          <a:p>
            <a:endParaRPr lang="zh-CN" altLang="en-US"/>
          </a:p>
        </p:txBody>
      </p:sp>
      <p:sp>
        <p:nvSpPr>
          <p:cNvPr id="10"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fld>
            <a:endParaRPr lang="zh-CN" altLang="en-US"/>
          </a:p>
        </p:txBody>
      </p:sp>
    </p:spTree>
  </p:cSld>
  <p:clrMapOvr>
    <a:masterClrMapping/>
  </p:clrMapOvr>
  <p:transition/>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500" advClick="0" advTm="5000">
        <p:checker/>
      </p:transition>
    </mc:Choice>
    <mc:Fallback>
      <p:transition spd="slow" advClick="0" advTm="5000">
        <p:checker/>
      </p:transition>
    </mc:Fallback>
  </mc:AlternateContent>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media/image1.jpeg" Type="http://schemas.openxmlformats.org/officeDocument/2006/relationships/image"/><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2"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5" cstate="screen"/>
          <a:stretch>
            <a:fillRect/>
          </a:stretch>
        </p:blipFill>
        <p:spPr>
          <a:xfrm>
            <a:off x="0" y="1052286"/>
            <a:ext cx="12192000" cy="5805714"/>
          </a:xfrm>
          <a:prstGeom prst="rect">
            <a:avLst/>
          </a:prstGeom>
        </p:spPr>
      </p:pic>
      <p:pic>
        <p:nvPicPr>
          <p:cNvPr id="8" name="图片 7"/>
          <p:cNvPicPr>
            <a:picLocks noChangeAspect="1"/>
          </p:cNvPicPr>
          <p:nvPr userDrawn="1"/>
        </p:nvPicPr>
        <p:blipFill>
          <a:blip r:embed="rId5" cstate="screen"/>
          <a:stretch>
            <a:fillRect/>
          </a:stretch>
        </p:blipFill>
        <p:spPr>
          <a:xfrm>
            <a:off x="0" y="0"/>
            <a:ext cx="12192000" cy="58057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media/image18.png" Type="http://schemas.openxmlformats.org/officeDocument/2006/relationships/image"/><Relationship Id="rId2" Target="../slideLayouts/slideLayout4.xml" Type="http://schemas.openxmlformats.org/officeDocument/2006/relationships/slideLayout"/><Relationship Id="rId3" Target="../notesSlides/notesSlide7.xml" Type="http://schemas.openxmlformats.org/officeDocument/2006/relationships/notesSlide"/></Relationships>
</file>

<file path=ppt/slides/_rels/slide11.xml.rels><?xml version="1.0" encoding="UTF-8" standalone="yes"?><Relationships xmlns="http://schemas.openxmlformats.org/package/2006/relationships"><Relationship Id="rId1" Target="../media/image9.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slideLayouts/slideLayout2.xml" Type="http://schemas.openxmlformats.org/officeDocument/2006/relationships/slideLayout"/><Relationship Id="rId5" Target="../notesSlides/notesSlide8.xml" Type="http://schemas.openxmlformats.org/officeDocument/2006/relationships/notesSlide"/></Relationships>
</file>

<file path=ppt/slides/_rels/slide12.xml.rels><?xml version="1.0" encoding="UTF-8" standalone="yes"?><Relationships xmlns="http://schemas.openxmlformats.org/package/2006/relationships"><Relationship Id="rId1" Target="../media/image19.png" Type="http://schemas.openxmlformats.org/officeDocument/2006/relationships/image"/><Relationship Id="rId2" Target="../slideLayouts/slideLayout4.xml" Type="http://schemas.openxmlformats.org/officeDocument/2006/relationships/slideLayout"/><Relationship Id="rId3" Target="../notesSlides/notesSlide9.xml" Type="http://schemas.openxmlformats.org/officeDocument/2006/relationships/notesSlide"/></Relationships>
</file>

<file path=ppt/slides/_rels/slide13.xml.rels><?xml version="1.0" encoding="UTF-8" standalone="yes"?><Relationships xmlns="http://schemas.openxmlformats.org/package/2006/relationships"><Relationship Id="rId1" Target="../media/image20.png" Type="http://schemas.openxmlformats.org/officeDocument/2006/relationships/image"/><Relationship Id="rId2" Target="../slideLayouts/slideLayout4.xml" Type="http://schemas.openxmlformats.org/officeDocument/2006/relationships/slideLayout"/><Relationship Id="rId3" Target="../notesSlides/notesSlide10.xml" Type="http://schemas.openxmlformats.org/officeDocument/2006/relationships/notesSlide"/></Relationships>
</file>

<file path=ppt/slides/_rels/slide14.xml.rels><?xml version="1.0" encoding="UTF-8" standalone="yes"?><Relationships xmlns="http://schemas.openxmlformats.org/package/2006/relationships"><Relationship Id="rId1" Target="../media/image9.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slideLayouts/slideLayout2.xml" Type="http://schemas.openxmlformats.org/officeDocument/2006/relationships/slideLayout"/><Relationship Id="rId5" Target="../notesSlides/notesSlide11.xml" Type="http://schemas.openxmlformats.org/officeDocument/2006/relationships/notesSlide"/></Relationships>
</file>

<file path=ppt/slides/_rels/slide15.xml.rels><?xml version="1.0" encoding="UTF-8" standalone="yes"?><Relationships xmlns="http://schemas.openxmlformats.org/package/2006/relationships"><Relationship Id="rId1" Target="../media/image21.png" Type="http://schemas.openxmlformats.org/officeDocument/2006/relationships/image"/><Relationship Id="rId2" Target="../slideLayouts/slideLayout4.xml" Type="http://schemas.openxmlformats.org/officeDocument/2006/relationships/slideLayout"/><Relationship Id="rId3" Target="../notesSlides/notesSlide12.xml" Type="http://schemas.openxmlformats.org/officeDocument/2006/relationships/notesSlide"/></Relationships>
</file>

<file path=ppt/slides/_rels/slide16.xml.rels><?xml version="1.0" encoding="UTF-8" standalone="yes"?><Relationships xmlns="http://schemas.openxmlformats.org/package/2006/relationships"><Relationship Id="rId1" Target="../media/image22.png" Type="http://schemas.openxmlformats.org/officeDocument/2006/relationships/image"/><Relationship Id="rId2" Target="../media/image23.png" Type="http://schemas.openxmlformats.org/officeDocument/2006/relationships/image"/><Relationship Id="rId3" Target="../slideLayouts/slideLayout4.xml" Type="http://schemas.openxmlformats.org/officeDocument/2006/relationships/slideLayout"/></Relationships>
</file>

<file path=ppt/slides/_rels/slide17.xml.rels><?xml version="1.0" encoding="UTF-8" standalone="yes"?><Relationships xmlns="http://schemas.openxmlformats.org/package/2006/relationships"><Relationship Id="rId1" Target="../media/image9.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slideLayouts/slideLayout2.xml" Type="http://schemas.openxmlformats.org/officeDocument/2006/relationships/slideLayout"/><Relationship Id="rId5"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media/media2.mp4" Type="http://schemas.openxmlformats.org/officeDocument/2006/relationships/video"/><Relationship Id="rId2" Target="../media/media2.mp4" Type="http://schemas.microsoft.com/office/2007/relationships/media"/><Relationship Id="rId3" Target="../tags/tag64.xml" Type="http://schemas.openxmlformats.org/officeDocument/2006/relationships/tags"/><Relationship Id="rId4" Target="../media/image24.png" Type="http://schemas.openxmlformats.org/officeDocument/2006/relationships/image"/><Relationship Id="rId5" Target="../slideLayouts/slideLayout4.xml" Type="http://schemas.openxmlformats.org/officeDocument/2006/relationships/slideLayout"/><Relationship Id="rId6" Target="../notesSlides/notesSlide14.xml" Type="http://schemas.openxmlformats.org/officeDocument/2006/relationships/notesSlide"/></Relationships>
</file>

<file path=ppt/slides/_rels/slide19.xml.rels><?xml version="1.0" encoding="UTF-8" standalone="yes"?><Relationships xmlns="http://schemas.openxmlformats.org/package/2006/relationships"><Relationship Id="rId1" Target="../media/image25.png" Type="http://schemas.openxmlformats.org/officeDocument/2006/relationships/image"/><Relationship Id="rId2" Target="../slideLayouts/slideLayout4.xml" Type="http://schemas.openxmlformats.org/officeDocument/2006/relationships/slideLayout"/></Relationships>
</file>

<file path=ppt/slides/_rels/slide2.xml.rels><?xml version="1.0" encoding="UTF-8" standalone="yes"?><Relationships xmlns="http://schemas.openxmlformats.org/package/2006/relationships"><Relationship Id="rId1" Target="../media/image8.png" Type="http://schemas.openxmlformats.org/officeDocument/2006/relationships/image"/><Relationship Id="rId10" Target="../tags/tag9.xml" Type="http://schemas.openxmlformats.org/officeDocument/2006/relationships/tags"/><Relationship Id="rId11" Target="../tags/tag10.xml" Type="http://schemas.openxmlformats.org/officeDocument/2006/relationships/tags"/><Relationship Id="rId12" Target="../tags/tag11.xml" Type="http://schemas.openxmlformats.org/officeDocument/2006/relationships/tags"/><Relationship Id="rId13" Target="../media/image2.png" Type="http://schemas.openxmlformats.org/officeDocument/2006/relationships/image"/><Relationship Id="rId14" Target="../tags/tag12.xml" Type="http://schemas.openxmlformats.org/officeDocument/2006/relationships/tags"/><Relationship Id="rId15" Target="../media/image3.png" Type="http://schemas.openxmlformats.org/officeDocument/2006/relationships/image"/><Relationship Id="rId16" Target="../tags/tag13.xml" Type="http://schemas.openxmlformats.org/officeDocument/2006/relationships/tags"/><Relationship Id="rId17" Target="../tags/tag14.xml" Type="http://schemas.openxmlformats.org/officeDocument/2006/relationships/tags"/><Relationship Id="rId18" Target="../tags/tag15.xml" Type="http://schemas.openxmlformats.org/officeDocument/2006/relationships/tags"/><Relationship Id="rId19" Target="../tags/tag16.xml" Type="http://schemas.openxmlformats.org/officeDocument/2006/relationships/tags"/><Relationship Id="rId2" Target="../tags/tag1.xml" Type="http://schemas.openxmlformats.org/officeDocument/2006/relationships/tags"/><Relationship Id="rId20" Target="../tags/tag17.xml" Type="http://schemas.openxmlformats.org/officeDocument/2006/relationships/tags"/><Relationship Id="rId21" Target="../tags/tag18.xml" Type="http://schemas.openxmlformats.org/officeDocument/2006/relationships/tags"/><Relationship Id="rId22" Target="../tags/tag19.xml" Type="http://schemas.openxmlformats.org/officeDocument/2006/relationships/tags"/><Relationship Id="rId23" Target="../tags/tag20.xml" Type="http://schemas.openxmlformats.org/officeDocument/2006/relationships/tags"/><Relationship Id="rId24" Target="../tags/tag21.xml" Type="http://schemas.openxmlformats.org/officeDocument/2006/relationships/tags"/><Relationship Id="rId25" Target="../tags/tag22.xml" Type="http://schemas.openxmlformats.org/officeDocument/2006/relationships/tags"/><Relationship Id="rId26" Target="../tags/tag23.xml" Type="http://schemas.openxmlformats.org/officeDocument/2006/relationships/tags"/><Relationship Id="rId27" Target="../tags/tag24.xml" Type="http://schemas.openxmlformats.org/officeDocument/2006/relationships/tags"/><Relationship Id="rId28" Target="../tags/tag25.xml" Type="http://schemas.openxmlformats.org/officeDocument/2006/relationships/tags"/><Relationship Id="rId29" Target="../tags/tag26.xml" Type="http://schemas.openxmlformats.org/officeDocument/2006/relationships/tags"/><Relationship Id="rId3" Target="../tags/tag2.xml" Type="http://schemas.openxmlformats.org/officeDocument/2006/relationships/tags"/><Relationship Id="rId30" Target="../tags/tag27.xml" Type="http://schemas.openxmlformats.org/officeDocument/2006/relationships/tags"/><Relationship Id="rId31" Target="../tags/tag28.xml" Type="http://schemas.openxmlformats.org/officeDocument/2006/relationships/tags"/><Relationship Id="rId32" Target="../tags/tag29.xml" Type="http://schemas.openxmlformats.org/officeDocument/2006/relationships/tags"/><Relationship Id="rId33" Target="../tags/tag30.xml" Type="http://schemas.openxmlformats.org/officeDocument/2006/relationships/tags"/><Relationship Id="rId34" Target="../tags/tag31.xml" Type="http://schemas.openxmlformats.org/officeDocument/2006/relationships/tags"/><Relationship Id="rId35" Target="../tags/tag32.xml" Type="http://schemas.openxmlformats.org/officeDocument/2006/relationships/tags"/><Relationship Id="rId36" Target="../tags/tag33.xml" Type="http://schemas.openxmlformats.org/officeDocument/2006/relationships/tags"/><Relationship Id="rId37" Target="../tags/tag34.xml" Type="http://schemas.openxmlformats.org/officeDocument/2006/relationships/tags"/><Relationship Id="rId38" Target="../tags/tag35.xml" Type="http://schemas.openxmlformats.org/officeDocument/2006/relationships/tags"/><Relationship Id="rId39" Target="../tags/tag36.xml" Type="http://schemas.openxmlformats.org/officeDocument/2006/relationships/tags"/><Relationship Id="rId4" Target="../tags/tag3.xml" Type="http://schemas.openxmlformats.org/officeDocument/2006/relationships/tags"/><Relationship Id="rId40" Target="../tags/tag37.xml" Type="http://schemas.openxmlformats.org/officeDocument/2006/relationships/tags"/><Relationship Id="rId41" Target="../tags/tag38.xml" Type="http://schemas.openxmlformats.org/officeDocument/2006/relationships/tags"/><Relationship Id="rId42" Target="../tags/tag39.xml" Type="http://schemas.openxmlformats.org/officeDocument/2006/relationships/tags"/><Relationship Id="rId43" Target="../tags/tag40.xml" Type="http://schemas.openxmlformats.org/officeDocument/2006/relationships/tags"/><Relationship Id="rId44" Target="../tags/tag41.xml" Type="http://schemas.openxmlformats.org/officeDocument/2006/relationships/tags"/><Relationship Id="rId45" Target="../tags/tag42.xml" Type="http://schemas.openxmlformats.org/officeDocument/2006/relationships/tags"/><Relationship Id="rId46" Target="../tags/tag43.xml" Type="http://schemas.openxmlformats.org/officeDocument/2006/relationships/tags"/><Relationship Id="rId47" Target="../tags/tag44.xml" Type="http://schemas.openxmlformats.org/officeDocument/2006/relationships/tags"/><Relationship Id="rId48" Target="../tags/tag45.xml" Type="http://schemas.openxmlformats.org/officeDocument/2006/relationships/tags"/><Relationship Id="rId49" Target="../tags/tag46.xml" Type="http://schemas.openxmlformats.org/officeDocument/2006/relationships/tags"/><Relationship Id="rId5" Target="../tags/tag4.xml" Type="http://schemas.openxmlformats.org/officeDocument/2006/relationships/tags"/><Relationship Id="rId50" Target="../tags/tag47.xml" Type="http://schemas.openxmlformats.org/officeDocument/2006/relationships/tags"/><Relationship Id="rId51" Target="../tags/tag48.xml" Type="http://schemas.openxmlformats.org/officeDocument/2006/relationships/tags"/><Relationship Id="rId52" Target="../tags/tag49.xml" Type="http://schemas.openxmlformats.org/officeDocument/2006/relationships/tags"/><Relationship Id="rId53" Target="../tags/tag50.xml" Type="http://schemas.openxmlformats.org/officeDocument/2006/relationships/tags"/><Relationship Id="rId54" Target="../tags/tag51.xml" Type="http://schemas.openxmlformats.org/officeDocument/2006/relationships/tags"/><Relationship Id="rId55" Target="../tags/tag52.xml" Type="http://schemas.openxmlformats.org/officeDocument/2006/relationships/tags"/><Relationship Id="rId56" Target="../tags/tag53.xml" Type="http://schemas.openxmlformats.org/officeDocument/2006/relationships/tags"/><Relationship Id="rId57" Target="../tags/tag54.xml" Type="http://schemas.openxmlformats.org/officeDocument/2006/relationships/tags"/><Relationship Id="rId58" Target="../tags/tag55.xml" Type="http://schemas.openxmlformats.org/officeDocument/2006/relationships/tags"/><Relationship Id="rId59" Target="../tags/tag56.xml" Type="http://schemas.openxmlformats.org/officeDocument/2006/relationships/tags"/><Relationship Id="rId6" Target="../tags/tag5.xml" Type="http://schemas.openxmlformats.org/officeDocument/2006/relationships/tags"/><Relationship Id="rId60" Target="../tags/tag57.xml" Type="http://schemas.openxmlformats.org/officeDocument/2006/relationships/tags"/><Relationship Id="rId61" Target="../tags/tag58.xml" Type="http://schemas.openxmlformats.org/officeDocument/2006/relationships/tags"/><Relationship Id="rId62" Target="../tags/tag59.xml" Type="http://schemas.openxmlformats.org/officeDocument/2006/relationships/tags"/><Relationship Id="rId63" Target="../tags/tag60.xml" Type="http://schemas.openxmlformats.org/officeDocument/2006/relationships/tags"/><Relationship Id="rId64" Target="../tags/tag61.xml" Type="http://schemas.openxmlformats.org/officeDocument/2006/relationships/tags"/><Relationship Id="rId65" Target="../slideLayouts/slideLayout2.xml" Type="http://schemas.openxmlformats.org/officeDocument/2006/relationships/slideLayout"/><Relationship Id="rId66" Target="../notesSlides/notesSlide1.xml" Type="http://schemas.openxmlformats.org/officeDocument/2006/relationships/notesSlide"/><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1.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media/image9.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slideLayouts/slideLayout2.xml" Type="http://schemas.openxmlformats.org/officeDocument/2006/relationships/slideLayout"/><Relationship Id="rId5"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media/image12.png" Type="http://schemas.openxmlformats.org/officeDocument/2006/relationships/image"/><Relationship Id="rId2" Target="../slideLayouts/slideLayout4.xml" Type="http://schemas.openxmlformats.org/officeDocument/2006/relationships/slideLayout"/><Relationship Id="rId3"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media/image13.png" Type="http://schemas.openxmlformats.org/officeDocument/2006/relationships/image"/><Relationship Id="rId2" Target="../slideLayouts/slideLayout4.xml" Type="http://schemas.openxmlformats.org/officeDocument/2006/relationships/slideLayout"/><Relationship Id="rId3"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NULL" TargetMode="External" Type="http://schemas.openxmlformats.org/officeDocument/2006/relationships/video"/><Relationship Id="rId2" Target="../media/media1.mp4" Type="http://schemas.microsoft.com/office/2007/relationships/media"/><Relationship Id="rId3" Target="../tags/tag62.xml" Type="http://schemas.openxmlformats.org/officeDocument/2006/relationships/tags"/><Relationship Id="rId4" Target="../media/image14.png" Type="http://schemas.openxmlformats.org/officeDocument/2006/relationships/image"/><Relationship Id="rId5" Target="../media/image15.png" Type="http://schemas.openxmlformats.org/officeDocument/2006/relationships/image"/><Relationship Id="rId6" Target="../slideLayouts/slideLayout4.xml" Type="http://schemas.openxmlformats.org/officeDocument/2006/relationships/slideLayout"/></Relationships>
</file>

<file path=ppt/slides/_rels/slide7.xml.rels><?xml version="1.0" encoding="UTF-8" standalone="yes"?><Relationships xmlns="http://schemas.openxmlformats.org/package/2006/relationships"><Relationship Id="rId1" Target="../media/image9.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slideLayouts/slideLayout2.xml" Type="http://schemas.openxmlformats.org/officeDocument/2006/relationships/slideLayout"/><Relationship Id="rId5"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media/image16.png" Type="http://schemas.openxmlformats.org/officeDocument/2006/relationships/image"/><Relationship Id="rId2" Target="../tags/tag63.xml" Type="http://schemas.openxmlformats.org/officeDocument/2006/relationships/tags"/><Relationship Id="rId3" Target="../slideLayouts/slideLayout4.xml" Type="http://schemas.openxmlformats.org/officeDocument/2006/relationships/slideLayout"/></Relationships>
</file>

<file path=ppt/slides/_rels/slide9.xml.rels><?xml version="1.0" encoding="UTF-8" standalone="yes"?><Relationships xmlns="http://schemas.openxmlformats.org/package/2006/relationships"><Relationship Id="rId1" Target="../media/image17.png" Type="http://schemas.openxmlformats.org/officeDocument/2006/relationships/image"/><Relationship Id="rId2" Target="../slideLayouts/slideLayout4.xml" Type="http://schemas.openxmlformats.org/officeDocument/2006/relationships/slideLayout"/><Relationship Id="rId3" Target="../notesSlides/notesSlide6.xml" Type="http://schemas.openxmlformats.org/officeDocument/2006/relationships/notesSlide"/></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 name="图片 7"/>
          <p:cNvPicPr>
            <a:picLocks noChangeAspect="1"/>
          </p:cNvPicPr>
          <p:nvPr/>
        </p:nvPicPr>
        <p:blipFill>
          <a:blip cstate="screen" r:embed="rId1"/>
          <a:stretch>
            <a:fillRect/>
          </a:stretch>
        </p:blipFill>
        <p:spPr>
          <a:xfrm>
            <a:off x="0" y="0"/>
            <a:ext cx="12192000" cy="400594"/>
          </a:xfrm>
          <a:prstGeom prst="rect">
            <a:avLst/>
          </a:prstGeom>
        </p:spPr>
      </p:pic>
      <p:pic>
        <p:nvPicPr>
          <p:cNvPr id="10" name="图片 9"/>
          <p:cNvPicPr>
            <a:picLocks noChangeAspect="1"/>
          </p:cNvPicPr>
          <p:nvPr/>
        </p:nvPicPr>
        <p:blipFill>
          <a:blip cstate="screen" r:embed="rId2"/>
          <a:srcRect/>
          <a:stretch>
            <a:fillRect/>
          </a:stretch>
        </p:blipFill>
        <p:spPr>
          <a:xfrm>
            <a:off x="9405620" y="1416685"/>
            <a:ext cx="2786380" cy="5375275"/>
          </a:xfrm>
          <a:prstGeom prst="rect">
            <a:avLst/>
          </a:prstGeom>
        </p:spPr>
      </p:pic>
      <p:pic>
        <p:nvPicPr>
          <p:cNvPr id="12" name="图片 11"/>
          <p:cNvPicPr>
            <a:picLocks noChangeAspect="1"/>
          </p:cNvPicPr>
          <p:nvPr/>
        </p:nvPicPr>
        <p:blipFill>
          <a:blip cstate="screen" r:embed="rId3"/>
          <a:stretch>
            <a:fillRect/>
          </a:stretch>
        </p:blipFill>
        <p:spPr>
          <a:xfrm>
            <a:off x="8058150" y="1680838"/>
            <a:ext cx="1452249" cy="885980"/>
          </a:xfrm>
          <a:prstGeom prst="rect">
            <a:avLst/>
          </a:prstGeom>
        </p:spPr>
      </p:pic>
      <p:pic>
        <p:nvPicPr>
          <p:cNvPr id="16" name="图片 15"/>
          <p:cNvPicPr>
            <a:picLocks noChangeAspect="1"/>
          </p:cNvPicPr>
          <p:nvPr/>
        </p:nvPicPr>
        <p:blipFill>
          <a:blip cstate="screen" r:embed="rId4"/>
          <a:stretch>
            <a:fillRect/>
          </a:stretch>
        </p:blipFill>
        <p:spPr>
          <a:xfrm>
            <a:off x="-254437" y="1866900"/>
            <a:ext cx="4962556" cy="4991100"/>
          </a:xfrm>
          <a:prstGeom prst="rect">
            <a:avLst/>
          </a:prstGeom>
        </p:spPr>
      </p:pic>
      <p:pic>
        <p:nvPicPr>
          <p:cNvPr id="18" name="图片 17"/>
          <p:cNvPicPr>
            <a:picLocks noChangeAspect="1"/>
          </p:cNvPicPr>
          <p:nvPr/>
        </p:nvPicPr>
        <p:blipFill>
          <a:blip cstate="screen" r:embed="rId5"/>
          <a:stretch>
            <a:fillRect/>
          </a:stretch>
        </p:blipFill>
        <p:spPr>
          <a:xfrm>
            <a:off x="7951470" y="2632380"/>
            <a:ext cx="2801841" cy="2804585"/>
          </a:xfrm>
          <a:prstGeom prst="rect">
            <a:avLst/>
          </a:prstGeom>
        </p:spPr>
      </p:pic>
      <p:pic>
        <p:nvPicPr>
          <p:cNvPr id="27" name="图片 26"/>
          <p:cNvPicPr>
            <a:picLocks noChangeAspect="1"/>
          </p:cNvPicPr>
          <p:nvPr/>
        </p:nvPicPr>
        <p:blipFill>
          <a:blip cstate="screen" r:embed="rId6"/>
          <a:stretch>
            <a:fillRect/>
          </a:stretch>
        </p:blipFill>
        <p:spPr>
          <a:xfrm>
            <a:off x="10024431" y="4691561"/>
            <a:ext cx="924345" cy="924345"/>
          </a:xfrm>
          <a:prstGeom prst="rect">
            <a:avLst/>
          </a:prstGeom>
        </p:spPr>
      </p:pic>
      <p:sp>
        <p:nvSpPr>
          <p:cNvPr id="2" name="文本框 1"/>
          <p:cNvSpPr txBox="1"/>
          <p:nvPr/>
        </p:nvSpPr>
        <p:spPr>
          <a:xfrm>
            <a:off x="2683510" y="657225"/>
            <a:ext cx="9293225" cy="2306955"/>
          </a:xfrm>
          <a:prstGeom prst="rect">
            <a:avLst/>
          </a:prstGeom>
          <a:noFill/>
        </p:spPr>
        <p:txBody>
          <a:bodyPr rtlCol="0" wrap="square">
            <a:spAutoFit/>
          </a:bodyPr>
          <a:p>
            <a:r>
              <a:rPr altLang="zh-CN" b="1" lang="en-US" sz="7200">
                <a:latin charset="-122" panose="02010601030101010101" typeface="方正舒体"/>
                <a:ea charset="-122" panose="02010601030101010101" typeface="方正舒体"/>
                <a:sym typeface="+mn-ea"/>
              </a:rPr>
              <a:t>Hunan Huagu</a:t>
            </a:r>
            <a:r>
              <a:rPr altLang="zh-CN" b="1" lang="en-US" sz="7200">
                <a:latin charset="-122" panose="02010601030101010101" typeface="方正舒体"/>
                <a:ea charset="-122" panose="02010601030101010101" typeface="方正舒体"/>
              </a:rPr>
              <a:t> Opera</a:t>
            </a:r>
            <a:endParaRPr altLang="zh-CN" b="1" lang="en-US" sz="7200">
              <a:latin charset="-122" panose="02010601030101010101" typeface="方正舒体"/>
              <a:ea charset="-122" panose="02010601030101010101" typeface="方正舒体"/>
            </a:endParaRPr>
          </a:p>
          <a:p>
            <a:r>
              <a:rPr altLang="zh-CN" b="1" lang="en-US" sz="7200">
                <a:latin charset="-122" panose="02010609060101010101" typeface="仿宋"/>
                <a:ea charset="-122" panose="02010609060101010101" typeface="仿宋"/>
              </a:rPr>
              <a:t> </a:t>
            </a:r>
            <a:r>
              <a:rPr altLang="en-US" b="1" lang="zh-CN" sz="7200">
                <a:latin charset="-122" panose="02010609060101010101" typeface="仿宋"/>
                <a:ea charset="-122" panose="02010609060101010101" typeface="仿宋"/>
              </a:rPr>
              <a:t>湖南花鼓戏</a:t>
            </a:r>
            <a:endParaRPr altLang="en-US" b="1" lang="zh-CN" sz="7200">
              <a:latin charset="-122" panose="02010609060101010101" typeface="仿宋"/>
              <a:ea charset="-122" panose="02010609060101010101" typeface="仿宋"/>
            </a:endParaRPr>
          </a:p>
        </p:txBody>
      </p:sp>
      <p:sp>
        <p:nvSpPr>
          <p:cNvPr id="3" name="文本框 2"/>
          <p:cNvSpPr txBox="1"/>
          <p:nvPr/>
        </p:nvSpPr>
        <p:spPr>
          <a:xfrm>
            <a:off x="4143375" y="4617085"/>
            <a:ext cx="4752340" cy="583565"/>
          </a:xfrm>
          <a:prstGeom prst="rect">
            <a:avLst/>
          </a:prstGeom>
          <a:noFill/>
        </p:spPr>
        <p:txBody>
          <a:bodyPr rtlCol="0" wrap="square">
            <a:spAutoFit/>
          </a:bodyPr>
          <a:p>
            <a:r>
              <a:rPr altLang="zh-CN" lang="en-US" sz="3200">
                <a:latin charset="-122" panose="02010601030101010101" typeface="方正舒体"/>
                <a:ea charset="-122" panose="02010601030101010101" typeface="方正舒体"/>
              </a:rPr>
              <a:t>A Treasure of Folk Art</a:t>
            </a:r>
            <a:endParaRPr altLang="zh-CN" lang="en-US" sz="3200">
              <a:latin charset="-122" panose="02010601030101010101" typeface="方正舒体"/>
              <a:ea charset="-122" panose="02010601030101010101" typeface="方正舒体"/>
            </a:endParaRPr>
          </a:p>
        </p:txBody>
      </p:sp>
      <p:sp>
        <p:nvSpPr>
          <p:cNvPr id="4" name="文本框 3"/>
          <p:cNvSpPr txBox="1"/>
          <p:nvPr/>
        </p:nvSpPr>
        <p:spPr>
          <a:xfrm>
            <a:off x="5301615" y="5502275"/>
            <a:ext cx="4723130" cy="521970"/>
          </a:xfrm>
          <a:prstGeom prst="rect">
            <a:avLst/>
          </a:prstGeom>
          <a:noFill/>
        </p:spPr>
        <p:txBody>
          <a:bodyPr rtlCol="0" wrap="square">
            <a:spAutoFit/>
          </a:bodyPr>
          <a:p>
            <a:r>
              <a:rPr altLang="en-US" lang="zh-CN" sz="2800">
                <a:latin charset="-122" panose="02010609060101010101" typeface="仿宋"/>
                <a:ea charset="-122" panose="02010609060101010101" typeface="仿宋"/>
                <a:cs charset="-122" panose="02010601030101010101" typeface="方正舒体"/>
              </a:rPr>
              <a:t>汇报人：刘康怡</a:t>
            </a:r>
            <a:r>
              <a:rPr altLang="zh-CN" lang="en-US" sz="2800">
                <a:latin charset="-122" panose="02010601030101010101" typeface="方正舒体"/>
                <a:ea charset="-122" panose="02010601030101010101" typeface="方正舒体"/>
                <a:cs charset="-122" panose="02010601030101010101" typeface="方正舒体"/>
              </a:rPr>
              <a:t> Liu Kangyi</a:t>
            </a:r>
            <a:endParaRPr altLang="zh-CN" lang="en-US" sz="2800">
              <a:latin charset="-122" panose="02010601030101010101" typeface="方正舒体"/>
              <a:ea charset="-122" panose="02010601030101010101" typeface="方正舒体"/>
              <a:cs charset="-122" panose="02010601030101010101" typeface="方正舒体"/>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 name="图片 2"/>
          <p:cNvPicPr>
            <a:picLocks noChangeAspect="1"/>
          </p:cNvPicPr>
          <p:nvPr/>
        </p:nvPicPr>
        <p:blipFill>
          <a:blip cstate="screen" r:embed="rId1"/>
          <a:stretch>
            <a:fillRect/>
          </a:stretch>
        </p:blipFill>
        <p:spPr>
          <a:xfrm>
            <a:off x="7600951" y="854708"/>
            <a:ext cx="4591049" cy="6003292"/>
          </a:xfrm>
          <a:prstGeom prst="rect">
            <a:avLst/>
          </a:prstGeom>
        </p:spPr>
      </p:pic>
      <p:sp>
        <p:nvSpPr>
          <p:cNvPr id="2" name="文本框 1"/>
          <p:cNvSpPr txBox="1"/>
          <p:nvPr/>
        </p:nvSpPr>
        <p:spPr>
          <a:xfrm>
            <a:off x="176530" y="764540"/>
            <a:ext cx="7988300" cy="4523105"/>
          </a:xfrm>
          <a:prstGeom prst="rect">
            <a:avLst/>
          </a:prstGeom>
          <a:noFill/>
        </p:spPr>
        <p:txBody>
          <a:bodyPr rtlCol="0" wrap="square">
            <a:spAutoFit/>
          </a:bodyPr>
          <a:p>
            <a:pPr algn="just">
              <a:lnSpc>
                <a:spcPct val="150000"/>
              </a:lnSpc>
            </a:pPr>
            <a:r>
              <a:rPr altLang="zh-CN" b="1" lang="en-US" sz="3200">
                <a:latin charset="0" panose="02020603050405020304" typeface="Times New Roman"/>
                <a:cs charset="0" panose="02020603050405020304" typeface="Times New Roman"/>
              </a:rPr>
              <a:t>Contemporary Status</a:t>
            </a:r>
            <a:endParaRPr altLang="zh-CN" b="1" lang="en-US" sz="3200">
              <a:latin charset="0" panose="02020603050405020304" typeface="Times New Roman"/>
              <a:cs charset="0" panose="02020603050405020304" typeface="Times New Roman"/>
            </a:endParaRPr>
          </a:p>
          <a:p>
            <a:pPr algn="just">
              <a:lnSpc>
                <a:spcPct val="150000"/>
              </a:lnSpc>
            </a:pPr>
            <a:r>
              <a:rPr altLang="zh-CN" lang="en-US" sz="3200">
                <a:latin charset="0" panose="02020603050405020304" typeface="Times New Roman"/>
                <a:cs charset="0" panose="02020603050405020304" typeface="Times New Roman"/>
              </a:rPr>
              <a:t>It was listed in China’s National Intangible Cultural Heritage in 2008. Various regions are promoting its inheritance and development by innovating performance forms and holding exhibition activities.</a:t>
            </a:r>
            <a:endParaRPr altLang="zh-CN" lang="en-US" sz="3200">
              <a:latin charset="0" panose="02020603050405020304" typeface="Times New Roman"/>
              <a:cs charset="0" panose="02020603050405020304" typeface="Times New Roman"/>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 name="图片 17"/>
          <p:cNvPicPr>
            <a:picLocks noChangeAspect="1"/>
          </p:cNvPicPr>
          <p:nvPr/>
        </p:nvPicPr>
        <p:blipFill>
          <a:blip cstate="screen" r:embed="rId1"/>
          <a:stretch>
            <a:fillRect/>
          </a:stretch>
        </p:blipFill>
        <p:spPr>
          <a:xfrm flipH="1">
            <a:off x="7966427" y="522622"/>
            <a:ext cx="4225572" cy="6335377"/>
          </a:xfrm>
          <a:prstGeom prst="rect">
            <a:avLst/>
          </a:prstGeom>
        </p:spPr>
      </p:pic>
      <p:pic>
        <p:nvPicPr>
          <p:cNvPr id="20" name="图片 19"/>
          <p:cNvPicPr>
            <a:picLocks noChangeAspect="1"/>
          </p:cNvPicPr>
          <p:nvPr/>
        </p:nvPicPr>
        <p:blipFill>
          <a:blip cstate="screen" r:embed="rId2"/>
          <a:srcRect l="-2"/>
          <a:stretch>
            <a:fillRect/>
          </a:stretch>
        </p:blipFill>
        <p:spPr>
          <a:xfrm flipH="1">
            <a:off x="0" y="0"/>
            <a:ext cx="4722720" cy="5689564"/>
          </a:xfrm>
          <a:prstGeom prst="rect">
            <a:avLst/>
          </a:prstGeom>
        </p:spPr>
      </p:pic>
      <p:pic>
        <p:nvPicPr>
          <p:cNvPr id="21" name="图片 20"/>
          <p:cNvPicPr>
            <a:picLocks noChangeAspect="1"/>
          </p:cNvPicPr>
          <p:nvPr/>
        </p:nvPicPr>
        <p:blipFill>
          <a:blip cstate="screen" r:embed="rId3"/>
          <a:stretch>
            <a:fillRect/>
          </a:stretch>
        </p:blipFill>
        <p:spPr>
          <a:xfrm>
            <a:off x="3494376" y="1965906"/>
            <a:ext cx="1263572" cy="770873"/>
          </a:xfrm>
          <a:prstGeom prst="rect">
            <a:avLst/>
          </a:prstGeom>
        </p:spPr>
      </p:pic>
      <p:sp>
        <p:nvSpPr>
          <p:cNvPr id="3" name="文本框 2"/>
          <p:cNvSpPr txBox="1"/>
          <p:nvPr/>
        </p:nvSpPr>
        <p:spPr>
          <a:xfrm>
            <a:off x="3736340" y="2263140"/>
            <a:ext cx="4972050" cy="1938020"/>
          </a:xfrm>
          <a:prstGeom prst="rect">
            <a:avLst/>
          </a:prstGeom>
          <a:noFill/>
        </p:spPr>
        <p:txBody>
          <a:bodyPr rtlCol="0" wrap="square">
            <a:spAutoFit/>
          </a:bodyPr>
          <a:p>
            <a:r>
              <a:rPr altLang="zh-CN" b="1" lang="en-US" sz="6000">
                <a:latin charset="-122" panose="02010601030101010101" typeface="方正舒体"/>
                <a:ea charset="-122" panose="02010601030101010101" typeface="方正舒体"/>
                <a:sym typeface="+mn-ea"/>
              </a:rPr>
              <a:t>Performing Art Features</a:t>
            </a:r>
            <a:r>
              <a:rPr altLang="zh-CN" lang="en-US" sz="6000">
                <a:latin charset="-122" panose="02010601030101010101" typeface="方正舒体"/>
                <a:ea charset="-122" panose="02010601030101010101" typeface="方正舒体"/>
                <a:sym typeface="+mn-ea"/>
              </a:rPr>
              <a:t> </a:t>
            </a:r>
            <a:endParaRPr altLang="zh-CN" lang="en-US" sz="6000">
              <a:latin charset="-122" panose="02010601030101010101" typeface="方正舒体"/>
              <a:ea charset="-122" panose="02010601030101010101" typeface="方正舒体"/>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 name="图片 2"/>
          <p:cNvPicPr>
            <a:picLocks noChangeAspect="1"/>
          </p:cNvPicPr>
          <p:nvPr/>
        </p:nvPicPr>
        <p:blipFill>
          <a:blip cstate="screen" r:embed="rId1"/>
          <a:stretch>
            <a:fillRect/>
          </a:stretch>
        </p:blipFill>
        <p:spPr>
          <a:xfrm>
            <a:off x="9215658" y="1102070"/>
            <a:ext cx="3784600" cy="5676900"/>
          </a:xfrm>
          <a:prstGeom prst="rect">
            <a:avLst/>
          </a:prstGeom>
        </p:spPr>
      </p:pic>
      <p:sp>
        <p:nvSpPr>
          <p:cNvPr id="2" name="文本框 1"/>
          <p:cNvSpPr txBox="1"/>
          <p:nvPr/>
        </p:nvSpPr>
        <p:spPr>
          <a:xfrm>
            <a:off x="78740" y="631190"/>
            <a:ext cx="9432290" cy="6058535"/>
          </a:xfrm>
          <a:prstGeom prst="rect">
            <a:avLst/>
          </a:prstGeom>
          <a:noFill/>
        </p:spPr>
        <p:txBody>
          <a:bodyPr rtlCol="0" wrap="square">
            <a:noAutofit/>
          </a:bodyPr>
          <a:p>
            <a:pPr algn="just">
              <a:lnSpc>
                <a:spcPct val="150000"/>
              </a:lnSpc>
            </a:pPr>
            <a:r>
              <a:rPr altLang="zh-CN" lang="en-US" sz="2800">
                <a:latin charset="0" panose="02020603050405020304" typeface="Times New Roman"/>
                <a:cs charset="0" panose="02020603050405020304" typeface="Times New Roman"/>
              </a:rPr>
              <a:t>Singing is based on Hunan dialect, combining loud and clear folk song styles with soft and lyrical tunes. True-false voice switching and glissando techniques enhance emotional expression.​</a:t>
            </a:r>
            <a:endParaRPr altLang="zh-CN" lang="en-US" sz="2800">
              <a:latin charset="0" panose="02020603050405020304" typeface="Times New Roman"/>
              <a:cs charset="0" panose="02020603050405020304" typeface="Times New Roman"/>
            </a:endParaRPr>
          </a:p>
          <a:p>
            <a:pPr algn="just">
              <a:lnSpc>
                <a:spcPct val="100000"/>
              </a:lnSpc>
            </a:pPr>
            <a:endParaRPr altLang="zh-CN" lang="en-US" sz="2800">
              <a:latin charset="0" panose="02020603050405020304" typeface="Times New Roman"/>
              <a:cs charset="0" panose="02020603050405020304" typeface="Times New Roman"/>
            </a:endParaRPr>
          </a:p>
          <a:p>
            <a:pPr algn="just">
              <a:lnSpc>
                <a:spcPct val="150000"/>
              </a:lnSpc>
            </a:pPr>
            <a:r>
              <a:rPr altLang="zh-CN" lang="en-US" sz="2800">
                <a:latin charset="0" panose="02020603050405020304" typeface="Times New Roman"/>
                <a:cs charset="0" panose="02020603050405020304" typeface="Times New Roman"/>
              </a:rPr>
              <a:t>Dance movements are derived from agricultural activities, such as "rice transplanting steps" and "carrying pole dance," blending realism with artistic beauty through exaggerated body language.​</a:t>
            </a:r>
            <a:endParaRPr altLang="zh-CN" lang="en-US" sz="2800">
              <a:latin charset="0" panose="02020603050405020304" typeface="Times New Roman"/>
              <a:cs charset="0" panose="02020603050405020304" typeface="Times New Roman"/>
            </a:endParaRPr>
          </a:p>
          <a:p>
            <a:pPr algn="just">
              <a:lnSpc>
                <a:spcPct val="150000"/>
              </a:lnSpc>
            </a:pPr>
            <a:endParaRPr altLang="zh-CN" lang="en-US" sz="2800">
              <a:latin charset="0" panose="02020603050405020304" typeface="Times New Roman"/>
              <a:cs charset="0" panose="02020603050405020304" typeface="Times New Roman"/>
            </a:endParaRPr>
          </a:p>
          <a:p>
            <a:pPr algn="just">
              <a:lnSpc>
                <a:spcPct val="150000"/>
              </a:lnSpc>
            </a:pPr>
            <a:endParaRPr altLang="zh-CN" lang="en-US" sz="2800">
              <a:latin charset="0" panose="02020603050405020304" typeface="Times New Roman"/>
              <a:cs charset="0" panose="02020603050405020304" typeface="Times New Roman"/>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 name="图片 2"/>
          <p:cNvPicPr>
            <a:picLocks noChangeAspect="1"/>
          </p:cNvPicPr>
          <p:nvPr/>
        </p:nvPicPr>
        <p:blipFill>
          <a:blip cstate="screen" r:embed="rId1"/>
          <a:stretch>
            <a:fillRect/>
          </a:stretch>
        </p:blipFill>
        <p:spPr>
          <a:xfrm>
            <a:off x="8289002" y="576695"/>
            <a:ext cx="4109420" cy="6160020"/>
          </a:xfrm>
          <a:prstGeom prst="rect">
            <a:avLst/>
          </a:prstGeom>
        </p:spPr>
      </p:pic>
      <p:sp>
        <p:nvSpPr>
          <p:cNvPr id="4" name="文本框 3"/>
          <p:cNvSpPr txBox="1"/>
          <p:nvPr/>
        </p:nvSpPr>
        <p:spPr>
          <a:xfrm>
            <a:off x="0" y="474980"/>
            <a:ext cx="8925560" cy="5908040"/>
          </a:xfrm>
          <a:prstGeom prst="rect">
            <a:avLst/>
          </a:prstGeom>
          <a:noFill/>
        </p:spPr>
        <p:txBody>
          <a:bodyPr rtlCol="0" wrap="square">
            <a:spAutoFit/>
          </a:bodyPr>
          <a:p>
            <a:pPr algn="just">
              <a:lnSpc>
                <a:spcPct val="150000"/>
              </a:lnSpc>
            </a:pPr>
            <a:r>
              <a:rPr altLang="zh-CN" lang="en-US" sz="2800">
                <a:latin charset="0" panose="02020603050405020304" typeface="Times New Roman"/>
                <a:cs charset="0" panose="02020603050405020304" typeface="Times New Roman"/>
                <a:sym typeface="+mn-ea"/>
              </a:rPr>
              <a:t>Prop Usage: Fans and handkerchiefs are common props. Techniques like throwing, spinning, and shaking the props reveal character traits – for example, bold characters often wave handkerchiefs vigorously, while gentle characters hold fans softly.</a:t>
            </a:r>
            <a:endParaRPr altLang="zh-CN" lang="en-US" sz="2800">
              <a:latin charset="0" panose="02020603050405020304" typeface="Times New Roman"/>
              <a:cs charset="0" panose="02020603050405020304" typeface="Times New Roman"/>
              <a:sym typeface="+mn-ea"/>
            </a:endParaRPr>
          </a:p>
          <a:p>
            <a:pPr algn="just">
              <a:lnSpc>
                <a:spcPct val="150000"/>
              </a:lnSpc>
            </a:pPr>
            <a:endParaRPr altLang="zh-CN" lang="en-US" sz="2800">
              <a:latin charset="0" panose="02020603050405020304" typeface="Times New Roman"/>
              <a:cs charset="0" panose="02020603050405020304" typeface="Times New Roman"/>
            </a:endParaRPr>
          </a:p>
          <a:p>
            <a:pPr algn="just">
              <a:lnSpc>
                <a:spcPct val="150000"/>
              </a:lnSpc>
            </a:pPr>
            <a:r>
              <a:rPr altLang="zh-CN" lang="en-US" sz="2800">
                <a:latin charset="0" panose="02020603050405020304" typeface="Times New Roman"/>
                <a:cs charset="0" panose="02020603050405020304" typeface="Times New Roman"/>
              </a:rPr>
              <a:t>Instruments: Datong (a large two-stringed fiddle), suona, Banhu (a small drum), tanggu (a barrel drum), and small gongs</a:t>
            </a:r>
            <a:endParaRPr altLang="zh-CN" lang="en-US" sz="2800">
              <a:latin charset="0" panose="02020603050405020304" typeface="Times New Roman"/>
              <a:cs charset="0" panose="02020603050405020304" typeface="Times New Roman"/>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 name="图片 17"/>
          <p:cNvPicPr>
            <a:picLocks noChangeAspect="1"/>
          </p:cNvPicPr>
          <p:nvPr/>
        </p:nvPicPr>
        <p:blipFill>
          <a:blip cstate="screen" r:embed="rId1"/>
          <a:stretch>
            <a:fillRect/>
          </a:stretch>
        </p:blipFill>
        <p:spPr>
          <a:xfrm flipH="1">
            <a:off x="7966427" y="522622"/>
            <a:ext cx="4225572" cy="6335377"/>
          </a:xfrm>
          <a:prstGeom prst="rect">
            <a:avLst/>
          </a:prstGeom>
        </p:spPr>
      </p:pic>
      <p:pic>
        <p:nvPicPr>
          <p:cNvPr id="20" name="图片 19"/>
          <p:cNvPicPr>
            <a:picLocks noChangeAspect="1"/>
          </p:cNvPicPr>
          <p:nvPr/>
        </p:nvPicPr>
        <p:blipFill>
          <a:blip cstate="screen" r:embed="rId2"/>
          <a:srcRect l="-2"/>
          <a:stretch>
            <a:fillRect/>
          </a:stretch>
        </p:blipFill>
        <p:spPr>
          <a:xfrm flipH="1">
            <a:off x="0" y="0"/>
            <a:ext cx="4722720" cy="5689564"/>
          </a:xfrm>
          <a:prstGeom prst="rect">
            <a:avLst/>
          </a:prstGeom>
        </p:spPr>
      </p:pic>
      <p:pic>
        <p:nvPicPr>
          <p:cNvPr id="21" name="图片 20"/>
          <p:cNvPicPr>
            <a:picLocks noChangeAspect="1"/>
          </p:cNvPicPr>
          <p:nvPr/>
        </p:nvPicPr>
        <p:blipFill>
          <a:blip cstate="screen" r:embed="rId3"/>
          <a:stretch>
            <a:fillRect/>
          </a:stretch>
        </p:blipFill>
        <p:spPr>
          <a:xfrm>
            <a:off x="3494376" y="1965906"/>
            <a:ext cx="1263572" cy="770873"/>
          </a:xfrm>
          <a:prstGeom prst="rect">
            <a:avLst/>
          </a:prstGeom>
        </p:spPr>
      </p:pic>
      <p:sp>
        <p:nvSpPr>
          <p:cNvPr id="2" name="文本框 1"/>
          <p:cNvSpPr txBox="1"/>
          <p:nvPr/>
        </p:nvSpPr>
        <p:spPr>
          <a:xfrm>
            <a:off x="5309235" y="2153920"/>
            <a:ext cx="1246505" cy="368300"/>
          </a:xfrm>
          <a:prstGeom prst="rect">
            <a:avLst/>
          </a:prstGeom>
          <a:noFill/>
        </p:spPr>
        <p:txBody>
          <a:bodyPr rtlCol="0" wrap="square">
            <a:spAutoFit/>
          </a:bodyPr>
          <a:p>
            <a:endParaRPr altLang="en-US" lang="zh-CN"/>
          </a:p>
        </p:txBody>
      </p:sp>
      <p:sp>
        <p:nvSpPr>
          <p:cNvPr id="3" name="文本框 2"/>
          <p:cNvSpPr txBox="1"/>
          <p:nvPr/>
        </p:nvSpPr>
        <p:spPr>
          <a:xfrm>
            <a:off x="3701415" y="2153920"/>
            <a:ext cx="5457825" cy="2861310"/>
          </a:xfrm>
          <a:prstGeom prst="rect">
            <a:avLst/>
          </a:prstGeom>
          <a:noFill/>
        </p:spPr>
        <p:txBody>
          <a:bodyPr rtlCol="0" wrap="square">
            <a:spAutoFit/>
          </a:bodyPr>
          <a:p>
            <a:r>
              <a:rPr altLang="zh-CN" lang="en-US" sz="6000">
                <a:latin charset="-122" panose="02010601030101010101" typeface="方正舒体"/>
                <a:ea charset="-122" panose="02010601030101010101" typeface="方正舒体"/>
              </a:rPr>
              <a:t>Cultural Value and Preservation</a:t>
            </a:r>
            <a:endParaRPr altLang="zh-CN" lang="en-US" sz="6000">
              <a:latin charset="-122" panose="02010601030101010101" typeface="方正舒体"/>
              <a:ea charset="-122" panose="02010601030101010101" typeface="方正舒体"/>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文本框 1"/>
          <p:cNvSpPr txBox="1"/>
          <p:nvPr/>
        </p:nvSpPr>
        <p:spPr>
          <a:xfrm>
            <a:off x="187325" y="1259205"/>
            <a:ext cx="6585585" cy="3969385"/>
          </a:xfrm>
          <a:prstGeom prst="rect">
            <a:avLst/>
          </a:prstGeom>
          <a:noFill/>
        </p:spPr>
        <p:txBody>
          <a:bodyPr rtlCol="0" wrap="square">
            <a:spAutoFit/>
          </a:bodyPr>
          <a:p>
            <a:pPr algn="ctr"/>
            <a:r>
              <a:rPr altLang="zh-CN" b="1" lang="en-US" sz="2800">
                <a:latin charset="0" panose="02020603050405020304" typeface="Times New Roman"/>
                <a:cs charset="0" panose="02020603050405020304" typeface="Times New Roman"/>
              </a:rPr>
              <a:t>Culture value</a:t>
            </a:r>
            <a:endParaRPr altLang="zh-CN" b="1" lang="en-US" sz="2800">
              <a:latin charset="0" panose="02020603050405020304" typeface="Times New Roman"/>
              <a:cs charset="0" panose="02020603050405020304" typeface="Times New Roman"/>
            </a:endParaRPr>
          </a:p>
          <a:p>
            <a:pPr algn="just"/>
            <a:r>
              <a:rPr altLang="zh-CN" lang="en-US" sz="2800">
                <a:latin charset="0" panose="02020603050405020304" typeface="Times New Roman"/>
                <a:cs charset="0" panose="02020603050405020304" typeface="Times New Roman"/>
              </a:rPr>
              <a:t>Carrying profound cultural heritage and unique artistic value. </a:t>
            </a:r>
            <a:endParaRPr altLang="zh-CN" lang="en-US" sz="2800">
              <a:latin charset="0" panose="02020603050405020304" typeface="Times New Roman"/>
              <a:cs charset="0" panose="02020603050405020304" typeface="Times New Roman"/>
            </a:endParaRPr>
          </a:p>
          <a:p>
            <a:pPr algn="just"/>
            <a:endParaRPr altLang="zh-CN" lang="en-US" sz="2800">
              <a:latin charset="0" panose="02020603050405020304" typeface="Times New Roman"/>
              <a:cs charset="0" panose="02020603050405020304" typeface="Times New Roman"/>
            </a:endParaRPr>
          </a:p>
          <a:p>
            <a:pPr algn="just"/>
            <a:r>
              <a:rPr altLang="zh-CN" lang="en-US" sz="2800">
                <a:latin charset="0" panose="02020603050405020304" typeface="Times New Roman"/>
                <a:cs charset="0" panose="02020603050405020304" typeface="Times New Roman"/>
              </a:rPr>
              <a:t>Enriching the cultural life of the masses and improve people's cultural literacy and aesthetic ability.​</a:t>
            </a:r>
            <a:endParaRPr altLang="zh-CN" lang="en-US" sz="2800">
              <a:latin charset="0" panose="02020603050405020304" typeface="Times New Roman"/>
              <a:cs charset="0" panose="02020603050405020304" typeface="Times New Roman"/>
            </a:endParaRPr>
          </a:p>
          <a:p>
            <a:pPr algn="just"/>
            <a:endParaRPr altLang="zh-CN" lang="en-US" sz="2800">
              <a:latin charset="0" panose="02020603050405020304" typeface="Times New Roman"/>
              <a:cs charset="0" panose="02020603050405020304" typeface="Times New Roman"/>
            </a:endParaRPr>
          </a:p>
          <a:p>
            <a:pPr algn="just"/>
            <a:r>
              <a:rPr altLang="zh-CN" lang="en-US" sz="2800">
                <a:latin charset="0" panose="02020603050405020304" typeface="Times New Roman"/>
                <a:cs charset="0" panose="02020603050405020304" typeface="Times New Roman"/>
              </a:rPr>
              <a:t>Promoting Cultural Exchange.</a:t>
            </a:r>
            <a:endParaRPr altLang="zh-CN" lang="en-US" sz="2800">
              <a:latin charset="0" panose="02020603050405020304" typeface="Times New Roman"/>
              <a:cs charset="0" panose="02020603050405020304" typeface="Times New Roman"/>
            </a:endParaRPr>
          </a:p>
        </p:txBody>
      </p:sp>
      <p:pic>
        <p:nvPicPr>
          <p:cNvPr id="5" name="图片 4"/>
          <p:cNvPicPr>
            <a:picLocks noChangeAspect="1"/>
          </p:cNvPicPr>
          <p:nvPr/>
        </p:nvPicPr>
        <p:blipFill>
          <a:blip r:embed="rId1"/>
          <a:stretch>
            <a:fillRect/>
          </a:stretch>
        </p:blipFill>
        <p:spPr>
          <a:xfrm>
            <a:off x="7160895" y="576580"/>
            <a:ext cx="5031105" cy="49828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3" name="图片 2"/>
          <p:cNvPicPr>
            <a:picLocks noChangeAspect="1"/>
          </p:cNvPicPr>
          <p:nvPr/>
        </p:nvPicPr>
        <p:blipFill>
          <a:blip r:embed="rId1"/>
          <a:stretch>
            <a:fillRect/>
          </a:stretch>
        </p:blipFill>
        <p:spPr>
          <a:xfrm>
            <a:off x="-13970" y="575945"/>
            <a:ext cx="6075045" cy="6030595"/>
          </a:xfrm>
          <a:prstGeom prst="rect">
            <a:avLst/>
          </a:prstGeom>
        </p:spPr>
      </p:pic>
      <p:pic>
        <p:nvPicPr>
          <p:cNvPr id="4" name="图片 3"/>
          <p:cNvPicPr>
            <a:picLocks noChangeAspect="1"/>
          </p:cNvPicPr>
          <p:nvPr/>
        </p:nvPicPr>
        <p:blipFill>
          <a:blip r:embed="rId2"/>
          <a:stretch>
            <a:fillRect/>
          </a:stretch>
        </p:blipFill>
        <p:spPr>
          <a:xfrm>
            <a:off x="6061075" y="1525270"/>
            <a:ext cx="6130925" cy="3808095"/>
          </a:xfrm>
          <a:prstGeom prst="rect">
            <a:avLst/>
          </a:prstGeom>
        </p:spPr>
      </p:pic>
      <p:sp>
        <p:nvSpPr>
          <p:cNvPr id="5" name="文本框 4"/>
          <p:cNvSpPr txBox="1"/>
          <p:nvPr/>
        </p:nvSpPr>
        <p:spPr>
          <a:xfrm>
            <a:off x="6116955" y="575945"/>
            <a:ext cx="6130925" cy="1753235"/>
          </a:xfrm>
          <a:prstGeom prst="rect">
            <a:avLst/>
          </a:prstGeom>
          <a:noFill/>
        </p:spPr>
        <p:txBody>
          <a:bodyPr rtlCol="0" wrap="square">
            <a:spAutoFit/>
          </a:bodyPr>
          <a:p>
            <a:r>
              <a:rPr altLang="en-US" lang="zh-CN" sz="3600">
                <a:latin charset="-122" panose="02010609060101010101" typeface="仿宋"/>
                <a:ea charset="-122" panose="02010609060101010101" typeface="仿宋"/>
              </a:rPr>
              <a:t>新刘海砍樵</a:t>
            </a:r>
            <a:endParaRPr altLang="en-US" lang="zh-CN" sz="3600">
              <a:latin charset="-122" panose="02010609060101010101" typeface="仿宋"/>
              <a:ea charset="-122" panose="02010609060101010101" typeface="仿宋"/>
            </a:endParaRPr>
          </a:p>
          <a:p>
            <a:endParaRPr altLang="zh-CN" lang="en-US" sz="3600">
              <a:latin charset="0" panose="02020603050405020304" typeface="Times New Roman"/>
              <a:ea charset="-122" panose="02010609060101010101" typeface="仿宋"/>
              <a:cs charset="0" panose="02020603050405020304" typeface="Times New Roman"/>
            </a:endParaRPr>
          </a:p>
          <a:p>
            <a:r>
              <a:rPr altLang="zh-CN" lang="en-US" sz="3600">
                <a:latin charset="-122" panose="02010609060101010101" typeface="仿宋"/>
                <a:ea charset="-122" panose="02010609060101010101" typeface="仿宋"/>
              </a:rPr>
              <a:t> </a:t>
            </a:r>
            <a:endParaRPr altLang="zh-CN" lang="en-US" sz="3600">
              <a:latin charset="-122" panose="02010609060101010101" typeface="仿宋"/>
              <a:ea charset="-122" panose="02010609060101010101" typeface="仿宋"/>
            </a:endParaRPr>
          </a:p>
        </p:txBody>
      </p:sp>
      <p:sp>
        <p:nvSpPr>
          <p:cNvPr id="6" name="文本框 5"/>
          <p:cNvSpPr txBox="1"/>
          <p:nvPr/>
        </p:nvSpPr>
        <p:spPr>
          <a:xfrm>
            <a:off x="6111240" y="5723890"/>
            <a:ext cx="6136640" cy="645160"/>
          </a:xfrm>
          <a:prstGeom prst="rect">
            <a:avLst/>
          </a:prstGeom>
          <a:noFill/>
        </p:spPr>
        <p:txBody>
          <a:bodyPr rtlCol="0" wrap="square">
            <a:spAutoFit/>
          </a:bodyPr>
          <a:p>
            <a:r>
              <a:rPr altLang="zh-CN" lang="en-US" sz="3600">
                <a:latin charset="0" panose="02020603050405020304" typeface="Times New Roman"/>
                <a:ea charset="-122" panose="02010609060101010101" typeface="仿宋"/>
                <a:cs charset="0" panose="02020603050405020304" typeface="Times New Roman"/>
                <a:sym typeface="+mn-ea"/>
              </a:rPr>
              <a:t>the preservation and innovation</a:t>
            </a:r>
            <a:endParaRPr altLang="en-US" lang="zh-CN"/>
          </a:p>
        </p:txBody>
      </p:sp>
    </p:spTree>
  </p:cSld>
  <p:clrMapOvr>
    <a:masterClrMapping/>
  </p:clrMapOvr>
  <mc:AlternateContent xmlns:mc="http://schemas.openxmlformats.org/markup-compatibility/2006">
    <mc:Choice xmlns:p14="http://schemas.microsoft.com/office/powerpoint/2010/main" Requires="p14">
      <p:transition p14:dur="2500" spd="slow">
        <p:checker/>
      </p:transition>
    </mc:Choice>
    <mc:Fallback>
      <p:transition spd="slow">
        <p:checker/>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 name="图片 17"/>
          <p:cNvPicPr>
            <a:picLocks noChangeAspect="1"/>
          </p:cNvPicPr>
          <p:nvPr/>
        </p:nvPicPr>
        <p:blipFill>
          <a:blip cstate="screen" r:embed="rId1"/>
          <a:stretch>
            <a:fillRect/>
          </a:stretch>
        </p:blipFill>
        <p:spPr>
          <a:xfrm flipH="1">
            <a:off x="7966427" y="522622"/>
            <a:ext cx="4225572" cy="6335377"/>
          </a:xfrm>
          <a:prstGeom prst="rect">
            <a:avLst/>
          </a:prstGeom>
        </p:spPr>
      </p:pic>
      <p:pic>
        <p:nvPicPr>
          <p:cNvPr id="20" name="图片 19"/>
          <p:cNvPicPr>
            <a:picLocks noChangeAspect="1"/>
          </p:cNvPicPr>
          <p:nvPr/>
        </p:nvPicPr>
        <p:blipFill>
          <a:blip cstate="screen" r:embed="rId2">
            <a:alphaModFix amt="65000"/>
          </a:blip>
          <a:srcRect l="-2"/>
          <a:stretch>
            <a:fillRect/>
          </a:stretch>
        </p:blipFill>
        <p:spPr>
          <a:xfrm flipH="1">
            <a:off x="0" y="0"/>
            <a:ext cx="4722720" cy="5689564"/>
          </a:xfrm>
          <a:prstGeom prst="rect">
            <a:avLst/>
          </a:prstGeom>
        </p:spPr>
      </p:pic>
      <p:pic>
        <p:nvPicPr>
          <p:cNvPr id="21" name="图片 20"/>
          <p:cNvPicPr>
            <a:picLocks noChangeAspect="1"/>
          </p:cNvPicPr>
          <p:nvPr/>
        </p:nvPicPr>
        <p:blipFill>
          <a:blip cstate="screen" r:embed="rId3"/>
          <a:stretch>
            <a:fillRect/>
          </a:stretch>
        </p:blipFill>
        <p:spPr>
          <a:xfrm>
            <a:off x="3494376" y="1965906"/>
            <a:ext cx="1263572" cy="770873"/>
          </a:xfrm>
          <a:prstGeom prst="rect">
            <a:avLst/>
          </a:prstGeom>
        </p:spPr>
      </p:pic>
      <p:sp>
        <p:nvSpPr>
          <p:cNvPr id="2" name="文本框 1"/>
          <p:cNvSpPr txBox="1"/>
          <p:nvPr/>
        </p:nvSpPr>
        <p:spPr>
          <a:xfrm>
            <a:off x="5309235" y="2153920"/>
            <a:ext cx="1246505" cy="368300"/>
          </a:xfrm>
          <a:prstGeom prst="rect">
            <a:avLst/>
          </a:prstGeom>
          <a:noFill/>
        </p:spPr>
        <p:txBody>
          <a:bodyPr rtlCol="0" wrap="square">
            <a:spAutoFit/>
          </a:bodyPr>
          <a:p>
            <a:endParaRPr altLang="en-US" lang="zh-CN"/>
          </a:p>
        </p:txBody>
      </p:sp>
      <p:sp>
        <p:nvSpPr>
          <p:cNvPr id="3" name="文本框 2"/>
          <p:cNvSpPr txBox="1"/>
          <p:nvPr/>
        </p:nvSpPr>
        <p:spPr>
          <a:xfrm>
            <a:off x="892175" y="3429000"/>
            <a:ext cx="8147050" cy="2553335"/>
          </a:xfrm>
          <a:prstGeom prst="rect">
            <a:avLst/>
          </a:prstGeom>
          <a:noFill/>
        </p:spPr>
        <p:txBody>
          <a:bodyPr rtlCol="0" wrap="square">
            <a:spAutoFit/>
          </a:bodyPr>
          <a:p>
            <a:r>
              <a:rPr altLang="zh-CN" b="1" lang="en-US" sz="6000">
                <a:latin charset="-122" panose="02010601030101010101" typeface="方正舒体"/>
                <a:ea charset="-122" panose="02010601030101010101" typeface="方正舒体"/>
                <a:sym typeface="+mn-ea"/>
              </a:rPr>
              <a:t>Classic Play - </a:t>
            </a:r>
            <a:endParaRPr altLang="zh-CN" b="1" lang="en-US" sz="6000">
              <a:latin charset="-122" panose="02010601030101010101" typeface="方正舒体"/>
              <a:ea charset="-122" panose="02010601030101010101" typeface="方正舒体"/>
              <a:sym typeface="+mn-ea"/>
            </a:endParaRPr>
          </a:p>
          <a:p>
            <a:r>
              <a:rPr altLang="zh-CN" b="1" lang="en-US" sz="6000">
                <a:latin charset="-122" panose="02010601030101010101" typeface="方正舒体"/>
                <a:ea charset="-122" panose="02010601030101010101" typeface="方正舒体"/>
                <a:sym typeface="+mn-ea"/>
              </a:rPr>
              <a:t>Liu Hai Cuts Firewood</a:t>
            </a:r>
            <a:r>
              <a:rPr altLang="zh-CN" lang="en-US" sz="6000">
                <a:latin charset="-122" panose="02010601030101010101" typeface="方正舒体"/>
                <a:ea charset="-122" panose="02010601030101010101" typeface="方正舒体"/>
                <a:sym typeface="+mn-ea"/>
              </a:rPr>
              <a:t>​</a:t>
            </a:r>
            <a:endParaRPr altLang="zh-CN" lang="en-US" sz="4000">
              <a:latin charset="0" panose="02020603050405020304" typeface="Times New Roman"/>
              <a:cs charset="0" panose="02020603050405020304" typeface="Times New Roman"/>
            </a:endParaRPr>
          </a:p>
          <a:p>
            <a:endParaRPr altLang="en-US" lang="zh-CN" sz="4000"/>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 name="a5b379da167cbf53058d960a794dca8a">
            <a:hlinkClick action="ppaction://media" r:id=""/>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1532255" y="6350"/>
            <a:ext cx="9134475" cy="68516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childTnLst>
            <p:video fullScrn="0">
              <p:cMediaNode>
                <p:cTn display="1" fill="hold" id="2">
                  <p:stCondLst>
                    <p:cond delay="indefinite"/>
                  </p:stCondLst>
                </p:cTn>
                <p:tgtEl>
                  <p:spTgt spid="5"/>
                </p:tgtEl>
              </p:cMediaNode>
            </p:video>
            <p:seq concurrent="1" nextAc="seek">
              <p:cTn evtFilter="cancelBubble" fill="hold" id="3" nodeType="interactiveSeq" restart="whenNotActive">
                <p:stCondLst>
                  <p:cond delay="0" evt="onClick">
                    <p:tgtEl>
                      <p:spTgt spid="5"/>
                    </p:tgtEl>
                  </p:cond>
                </p:stCondLst>
                <p:endSync delay="0" evt="end">
                  <p:rtn val="all"/>
                </p:endSync>
                <p:childTnLst>
                  <p:par>
                    <p:cTn fill="hold" id="4">
                      <p:stCondLst>
                        <p:cond delay="0"/>
                      </p:stCondLst>
                      <p:childTnLst>
                        <p:par>
                          <p:cTn fill="hold" id="5">
                            <p:stCondLst>
                              <p:cond delay="0"/>
                            </p:stCondLst>
                            <p:childTnLst>
                              <p:par>
                                <p:cTn fill="hold" id="6" nodeType="clickEffect" presetClass="mediacall" presetID="2" presetSubtype="0">
                                  <p:stCondLst>
                                    <p:cond delay="0"/>
                                  </p:stCondLst>
                                  <p:childTnLst>
                                    <p:cmd cmd="togglePause" type="call">
                                      <p:cBhvr additive="base">
                                        <p:cTn dur="1" fill="hold" id="7"/>
                                        <p:tgtEl>
                                          <p:spTgt spid="5"/>
                                        </p:tgtEl>
                                      </p:cBhvr>
                                    </p:cmd>
                                  </p:childTnLst>
                                </p:cTn>
                              </p:par>
                            </p:childTnLst>
                          </p:cTn>
                        </p:par>
                      </p:childTnLst>
                    </p:cTn>
                  </p:par>
                </p:childTnLst>
              </p:cTn>
              <p:nextCondLst>
                <p:cond delay="0" evt="onClick">
                  <p:tgtEl>
                    <p:spTgt spid="5"/>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3" name="图片 2"/>
          <p:cNvPicPr>
            <a:picLocks noChangeAspect="1"/>
          </p:cNvPicPr>
          <p:nvPr/>
        </p:nvPicPr>
        <p:blipFill>
          <a:blip r:embed="rId1"/>
          <a:stretch>
            <a:fillRect/>
          </a:stretch>
        </p:blipFill>
        <p:spPr>
          <a:xfrm>
            <a:off x="0" y="0"/>
            <a:ext cx="5179060" cy="6918960"/>
          </a:xfrm>
          <a:prstGeom prst="rect">
            <a:avLst/>
          </a:prstGeom>
        </p:spPr>
      </p:pic>
      <p:sp>
        <p:nvSpPr>
          <p:cNvPr id="4" name="文本框 3"/>
          <p:cNvSpPr txBox="1"/>
          <p:nvPr/>
        </p:nvSpPr>
        <p:spPr>
          <a:xfrm>
            <a:off x="5998210" y="688340"/>
            <a:ext cx="5040630" cy="6000750"/>
          </a:xfrm>
          <a:prstGeom prst="rect">
            <a:avLst/>
          </a:prstGeom>
          <a:noFill/>
        </p:spPr>
        <p:txBody>
          <a:bodyPr rtlCol="0" wrap="square">
            <a:spAutoFit/>
          </a:bodyPr>
          <a:p>
            <a:r>
              <a:rPr altLang="en-US" lang="zh-CN" sz="2400">
                <a:latin charset="-122" panose="02010609060101010101" typeface="仿宋"/>
                <a:ea charset="-122" panose="02010609060101010101" typeface="仿宋"/>
                <a:cs charset="-122" panose="02010609060101010101" typeface="仿宋"/>
              </a:rPr>
              <a:t>我这里将海哥好有一比呀。</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（男）胡大姐，</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（女）哎</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（男）我的妻，</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（女）啊</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（男）你把我比作什么人罗。</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（女）我把你比牛郎，不差毫分哪。</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（男）那我就比不上罗。</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（女）你比他还有多咯，</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（男）胡大姐你是我的妻罗，</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（女）刘海哥你是我的夫哇。</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（男）胡大姐你随着我来走罗，</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（女）海哥哥你带路往前行哪，</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（男）走罗嗬</a:t>
            </a:r>
            <a:r>
              <a:rPr altLang="zh-CN" lang="en-US" sz="2400">
                <a:latin charset="-122" panose="02010609060101010101" typeface="仿宋"/>
                <a:ea charset="-122" panose="02010609060101010101" typeface="仿宋"/>
                <a:cs charset="-122" panose="02010609060101010101" typeface="仿宋"/>
              </a:rPr>
              <a:t>,</a:t>
            </a:r>
            <a:endParaRPr altLang="zh-CN" lang="en-US"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（女）行罗嗬，</a:t>
            </a:r>
            <a:endParaRPr altLang="en-US" lang="zh-CN" sz="2400">
              <a:latin charset="-122" panose="02010609060101010101" typeface="仿宋"/>
              <a:ea charset="-122" panose="02010609060101010101" typeface="仿宋"/>
              <a:cs charset="-122" panose="02010609060101010101" typeface="仿宋"/>
            </a:endParaRPr>
          </a:p>
          <a:p>
            <a:r>
              <a:rPr altLang="en-US" lang="zh-CN" sz="2400">
                <a:latin charset="-122" panose="02010609060101010101" typeface="仿宋"/>
                <a:ea charset="-122" panose="02010609060101010101" typeface="仿宋"/>
                <a:cs charset="-122" panose="02010609060101010101" typeface="仿宋"/>
              </a:rPr>
              <a:t>（男）走罗嗬，</a:t>
            </a:r>
            <a:endParaRPr altLang="en-US" lang="zh-CN" sz="2400">
              <a:latin charset="-122" panose="02010609060101010101" typeface="仿宋"/>
              <a:ea charset="-122" panose="02010609060101010101" typeface="仿宋"/>
              <a:cs charset="-122" panose="02010609060101010101" typeface="仿宋"/>
            </a:endParaRPr>
          </a:p>
        </p:txBody>
      </p:sp>
    </p:spTree>
  </p:cSld>
  <p:clrMapOvr>
    <a:masterClrMapping/>
  </p:clrMapOvr>
  <mc:AlternateContent xmlns:mc="http://schemas.openxmlformats.org/markup-compatibility/2006">
    <mc:Choice xmlns:p14="http://schemas.microsoft.com/office/powerpoint/2010/main" Requires="p14">
      <p:transition p14:dur="2500" spd="slow">
        <p:checker/>
      </p:transition>
    </mc:Choice>
    <mc:Fallback>
      <p:transition spd="slow">
        <p:checker/>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7" name="图片 76"/>
          <p:cNvPicPr>
            <a:picLocks noChangeAspect="1"/>
          </p:cNvPicPr>
          <p:nvPr/>
        </p:nvPicPr>
        <p:blipFill>
          <a:blip cstate="screen" r:embed="rId1"/>
          <a:stretch>
            <a:fillRect/>
          </a:stretch>
        </p:blipFill>
        <p:spPr>
          <a:xfrm>
            <a:off x="-55266" y="4817578"/>
            <a:ext cx="2296180" cy="2296180"/>
          </a:xfrm>
          <a:prstGeom prst="rect">
            <a:avLst/>
          </a:prstGeom>
        </p:spPr>
      </p:pic>
      <p:grpSp>
        <p:nvGrpSpPr>
          <p:cNvPr id="2" name="组合 1"/>
          <p:cNvGrpSpPr/>
          <p:nvPr>
            <p:custDataLst>
              <p:tags r:id="rId2"/>
            </p:custDataLst>
          </p:nvPr>
        </p:nvGrpSpPr>
        <p:grpSpPr>
          <a:xfrm>
            <a:off x="1090994" y="989704"/>
            <a:ext cx="1149834" cy="1218467"/>
            <a:chOff x="2389608" y="763785"/>
            <a:chExt cx="1149834" cy="1218467"/>
          </a:xfrm>
          <a:solidFill>
            <a:schemeClr val="accent1"/>
          </a:solidFill>
        </p:grpSpPr>
        <p:grpSp>
          <p:nvGrpSpPr>
            <p:cNvPr id="3" name="组合 2"/>
            <p:cNvGrpSpPr/>
            <p:nvPr/>
          </p:nvGrpSpPr>
          <p:grpSpPr>
            <a:xfrm>
              <a:off x="2664122" y="1098947"/>
              <a:ext cx="875320" cy="883305"/>
              <a:chOff x="5395916" y="2724150"/>
              <a:chExt cx="1392239" cy="1404938"/>
            </a:xfrm>
            <a:grpFill/>
          </p:grpSpPr>
          <p:sp>
            <p:nvSpPr>
              <p:cNvPr id="7" name="Freeform 5"/>
              <p:cNvSpPr/>
              <p:nvPr>
                <p:custDataLst>
                  <p:tags r:id="rId3"/>
                </p:custDataLst>
              </p:nvPr>
            </p:nvSpPr>
            <p:spPr bwMode="auto">
              <a:xfrm>
                <a:off x="6083300" y="2724150"/>
                <a:ext cx="20638" cy="17463"/>
              </a:xfrm>
              <a:custGeom>
                <a:avLst/>
                <a:gdLst>
                  <a:gd fmla="*/ 5 w 5" name="T0"/>
                  <a:gd fmla="*/ 2 h 4" name="T1"/>
                  <a:gd fmla="*/ 3 w 5" name="T2"/>
                  <a:gd fmla="*/ 3 h 4" name="T3"/>
                  <a:gd fmla="*/ 2 w 5" name="T4"/>
                  <a:gd fmla="*/ 4 h 4" name="T5"/>
                  <a:gd fmla="*/ 0 w 5" name="T6"/>
                  <a:gd fmla="*/ 3 h 4" name="T7"/>
                  <a:gd fmla="*/ 5 w 5" name="T8"/>
                  <a:gd fmla="*/ 2 h 4" name="T9"/>
                </a:gdLst>
                <a:ahLst/>
                <a:cxnLst>
                  <a:cxn ang="0">
                    <a:pos x="T0" y="T1"/>
                  </a:cxn>
                  <a:cxn ang="0">
                    <a:pos x="T2" y="T3"/>
                  </a:cxn>
                  <a:cxn ang="0">
                    <a:pos x="T4" y="T5"/>
                  </a:cxn>
                  <a:cxn ang="0">
                    <a:pos x="T6" y="T7"/>
                  </a:cxn>
                  <a:cxn ang="0">
                    <a:pos x="T8" y="T9"/>
                  </a:cxn>
                </a:cxnLst>
                <a:rect b="b" l="0" r="r" t="0"/>
                <a:pathLst>
                  <a:path h="4" w="5">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8" name="Freeform 6"/>
              <p:cNvSpPr/>
              <p:nvPr>
                <p:custDataLst>
                  <p:tags r:id="rId4"/>
                </p:custDataLst>
              </p:nvPr>
            </p:nvSpPr>
            <p:spPr bwMode="auto">
              <a:xfrm>
                <a:off x="6121400" y="2732088"/>
                <a:ext cx="22225" cy="9525"/>
              </a:xfrm>
              <a:custGeom>
                <a:avLst/>
                <a:gdLst>
                  <a:gd fmla="*/ 2 w 5" name="T0"/>
                  <a:gd fmla="*/ 1 h 2" name="T1"/>
                  <a:gd fmla="*/ 5 w 5" name="T2"/>
                  <a:gd fmla="*/ 0 h 2" name="T3"/>
                  <a:gd fmla="*/ 4 w 5" name="T4"/>
                  <a:gd fmla="*/ 2 h 2" name="T5"/>
                  <a:gd fmla="*/ 0 w 5" name="T6"/>
                  <a:gd fmla="*/ 1 h 2" name="T7"/>
                  <a:gd fmla="*/ 2 w 5" name="T8"/>
                  <a:gd fmla="*/ 1 h 2" name="T9"/>
                </a:gdLst>
                <a:ahLst/>
                <a:cxnLst>
                  <a:cxn ang="0">
                    <a:pos x="T0" y="T1"/>
                  </a:cxn>
                  <a:cxn ang="0">
                    <a:pos x="T2" y="T3"/>
                  </a:cxn>
                  <a:cxn ang="0">
                    <a:pos x="T4" y="T5"/>
                  </a:cxn>
                  <a:cxn ang="0">
                    <a:pos x="T6" y="T7"/>
                  </a:cxn>
                  <a:cxn ang="0">
                    <a:pos x="T8" y="T9"/>
                  </a:cxn>
                </a:cxnLst>
                <a:rect b="b" l="0" r="r" t="0"/>
                <a:pathLst>
                  <a:path h="2" w="5">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9" name="Freeform 7"/>
              <p:cNvSpPr/>
              <p:nvPr>
                <p:custDataLst>
                  <p:tags r:id="rId5"/>
                </p:custDataLst>
              </p:nvPr>
            </p:nvSpPr>
            <p:spPr bwMode="auto">
              <a:xfrm>
                <a:off x="6108700" y="2728913"/>
                <a:ext cx="7938" cy="15875"/>
              </a:xfrm>
              <a:custGeom>
                <a:avLst/>
                <a:gdLst>
                  <a:gd fmla="*/ 0 w 2" name="T0"/>
                  <a:gd fmla="*/ 2 h 4" name="T1"/>
                  <a:gd fmla="*/ 0 w 2" name="T2"/>
                  <a:gd fmla="*/ 3 h 4" name="T3"/>
                  <a:gd fmla="*/ 0 w 2" name="T4"/>
                  <a:gd fmla="*/ 2 h 4" name="T5"/>
                  <a:gd fmla="*/ 1 w 2" name="T6"/>
                  <a:gd fmla="*/ 2 h 4" name="T7"/>
                  <a:gd fmla="*/ 0 w 2" name="T8"/>
                  <a:gd fmla="*/ 2 h 4" name="T9"/>
                </a:gdLst>
                <a:ahLst/>
                <a:cxnLst>
                  <a:cxn ang="0">
                    <a:pos x="T0" y="T1"/>
                  </a:cxn>
                  <a:cxn ang="0">
                    <a:pos x="T2" y="T3"/>
                  </a:cxn>
                  <a:cxn ang="0">
                    <a:pos x="T4" y="T5"/>
                  </a:cxn>
                  <a:cxn ang="0">
                    <a:pos x="T6" y="T7"/>
                  </a:cxn>
                  <a:cxn ang="0">
                    <a:pos x="T8" y="T9"/>
                  </a:cxn>
                </a:cxnLst>
                <a:rect b="b" l="0" r="r" t="0"/>
                <a:pathLst>
                  <a:path h="4" w="2">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0" name="Freeform 8"/>
              <p:cNvSpPr/>
              <p:nvPr>
                <p:custDataLst>
                  <p:tags r:id="rId6"/>
                </p:custDataLst>
              </p:nvPr>
            </p:nvSpPr>
            <p:spPr bwMode="auto">
              <a:xfrm>
                <a:off x="5972175" y="2744788"/>
                <a:ext cx="12700" cy="9525"/>
              </a:xfrm>
              <a:custGeom>
                <a:avLst/>
                <a:gdLst>
                  <a:gd fmla="*/ 3 w 3" name="T0"/>
                  <a:gd fmla="*/ 0 h 2" name="T1"/>
                  <a:gd fmla="*/ 0 w 3" name="T2"/>
                  <a:gd fmla="*/ 1 h 2" name="T3"/>
                  <a:gd fmla="*/ 3 w 3" name="T4"/>
                  <a:gd fmla="*/ 0 h 2" name="T5"/>
                </a:gdLst>
                <a:ahLst/>
                <a:cxnLst>
                  <a:cxn ang="0">
                    <a:pos x="T0" y="T1"/>
                  </a:cxn>
                  <a:cxn ang="0">
                    <a:pos x="T2" y="T3"/>
                  </a:cxn>
                  <a:cxn ang="0">
                    <a:pos x="T4" y="T5"/>
                  </a:cxn>
                </a:cxnLst>
                <a:rect b="b" l="0" r="r" t="0"/>
                <a:pathLst>
                  <a:path h="2" w="3">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1" name="Line 9"/>
              <p:cNvSpPr>
                <a:spLocks noChangeShapeType="1"/>
              </p:cNvSpPr>
              <p:nvPr/>
            </p:nvSpPr>
            <p:spPr bwMode="auto">
              <a:xfrm flipH="1">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2" name="Line 10"/>
              <p:cNvSpPr>
                <a:spLocks noChangeShapeType="1"/>
              </p:cNvSpPr>
              <p:nvPr/>
            </p:nvSpPr>
            <p:spPr bwMode="auto">
              <a:xfrm flipH="1">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3" name="Freeform 11"/>
              <p:cNvSpPr>
                <a:spLocks noEditPoints="1"/>
              </p:cNvSpPr>
              <p:nvPr>
                <p:custDataLst>
                  <p:tags r:id="rId7"/>
                </p:custDataLst>
              </p:nvPr>
            </p:nvSpPr>
            <p:spPr bwMode="auto">
              <a:xfrm>
                <a:off x="5480050" y="2749550"/>
                <a:ext cx="457200" cy="355600"/>
              </a:xfrm>
              <a:custGeom>
                <a:avLst/>
                <a:gdLst>
                  <a:gd fmla="*/ 92 w 107" name="T0"/>
                  <a:gd fmla="*/ 8 h 83" name="T1"/>
                  <a:gd fmla="*/ 92 w 107" name="T2"/>
                  <a:gd fmla="*/ 10 h 83" name="T3"/>
                  <a:gd fmla="*/ 90 w 107" name="T4"/>
                  <a:gd fmla="*/ 10 h 83" name="T5"/>
                  <a:gd fmla="*/ 72 w 107" name="T6"/>
                  <a:gd fmla="*/ 20 h 83" name="T7"/>
                  <a:gd fmla="*/ 69 w 107" name="T8"/>
                  <a:gd fmla="*/ 21 h 83" name="T9"/>
                  <a:gd fmla="*/ 47 w 107" name="T10"/>
                  <a:gd fmla="*/ 36 h 83" name="T11"/>
                  <a:gd fmla="*/ 36 w 107" name="T12"/>
                  <a:gd fmla="*/ 43 h 83" name="T13"/>
                  <a:gd fmla="*/ 28 w 107" name="T14"/>
                  <a:gd fmla="*/ 52 h 83" name="T15"/>
                  <a:gd fmla="*/ 20 w 107" name="T16"/>
                  <a:gd fmla="*/ 64 h 83" name="T17"/>
                  <a:gd fmla="*/ 19 w 107" name="T18"/>
                  <a:gd fmla="*/ 62 h 83" name="T19"/>
                  <a:gd fmla="*/ 18 w 107" name="T20"/>
                  <a:gd fmla="*/ 67 h 83" name="T21"/>
                  <a:gd fmla="*/ 16 w 107" name="T22"/>
                  <a:gd fmla="*/ 68 h 83" name="T23"/>
                  <a:gd fmla="*/ 17 w 107" name="T24"/>
                  <a:gd fmla="*/ 68 h 83" name="T25"/>
                  <a:gd fmla="*/ 13 w 107" name="T26"/>
                  <a:gd fmla="*/ 77 h 83" name="T27"/>
                  <a:gd fmla="*/ 12 w 107" name="T28"/>
                  <a:gd fmla="*/ 76 h 83" name="T29"/>
                  <a:gd fmla="*/ 13 w 107" name="T30"/>
                  <a:gd fmla="*/ 77 h 83" name="T31"/>
                  <a:gd fmla="*/ 10 w 107" name="T32"/>
                  <a:gd fmla="*/ 79 h 83" name="T33"/>
                  <a:gd fmla="*/ 11 w 107" name="T34"/>
                  <a:gd fmla="*/ 78 h 83" name="T35"/>
                  <a:gd fmla="*/ 8 w 107" name="T36"/>
                  <a:gd fmla="*/ 79 h 83" name="T37"/>
                  <a:gd fmla="*/ 7 w 107" name="T38"/>
                  <a:gd fmla="*/ 80 h 83" name="T39"/>
                  <a:gd fmla="*/ 5 w 107" name="T40"/>
                  <a:gd fmla="*/ 83 h 83" name="T41"/>
                  <a:gd fmla="*/ 5 w 107" name="T42"/>
                  <a:gd fmla="*/ 81 h 83" name="T43"/>
                  <a:gd fmla="*/ 3 w 107" name="T44"/>
                  <a:gd fmla="*/ 83 h 83" name="T45"/>
                  <a:gd fmla="*/ 1 w 107" name="T46"/>
                  <a:gd fmla="*/ 82 h 83" name="T47"/>
                  <a:gd fmla="*/ 3 w 107" name="T48"/>
                  <a:gd fmla="*/ 79 h 83" name="T49"/>
                  <a:gd fmla="*/ 5 w 107" name="T50"/>
                  <a:gd fmla="*/ 70 h 83" name="T51"/>
                  <a:gd fmla="*/ 8 w 107" name="T52"/>
                  <a:gd fmla="*/ 68 h 83" name="T53"/>
                  <a:gd fmla="*/ 13 w 107" name="T54"/>
                  <a:gd fmla="*/ 61 h 83" name="T55"/>
                  <a:gd fmla="*/ 14 w 107" name="T56"/>
                  <a:gd fmla="*/ 62 h 83" name="T57"/>
                  <a:gd fmla="*/ 16 w 107" name="T58"/>
                  <a:gd fmla="*/ 57 h 83" name="T59"/>
                  <a:gd fmla="*/ 18 w 107" name="T60"/>
                  <a:gd fmla="*/ 55 h 83" name="T61"/>
                  <a:gd fmla="*/ 18 w 107" name="T62"/>
                  <a:gd fmla="*/ 54 h 83" name="T63"/>
                  <a:gd fmla="*/ 19 w 107" name="T64"/>
                  <a:gd fmla="*/ 54 h 83" name="T65"/>
                  <a:gd fmla="*/ 19 w 107" name="T66"/>
                  <a:gd fmla="*/ 53 h 83" name="T67"/>
                  <a:gd fmla="*/ 30 w 107" name="T68"/>
                  <a:gd fmla="*/ 41 h 83" name="T69"/>
                  <a:gd fmla="*/ 31 w 107" name="T70"/>
                  <a:gd fmla="*/ 38 h 83" name="T71"/>
                  <a:gd fmla="*/ 42 w 107" name="T72"/>
                  <a:gd fmla="*/ 30 h 83" name="T73"/>
                  <a:gd fmla="*/ 65 w 107" name="T74"/>
                  <a:gd fmla="*/ 15 h 83" name="T75"/>
                  <a:gd fmla="*/ 65 w 107" name="T76"/>
                  <a:gd fmla="*/ 16 h 83" name="T77"/>
                  <a:gd fmla="*/ 68 w 107" name="T78"/>
                  <a:gd fmla="*/ 16 h 83" name="T79"/>
                  <a:gd fmla="*/ 69 w 107" name="T80"/>
                  <a:gd fmla="*/ 13 h 83" name="T81"/>
                  <a:gd fmla="*/ 76 w 107" name="T82"/>
                  <a:gd fmla="*/ 9 h 83" name="T83"/>
                  <a:gd fmla="*/ 80 w 107" name="T84"/>
                  <a:gd fmla="*/ 9 h 83" name="T85"/>
                  <a:gd fmla="*/ 81 w 107" name="T86"/>
                  <a:gd fmla="*/ 7 h 83" name="T87"/>
                  <a:gd fmla="*/ 87 w 107" name="T88"/>
                  <a:gd fmla="*/ 6 h 83" name="T89"/>
                  <a:gd fmla="*/ 96 w 107" name="T90"/>
                  <a:gd fmla="*/ 2 h 83" name="T91"/>
                  <a:gd fmla="*/ 106 w 107" name="T92"/>
                  <a:gd fmla="*/ 0 h 83" name="T93"/>
                  <a:gd fmla="*/ 106 w 107" name="T94"/>
                  <a:gd fmla="*/ 2 h 83" name="T95"/>
                  <a:gd fmla="*/ 103 w 107" name="T96"/>
                  <a:gd fmla="*/ 3 h 83" name="T97"/>
                  <a:gd fmla="*/ 97 w 107" name="T98"/>
                  <a:gd fmla="*/ 5 h 83" name="T99"/>
                  <a:gd fmla="*/ 95 w 107" name="T100"/>
                  <a:gd fmla="*/ 7 h 83" name="T101"/>
                  <a:gd fmla="*/ 95 w 107" name="T102"/>
                  <a:gd fmla="*/ 8 h 83" name="T103"/>
                  <a:gd fmla="*/ 95 w 107" name="T104"/>
                  <a:gd fmla="*/ 8 h 83" name="T105"/>
                  <a:gd fmla="*/ 92 w 107" name="T106"/>
                  <a:gd fmla="*/ 8 h 83" name="T107"/>
                  <a:gd fmla="*/ 14 w 107" name="T108"/>
                  <a:gd fmla="*/ 74 h 83" name="T109"/>
                  <a:gd fmla="*/ 15 w 107" name="T110"/>
                  <a:gd fmla="*/ 73 h 83" name="T111"/>
                  <a:gd fmla="*/ 14 w 107" name="T112"/>
                  <a:gd fmla="*/ 73 h 83" name="T113"/>
                  <a:gd fmla="*/ 14 w 107" name="T114"/>
                  <a:gd fmla="*/ 74 h 83" name="T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107">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4" name="Freeform 12"/>
              <p:cNvSpPr/>
              <p:nvPr>
                <p:custDataLst>
                  <p:tags r:id="rId8"/>
                </p:custDataLst>
              </p:nvPr>
            </p:nvSpPr>
            <p:spPr bwMode="auto">
              <a:xfrm>
                <a:off x="5942013" y="2749550"/>
                <a:ext cx="12700" cy="17463"/>
              </a:xfrm>
              <a:custGeom>
                <a:avLst/>
                <a:gdLst>
                  <a:gd fmla="*/ 2 w 3" name="T0"/>
                  <a:gd fmla="*/ 0 h 4" name="T1"/>
                  <a:gd fmla="*/ 0 w 3" name="T2"/>
                  <a:gd fmla="*/ 3 h 4" name="T3"/>
                  <a:gd fmla="*/ 0 w 3" name="T4"/>
                  <a:gd fmla="*/ 1 h 4" name="T5"/>
                  <a:gd fmla="*/ 2 w 3" name="T6"/>
                  <a:gd fmla="*/ 0 h 4" name="T7"/>
                </a:gdLst>
                <a:ahLst/>
                <a:cxnLst>
                  <a:cxn ang="0">
                    <a:pos x="T0" y="T1"/>
                  </a:cxn>
                  <a:cxn ang="0">
                    <a:pos x="T2" y="T3"/>
                  </a:cxn>
                  <a:cxn ang="0">
                    <a:pos x="T4" y="T5"/>
                  </a:cxn>
                  <a:cxn ang="0">
                    <a:pos x="T6" y="T7"/>
                  </a:cxn>
                </a:cxnLst>
                <a:rect b="b" l="0" r="r" t="0"/>
                <a:pathLst>
                  <a:path h="4" w="3">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5" name="Freeform 13"/>
              <p:cNvSpPr/>
              <p:nvPr>
                <p:custDataLst>
                  <p:tags r:id="rId9"/>
                </p:custDataLst>
              </p:nvPr>
            </p:nvSpPr>
            <p:spPr bwMode="auto">
              <a:xfrm>
                <a:off x="5408613" y="3317875"/>
                <a:ext cx="33338" cy="80963"/>
              </a:xfrm>
              <a:custGeom>
                <a:avLst/>
                <a:gdLst>
                  <a:gd fmla="*/ 1 w 8" name="T0"/>
                  <a:gd fmla="*/ 0 h 19" name="T1"/>
                  <a:gd fmla="*/ 3 w 8" name="T2"/>
                  <a:gd fmla="*/ 2 h 19" name="T3"/>
                  <a:gd fmla="*/ 7 w 8" name="T4"/>
                  <a:gd fmla="*/ 2 h 19" name="T5"/>
                  <a:gd fmla="*/ 6 w 8" name="T6"/>
                  <a:gd fmla="*/ 5 h 19" name="T7"/>
                  <a:gd fmla="*/ 7 w 8" name="T8"/>
                  <a:gd fmla="*/ 7 h 19" name="T9"/>
                  <a:gd fmla="*/ 5 w 8" name="T10"/>
                  <a:gd fmla="*/ 7 h 19" name="T11"/>
                  <a:gd fmla="*/ 5 w 8" name="T12"/>
                  <a:gd fmla="*/ 8 h 19" name="T13"/>
                  <a:gd fmla="*/ 7 w 8" name="T14"/>
                  <a:gd fmla="*/ 8 h 19" name="T15"/>
                  <a:gd fmla="*/ 3 w 8" name="T16"/>
                  <a:gd fmla="*/ 12 h 19" name="T17"/>
                  <a:gd fmla="*/ 3 w 8" name="T18"/>
                  <a:gd fmla="*/ 19 h 19" name="T19"/>
                  <a:gd fmla="*/ 3 w 8" name="T20"/>
                  <a:gd fmla="*/ 16 h 19" name="T21"/>
                  <a:gd fmla="*/ 4 w 8" name="T22"/>
                  <a:gd fmla="*/ 16 h 19" name="T23"/>
                  <a:gd fmla="*/ 1 w 8" name="T24"/>
                  <a:gd fmla="*/ 11 h 19" name="T25"/>
                  <a:gd fmla="*/ 1 w 8" name="T26"/>
                  <a:gd fmla="*/ 9 h 19" name="T27"/>
                  <a:gd fmla="*/ 3 w 8" name="T28"/>
                  <a:gd fmla="*/ 11 h 19" name="T29"/>
                  <a:gd fmla="*/ 4 w 8" name="T30"/>
                  <a:gd fmla="*/ 7 h 19" name="T31"/>
                  <a:gd fmla="*/ 1 w 8" name="T32"/>
                  <a:gd fmla="*/ 5 h 19" name="T33"/>
                  <a:gd fmla="*/ 1 w 8" name="T34"/>
                  <a:gd fmla="*/ 0 h 19" name="T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8">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6" name="Freeform 14"/>
              <p:cNvSpPr/>
              <p:nvPr>
                <p:custDataLst>
                  <p:tags r:id="rId10"/>
                </p:custDataLst>
              </p:nvPr>
            </p:nvSpPr>
            <p:spPr bwMode="auto">
              <a:xfrm>
                <a:off x="6219825" y="2741613"/>
                <a:ext cx="328613" cy="179388"/>
              </a:xfrm>
              <a:custGeom>
                <a:avLst/>
                <a:gdLst>
                  <a:gd fmla="*/ 1 w 77" name="T0"/>
                  <a:gd fmla="*/ 0 h 42" name="T1"/>
                  <a:gd fmla="*/ 17 w 77" name="T2"/>
                  <a:gd fmla="*/ 5 h 42" name="T3"/>
                  <a:gd fmla="*/ 20 w 77" name="T4"/>
                  <a:gd fmla="*/ 5 h 42" name="T5"/>
                  <a:gd fmla="*/ 74 w 77" name="T6"/>
                  <a:gd fmla="*/ 37 h 42" name="T7"/>
                  <a:gd fmla="*/ 75 w 77" name="T8"/>
                  <a:gd fmla="*/ 40 h 42" name="T9"/>
                  <a:gd fmla="*/ 76 w 77" name="T10"/>
                  <a:gd fmla="*/ 42 h 42" name="T11"/>
                  <a:gd fmla="*/ 69 w 77" name="T12"/>
                  <a:gd fmla="*/ 36 h 42" name="T13"/>
                  <a:gd fmla="*/ 67 w 77" name="T14"/>
                  <a:gd fmla="*/ 36 h 42" name="T15"/>
                  <a:gd fmla="*/ 59 w 77" name="T16"/>
                  <a:gd fmla="*/ 30 h 42" name="T17"/>
                  <a:gd fmla="*/ 24 w 77" name="T18"/>
                  <a:gd fmla="*/ 14 h 42" name="T19"/>
                  <a:gd fmla="*/ 9 w 77" name="T20"/>
                  <a:gd fmla="*/ 7 h 42" name="T21"/>
                  <a:gd fmla="*/ 6 w 77" name="T22"/>
                  <a:gd fmla="*/ 4 h 42" name="T23"/>
                  <a:gd fmla="*/ 1 w 77" name="T24"/>
                  <a:gd fmla="*/ 2 h 42" name="T25"/>
                  <a:gd fmla="*/ 1 w 77" name="T26"/>
                  <a:gd fmla="*/ 0 h 42"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77">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7" name="Freeform 15"/>
              <p:cNvSpPr>
                <a:spLocks noEditPoints="1"/>
              </p:cNvSpPr>
              <p:nvPr>
                <p:custDataLst>
                  <p:tags r:id="rId11"/>
                </p:custDataLst>
              </p:nvPr>
            </p:nvSpPr>
            <p:spPr bwMode="auto">
              <a:xfrm>
                <a:off x="5395916" y="3009900"/>
                <a:ext cx="1392239" cy="1119188"/>
              </a:xfrm>
              <a:custGeom>
                <a:avLst/>
                <a:gdLst>
                  <a:gd fmla="*/ 293 w 326" name="T0"/>
                  <a:gd fmla="*/ 5 h 262" name="T1"/>
                  <a:gd fmla="*/ 300 w 326" name="T2"/>
                  <a:gd fmla="*/ 15 h 262" name="T3"/>
                  <a:gd fmla="*/ 313 w 326" name="T4"/>
                  <a:gd fmla="*/ 41 h 262" name="T5"/>
                  <a:gd fmla="*/ 315 w 326" name="T6"/>
                  <a:gd fmla="*/ 51 h 262" name="T7"/>
                  <a:gd fmla="*/ 321 w 326" name="T8"/>
                  <a:gd fmla="*/ 74 h 262" name="T9"/>
                  <a:gd fmla="*/ 324 w 326" name="T10"/>
                  <a:gd fmla="*/ 95 h 262" name="T11"/>
                  <a:gd fmla="*/ 326 w 326" name="T12"/>
                  <a:gd fmla="*/ 104 h 262" name="T13"/>
                  <a:gd fmla="*/ 317 w 326" name="T14"/>
                  <a:gd fmla="*/ 140 h 262" name="T15"/>
                  <a:gd fmla="*/ 305 w 326" name="T16"/>
                  <a:gd fmla="*/ 172 h 262" name="T17"/>
                  <a:gd fmla="*/ 276 w 326" name="T18"/>
                  <a:gd fmla="*/ 207 h 262" name="T19"/>
                  <a:gd fmla="*/ 221 w 326" name="T20"/>
                  <a:gd fmla="*/ 243 h 262" name="T21"/>
                  <a:gd fmla="*/ 206 w 326" name="T22"/>
                  <a:gd fmla="*/ 249 h 262" name="T23"/>
                  <a:gd fmla="*/ 194 w 326" name="T24"/>
                  <a:gd fmla="*/ 256 h 262" name="T25"/>
                  <a:gd fmla="*/ 187 w 326" name="T26"/>
                  <a:gd fmla="*/ 258 h 262" name="T27"/>
                  <a:gd fmla="*/ 170 w 326" name="T28"/>
                  <a:gd fmla="*/ 254 h 262" name="T29"/>
                  <a:gd fmla="*/ 118 w 326" name="T30"/>
                  <a:gd fmla="*/ 247 h 262" name="T31"/>
                  <a:gd fmla="*/ 74 w 326" name="T32"/>
                  <a:gd fmla="*/ 226 h 262" name="T33"/>
                  <a:gd fmla="*/ 48 w 326" name="T34"/>
                  <a:gd fmla="*/ 206 h 262" name="T35"/>
                  <a:gd fmla="*/ 33 w 326" name="T36"/>
                  <a:gd fmla="*/ 189 h 262" name="T37"/>
                  <a:gd fmla="*/ 12 w 326" name="T38"/>
                  <a:gd fmla="*/ 155 h 262" name="T39"/>
                  <a:gd fmla="*/ 3 w 326" name="T40"/>
                  <a:gd fmla="*/ 104 h 262" name="T41"/>
                  <a:gd fmla="*/ 3 w 326" name="T42"/>
                  <a:gd fmla="*/ 94 h 262" name="T43"/>
                  <a:gd fmla="*/ 6 w 326" name="T44"/>
                  <a:gd fmla="*/ 95 h 262" name="T45"/>
                  <a:gd fmla="*/ 10 w 326" name="T46"/>
                  <a:gd fmla="*/ 111 h 262" name="T47"/>
                  <a:gd fmla="*/ 22 w 326" name="T48"/>
                  <a:gd fmla="*/ 148 h 262" name="T49"/>
                  <a:gd fmla="*/ 34 w 326" name="T50"/>
                  <a:gd fmla="*/ 169 h 262" name="T51"/>
                  <a:gd fmla="*/ 43 w 326" name="T52"/>
                  <a:gd fmla="*/ 187 h 262" name="T53"/>
                  <a:gd fmla="*/ 61 w 326" name="T54"/>
                  <a:gd fmla="*/ 206 h 262" name="T55"/>
                  <a:gd fmla="*/ 90 w 326" name="T56"/>
                  <a:gd fmla="*/ 226 h 262" name="T57"/>
                  <a:gd fmla="*/ 113 w 326" name="T58"/>
                  <a:gd fmla="*/ 237 h 262" name="T59"/>
                  <a:gd fmla="*/ 141 w 326" name="T60"/>
                  <a:gd fmla="*/ 243 h 262" name="T61"/>
                  <a:gd fmla="*/ 154 w 326" name="T62"/>
                  <a:gd fmla="*/ 244 h 262" name="T63"/>
                  <a:gd fmla="*/ 187 w 326" name="T64"/>
                  <a:gd fmla="*/ 241 h 262" name="T65"/>
                  <a:gd fmla="*/ 213 w 326" name="T66"/>
                  <a:gd fmla="*/ 233 h 262" name="T67"/>
                  <a:gd fmla="*/ 236 w 326" name="T68"/>
                  <a:gd fmla="*/ 224 h 262" name="T69"/>
                  <a:gd fmla="*/ 244 w 326" name="T70"/>
                  <a:gd fmla="*/ 220 h 262" name="T71"/>
                  <a:gd fmla="*/ 266 w 326" name="T72"/>
                  <a:gd fmla="*/ 204 h 262" name="T73"/>
                  <a:gd fmla="*/ 286 w 326" name="T74"/>
                  <a:gd fmla="*/ 179 h 262" name="T75"/>
                  <a:gd fmla="*/ 289 w 326" name="T76"/>
                  <a:gd fmla="*/ 174 h 262" name="T77"/>
                  <a:gd fmla="*/ 302 w 326" name="T78"/>
                  <a:gd fmla="*/ 150 h 262" name="T79"/>
                  <a:gd fmla="*/ 309 w 326" name="T80"/>
                  <a:gd fmla="*/ 125 h 262" name="T81"/>
                  <a:gd fmla="*/ 312 w 326" name="T82"/>
                  <a:gd fmla="*/ 120 h 262" name="T83"/>
                  <a:gd fmla="*/ 314 w 326" name="T84"/>
                  <a:gd fmla="*/ 95 h 262" name="T85"/>
                  <a:gd fmla="*/ 315 w 326" name="T86"/>
                  <a:gd fmla="*/ 93 h 262" name="T87"/>
                  <a:gd fmla="*/ 317 w 326" name="T88"/>
                  <a:gd fmla="*/ 91 h 262" name="T89"/>
                  <a:gd fmla="*/ 315 w 326" name="T90"/>
                  <a:gd fmla="*/ 86 h 262" name="T91"/>
                  <a:gd fmla="*/ 315 w 326" name="T92"/>
                  <a:gd fmla="*/ 77 h 262" name="T93"/>
                  <a:gd fmla="*/ 313 w 326" name="T94"/>
                  <a:gd fmla="*/ 71 h 262" name="T95"/>
                  <a:gd fmla="*/ 313 w 326" name="T96"/>
                  <a:gd fmla="*/ 69 h 262" name="T97"/>
                  <a:gd fmla="*/ 311 w 326" name="T98"/>
                  <a:gd fmla="*/ 66 h 262" name="T99"/>
                  <a:gd fmla="*/ 312 w 326" name="T100"/>
                  <a:gd fmla="*/ 58 h 262" name="T101"/>
                  <a:gd fmla="*/ 310 w 326" name="T102"/>
                  <a:gd fmla="*/ 50 h 262" name="T103"/>
                  <a:gd fmla="*/ 301 w 326" name="T104"/>
                  <a:gd fmla="*/ 30 h 262" name="T105"/>
                  <a:gd fmla="*/ 298 w 326" name="T106"/>
                  <a:gd fmla="*/ 20 h 262" name="T107"/>
                  <a:gd fmla="*/ 296 w 326" name="T108"/>
                  <a:gd fmla="*/ 16 h 262" name="T109"/>
                  <a:gd fmla="*/ 288 w 326" name="T110"/>
                  <a:gd fmla="*/ 0 h 262" name="T111"/>
                  <a:gd fmla="*/ 299 w 326" name="T112"/>
                  <a:gd fmla="*/ 19 h 262" name="T113"/>
                  <a:gd fmla="*/ 311 w 326" name="T114"/>
                  <a:gd fmla="*/ 61 h 262" name="T115"/>
                  <a:gd fmla="*/ 312 w 326" name="T116"/>
                  <a:gd fmla="*/ 60 h 262" name="T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2" w="326">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grpSp>
        <p:sp>
          <p:nvSpPr>
            <p:cNvPr id="5" name="文本框 4"/>
            <p:cNvSpPr txBox="1"/>
            <p:nvPr>
              <p:custDataLst>
                <p:tags r:id="rId12"/>
              </p:custDataLst>
            </p:nvPr>
          </p:nvSpPr>
          <p:spPr>
            <a:xfrm>
              <a:off x="2389608" y="763785"/>
              <a:ext cx="800219" cy="956287"/>
            </a:xfrm>
            <a:prstGeom prst="rect">
              <a:avLst/>
            </a:prstGeom>
            <a:noFill/>
          </p:spPr>
          <p:txBody>
            <a:bodyPr rtlCol="0" wrap="none">
              <a:spAutoFit/>
            </a:bodyPr>
            <a:lstStyle/>
            <a:p>
              <a:pPr algn="l" defTabSz="914400" eaLnBrk="1" fontAlgn="auto" hangingPunct="1" indent="0" latinLnBrk="0" lvl="0" marL="0" marR="0" rtl="0">
                <a:lnSpc>
                  <a:spcPct val="125000"/>
                </a:lnSpc>
                <a:spcBef>
                  <a:spcPct val="0"/>
                </a:spcBef>
                <a:spcAft>
                  <a:spcPct val="0"/>
                </a:spcAft>
                <a:buClrTx/>
                <a:buSzTx/>
                <a:buFontTx/>
                <a:buNone/>
                <a:defRPr/>
              </a:pPr>
              <a:r>
                <a:rPr altLang="en-US" baseline="0" cap="none" dirty="0" kern="1200" kumimoji="0" lang="zh-CN" noProof="0" normalizeH="0" spc="0" strike="noStrike" sz="4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rPr>
                <a:t>壹</a:t>
              </a:r>
              <a:endParaRPr altLang="en-US" baseline="0" cap="none" dirty="0" kern="1200" kumimoji="0" lang="zh-CN" noProof="0" normalizeH="0" spc="0" strike="noStrike" sz="4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grpSp>
      <p:sp>
        <p:nvSpPr>
          <p:cNvPr id="71" name="文本框 70"/>
          <p:cNvSpPr txBox="1"/>
          <p:nvPr/>
        </p:nvSpPr>
        <p:spPr>
          <a:xfrm>
            <a:off x="4928870" y="611505"/>
            <a:ext cx="2763520" cy="76835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dirty="0" kern="1200" kumimoji="0" lang="en-US" noProof="0" normalizeH="0" spc="0" strike="noStrike" sz="44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rPr>
              <a:t>C</a:t>
            </a:r>
            <a:r>
              <a:rPr altLang="zh-CN" baseline="0" cap="none" dirty="0" kern="1200" kumimoji="0" lang="en-US" noProof="0" normalizeH="0" spc="0" strike="noStrike" sz="44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rPr>
              <a:t>ontent</a:t>
            </a:r>
            <a:endParaRPr altLang="zh-CN" baseline="0" cap="none" dirty="0" kern="1200" kumimoji="0" lang="en-US" noProof="0" normalizeH="0" spc="0" strike="noStrike" sz="44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pic>
        <p:nvPicPr>
          <p:cNvPr id="72" name="图片 71"/>
          <p:cNvPicPr>
            <a:picLocks noChangeAspect="1"/>
          </p:cNvPicPr>
          <p:nvPr/>
        </p:nvPicPr>
        <p:blipFill>
          <a:blip cstate="screen" r:embed="rId13"/>
          <a:stretch>
            <a:fillRect/>
          </a:stretch>
        </p:blipFill>
        <p:spPr>
          <a:xfrm>
            <a:off x="0" y="0"/>
            <a:ext cx="12192000" cy="400594"/>
          </a:xfrm>
          <a:prstGeom prst="rect">
            <a:avLst/>
          </a:prstGeom>
        </p:spPr>
      </p:pic>
      <p:pic>
        <p:nvPicPr>
          <p:cNvPr id="73" name="图片 72"/>
          <p:cNvPicPr>
            <a:picLocks noChangeAspect="1"/>
          </p:cNvPicPr>
          <p:nvPr>
            <p:custDataLst>
              <p:tags r:id="rId14"/>
            </p:custDataLst>
          </p:nvPr>
        </p:nvPicPr>
        <p:blipFill>
          <a:blip cstate="screen" r:embed="rId15"/>
          <a:srcRect/>
          <a:stretch>
            <a:fillRect/>
          </a:stretch>
        </p:blipFill>
        <p:spPr>
          <a:xfrm>
            <a:off x="9777730" y="1751965"/>
            <a:ext cx="2470150" cy="4766945"/>
          </a:xfrm>
          <a:prstGeom prst="rect">
            <a:avLst/>
          </a:prstGeom>
        </p:spPr>
      </p:pic>
      <p:grpSp>
        <p:nvGrpSpPr>
          <p:cNvPr id="80" name="组合 79"/>
          <p:cNvGrpSpPr/>
          <p:nvPr>
            <p:custDataLst>
              <p:tags r:id="rId16"/>
            </p:custDataLst>
          </p:nvPr>
        </p:nvGrpSpPr>
        <p:grpSpPr>
          <a:xfrm>
            <a:off x="2160422" y="2207634"/>
            <a:ext cx="1149834" cy="1218467"/>
            <a:chOff x="2389608" y="763785"/>
            <a:chExt cx="1149834" cy="1218467"/>
          </a:xfrm>
          <a:solidFill>
            <a:schemeClr val="accent1"/>
          </a:solidFill>
        </p:grpSpPr>
        <p:grpSp>
          <p:nvGrpSpPr>
            <p:cNvPr id="81" name="组合 80"/>
            <p:cNvGrpSpPr/>
            <p:nvPr/>
          </p:nvGrpSpPr>
          <p:grpSpPr>
            <a:xfrm>
              <a:off x="2664122" y="1098947"/>
              <a:ext cx="875320" cy="883305"/>
              <a:chOff x="5395916" y="2724150"/>
              <a:chExt cx="1392239" cy="1404938"/>
            </a:xfrm>
            <a:grpFill/>
          </p:grpSpPr>
          <p:sp>
            <p:nvSpPr>
              <p:cNvPr id="85" name="Freeform 5"/>
              <p:cNvSpPr/>
              <p:nvPr>
                <p:custDataLst>
                  <p:tags r:id="rId17"/>
                </p:custDataLst>
              </p:nvPr>
            </p:nvSpPr>
            <p:spPr bwMode="auto">
              <a:xfrm>
                <a:off x="6083300" y="2724150"/>
                <a:ext cx="20638" cy="17463"/>
              </a:xfrm>
              <a:custGeom>
                <a:avLst/>
                <a:gdLst>
                  <a:gd fmla="*/ 5 w 5" name="T0"/>
                  <a:gd fmla="*/ 2 h 4" name="T1"/>
                  <a:gd fmla="*/ 3 w 5" name="T2"/>
                  <a:gd fmla="*/ 3 h 4" name="T3"/>
                  <a:gd fmla="*/ 2 w 5" name="T4"/>
                  <a:gd fmla="*/ 4 h 4" name="T5"/>
                  <a:gd fmla="*/ 0 w 5" name="T6"/>
                  <a:gd fmla="*/ 3 h 4" name="T7"/>
                  <a:gd fmla="*/ 5 w 5" name="T8"/>
                  <a:gd fmla="*/ 2 h 4" name="T9"/>
                </a:gdLst>
                <a:ahLst/>
                <a:cxnLst>
                  <a:cxn ang="0">
                    <a:pos x="T0" y="T1"/>
                  </a:cxn>
                  <a:cxn ang="0">
                    <a:pos x="T2" y="T3"/>
                  </a:cxn>
                  <a:cxn ang="0">
                    <a:pos x="T4" y="T5"/>
                  </a:cxn>
                  <a:cxn ang="0">
                    <a:pos x="T6" y="T7"/>
                  </a:cxn>
                  <a:cxn ang="0">
                    <a:pos x="T8" y="T9"/>
                  </a:cxn>
                </a:cxnLst>
                <a:rect b="b" l="0" r="r" t="0"/>
                <a:pathLst>
                  <a:path h="4" w="5">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86" name="Freeform 6"/>
              <p:cNvSpPr/>
              <p:nvPr>
                <p:custDataLst>
                  <p:tags r:id="rId18"/>
                </p:custDataLst>
              </p:nvPr>
            </p:nvSpPr>
            <p:spPr bwMode="auto">
              <a:xfrm>
                <a:off x="6121400" y="2732088"/>
                <a:ext cx="22225" cy="9525"/>
              </a:xfrm>
              <a:custGeom>
                <a:avLst/>
                <a:gdLst>
                  <a:gd fmla="*/ 2 w 5" name="T0"/>
                  <a:gd fmla="*/ 1 h 2" name="T1"/>
                  <a:gd fmla="*/ 5 w 5" name="T2"/>
                  <a:gd fmla="*/ 0 h 2" name="T3"/>
                  <a:gd fmla="*/ 4 w 5" name="T4"/>
                  <a:gd fmla="*/ 2 h 2" name="T5"/>
                  <a:gd fmla="*/ 0 w 5" name="T6"/>
                  <a:gd fmla="*/ 1 h 2" name="T7"/>
                  <a:gd fmla="*/ 2 w 5" name="T8"/>
                  <a:gd fmla="*/ 1 h 2" name="T9"/>
                </a:gdLst>
                <a:ahLst/>
                <a:cxnLst>
                  <a:cxn ang="0">
                    <a:pos x="T0" y="T1"/>
                  </a:cxn>
                  <a:cxn ang="0">
                    <a:pos x="T2" y="T3"/>
                  </a:cxn>
                  <a:cxn ang="0">
                    <a:pos x="T4" y="T5"/>
                  </a:cxn>
                  <a:cxn ang="0">
                    <a:pos x="T6" y="T7"/>
                  </a:cxn>
                  <a:cxn ang="0">
                    <a:pos x="T8" y="T9"/>
                  </a:cxn>
                </a:cxnLst>
                <a:rect b="b" l="0" r="r" t="0"/>
                <a:pathLst>
                  <a:path h="2" w="5">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87" name="Freeform 7"/>
              <p:cNvSpPr/>
              <p:nvPr>
                <p:custDataLst>
                  <p:tags r:id="rId19"/>
                </p:custDataLst>
              </p:nvPr>
            </p:nvSpPr>
            <p:spPr bwMode="auto">
              <a:xfrm>
                <a:off x="6108700" y="2728913"/>
                <a:ext cx="7938" cy="15875"/>
              </a:xfrm>
              <a:custGeom>
                <a:avLst/>
                <a:gdLst>
                  <a:gd fmla="*/ 0 w 2" name="T0"/>
                  <a:gd fmla="*/ 2 h 4" name="T1"/>
                  <a:gd fmla="*/ 0 w 2" name="T2"/>
                  <a:gd fmla="*/ 3 h 4" name="T3"/>
                  <a:gd fmla="*/ 0 w 2" name="T4"/>
                  <a:gd fmla="*/ 2 h 4" name="T5"/>
                  <a:gd fmla="*/ 1 w 2" name="T6"/>
                  <a:gd fmla="*/ 2 h 4" name="T7"/>
                  <a:gd fmla="*/ 0 w 2" name="T8"/>
                  <a:gd fmla="*/ 2 h 4" name="T9"/>
                </a:gdLst>
                <a:ahLst/>
                <a:cxnLst>
                  <a:cxn ang="0">
                    <a:pos x="T0" y="T1"/>
                  </a:cxn>
                  <a:cxn ang="0">
                    <a:pos x="T2" y="T3"/>
                  </a:cxn>
                  <a:cxn ang="0">
                    <a:pos x="T4" y="T5"/>
                  </a:cxn>
                  <a:cxn ang="0">
                    <a:pos x="T6" y="T7"/>
                  </a:cxn>
                  <a:cxn ang="0">
                    <a:pos x="T8" y="T9"/>
                  </a:cxn>
                </a:cxnLst>
                <a:rect b="b" l="0" r="r" t="0"/>
                <a:pathLst>
                  <a:path h="4" w="2">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88" name="Freeform 8"/>
              <p:cNvSpPr/>
              <p:nvPr>
                <p:custDataLst>
                  <p:tags r:id="rId20"/>
                </p:custDataLst>
              </p:nvPr>
            </p:nvSpPr>
            <p:spPr bwMode="auto">
              <a:xfrm>
                <a:off x="5972175" y="2744788"/>
                <a:ext cx="12700" cy="9525"/>
              </a:xfrm>
              <a:custGeom>
                <a:avLst/>
                <a:gdLst>
                  <a:gd fmla="*/ 3 w 3" name="T0"/>
                  <a:gd fmla="*/ 0 h 2" name="T1"/>
                  <a:gd fmla="*/ 0 w 3" name="T2"/>
                  <a:gd fmla="*/ 1 h 2" name="T3"/>
                  <a:gd fmla="*/ 3 w 3" name="T4"/>
                  <a:gd fmla="*/ 0 h 2" name="T5"/>
                </a:gdLst>
                <a:ahLst/>
                <a:cxnLst>
                  <a:cxn ang="0">
                    <a:pos x="T0" y="T1"/>
                  </a:cxn>
                  <a:cxn ang="0">
                    <a:pos x="T2" y="T3"/>
                  </a:cxn>
                  <a:cxn ang="0">
                    <a:pos x="T4" y="T5"/>
                  </a:cxn>
                </a:cxnLst>
                <a:rect b="b" l="0" r="r" t="0"/>
                <a:pathLst>
                  <a:path h="2" w="3">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89" name="Line 9"/>
              <p:cNvSpPr>
                <a:spLocks noChangeShapeType="1"/>
              </p:cNvSpPr>
              <p:nvPr/>
            </p:nvSpPr>
            <p:spPr bwMode="auto">
              <a:xfrm flipH="1">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90" name="Line 10"/>
              <p:cNvSpPr>
                <a:spLocks noChangeShapeType="1"/>
              </p:cNvSpPr>
              <p:nvPr/>
            </p:nvSpPr>
            <p:spPr bwMode="auto">
              <a:xfrm flipH="1">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91" name="Freeform 11"/>
              <p:cNvSpPr>
                <a:spLocks noEditPoints="1"/>
              </p:cNvSpPr>
              <p:nvPr>
                <p:custDataLst>
                  <p:tags r:id="rId21"/>
                </p:custDataLst>
              </p:nvPr>
            </p:nvSpPr>
            <p:spPr bwMode="auto">
              <a:xfrm>
                <a:off x="5480050" y="2749550"/>
                <a:ext cx="457200" cy="355600"/>
              </a:xfrm>
              <a:custGeom>
                <a:avLst/>
                <a:gdLst>
                  <a:gd fmla="*/ 92 w 107" name="T0"/>
                  <a:gd fmla="*/ 8 h 83" name="T1"/>
                  <a:gd fmla="*/ 92 w 107" name="T2"/>
                  <a:gd fmla="*/ 10 h 83" name="T3"/>
                  <a:gd fmla="*/ 90 w 107" name="T4"/>
                  <a:gd fmla="*/ 10 h 83" name="T5"/>
                  <a:gd fmla="*/ 72 w 107" name="T6"/>
                  <a:gd fmla="*/ 20 h 83" name="T7"/>
                  <a:gd fmla="*/ 69 w 107" name="T8"/>
                  <a:gd fmla="*/ 21 h 83" name="T9"/>
                  <a:gd fmla="*/ 47 w 107" name="T10"/>
                  <a:gd fmla="*/ 36 h 83" name="T11"/>
                  <a:gd fmla="*/ 36 w 107" name="T12"/>
                  <a:gd fmla="*/ 43 h 83" name="T13"/>
                  <a:gd fmla="*/ 28 w 107" name="T14"/>
                  <a:gd fmla="*/ 52 h 83" name="T15"/>
                  <a:gd fmla="*/ 20 w 107" name="T16"/>
                  <a:gd fmla="*/ 64 h 83" name="T17"/>
                  <a:gd fmla="*/ 19 w 107" name="T18"/>
                  <a:gd fmla="*/ 62 h 83" name="T19"/>
                  <a:gd fmla="*/ 18 w 107" name="T20"/>
                  <a:gd fmla="*/ 67 h 83" name="T21"/>
                  <a:gd fmla="*/ 16 w 107" name="T22"/>
                  <a:gd fmla="*/ 68 h 83" name="T23"/>
                  <a:gd fmla="*/ 17 w 107" name="T24"/>
                  <a:gd fmla="*/ 68 h 83" name="T25"/>
                  <a:gd fmla="*/ 13 w 107" name="T26"/>
                  <a:gd fmla="*/ 77 h 83" name="T27"/>
                  <a:gd fmla="*/ 12 w 107" name="T28"/>
                  <a:gd fmla="*/ 76 h 83" name="T29"/>
                  <a:gd fmla="*/ 13 w 107" name="T30"/>
                  <a:gd fmla="*/ 77 h 83" name="T31"/>
                  <a:gd fmla="*/ 10 w 107" name="T32"/>
                  <a:gd fmla="*/ 79 h 83" name="T33"/>
                  <a:gd fmla="*/ 11 w 107" name="T34"/>
                  <a:gd fmla="*/ 78 h 83" name="T35"/>
                  <a:gd fmla="*/ 8 w 107" name="T36"/>
                  <a:gd fmla="*/ 79 h 83" name="T37"/>
                  <a:gd fmla="*/ 7 w 107" name="T38"/>
                  <a:gd fmla="*/ 80 h 83" name="T39"/>
                  <a:gd fmla="*/ 5 w 107" name="T40"/>
                  <a:gd fmla="*/ 83 h 83" name="T41"/>
                  <a:gd fmla="*/ 5 w 107" name="T42"/>
                  <a:gd fmla="*/ 81 h 83" name="T43"/>
                  <a:gd fmla="*/ 3 w 107" name="T44"/>
                  <a:gd fmla="*/ 83 h 83" name="T45"/>
                  <a:gd fmla="*/ 1 w 107" name="T46"/>
                  <a:gd fmla="*/ 82 h 83" name="T47"/>
                  <a:gd fmla="*/ 3 w 107" name="T48"/>
                  <a:gd fmla="*/ 79 h 83" name="T49"/>
                  <a:gd fmla="*/ 5 w 107" name="T50"/>
                  <a:gd fmla="*/ 70 h 83" name="T51"/>
                  <a:gd fmla="*/ 8 w 107" name="T52"/>
                  <a:gd fmla="*/ 68 h 83" name="T53"/>
                  <a:gd fmla="*/ 13 w 107" name="T54"/>
                  <a:gd fmla="*/ 61 h 83" name="T55"/>
                  <a:gd fmla="*/ 14 w 107" name="T56"/>
                  <a:gd fmla="*/ 62 h 83" name="T57"/>
                  <a:gd fmla="*/ 16 w 107" name="T58"/>
                  <a:gd fmla="*/ 57 h 83" name="T59"/>
                  <a:gd fmla="*/ 18 w 107" name="T60"/>
                  <a:gd fmla="*/ 55 h 83" name="T61"/>
                  <a:gd fmla="*/ 18 w 107" name="T62"/>
                  <a:gd fmla="*/ 54 h 83" name="T63"/>
                  <a:gd fmla="*/ 19 w 107" name="T64"/>
                  <a:gd fmla="*/ 54 h 83" name="T65"/>
                  <a:gd fmla="*/ 19 w 107" name="T66"/>
                  <a:gd fmla="*/ 53 h 83" name="T67"/>
                  <a:gd fmla="*/ 30 w 107" name="T68"/>
                  <a:gd fmla="*/ 41 h 83" name="T69"/>
                  <a:gd fmla="*/ 31 w 107" name="T70"/>
                  <a:gd fmla="*/ 38 h 83" name="T71"/>
                  <a:gd fmla="*/ 42 w 107" name="T72"/>
                  <a:gd fmla="*/ 30 h 83" name="T73"/>
                  <a:gd fmla="*/ 65 w 107" name="T74"/>
                  <a:gd fmla="*/ 15 h 83" name="T75"/>
                  <a:gd fmla="*/ 65 w 107" name="T76"/>
                  <a:gd fmla="*/ 16 h 83" name="T77"/>
                  <a:gd fmla="*/ 68 w 107" name="T78"/>
                  <a:gd fmla="*/ 16 h 83" name="T79"/>
                  <a:gd fmla="*/ 69 w 107" name="T80"/>
                  <a:gd fmla="*/ 13 h 83" name="T81"/>
                  <a:gd fmla="*/ 76 w 107" name="T82"/>
                  <a:gd fmla="*/ 9 h 83" name="T83"/>
                  <a:gd fmla="*/ 80 w 107" name="T84"/>
                  <a:gd fmla="*/ 9 h 83" name="T85"/>
                  <a:gd fmla="*/ 81 w 107" name="T86"/>
                  <a:gd fmla="*/ 7 h 83" name="T87"/>
                  <a:gd fmla="*/ 87 w 107" name="T88"/>
                  <a:gd fmla="*/ 6 h 83" name="T89"/>
                  <a:gd fmla="*/ 96 w 107" name="T90"/>
                  <a:gd fmla="*/ 2 h 83" name="T91"/>
                  <a:gd fmla="*/ 106 w 107" name="T92"/>
                  <a:gd fmla="*/ 0 h 83" name="T93"/>
                  <a:gd fmla="*/ 106 w 107" name="T94"/>
                  <a:gd fmla="*/ 2 h 83" name="T95"/>
                  <a:gd fmla="*/ 103 w 107" name="T96"/>
                  <a:gd fmla="*/ 3 h 83" name="T97"/>
                  <a:gd fmla="*/ 97 w 107" name="T98"/>
                  <a:gd fmla="*/ 5 h 83" name="T99"/>
                  <a:gd fmla="*/ 95 w 107" name="T100"/>
                  <a:gd fmla="*/ 7 h 83" name="T101"/>
                  <a:gd fmla="*/ 95 w 107" name="T102"/>
                  <a:gd fmla="*/ 8 h 83" name="T103"/>
                  <a:gd fmla="*/ 95 w 107" name="T104"/>
                  <a:gd fmla="*/ 8 h 83" name="T105"/>
                  <a:gd fmla="*/ 92 w 107" name="T106"/>
                  <a:gd fmla="*/ 8 h 83" name="T107"/>
                  <a:gd fmla="*/ 14 w 107" name="T108"/>
                  <a:gd fmla="*/ 74 h 83" name="T109"/>
                  <a:gd fmla="*/ 15 w 107" name="T110"/>
                  <a:gd fmla="*/ 73 h 83" name="T111"/>
                  <a:gd fmla="*/ 14 w 107" name="T112"/>
                  <a:gd fmla="*/ 73 h 83" name="T113"/>
                  <a:gd fmla="*/ 14 w 107" name="T114"/>
                  <a:gd fmla="*/ 74 h 83" name="T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107">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92" name="Freeform 12"/>
              <p:cNvSpPr/>
              <p:nvPr>
                <p:custDataLst>
                  <p:tags r:id="rId22"/>
                </p:custDataLst>
              </p:nvPr>
            </p:nvSpPr>
            <p:spPr bwMode="auto">
              <a:xfrm>
                <a:off x="5942013" y="2749550"/>
                <a:ext cx="12700" cy="17463"/>
              </a:xfrm>
              <a:custGeom>
                <a:avLst/>
                <a:gdLst>
                  <a:gd fmla="*/ 2 w 3" name="T0"/>
                  <a:gd fmla="*/ 0 h 4" name="T1"/>
                  <a:gd fmla="*/ 0 w 3" name="T2"/>
                  <a:gd fmla="*/ 3 h 4" name="T3"/>
                  <a:gd fmla="*/ 0 w 3" name="T4"/>
                  <a:gd fmla="*/ 1 h 4" name="T5"/>
                  <a:gd fmla="*/ 2 w 3" name="T6"/>
                  <a:gd fmla="*/ 0 h 4" name="T7"/>
                </a:gdLst>
                <a:ahLst/>
                <a:cxnLst>
                  <a:cxn ang="0">
                    <a:pos x="T0" y="T1"/>
                  </a:cxn>
                  <a:cxn ang="0">
                    <a:pos x="T2" y="T3"/>
                  </a:cxn>
                  <a:cxn ang="0">
                    <a:pos x="T4" y="T5"/>
                  </a:cxn>
                  <a:cxn ang="0">
                    <a:pos x="T6" y="T7"/>
                  </a:cxn>
                </a:cxnLst>
                <a:rect b="b" l="0" r="r" t="0"/>
                <a:pathLst>
                  <a:path h="4" w="3">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93" name="Freeform 13"/>
              <p:cNvSpPr/>
              <p:nvPr>
                <p:custDataLst>
                  <p:tags r:id="rId23"/>
                </p:custDataLst>
              </p:nvPr>
            </p:nvSpPr>
            <p:spPr bwMode="auto">
              <a:xfrm>
                <a:off x="5408613" y="3317875"/>
                <a:ext cx="33338" cy="80963"/>
              </a:xfrm>
              <a:custGeom>
                <a:avLst/>
                <a:gdLst>
                  <a:gd fmla="*/ 1 w 8" name="T0"/>
                  <a:gd fmla="*/ 0 h 19" name="T1"/>
                  <a:gd fmla="*/ 3 w 8" name="T2"/>
                  <a:gd fmla="*/ 2 h 19" name="T3"/>
                  <a:gd fmla="*/ 7 w 8" name="T4"/>
                  <a:gd fmla="*/ 2 h 19" name="T5"/>
                  <a:gd fmla="*/ 6 w 8" name="T6"/>
                  <a:gd fmla="*/ 5 h 19" name="T7"/>
                  <a:gd fmla="*/ 7 w 8" name="T8"/>
                  <a:gd fmla="*/ 7 h 19" name="T9"/>
                  <a:gd fmla="*/ 5 w 8" name="T10"/>
                  <a:gd fmla="*/ 7 h 19" name="T11"/>
                  <a:gd fmla="*/ 5 w 8" name="T12"/>
                  <a:gd fmla="*/ 8 h 19" name="T13"/>
                  <a:gd fmla="*/ 7 w 8" name="T14"/>
                  <a:gd fmla="*/ 8 h 19" name="T15"/>
                  <a:gd fmla="*/ 3 w 8" name="T16"/>
                  <a:gd fmla="*/ 12 h 19" name="T17"/>
                  <a:gd fmla="*/ 3 w 8" name="T18"/>
                  <a:gd fmla="*/ 19 h 19" name="T19"/>
                  <a:gd fmla="*/ 3 w 8" name="T20"/>
                  <a:gd fmla="*/ 16 h 19" name="T21"/>
                  <a:gd fmla="*/ 4 w 8" name="T22"/>
                  <a:gd fmla="*/ 16 h 19" name="T23"/>
                  <a:gd fmla="*/ 1 w 8" name="T24"/>
                  <a:gd fmla="*/ 11 h 19" name="T25"/>
                  <a:gd fmla="*/ 1 w 8" name="T26"/>
                  <a:gd fmla="*/ 9 h 19" name="T27"/>
                  <a:gd fmla="*/ 3 w 8" name="T28"/>
                  <a:gd fmla="*/ 11 h 19" name="T29"/>
                  <a:gd fmla="*/ 4 w 8" name="T30"/>
                  <a:gd fmla="*/ 7 h 19" name="T31"/>
                  <a:gd fmla="*/ 1 w 8" name="T32"/>
                  <a:gd fmla="*/ 5 h 19" name="T33"/>
                  <a:gd fmla="*/ 1 w 8" name="T34"/>
                  <a:gd fmla="*/ 0 h 19" name="T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8">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94" name="Freeform 14"/>
              <p:cNvSpPr/>
              <p:nvPr>
                <p:custDataLst>
                  <p:tags r:id="rId24"/>
                </p:custDataLst>
              </p:nvPr>
            </p:nvSpPr>
            <p:spPr bwMode="auto">
              <a:xfrm>
                <a:off x="6219825" y="2741613"/>
                <a:ext cx="328613" cy="179388"/>
              </a:xfrm>
              <a:custGeom>
                <a:avLst/>
                <a:gdLst>
                  <a:gd fmla="*/ 1 w 77" name="T0"/>
                  <a:gd fmla="*/ 0 h 42" name="T1"/>
                  <a:gd fmla="*/ 17 w 77" name="T2"/>
                  <a:gd fmla="*/ 5 h 42" name="T3"/>
                  <a:gd fmla="*/ 20 w 77" name="T4"/>
                  <a:gd fmla="*/ 5 h 42" name="T5"/>
                  <a:gd fmla="*/ 74 w 77" name="T6"/>
                  <a:gd fmla="*/ 37 h 42" name="T7"/>
                  <a:gd fmla="*/ 75 w 77" name="T8"/>
                  <a:gd fmla="*/ 40 h 42" name="T9"/>
                  <a:gd fmla="*/ 76 w 77" name="T10"/>
                  <a:gd fmla="*/ 42 h 42" name="T11"/>
                  <a:gd fmla="*/ 69 w 77" name="T12"/>
                  <a:gd fmla="*/ 36 h 42" name="T13"/>
                  <a:gd fmla="*/ 67 w 77" name="T14"/>
                  <a:gd fmla="*/ 36 h 42" name="T15"/>
                  <a:gd fmla="*/ 59 w 77" name="T16"/>
                  <a:gd fmla="*/ 30 h 42" name="T17"/>
                  <a:gd fmla="*/ 24 w 77" name="T18"/>
                  <a:gd fmla="*/ 14 h 42" name="T19"/>
                  <a:gd fmla="*/ 9 w 77" name="T20"/>
                  <a:gd fmla="*/ 7 h 42" name="T21"/>
                  <a:gd fmla="*/ 6 w 77" name="T22"/>
                  <a:gd fmla="*/ 4 h 42" name="T23"/>
                  <a:gd fmla="*/ 1 w 77" name="T24"/>
                  <a:gd fmla="*/ 2 h 42" name="T25"/>
                  <a:gd fmla="*/ 1 w 77" name="T26"/>
                  <a:gd fmla="*/ 0 h 42"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77">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95" name="Freeform 15"/>
              <p:cNvSpPr>
                <a:spLocks noEditPoints="1"/>
              </p:cNvSpPr>
              <p:nvPr>
                <p:custDataLst>
                  <p:tags r:id="rId25"/>
                </p:custDataLst>
              </p:nvPr>
            </p:nvSpPr>
            <p:spPr bwMode="auto">
              <a:xfrm>
                <a:off x="5395916" y="3009900"/>
                <a:ext cx="1392239" cy="1119188"/>
              </a:xfrm>
              <a:custGeom>
                <a:avLst/>
                <a:gdLst>
                  <a:gd fmla="*/ 293 w 326" name="T0"/>
                  <a:gd fmla="*/ 5 h 262" name="T1"/>
                  <a:gd fmla="*/ 300 w 326" name="T2"/>
                  <a:gd fmla="*/ 15 h 262" name="T3"/>
                  <a:gd fmla="*/ 313 w 326" name="T4"/>
                  <a:gd fmla="*/ 41 h 262" name="T5"/>
                  <a:gd fmla="*/ 315 w 326" name="T6"/>
                  <a:gd fmla="*/ 51 h 262" name="T7"/>
                  <a:gd fmla="*/ 321 w 326" name="T8"/>
                  <a:gd fmla="*/ 74 h 262" name="T9"/>
                  <a:gd fmla="*/ 324 w 326" name="T10"/>
                  <a:gd fmla="*/ 95 h 262" name="T11"/>
                  <a:gd fmla="*/ 326 w 326" name="T12"/>
                  <a:gd fmla="*/ 104 h 262" name="T13"/>
                  <a:gd fmla="*/ 317 w 326" name="T14"/>
                  <a:gd fmla="*/ 140 h 262" name="T15"/>
                  <a:gd fmla="*/ 305 w 326" name="T16"/>
                  <a:gd fmla="*/ 172 h 262" name="T17"/>
                  <a:gd fmla="*/ 276 w 326" name="T18"/>
                  <a:gd fmla="*/ 207 h 262" name="T19"/>
                  <a:gd fmla="*/ 221 w 326" name="T20"/>
                  <a:gd fmla="*/ 243 h 262" name="T21"/>
                  <a:gd fmla="*/ 206 w 326" name="T22"/>
                  <a:gd fmla="*/ 249 h 262" name="T23"/>
                  <a:gd fmla="*/ 194 w 326" name="T24"/>
                  <a:gd fmla="*/ 256 h 262" name="T25"/>
                  <a:gd fmla="*/ 187 w 326" name="T26"/>
                  <a:gd fmla="*/ 258 h 262" name="T27"/>
                  <a:gd fmla="*/ 170 w 326" name="T28"/>
                  <a:gd fmla="*/ 254 h 262" name="T29"/>
                  <a:gd fmla="*/ 118 w 326" name="T30"/>
                  <a:gd fmla="*/ 247 h 262" name="T31"/>
                  <a:gd fmla="*/ 74 w 326" name="T32"/>
                  <a:gd fmla="*/ 226 h 262" name="T33"/>
                  <a:gd fmla="*/ 48 w 326" name="T34"/>
                  <a:gd fmla="*/ 206 h 262" name="T35"/>
                  <a:gd fmla="*/ 33 w 326" name="T36"/>
                  <a:gd fmla="*/ 189 h 262" name="T37"/>
                  <a:gd fmla="*/ 12 w 326" name="T38"/>
                  <a:gd fmla="*/ 155 h 262" name="T39"/>
                  <a:gd fmla="*/ 3 w 326" name="T40"/>
                  <a:gd fmla="*/ 104 h 262" name="T41"/>
                  <a:gd fmla="*/ 3 w 326" name="T42"/>
                  <a:gd fmla="*/ 94 h 262" name="T43"/>
                  <a:gd fmla="*/ 6 w 326" name="T44"/>
                  <a:gd fmla="*/ 95 h 262" name="T45"/>
                  <a:gd fmla="*/ 10 w 326" name="T46"/>
                  <a:gd fmla="*/ 111 h 262" name="T47"/>
                  <a:gd fmla="*/ 22 w 326" name="T48"/>
                  <a:gd fmla="*/ 148 h 262" name="T49"/>
                  <a:gd fmla="*/ 34 w 326" name="T50"/>
                  <a:gd fmla="*/ 169 h 262" name="T51"/>
                  <a:gd fmla="*/ 43 w 326" name="T52"/>
                  <a:gd fmla="*/ 187 h 262" name="T53"/>
                  <a:gd fmla="*/ 61 w 326" name="T54"/>
                  <a:gd fmla="*/ 206 h 262" name="T55"/>
                  <a:gd fmla="*/ 90 w 326" name="T56"/>
                  <a:gd fmla="*/ 226 h 262" name="T57"/>
                  <a:gd fmla="*/ 113 w 326" name="T58"/>
                  <a:gd fmla="*/ 237 h 262" name="T59"/>
                  <a:gd fmla="*/ 141 w 326" name="T60"/>
                  <a:gd fmla="*/ 243 h 262" name="T61"/>
                  <a:gd fmla="*/ 154 w 326" name="T62"/>
                  <a:gd fmla="*/ 244 h 262" name="T63"/>
                  <a:gd fmla="*/ 187 w 326" name="T64"/>
                  <a:gd fmla="*/ 241 h 262" name="T65"/>
                  <a:gd fmla="*/ 213 w 326" name="T66"/>
                  <a:gd fmla="*/ 233 h 262" name="T67"/>
                  <a:gd fmla="*/ 236 w 326" name="T68"/>
                  <a:gd fmla="*/ 224 h 262" name="T69"/>
                  <a:gd fmla="*/ 244 w 326" name="T70"/>
                  <a:gd fmla="*/ 220 h 262" name="T71"/>
                  <a:gd fmla="*/ 266 w 326" name="T72"/>
                  <a:gd fmla="*/ 204 h 262" name="T73"/>
                  <a:gd fmla="*/ 286 w 326" name="T74"/>
                  <a:gd fmla="*/ 179 h 262" name="T75"/>
                  <a:gd fmla="*/ 289 w 326" name="T76"/>
                  <a:gd fmla="*/ 174 h 262" name="T77"/>
                  <a:gd fmla="*/ 302 w 326" name="T78"/>
                  <a:gd fmla="*/ 150 h 262" name="T79"/>
                  <a:gd fmla="*/ 309 w 326" name="T80"/>
                  <a:gd fmla="*/ 125 h 262" name="T81"/>
                  <a:gd fmla="*/ 312 w 326" name="T82"/>
                  <a:gd fmla="*/ 120 h 262" name="T83"/>
                  <a:gd fmla="*/ 314 w 326" name="T84"/>
                  <a:gd fmla="*/ 95 h 262" name="T85"/>
                  <a:gd fmla="*/ 315 w 326" name="T86"/>
                  <a:gd fmla="*/ 93 h 262" name="T87"/>
                  <a:gd fmla="*/ 317 w 326" name="T88"/>
                  <a:gd fmla="*/ 91 h 262" name="T89"/>
                  <a:gd fmla="*/ 315 w 326" name="T90"/>
                  <a:gd fmla="*/ 86 h 262" name="T91"/>
                  <a:gd fmla="*/ 315 w 326" name="T92"/>
                  <a:gd fmla="*/ 77 h 262" name="T93"/>
                  <a:gd fmla="*/ 313 w 326" name="T94"/>
                  <a:gd fmla="*/ 71 h 262" name="T95"/>
                  <a:gd fmla="*/ 313 w 326" name="T96"/>
                  <a:gd fmla="*/ 69 h 262" name="T97"/>
                  <a:gd fmla="*/ 311 w 326" name="T98"/>
                  <a:gd fmla="*/ 66 h 262" name="T99"/>
                  <a:gd fmla="*/ 312 w 326" name="T100"/>
                  <a:gd fmla="*/ 58 h 262" name="T101"/>
                  <a:gd fmla="*/ 310 w 326" name="T102"/>
                  <a:gd fmla="*/ 50 h 262" name="T103"/>
                  <a:gd fmla="*/ 301 w 326" name="T104"/>
                  <a:gd fmla="*/ 30 h 262" name="T105"/>
                  <a:gd fmla="*/ 298 w 326" name="T106"/>
                  <a:gd fmla="*/ 20 h 262" name="T107"/>
                  <a:gd fmla="*/ 296 w 326" name="T108"/>
                  <a:gd fmla="*/ 16 h 262" name="T109"/>
                  <a:gd fmla="*/ 288 w 326" name="T110"/>
                  <a:gd fmla="*/ 0 h 262" name="T111"/>
                  <a:gd fmla="*/ 299 w 326" name="T112"/>
                  <a:gd fmla="*/ 19 h 262" name="T113"/>
                  <a:gd fmla="*/ 311 w 326" name="T114"/>
                  <a:gd fmla="*/ 61 h 262" name="T115"/>
                  <a:gd fmla="*/ 312 w 326" name="T116"/>
                  <a:gd fmla="*/ 60 h 262" name="T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2" w="326">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grpSp>
        <p:sp>
          <p:nvSpPr>
            <p:cNvPr id="83" name="文本框 82"/>
            <p:cNvSpPr txBox="1"/>
            <p:nvPr>
              <p:custDataLst>
                <p:tags r:id="rId26"/>
              </p:custDataLst>
            </p:nvPr>
          </p:nvSpPr>
          <p:spPr>
            <a:xfrm>
              <a:off x="2389608" y="763785"/>
              <a:ext cx="800219" cy="956287"/>
            </a:xfrm>
            <a:prstGeom prst="rect">
              <a:avLst/>
            </a:prstGeom>
            <a:noFill/>
          </p:spPr>
          <p:txBody>
            <a:bodyPr rtlCol="0" wrap="none">
              <a:spAutoFit/>
            </a:bodyPr>
            <a:lstStyle/>
            <a:p>
              <a:pPr algn="l" defTabSz="914400" eaLnBrk="1" fontAlgn="auto" hangingPunct="1" indent="0" latinLnBrk="0" lvl="0" marL="0" marR="0" rtl="0">
                <a:lnSpc>
                  <a:spcPct val="125000"/>
                </a:lnSpc>
                <a:spcBef>
                  <a:spcPct val="0"/>
                </a:spcBef>
                <a:spcAft>
                  <a:spcPct val="0"/>
                </a:spcAft>
                <a:buClrTx/>
                <a:buSzTx/>
                <a:buFontTx/>
                <a:buNone/>
                <a:defRPr/>
              </a:pPr>
              <a:r>
                <a:rPr altLang="en-US" baseline="0" cap="none" dirty="0" kern="1200" kumimoji="0" lang="zh-CN" noProof="0" normalizeH="0" spc="0" strike="noStrike" sz="4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rPr>
                <a:t>贰</a:t>
              </a:r>
              <a:endParaRPr altLang="en-US" baseline="0" cap="none" dirty="0" kern="1200" kumimoji="0" lang="zh-CN" noProof="0" normalizeH="0" spc="0" strike="noStrike" sz="4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grpSp>
      <p:grpSp>
        <p:nvGrpSpPr>
          <p:cNvPr id="96" name="组合 95"/>
          <p:cNvGrpSpPr/>
          <p:nvPr>
            <p:custDataLst>
              <p:tags r:id="rId27"/>
            </p:custDataLst>
          </p:nvPr>
        </p:nvGrpSpPr>
        <p:grpSpPr>
          <a:xfrm>
            <a:off x="3159608" y="3369915"/>
            <a:ext cx="1149834" cy="1218467"/>
            <a:chOff x="2389608" y="763785"/>
            <a:chExt cx="1149834" cy="1218467"/>
          </a:xfrm>
          <a:solidFill>
            <a:schemeClr val="accent1"/>
          </a:solidFill>
        </p:grpSpPr>
        <p:grpSp>
          <p:nvGrpSpPr>
            <p:cNvPr id="97" name="组合 96"/>
            <p:cNvGrpSpPr/>
            <p:nvPr/>
          </p:nvGrpSpPr>
          <p:grpSpPr>
            <a:xfrm>
              <a:off x="2664122" y="1098947"/>
              <a:ext cx="875320" cy="883305"/>
              <a:chOff x="5395916" y="2724150"/>
              <a:chExt cx="1392239" cy="1404938"/>
            </a:xfrm>
            <a:grpFill/>
          </p:grpSpPr>
          <p:sp>
            <p:nvSpPr>
              <p:cNvPr id="101" name="Freeform 5"/>
              <p:cNvSpPr/>
              <p:nvPr>
                <p:custDataLst>
                  <p:tags r:id="rId28"/>
                </p:custDataLst>
              </p:nvPr>
            </p:nvSpPr>
            <p:spPr bwMode="auto">
              <a:xfrm>
                <a:off x="6083300" y="2724150"/>
                <a:ext cx="20638" cy="17463"/>
              </a:xfrm>
              <a:custGeom>
                <a:avLst/>
                <a:gdLst>
                  <a:gd fmla="*/ 5 w 5" name="T0"/>
                  <a:gd fmla="*/ 2 h 4" name="T1"/>
                  <a:gd fmla="*/ 3 w 5" name="T2"/>
                  <a:gd fmla="*/ 3 h 4" name="T3"/>
                  <a:gd fmla="*/ 2 w 5" name="T4"/>
                  <a:gd fmla="*/ 4 h 4" name="T5"/>
                  <a:gd fmla="*/ 0 w 5" name="T6"/>
                  <a:gd fmla="*/ 3 h 4" name="T7"/>
                  <a:gd fmla="*/ 5 w 5" name="T8"/>
                  <a:gd fmla="*/ 2 h 4" name="T9"/>
                </a:gdLst>
                <a:ahLst/>
                <a:cxnLst>
                  <a:cxn ang="0">
                    <a:pos x="T0" y="T1"/>
                  </a:cxn>
                  <a:cxn ang="0">
                    <a:pos x="T2" y="T3"/>
                  </a:cxn>
                  <a:cxn ang="0">
                    <a:pos x="T4" y="T5"/>
                  </a:cxn>
                  <a:cxn ang="0">
                    <a:pos x="T6" y="T7"/>
                  </a:cxn>
                  <a:cxn ang="0">
                    <a:pos x="T8" y="T9"/>
                  </a:cxn>
                </a:cxnLst>
                <a:rect b="b" l="0" r="r" t="0"/>
                <a:pathLst>
                  <a:path h="4" w="5">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02" name="Freeform 6"/>
              <p:cNvSpPr/>
              <p:nvPr>
                <p:custDataLst>
                  <p:tags r:id="rId29"/>
                </p:custDataLst>
              </p:nvPr>
            </p:nvSpPr>
            <p:spPr bwMode="auto">
              <a:xfrm>
                <a:off x="6121400" y="2732088"/>
                <a:ext cx="22225" cy="9525"/>
              </a:xfrm>
              <a:custGeom>
                <a:avLst/>
                <a:gdLst>
                  <a:gd fmla="*/ 2 w 5" name="T0"/>
                  <a:gd fmla="*/ 1 h 2" name="T1"/>
                  <a:gd fmla="*/ 5 w 5" name="T2"/>
                  <a:gd fmla="*/ 0 h 2" name="T3"/>
                  <a:gd fmla="*/ 4 w 5" name="T4"/>
                  <a:gd fmla="*/ 2 h 2" name="T5"/>
                  <a:gd fmla="*/ 0 w 5" name="T6"/>
                  <a:gd fmla="*/ 1 h 2" name="T7"/>
                  <a:gd fmla="*/ 2 w 5" name="T8"/>
                  <a:gd fmla="*/ 1 h 2" name="T9"/>
                </a:gdLst>
                <a:ahLst/>
                <a:cxnLst>
                  <a:cxn ang="0">
                    <a:pos x="T0" y="T1"/>
                  </a:cxn>
                  <a:cxn ang="0">
                    <a:pos x="T2" y="T3"/>
                  </a:cxn>
                  <a:cxn ang="0">
                    <a:pos x="T4" y="T5"/>
                  </a:cxn>
                  <a:cxn ang="0">
                    <a:pos x="T6" y="T7"/>
                  </a:cxn>
                  <a:cxn ang="0">
                    <a:pos x="T8" y="T9"/>
                  </a:cxn>
                </a:cxnLst>
                <a:rect b="b" l="0" r="r" t="0"/>
                <a:pathLst>
                  <a:path h="2" w="5">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03" name="Freeform 7"/>
              <p:cNvSpPr/>
              <p:nvPr>
                <p:custDataLst>
                  <p:tags r:id="rId30"/>
                </p:custDataLst>
              </p:nvPr>
            </p:nvSpPr>
            <p:spPr bwMode="auto">
              <a:xfrm>
                <a:off x="6108700" y="2728913"/>
                <a:ext cx="7938" cy="15875"/>
              </a:xfrm>
              <a:custGeom>
                <a:avLst/>
                <a:gdLst>
                  <a:gd fmla="*/ 0 w 2" name="T0"/>
                  <a:gd fmla="*/ 2 h 4" name="T1"/>
                  <a:gd fmla="*/ 0 w 2" name="T2"/>
                  <a:gd fmla="*/ 3 h 4" name="T3"/>
                  <a:gd fmla="*/ 0 w 2" name="T4"/>
                  <a:gd fmla="*/ 2 h 4" name="T5"/>
                  <a:gd fmla="*/ 1 w 2" name="T6"/>
                  <a:gd fmla="*/ 2 h 4" name="T7"/>
                  <a:gd fmla="*/ 0 w 2" name="T8"/>
                  <a:gd fmla="*/ 2 h 4" name="T9"/>
                </a:gdLst>
                <a:ahLst/>
                <a:cxnLst>
                  <a:cxn ang="0">
                    <a:pos x="T0" y="T1"/>
                  </a:cxn>
                  <a:cxn ang="0">
                    <a:pos x="T2" y="T3"/>
                  </a:cxn>
                  <a:cxn ang="0">
                    <a:pos x="T4" y="T5"/>
                  </a:cxn>
                  <a:cxn ang="0">
                    <a:pos x="T6" y="T7"/>
                  </a:cxn>
                  <a:cxn ang="0">
                    <a:pos x="T8" y="T9"/>
                  </a:cxn>
                </a:cxnLst>
                <a:rect b="b" l="0" r="r" t="0"/>
                <a:pathLst>
                  <a:path h="4" w="2">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04" name="Freeform 8"/>
              <p:cNvSpPr/>
              <p:nvPr>
                <p:custDataLst>
                  <p:tags r:id="rId31"/>
                </p:custDataLst>
              </p:nvPr>
            </p:nvSpPr>
            <p:spPr bwMode="auto">
              <a:xfrm>
                <a:off x="5972175" y="2744788"/>
                <a:ext cx="12700" cy="9525"/>
              </a:xfrm>
              <a:custGeom>
                <a:avLst/>
                <a:gdLst>
                  <a:gd fmla="*/ 3 w 3" name="T0"/>
                  <a:gd fmla="*/ 0 h 2" name="T1"/>
                  <a:gd fmla="*/ 0 w 3" name="T2"/>
                  <a:gd fmla="*/ 1 h 2" name="T3"/>
                  <a:gd fmla="*/ 3 w 3" name="T4"/>
                  <a:gd fmla="*/ 0 h 2" name="T5"/>
                </a:gdLst>
                <a:ahLst/>
                <a:cxnLst>
                  <a:cxn ang="0">
                    <a:pos x="T0" y="T1"/>
                  </a:cxn>
                  <a:cxn ang="0">
                    <a:pos x="T2" y="T3"/>
                  </a:cxn>
                  <a:cxn ang="0">
                    <a:pos x="T4" y="T5"/>
                  </a:cxn>
                </a:cxnLst>
                <a:rect b="b" l="0" r="r" t="0"/>
                <a:pathLst>
                  <a:path h="2" w="3">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05" name="Line 9"/>
              <p:cNvSpPr>
                <a:spLocks noChangeShapeType="1"/>
              </p:cNvSpPr>
              <p:nvPr/>
            </p:nvSpPr>
            <p:spPr bwMode="auto">
              <a:xfrm flipH="1">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06" name="Line 10"/>
              <p:cNvSpPr>
                <a:spLocks noChangeShapeType="1"/>
              </p:cNvSpPr>
              <p:nvPr/>
            </p:nvSpPr>
            <p:spPr bwMode="auto">
              <a:xfrm flipH="1">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07" name="Freeform 11"/>
              <p:cNvSpPr>
                <a:spLocks noEditPoints="1"/>
              </p:cNvSpPr>
              <p:nvPr>
                <p:custDataLst>
                  <p:tags r:id="rId32"/>
                </p:custDataLst>
              </p:nvPr>
            </p:nvSpPr>
            <p:spPr bwMode="auto">
              <a:xfrm>
                <a:off x="5480050" y="2749550"/>
                <a:ext cx="457200" cy="355600"/>
              </a:xfrm>
              <a:custGeom>
                <a:avLst/>
                <a:gdLst>
                  <a:gd fmla="*/ 92 w 107" name="T0"/>
                  <a:gd fmla="*/ 8 h 83" name="T1"/>
                  <a:gd fmla="*/ 92 w 107" name="T2"/>
                  <a:gd fmla="*/ 10 h 83" name="T3"/>
                  <a:gd fmla="*/ 90 w 107" name="T4"/>
                  <a:gd fmla="*/ 10 h 83" name="T5"/>
                  <a:gd fmla="*/ 72 w 107" name="T6"/>
                  <a:gd fmla="*/ 20 h 83" name="T7"/>
                  <a:gd fmla="*/ 69 w 107" name="T8"/>
                  <a:gd fmla="*/ 21 h 83" name="T9"/>
                  <a:gd fmla="*/ 47 w 107" name="T10"/>
                  <a:gd fmla="*/ 36 h 83" name="T11"/>
                  <a:gd fmla="*/ 36 w 107" name="T12"/>
                  <a:gd fmla="*/ 43 h 83" name="T13"/>
                  <a:gd fmla="*/ 28 w 107" name="T14"/>
                  <a:gd fmla="*/ 52 h 83" name="T15"/>
                  <a:gd fmla="*/ 20 w 107" name="T16"/>
                  <a:gd fmla="*/ 64 h 83" name="T17"/>
                  <a:gd fmla="*/ 19 w 107" name="T18"/>
                  <a:gd fmla="*/ 62 h 83" name="T19"/>
                  <a:gd fmla="*/ 18 w 107" name="T20"/>
                  <a:gd fmla="*/ 67 h 83" name="T21"/>
                  <a:gd fmla="*/ 16 w 107" name="T22"/>
                  <a:gd fmla="*/ 68 h 83" name="T23"/>
                  <a:gd fmla="*/ 17 w 107" name="T24"/>
                  <a:gd fmla="*/ 68 h 83" name="T25"/>
                  <a:gd fmla="*/ 13 w 107" name="T26"/>
                  <a:gd fmla="*/ 77 h 83" name="T27"/>
                  <a:gd fmla="*/ 12 w 107" name="T28"/>
                  <a:gd fmla="*/ 76 h 83" name="T29"/>
                  <a:gd fmla="*/ 13 w 107" name="T30"/>
                  <a:gd fmla="*/ 77 h 83" name="T31"/>
                  <a:gd fmla="*/ 10 w 107" name="T32"/>
                  <a:gd fmla="*/ 79 h 83" name="T33"/>
                  <a:gd fmla="*/ 11 w 107" name="T34"/>
                  <a:gd fmla="*/ 78 h 83" name="T35"/>
                  <a:gd fmla="*/ 8 w 107" name="T36"/>
                  <a:gd fmla="*/ 79 h 83" name="T37"/>
                  <a:gd fmla="*/ 7 w 107" name="T38"/>
                  <a:gd fmla="*/ 80 h 83" name="T39"/>
                  <a:gd fmla="*/ 5 w 107" name="T40"/>
                  <a:gd fmla="*/ 83 h 83" name="T41"/>
                  <a:gd fmla="*/ 5 w 107" name="T42"/>
                  <a:gd fmla="*/ 81 h 83" name="T43"/>
                  <a:gd fmla="*/ 3 w 107" name="T44"/>
                  <a:gd fmla="*/ 83 h 83" name="T45"/>
                  <a:gd fmla="*/ 1 w 107" name="T46"/>
                  <a:gd fmla="*/ 82 h 83" name="T47"/>
                  <a:gd fmla="*/ 3 w 107" name="T48"/>
                  <a:gd fmla="*/ 79 h 83" name="T49"/>
                  <a:gd fmla="*/ 5 w 107" name="T50"/>
                  <a:gd fmla="*/ 70 h 83" name="T51"/>
                  <a:gd fmla="*/ 8 w 107" name="T52"/>
                  <a:gd fmla="*/ 68 h 83" name="T53"/>
                  <a:gd fmla="*/ 13 w 107" name="T54"/>
                  <a:gd fmla="*/ 61 h 83" name="T55"/>
                  <a:gd fmla="*/ 14 w 107" name="T56"/>
                  <a:gd fmla="*/ 62 h 83" name="T57"/>
                  <a:gd fmla="*/ 16 w 107" name="T58"/>
                  <a:gd fmla="*/ 57 h 83" name="T59"/>
                  <a:gd fmla="*/ 18 w 107" name="T60"/>
                  <a:gd fmla="*/ 55 h 83" name="T61"/>
                  <a:gd fmla="*/ 18 w 107" name="T62"/>
                  <a:gd fmla="*/ 54 h 83" name="T63"/>
                  <a:gd fmla="*/ 19 w 107" name="T64"/>
                  <a:gd fmla="*/ 54 h 83" name="T65"/>
                  <a:gd fmla="*/ 19 w 107" name="T66"/>
                  <a:gd fmla="*/ 53 h 83" name="T67"/>
                  <a:gd fmla="*/ 30 w 107" name="T68"/>
                  <a:gd fmla="*/ 41 h 83" name="T69"/>
                  <a:gd fmla="*/ 31 w 107" name="T70"/>
                  <a:gd fmla="*/ 38 h 83" name="T71"/>
                  <a:gd fmla="*/ 42 w 107" name="T72"/>
                  <a:gd fmla="*/ 30 h 83" name="T73"/>
                  <a:gd fmla="*/ 65 w 107" name="T74"/>
                  <a:gd fmla="*/ 15 h 83" name="T75"/>
                  <a:gd fmla="*/ 65 w 107" name="T76"/>
                  <a:gd fmla="*/ 16 h 83" name="T77"/>
                  <a:gd fmla="*/ 68 w 107" name="T78"/>
                  <a:gd fmla="*/ 16 h 83" name="T79"/>
                  <a:gd fmla="*/ 69 w 107" name="T80"/>
                  <a:gd fmla="*/ 13 h 83" name="T81"/>
                  <a:gd fmla="*/ 76 w 107" name="T82"/>
                  <a:gd fmla="*/ 9 h 83" name="T83"/>
                  <a:gd fmla="*/ 80 w 107" name="T84"/>
                  <a:gd fmla="*/ 9 h 83" name="T85"/>
                  <a:gd fmla="*/ 81 w 107" name="T86"/>
                  <a:gd fmla="*/ 7 h 83" name="T87"/>
                  <a:gd fmla="*/ 87 w 107" name="T88"/>
                  <a:gd fmla="*/ 6 h 83" name="T89"/>
                  <a:gd fmla="*/ 96 w 107" name="T90"/>
                  <a:gd fmla="*/ 2 h 83" name="T91"/>
                  <a:gd fmla="*/ 106 w 107" name="T92"/>
                  <a:gd fmla="*/ 0 h 83" name="T93"/>
                  <a:gd fmla="*/ 106 w 107" name="T94"/>
                  <a:gd fmla="*/ 2 h 83" name="T95"/>
                  <a:gd fmla="*/ 103 w 107" name="T96"/>
                  <a:gd fmla="*/ 3 h 83" name="T97"/>
                  <a:gd fmla="*/ 97 w 107" name="T98"/>
                  <a:gd fmla="*/ 5 h 83" name="T99"/>
                  <a:gd fmla="*/ 95 w 107" name="T100"/>
                  <a:gd fmla="*/ 7 h 83" name="T101"/>
                  <a:gd fmla="*/ 95 w 107" name="T102"/>
                  <a:gd fmla="*/ 8 h 83" name="T103"/>
                  <a:gd fmla="*/ 95 w 107" name="T104"/>
                  <a:gd fmla="*/ 8 h 83" name="T105"/>
                  <a:gd fmla="*/ 92 w 107" name="T106"/>
                  <a:gd fmla="*/ 8 h 83" name="T107"/>
                  <a:gd fmla="*/ 14 w 107" name="T108"/>
                  <a:gd fmla="*/ 74 h 83" name="T109"/>
                  <a:gd fmla="*/ 15 w 107" name="T110"/>
                  <a:gd fmla="*/ 73 h 83" name="T111"/>
                  <a:gd fmla="*/ 14 w 107" name="T112"/>
                  <a:gd fmla="*/ 73 h 83" name="T113"/>
                  <a:gd fmla="*/ 14 w 107" name="T114"/>
                  <a:gd fmla="*/ 74 h 83" name="T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107">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08" name="Freeform 12"/>
              <p:cNvSpPr/>
              <p:nvPr>
                <p:custDataLst>
                  <p:tags r:id="rId33"/>
                </p:custDataLst>
              </p:nvPr>
            </p:nvSpPr>
            <p:spPr bwMode="auto">
              <a:xfrm>
                <a:off x="5942013" y="2749550"/>
                <a:ext cx="12700" cy="17463"/>
              </a:xfrm>
              <a:custGeom>
                <a:avLst/>
                <a:gdLst>
                  <a:gd fmla="*/ 2 w 3" name="T0"/>
                  <a:gd fmla="*/ 0 h 4" name="T1"/>
                  <a:gd fmla="*/ 0 w 3" name="T2"/>
                  <a:gd fmla="*/ 3 h 4" name="T3"/>
                  <a:gd fmla="*/ 0 w 3" name="T4"/>
                  <a:gd fmla="*/ 1 h 4" name="T5"/>
                  <a:gd fmla="*/ 2 w 3" name="T6"/>
                  <a:gd fmla="*/ 0 h 4" name="T7"/>
                </a:gdLst>
                <a:ahLst/>
                <a:cxnLst>
                  <a:cxn ang="0">
                    <a:pos x="T0" y="T1"/>
                  </a:cxn>
                  <a:cxn ang="0">
                    <a:pos x="T2" y="T3"/>
                  </a:cxn>
                  <a:cxn ang="0">
                    <a:pos x="T4" y="T5"/>
                  </a:cxn>
                  <a:cxn ang="0">
                    <a:pos x="T6" y="T7"/>
                  </a:cxn>
                </a:cxnLst>
                <a:rect b="b" l="0" r="r" t="0"/>
                <a:pathLst>
                  <a:path h="4" w="3">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09" name="Freeform 13"/>
              <p:cNvSpPr/>
              <p:nvPr>
                <p:custDataLst>
                  <p:tags r:id="rId34"/>
                </p:custDataLst>
              </p:nvPr>
            </p:nvSpPr>
            <p:spPr bwMode="auto">
              <a:xfrm>
                <a:off x="5408613" y="3317875"/>
                <a:ext cx="33338" cy="80963"/>
              </a:xfrm>
              <a:custGeom>
                <a:avLst/>
                <a:gdLst>
                  <a:gd fmla="*/ 1 w 8" name="T0"/>
                  <a:gd fmla="*/ 0 h 19" name="T1"/>
                  <a:gd fmla="*/ 3 w 8" name="T2"/>
                  <a:gd fmla="*/ 2 h 19" name="T3"/>
                  <a:gd fmla="*/ 7 w 8" name="T4"/>
                  <a:gd fmla="*/ 2 h 19" name="T5"/>
                  <a:gd fmla="*/ 6 w 8" name="T6"/>
                  <a:gd fmla="*/ 5 h 19" name="T7"/>
                  <a:gd fmla="*/ 7 w 8" name="T8"/>
                  <a:gd fmla="*/ 7 h 19" name="T9"/>
                  <a:gd fmla="*/ 5 w 8" name="T10"/>
                  <a:gd fmla="*/ 7 h 19" name="T11"/>
                  <a:gd fmla="*/ 5 w 8" name="T12"/>
                  <a:gd fmla="*/ 8 h 19" name="T13"/>
                  <a:gd fmla="*/ 7 w 8" name="T14"/>
                  <a:gd fmla="*/ 8 h 19" name="T15"/>
                  <a:gd fmla="*/ 3 w 8" name="T16"/>
                  <a:gd fmla="*/ 12 h 19" name="T17"/>
                  <a:gd fmla="*/ 3 w 8" name="T18"/>
                  <a:gd fmla="*/ 19 h 19" name="T19"/>
                  <a:gd fmla="*/ 3 w 8" name="T20"/>
                  <a:gd fmla="*/ 16 h 19" name="T21"/>
                  <a:gd fmla="*/ 4 w 8" name="T22"/>
                  <a:gd fmla="*/ 16 h 19" name="T23"/>
                  <a:gd fmla="*/ 1 w 8" name="T24"/>
                  <a:gd fmla="*/ 11 h 19" name="T25"/>
                  <a:gd fmla="*/ 1 w 8" name="T26"/>
                  <a:gd fmla="*/ 9 h 19" name="T27"/>
                  <a:gd fmla="*/ 3 w 8" name="T28"/>
                  <a:gd fmla="*/ 11 h 19" name="T29"/>
                  <a:gd fmla="*/ 4 w 8" name="T30"/>
                  <a:gd fmla="*/ 7 h 19" name="T31"/>
                  <a:gd fmla="*/ 1 w 8" name="T32"/>
                  <a:gd fmla="*/ 5 h 19" name="T33"/>
                  <a:gd fmla="*/ 1 w 8" name="T34"/>
                  <a:gd fmla="*/ 0 h 19" name="T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8">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10" name="Freeform 14"/>
              <p:cNvSpPr/>
              <p:nvPr>
                <p:custDataLst>
                  <p:tags r:id="rId35"/>
                </p:custDataLst>
              </p:nvPr>
            </p:nvSpPr>
            <p:spPr bwMode="auto">
              <a:xfrm>
                <a:off x="6219825" y="2741613"/>
                <a:ext cx="328613" cy="179388"/>
              </a:xfrm>
              <a:custGeom>
                <a:avLst/>
                <a:gdLst>
                  <a:gd fmla="*/ 1 w 77" name="T0"/>
                  <a:gd fmla="*/ 0 h 42" name="T1"/>
                  <a:gd fmla="*/ 17 w 77" name="T2"/>
                  <a:gd fmla="*/ 5 h 42" name="T3"/>
                  <a:gd fmla="*/ 20 w 77" name="T4"/>
                  <a:gd fmla="*/ 5 h 42" name="T5"/>
                  <a:gd fmla="*/ 74 w 77" name="T6"/>
                  <a:gd fmla="*/ 37 h 42" name="T7"/>
                  <a:gd fmla="*/ 75 w 77" name="T8"/>
                  <a:gd fmla="*/ 40 h 42" name="T9"/>
                  <a:gd fmla="*/ 76 w 77" name="T10"/>
                  <a:gd fmla="*/ 42 h 42" name="T11"/>
                  <a:gd fmla="*/ 69 w 77" name="T12"/>
                  <a:gd fmla="*/ 36 h 42" name="T13"/>
                  <a:gd fmla="*/ 67 w 77" name="T14"/>
                  <a:gd fmla="*/ 36 h 42" name="T15"/>
                  <a:gd fmla="*/ 59 w 77" name="T16"/>
                  <a:gd fmla="*/ 30 h 42" name="T17"/>
                  <a:gd fmla="*/ 24 w 77" name="T18"/>
                  <a:gd fmla="*/ 14 h 42" name="T19"/>
                  <a:gd fmla="*/ 9 w 77" name="T20"/>
                  <a:gd fmla="*/ 7 h 42" name="T21"/>
                  <a:gd fmla="*/ 6 w 77" name="T22"/>
                  <a:gd fmla="*/ 4 h 42" name="T23"/>
                  <a:gd fmla="*/ 1 w 77" name="T24"/>
                  <a:gd fmla="*/ 2 h 42" name="T25"/>
                  <a:gd fmla="*/ 1 w 77" name="T26"/>
                  <a:gd fmla="*/ 0 h 42"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77">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11" name="Freeform 15"/>
              <p:cNvSpPr>
                <a:spLocks noEditPoints="1"/>
              </p:cNvSpPr>
              <p:nvPr>
                <p:custDataLst>
                  <p:tags r:id="rId36"/>
                </p:custDataLst>
              </p:nvPr>
            </p:nvSpPr>
            <p:spPr bwMode="auto">
              <a:xfrm>
                <a:off x="5395916" y="3009900"/>
                <a:ext cx="1392239" cy="1119188"/>
              </a:xfrm>
              <a:custGeom>
                <a:avLst/>
                <a:gdLst>
                  <a:gd fmla="*/ 293 w 326" name="T0"/>
                  <a:gd fmla="*/ 5 h 262" name="T1"/>
                  <a:gd fmla="*/ 300 w 326" name="T2"/>
                  <a:gd fmla="*/ 15 h 262" name="T3"/>
                  <a:gd fmla="*/ 313 w 326" name="T4"/>
                  <a:gd fmla="*/ 41 h 262" name="T5"/>
                  <a:gd fmla="*/ 315 w 326" name="T6"/>
                  <a:gd fmla="*/ 51 h 262" name="T7"/>
                  <a:gd fmla="*/ 321 w 326" name="T8"/>
                  <a:gd fmla="*/ 74 h 262" name="T9"/>
                  <a:gd fmla="*/ 324 w 326" name="T10"/>
                  <a:gd fmla="*/ 95 h 262" name="T11"/>
                  <a:gd fmla="*/ 326 w 326" name="T12"/>
                  <a:gd fmla="*/ 104 h 262" name="T13"/>
                  <a:gd fmla="*/ 317 w 326" name="T14"/>
                  <a:gd fmla="*/ 140 h 262" name="T15"/>
                  <a:gd fmla="*/ 305 w 326" name="T16"/>
                  <a:gd fmla="*/ 172 h 262" name="T17"/>
                  <a:gd fmla="*/ 276 w 326" name="T18"/>
                  <a:gd fmla="*/ 207 h 262" name="T19"/>
                  <a:gd fmla="*/ 221 w 326" name="T20"/>
                  <a:gd fmla="*/ 243 h 262" name="T21"/>
                  <a:gd fmla="*/ 206 w 326" name="T22"/>
                  <a:gd fmla="*/ 249 h 262" name="T23"/>
                  <a:gd fmla="*/ 194 w 326" name="T24"/>
                  <a:gd fmla="*/ 256 h 262" name="T25"/>
                  <a:gd fmla="*/ 187 w 326" name="T26"/>
                  <a:gd fmla="*/ 258 h 262" name="T27"/>
                  <a:gd fmla="*/ 170 w 326" name="T28"/>
                  <a:gd fmla="*/ 254 h 262" name="T29"/>
                  <a:gd fmla="*/ 118 w 326" name="T30"/>
                  <a:gd fmla="*/ 247 h 262" name="T31"/>
                  <a:gd fmla="*/ 74 w 326" name="T32"/>
                  <a:gd fmla="*/ 226 h 262" name="T33"/>
                  <a:gd fmla="*/ 48 w 326" name="T34"/>
                  <a:gd fmla="*/ 206 h 262" name="T35"/>
                  <a:gd fmla="*/ 33 w 326" name="T36"/>
                  <a:gd fmla="*/ 189 h 262" name="T37"/>
                  <a:gd fmla="*/ 12 w 326" name="T38"/>
                  <a:gd fmla="*/ 155 h 262" name="T39"/>
                  <a:gd fmla="*/ 3 w 326" name="T40"/>
                  <a:gd fmla="*/ 104 h 262" name="T41"/>
                  <a:gd fmla="*/ 3 w 326" name="T42"/>
                  <a:gd fmla="*/ 94 h 262" name="T43"/>
                  <a:gd fmla="*/ 6 w 326" name="T44"/>
                  <a:gd fmla="*/ 95 h 262" name="T45"/>
                  <a:gd fmla="*/ 10 w 326" name="T46"/>
                  <a:gd fmla="*/ 111 h 262" name="T47"/>
                  <a:gd fmla="*/ 22 w 326" name="T48"/>
                  <a:gd fmla="*/ 148 h 262" name="T49"/>
                  <a:gd fmla="*/ 34 w 326" name="T50"/>
                  <a:gd fmla="*/ 169 h 262" name="T51"/>
                  <a:gd fmla="*/ 43 w 326" name="T52"/>
                  <a:gd fmla="*/ 187 h 262" name="T53"/>
                  <a:gd fmla="*/ 61 w 326" name="T54"/>
                  <a:gd fmla="*/ 206 h 262" name="T55"/>
                  <a:gd fmla="*/ 90 w 326" name="T56"/>
                  <a:gd fmla="*/ 226 h 262" name="T57"/>
                  <a:gd fmla="*/ 113 w 326" name="T58"/>
                  <a:gd fmla="*/ 237 h 262" name="T59"/>
                  <a:gd fmla="*/ 141 w 326" name="T60"/>
                  <a:gd fmla="*/ 243 h 262" name="T61"/>
                  <a:gd fmla="*/ 154 w 326" name="T62"/>
                  <a:gd fmla="*/ 244 h 262" name="T63"/>
                  <a:gd fmla="*/ 187 w 326" name="T64"/>
                  <a:gd fmla="*/ 241 h 262" name="T65"/>
                  <a:gd fmla="*/ 213 w 326" name="T66"/>
                  <a:gd fmla="*/ 233 h 262" name="T67"/>
                  <a:gd fmla="*/ 236 w 326" name="T68"/>
                  <a:gd fmla="*/ 224 h 262" name="T69"/>
                  <a:gd fmla="*/ 244 w 326" name="T70"/>
                  <a:gd fmla="*/ 220 h 262" name="T71"/>
                  <a:gd fmla="*/ 266 w 326" name="T72"/>
                  <a:gd fmla="*/ 204 h 262" name="T73"/>
                  <a:gd fmla="*/ 286 w 326" name="T74"/>
                  <a:gd fmla="*/ 179 h 262" name="T75"/>
                  <a:gd fmla="*/ 289 w 326" name="T76"/>
                  <a:gd fmla="*/ 174 h 262" name="T77"/>
                  <a:gd fmla="*/ 302 w 326" name="T78"/>
                  <a:gd fmla="*/ 150 h 262" name="T79"/>
                  <a:gd fmla="*/ 309 w 326" name="T80"/>
                  <a:gd fmla="*/ 125 h 262" name="T81"/>
                  <a:gd fmla="*/ 312 w 326" name="T82"/>
                  <a:gd fmla="*/ 120 h 262" name="T83"/>
                  <a:gd fmla="*/ 314 w 326" name="T84"/>
                  <a:gd fmla="*/ 95 h 262" name="T85"/>
                  <a:gd fmla="*/ 315 w 326" name="T86"/>
                  <a:gd fmla="*/ 93 h 262" name="T87"/>
                  <a:gd fmla="*/ 317 w 326" name="T88"/>
                  <a:gd fmla="*/ 91 h 262" name="T89"/>
                  <a:gd fmla="*/ 315 w 326" name="T90"/>
                  <a:gd fmla="*/ 86 h 262" name="T91"/>
                  <a:gd fmla="*/ 315 w 326" name="T92"/>
                  <a:gd fmla="*/ 77 h 262" name="T93"/>
                  <a:gd fmla="*/ 313 w 326" name="T94"/>
                  <a:gd fmla="*/ 71 h 262" name="T95"/>
                  <a:gd fmla="*/ 313 w 326" name="T96"/>
                  <a:gd fmla="*/ 69 h 262" name="T97"/>
                  <a:gd fmla="*/ 311 w 326" name="T98"/>
                  <a:gd fmla="*/ 66 h 262" name="T99"/>
                  <a:gd fmla="*/ 312 w 326" name="T100"/>
                  <a:gd fmla="*/ 58 h 262" name="T101"/>
                  <a:gd fmla="*/ 310 w 326" name="T102"/>
                  <a:gd fmla="*/ 50 h 262" name="T103"/>
                  <a:gd fmla="*/ 301 w 326" name="T104"/>
                  <a:gd fmla="*/ 30 h 262" name="T105"/>
                  <a:gd fmla="*/ 298 w 326" name="T106"/>
                  <a:gd fmla="*/ 20 h 262" name="T107"/>
                  <a:gd fmla="*/ 296 w 326" name="T108"/>
                  <a:gd fmla="*/ 16 h 262" name="T109"/>
                  <a:gd fmla="*/ 288 w 326" name="T110"/>
                  <a:gd fmla="*/ 0 h 262" name="T111"/>
                  <a:gd fmla="*/ 299 w 326" name="T112"/>
                  <a:gd fmla="*/ 19 h 262" name="T113"/>
                  <a:gd fmla="*/ 311 w 326" name="T114"/>
                  <a:gd fmla="*/ 61 h 262" name="T115"/>
                  <a:gd fmla="*/ 312 w 326" name="T116"/>
                  <a:gd fmla="*/ 60 h 262" name="T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2" w="326">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grpSp>
        <p:sp>
          <p:nvSpPr>
            <p:cNvPr id="99" name="文本框 98"/>
            <p:cNvSpPr txBox="1"/>
            <p:nvPr>
              <p:custDataLst>
                <p:tags r:id="rId37"/>
              </p:custDataLst>
            </p:nvPr>
          </p:nvSpPr>
          <p:spPr>
            <a:xfrm>
              <a:off x="2389608" y="763785"/>
              <a:ext cx="800219" cy="956287"/>
            </a:xfrm>
            <a:prstGeom prst="rect">
              <a:avLst/>
            </a:prstGeom>
            <a:noFill/>
          </p:spPr>
          <p:txBody>
            <a:bodyPr rtlCol="0" wrap="none">
              <a:spAutoFit/>
            </a:bodyPr>
            <a:lstStyle/>
            <a:p>
              <a:pPr algn="l" defTabSz="914400" eaLnBrk="1" fontAlgn="auto" hangingPunct="1" indent="0" latinLnBrk="0" lvl="0" marL="0" marR="0" rtl="0">
                <a:lnSpc>
                  <a:spcPct val="125000"/>
                </a:lnSpc>
                <a:spcBef>
                  <a:spcPct val="0"/>
                </a:spcBef>
                <a:spcAft>
                  <a:spcPct val="0"/>
                </a:spcAft>
                <a:buClrTx/>
                <a:buSzTx/>
                <a:buFontTx/>
                <a:buNone/>
                <a:defRPr/>
              </a:pPr>
              <a:r>
                <a:rPr altLang="en-US" baseline="0" cap="none" dirty="0" kern="1200" kumimoji="0" lang="zh-CN" noProof="0" normalizeH="0" spc="0" strike="noStrike" sz="4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rPr>
                <a:t>叁</a:t>
              </a:r>
              <a:endParaRPr altLang="en-US" baseline="0" cap="none" dirty="0" kern="1200" kumimoji="0" lang="zh-CN" noProof="0" normalizeH="0" spc="0" strike="noStrike" sz="4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grpSp>
      <p:grpSp>
        <p:nvGrpSpPr>
          <p:cNvPr id="112" name="组合 111"/>
          <p:cNvGrpSpPr/>
          <p:nvPr>
            <p:custDataLst>
              <p:tags r:id="rId38"/>
            </p:custDataLst>
          </p:nvPr>
        </p:nvGrpSpPr>
        <p:grpSpPr>
          <a:xfrm>
            <a:off x="4405336" y="4325994"/>
            <a:ext cx="1149834" cy="1218467"/>
            <a:chOff x="2389608" y="763785"/>
            <a:chExt cx="1149834" cy="1218467"/>
          </a:xfrm>
          <a:solidFill>
            <a:schemeClr val="accent1"/>
          </a:solidFill>
        </p:grpSpPr>
        <p:grpSp>
          <p:nvGrpSpPr>
            <p:cNvPr id="113" name="组合 112"/>
            <p:cNvGrpSpPr/>
            <p:nvPr/>
          </p:nvGrpSpPr>
          <p:grpSpPr>
            <a:xfrm>
              <a:off x="2664122" y="1098947"/>
              <a:ext cx="875320" cy="883305"/>
              <a:chOff x="5395916" y="2724150"/>
              <a:chExt cx="1392239" cy="1404938"/>
            </a:xfrm>
            <a:grpFill/>
          </p:grpSpPr>
          <p:sp>
            <p:nvSpPr>
              <p:cNvPr id="117" name="Freeform 5"/>
              <p:cNvSpPr/>
              <p:nvPr>
                <p:custDataLst>
                  <p:tags r:id="rId39"/>
                </p:custDataLst>
              </p:nvPr>
            </p:nvSpPr>
            <p:spPr bwMode="auto">
              <a:xfrm>
                <a:off x="6083300" y="2724150"/>
                <a:ext cx="20638" cy="17463"/>
              </a:xfrm>
              <a:custGeom>
                <a:avLst/>
                <a:gdLst>
                  <a:gd fmla="*/ 5 w 5" name="T0"/>
                  <a:gd fmla="*/ 2 h 4" name="T1"/>
                  <a:gd fmla="*/ 3 w 5" name="T2"/>
                  <a:gd fmla="*/ 3 h 4" name="T3"/>
                  <a:gd fmla="*/ 2 w 5" name="T4"/>
                  <a:gd fmla="*/ 4 h 4" name="T5"/>
                  <a:gd fmla="*/ 0 w 5" name="T6"/>
                  <a:gd fmla="*/ 3 h 4" name="T7"/>
                  <a:gd fmla="*/ 5 w 5" name="T8"/>
                  <a:gd fmla="*/ 2 h 4" name="T9"/>
                </a:gdLst>
                <a:ahLst/>
                <a:cxnLst>
                  <a:cxn ang="0">
                    <a:pos x="T0" y="T1"/>
                  </a:cxn>
                  <a:cxn ang="0">
                    <a:pos x="T2" y="T3"/>
                  </a:cxn>
                  <a:cxn ang="0">
                    <a:pos x="T4" y="T5"/>
                  </a:cxn>
                  <a:cxn ang="0">
                    <a:pos x="T6" y="T7"/>
                  </a:cxn>
                  <a:cxn ang="0">
                    <a:pos x="T8" y="T9"/>
                  </a:cxn>
                </a:cxnLst>
                <a:rect b="b" l="0" r="r" t="0"/>
                <a:pathLst>
                  <a:path h="4" w="5">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18" name="Freeform 6"/>
              <p:cNvSpPr/>
              <p:nvPr>
                <p:custDataLst>
                  <p:tags r:id="rId40"/>
                </p:custDataLst>
              </p:nvPr>
            </p:nvSpPr>
            <p:spPr bwMode="auto">
              <a:xfrm>
                <a:off x="6121400" y="2732088"/>
                <a:ext cx="22225" cy="9525"/>
              </a:xfrm>
              <a:custGeom>
                <a:avLst/>
                <a:gdLst>
                  <a:gd fmla="*/ 2 w 5" name="T0"/>
                  <a:gd fmla="*/ 1 h 2" name="T1"/>
                  <a:gd fmla="*/ 5 w 5" name="T2"/>
                  <a:gd fmla="*/ 0 h 2" name="T3"/>
                  <a:gd fmla="*/ 4 w 5" name="T4"/>
                  <a:gd fmla="*/ 2 h 2" name="T5"/>
                  <a:gd fmla="*/ 0 w 5" name="T6"/>
                  <a:gd fmla="*/ 1 h 2" name="T7"/>
                  <a:gd fmla="*/ 2 w 5" name="T8"/>
                  <a:gd fmla="*/ 1 h 2" name="T9"/>
                </a:gdLst>
                <a:ahLst/>
                <a:cxnLst>
                  <a:cxn ang="0">
                    <a:pos x="T0" y="T1"/>
                  </a:cxn>
                  <a:cxn ang="0">
                    <a:pos x="T2" y="T3"/>
                  </a:cxn>
                  <a:cxn ang="0">
                    <a:pos x="T4" y="T5"/>
                  </a:cxn>
                  <a:cxn ang="0">
                    <a:pos x="T6" y="T7"/>
                  </a:cxn>
                  <a:cxn ang="0">
                    <a:pos x="T8" y="T9"/>
                  </a:cxn>
                </a:cxnLst>
                <a:rect b="b" l="0" r="r" t="0"/>
                <a:pathLst>
                  <a:path h="2" w="5">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19" name="Freeform 7"/>
              <p:cNvSpPr/>
              <p:nvPr>
                <p:custDataLst>
                  <p:tags r:id="rId41"/>
                </p:custDataLst>
              </p:nvPr>
            </p:nvSpPr>
            <p:spPr bwMode="auto">
              <a:xfrm>
                <a:off x="6108700" y="2728913"/>
                <a:ext cx="7938" cy="15875"/>
              </a:xfrm>
              <a:custGeom>
                <a:avLst/>
                <a:gdLst>
                  <a:gd fmla="*/ 0 w 2" name="T0"/>
                  <a:gd fmla="*/ 2 h 4" name="T1"/>
                  <a:gd fmla="*/ 0 w 2" name="T2"/>
                  <a:gd fmla="*/ 3 h 4" name="T3"/>
                  <a:gd fmla="*/ 0 w 2" name="T4"/>
                  <a:gd fmla="*/ 2 h 4" name="T5"/>
                  <a:gd fmla="*/ 1 w 2" name="T6"/>
                  <a:gd fmla="*/ 2 h 4" name="T7"/>
                  <a:gd fmla="*/ 0 w 2" name="T8"/>
                  <a:gd fmla="*/ 2 h 4" name="T9"/>
                </a:gdLst>
                <a:ahLst/>
                <a:cxnLst>
                  <a:cxn ang="0">
                    <a:pos x="T0" y="T1"/>
                  </a:cxn>
                  <a:cxn ang="0">
                    <a:pos x="T2" y="T3"/>
                  </a:cxn>
                  <a:cxn ang="0">
                    <a:pos x="T4" y="T5"/>
                  </a:cxn>
                  <a:cxn ang="0">
                    <a:pos x="T6" y="T7"/>
                  </a:cxn>
                  <a:cxn ang="0">
                    <a:pos x="T8" y="T9"/>
                  </a:cxn>
                </a:cxnLst>
                <a:rect b="b" l="0" r="r" t="0"/>
                <a:pathLst>
                  <a:path h="4" w="2">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20" name="Freeform 8"/>
              <p:cNvSpPr/>
              <p:nvPr>
                <p:custDataLst>
                  <p:tags r:id="rId42"/>
                </p:custDataLst>
              </p:nvPr>
            </p:nvSpPr>
            <p:spPr bwMode="auto">
              <a:xfrm>
                <a:off x="5972175" y="2744788"/>
                <a:ext cx="12700" cy="9525"/>
              </a:xfrm>
              <a:custGeom>
                <a:avLst/>
                <a:gdLst>
                  <a:gd fmla="*/ 3 w 3" name="T0"/>
                  <a:gd fmla="*/ 0 h 2" name="T1"/>
                  <a:gd fmla="*/ 0 w 3" name="T2"/>
                  <a:gd fmla="*/ 1 h 2" name="T3"/>
                  <a:gd fmla="*/ 3 w 3" name="T4"/>
                  <a:gd fmla="*/ 0 h 2" name="T5"/>
                </a:gdLst>
                <a:ahLst/>
                <a:cxnLst>
                  <a:cxn ang="0">
                    <a:pos x="T0" y="T1"/>
                  </a:cxn>
                  <a:cxn ang="0">
                    <a:pos x="T2" y="T3"/>
                  </a:cxn>
                  <a:cxn ang="0">
                    <a:pos x="T4" y="T5"/>
                  </a:cxn>
                </a:cxnLst>
                <a:rect b="b" l="0" r="r" t="0"/>
                <a:pathLst>
                  <a:path h="2" w="3">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21" name="Line 9"/>
              <p:cNvSpPr>
                <a:spLocks noChangeShapeType="1"/>
              </p:cNvSpPr>
              <p:nvPr/>
            </p:nvSpPr>
            <p:spPr bwMode="auto">
              <a:xfrm flipH="1">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22" name="Line 10"/>
              <p:cNvSpPr>
                <a:spLocks noChangeShapeType="1"/>
              </p:cNvSpPr>
              <p:nvPr/>
            </p:nvSpPr>
            <p:spPr bwMode="auto">
              <a:xfrm flipH="1">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23" name="Freeform 11"/>
              <p:cNvSpPr>
                <a:spLocks noEditPoints="1"/>
              </p:cNvSpPr>
              <p:nvPr>
                <p:custDataLst>
                  <p:tags r:id="rId43"/>
                </p:custDataLst>
              </p:nvPr>
            </p:nvSpPr>
            <p:spPr bwMode="auto">
              <a:xfrm>
                <a:off x="5480050" y="2749550"/>
                <a:ext cx="457200" cy="355600"/>
              </a:xfrm>
              <a:custGeom>
                <a:avLst/>
                <a:gdLst>
                  <a:gd fmla="*/ 92 w 107" name="T0"/>
                  <a:gd fmla="*/ 8 h 83" name="T1"/>
                  <a:gd fmla="*/ 92 w 107" name="T2"/>
                  <a:gd fmla="*/ 10 h 83" name="T3"/>
                  <a:gd fmla="*/ 90 w 107" name="T4"/>
                  <a:gd fmla="*/ 10 h 83" name="T5"/>
                  <a:gd fmla="*/ 72 w 107" name="T6"/>
                  <a:gd fmla="*/ 20 h 83" name="T7"/>
                  <a:gd fmla="*/ 69 w 107" name="T8"/>
                  <a:gd fmla="*/ 21 h 83" name="T9"/>
                  <a:gd fmla="*/ 47 w 107" name="T10"/>
                  <a:gd fmla="*/ 36 h 83" name="T11"/>
                  <a:gd fmla="*/ 36 w 107" name="T12"/>
                  <a:gd fmla="*/ 43 h 83" name="T13"/>
                  <a:gd fmla="*/ 28 w 107" name="T14"/>
                  <a:gd fmla="*/ 52 h 83" name="T15"/>
                  <a:gd fmla="*/ 20 w 107" name="T16"/>
                  <a:gd fmla="*/ 64 h 83" name="T17"/>
                  <a:gd fmla="*/ 19 w 107" name="T18"/>
                  <a:gd fmla="*/ 62 h 83" name="T19"/>
                  <a:gd fmla="*/ 18 w 107" name="T20"/>
                  <a:gd fmla="*/ 67 h 83" name="T21"/>
                  <a:gd fmla="*/ 16 w 107" name="T22"/>
                  <a:gd fmla="*/ 68 h 83" name="T23"/>
                  <a:gd fmla="*/ 17 w 107" name="T24"/>
                  <a:gd fmla="*/ 68 h 83" name="T25"/>
                  <a:gd fmla="*/ 13 w 107" name="T26"/>
                  <a:gd fmla="*/ 77 h 83" name="T27"/>
                  <a:gd fmla="*/ 12 w 107" name="T28"/>
                  <a:gd fmla="*/ 76 h 83" name="T29"/>
                  <a:gd fmla="*/ 13 w 107" name="T30"/>
                  <a:gd fmla="*/ 77 h 83" name="T31"/>
                  <a:gd fmla="*/ 10 w 107" name="T32"/>
                  <a:gd fmla="*/ 79 h 83" name="T33"/>
                  <a:gd fmla="*/ 11 w 107" name="T34"/>
                  <a:gd fmla="*/ 78 h 83" name="T35"/>
                  <a:gd fmla="*/ 8 w 107" name="T36"/>
                  <a:gd fmla="*/ 79 h 83" name="T37"/>
                  <a:gd fmla="*/ 7 w 107" name="T38"/>
                  <a:gd fmla="*/ 80 h 83" name="T39"/>
                  <a:gd fmla="*/ 5 w 107" name="T40"/>
                  <a:gd fmla="*/ 83 h 83" name="T41"/>
                  <a:gd fmla="*/ 5 w 107" name="T42"/>
                  <a:gd fmla="*/ 81 h 83" name="T43"/>
                  <a:gd fmla="*/ 3 w 107" name="T44"/>
                  <a:gd fmla="*/ 83 h 83" name="T45"/>
                  <a:gd fmla="*/ 1 w 107" name="T46"/>
                  <a:gd fmla="*/ 82 h 83" name="T47"/>
                  <a:gd fmla="*/ 3 w 107" name="T48"/>
                  <a:gd fmla="*/ 79 h 83" name="T49"/>
                  <a:gd fmla="*/ 5 w 107" name="T50"/>
                  <a:gd fmla="*/ 70 h 83" name="T51"/>
                  <a:gd fmla="*/ 8 w 107" name="T52"/>
                  <a:gd fmla="*/ 68 h 83" name="T53"/>
                  <a:gd fmla="*/ 13 w 107" name="T54"/>
                  <a:gd fmla="*/ 61 h 83" name="T55"/>
                  <a:gd fmla="*/ 14 w 107" name="T56"/>
                  <a:gd fmla="*/ 62 h 83" name="T57"/>
                  <a:gd fmla="*/ 16 w 107" name="T58"/>
                  <a:gd fmla="*/ 57 h 83" name="T59"/>
                  <a:gd fmla="*/ 18 w 107" name="T60"/>
                  <a:gd fmla="*/ 55 h 83" name="T61"/>
                  <a:gd fmla="*/ 18 w 107" name="T62"/>
                  <a:gd fmla="*/ 54 h 83" name="T63"/>
                  <a:gd fmla="*/ 19 w 107" name="T64"/>
                  <a:gd fmla="*/ 54 h 83" name="T65"/>
                  <a:gd fmla="*/ 19 w 107" name="T66"/>
                  <a:gd fmla="*/ 53 h 83" name="T67"/>
                  <a:gd fmla="*/ 30 w 107" name="T68"/>
                  <a:gd fmla="*/ 41 h 83" name="T69"/>
                  <a:gd fmla="*/ 31 w 107" name="T70"/>
                  <a:gd fmla="*/ 38 h 83" name="T71"/>
                  <a:gd fmla="*/ 42 w 107" name="T72"/>
                  <a:gd fmla="*/ 30 h 83" name="T73"/>
                  <a:gd fmla="*/ 65 w 107" name="T74"/>
                  <a:gd fmla="*/ 15 h 83" name="T75"/>
                  <a:gd fmla="*/ 65 w 107" name="T76"/>
                  <a:gd fmla="*/ 16 h 83" name="T77"/>
                  <a:gd fmla="*/ 68 w 107" name="T78"/>
                  <a:gd fmla="*/ 16 h 83" name="T79"/>
                  <a:gd fmla="*/ 69 w 107" name="T80"/>
                  <a:gd fmla="*/ 13 h 83" name="T81"/>
                  <a:gd fmla="*/ 76 w 107" name="T82"/>
                  <a:gd fmla="*/ 9 h 83" name="T83"/>
                  <a:gd fmla="*/ 80 w 107" name="T84"/>
                  <a:gd fmla="*/ 9 h 83" name="T85"/>
                  <a:gd fmla="*/ 81 w 107" name="T86"/>
                  <a:gd fmla="*/ 7 h 83" name="T87"/>
                  <a:gd fmla="*/ 87 w 107" name="T88"/>
                  <a:gd fmla="*/ 6 h 83" name="T89"/>
                  <a:gd fmla="*/ 96 w 107" name="T90"/>
                  <a:gd fmla="*/ 2 h 83" name="T91"/>
                  <a:gd fmla="*/ 106 w 107" name="T92"/>
                  <a:gd fmla="*/ 0 h 83" name="T93"/>
                  <a:gd fmla="*/ 106 w 107" name="T94"/>
                  <a:gd fmla="*/ 2 h 83" name="T95"/>
                  <a:gd fmla="*/ 103 w 107" name="T96"/>
                  <a:gd fmla="*/ 3 h 83" name="T97"/>
                  <a:gd fmla="*/ 97 w 107" name="T98"/>
                  <a:gd fmla="*/ 5 h 83" name="T99"/>
                  <a:gd fmla="*/ 95 w 107" name="T100"/>
                  <a:gd fmla="*/ 7 h 83" name="T101"/>
                  <a:gd fmla="*/ 95 w 107" name="T102"/>
                  <a:gd fmla="*/ 8 h 83" name="T103"/>
                  <a:gd fmla="*/ 95 w 107" name="T104"/>
                  <a:gd fmla="*/ 8 h 83" name="T105"/>
                  <a:gd fmla="*/ 92 w 107" name="T106"/>
                  <a:gd fmla="*/ 8 h 83" name="T107"/>
                  <a:gd fmla="*/ 14 w 107" name="T108"/>
                  <a:gd fmla="*/ 74 h 83" name="T109"/>
                  <a:gd fmla="*/ 15 w 107" name="T110"/>
                  <a:gd fmla="*/ 73 h 83" name="T111"/>
                  <a:gd fmla="*/ 14 w 107" name="T112"/>
                  <a:gd fmla="*/ 73 h 83" name="T113"/>
                  <a:gd fmla="*/ 14 w 107" name="T114"/>
                  <a:gd fmla="*/ 74 h 83" name="T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107">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24" name="Freeform 12"/>
              <p:cNvSpPr/>
              <p:nvPr>
                <p:custDataLst>
                  <p:tags r:id="rId44"/>
                </p:custDataLst>
              </p:nvPr>
            </p:nvSpPr>
            <p:spPr bwMode="auto">
              <a:xfrm>
                <a:off x="5942013" y="2749550"/>
                <a:ext cx="12700" cy="17463"/>
              </a:xfrm>
              <a:custGeom>
                <a:avLst/>
                <a:gdLst>
                  <a:gd fmla="*/ 2 w 3" name="T0"/>
                  <a:gd fmla="*/ 0 h 4" name="T1"/>
                  <a:gd fmla="*/ 0 w 3" name="T2"/>
                  <a:gd fmla="*/ 3 h 4" name="T3"/>
                  <a:gd fmla="*/ 0 w 3" name="T4"/>
                  <a:gd fmla="*/ 1 h 4" name="T5"/>
                  <a:gd fmla="*/ 2 w 3" name="T6"/>
                  <a:gd fmla="*/ 0 h 4" name="T7"/>
                </a:gdLst>
                <a:ahLst/>
                <a:cxnLst>
                  <a:cxn ang="0">
                    <a:pos x="T0" y="T1"/>
                  </a:cxn>
                  <a:cxn ang="0">
                    <a:pos x="T2" y="T3"/>
                  </a:cxn>
                  <a:cxn ang="0">
                    <a:pos x="T4" y="T5"/>
                  </a:cxn>
                  <a:cxn ang="0">
                    <a:pos x="T6" y="T7"/>
                  </a:cxn>
                </a:cxnLst>
                <a:rect b="b" l="0" r="r" t="0"/>
                <a:pathLst>
                  <a:path h="4" w="3">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25" name="Freeform 13"/>
              <p:cNvSpPr/>
              <p:nvPr>
                <p:custDataLst>
                  <p:tags r:id="rId45"/>
                </p:custDataLst>
              </p:nvPr>
            </p:nvSpPr>
            <p:spPr bwMode="auto">
              <a:xfrm>
                <a:off x="5408613" y="3317875"/>
                <a:ext cx="33338" cy="80963"/>
              </a:xfrm>
              <a:custGeom>
                <a:avLst/>
                <a:gdLst>
                  <a:gd fmla="*/ 1 w 8" name="T0"/>
                  <a:gd fmla="*/ 0 h 19" name="T1"/>
                  <a:gd fmla="*/ 3 w 8" name="T2"/>
                  <a:gd fmla="*/ 2 h 19" name="T3"/>
                  <a:gd fmla="*/ 7 w 8" name="T4"/>
                  <a:gd fmla="*/ 2 h 19" name="T5"/>
                  <a:gd fmla="*/ 6 w 8" name="T6"/>
                  <a:gd fmla="*/ 5 h 19" name="T7"/>
                  <a:gd fmla="*/ 7 w 8" name="T8"/>
                  <a:gd fmla="*/ 7 h 19" name="T9"/>
                  <a:gd fmla="*/ 5 w 8" name="T10"/>
                  <a:gd fmla="*/ 7 h 19" name="T11"/>
                  <a:gd fmla="*/ 5 w 8" name="T12"/>
                  <a:gd fmla="*/ 8 h 19" name="T13"/>
                  <a:gd fmla="*/ 7 w 8" name="T14"/>
                  <a:gd fmla="*/ 8 h 19" name="T15"/>
                  <a:gd fmla="*/ 3 w 8" name="T16"/>
                  <a:gd fmla="*/ 12 h 19" name="T17"/>
                  <a:gd fmla="*/ 3 w 8" name="T18"/>
                  <a:gd fmla="*/ 19 h 19" name="T19"/>
                  <a:gd fmla="*/ 3 w 8" name="T20"/>
                  <a:gd fmla="*/ 16 h 19" name="T21"/>
                  <a:gd fmla="*/ 4 w 8" name="T22"/>
                  <a:gd fmla="*/ 16 h 19" name="T23"/>
                  <a:gd fmla="*/ 1 w 8" name="T24"/>
                  <a:gd fmla="*/ 11 h 19" name="T25"/>
                  <a:gd fmla="*/ 1 w 8" name="T26"/>
                  <a:gd fmla="*/ 9 h 19" name="T27"/>
                  <a:gd fmla="*/ 3 w 8" name="T28"/>
                  <a:gd fmla="*/ 11 h 19" name="T29"/>
                  <a:gd fmla="*/ 4 w 8" name="T30"/>
                  <a:gd fmla="*/ 7 h 19" name="T31"/>
                  <a:gd fmla="*/ 1 w 8" name="T32"/>
                  <a:gd fmla="*/ 5 h 19" name="T33"/>
                  <a:gd fmla="*/ 1 w 8" name="T34"/>
                  <a:gd fmla="*/ 0 h 19" name="T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8">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26" name="Freeform 14"/>
              <p:cNvSpPr/>
              <p:nvPr>
                <p:custDataLst>
                  <p:tags r:id="rId46"/>
                </p:custDataLst>
              </p:nvPr>
            </p:nvSpPr>
            <p:spPr bwMode="auto">
              <a:xfrm>
                <a:off x="6219825" y="2741613"/>
                <a:ext cx="328613" cy="179388"/>
              </a:xfrm>
              <a:custGeom>
                <a:avLst/>
                <a:gdLst>
                  <a:gd fmla="*/ 1 w 77" name="T0"/>
                  <a:gd fmla="*/ 0 h 42" name="T1"/>
                  <a:gd fmla="*/ 17 w 77" name="T2"/>
                  <a:gd fmla="*/ 5 h 42" name="T3"/>
                  <a:gd fmla="*/ 20 w 77" name="T4"/>
                  <a:gd fmla="*/ 5 h 42" name="T5"/>
                  <a:gd fmla="*/ 74 w 77" name="T6"/>
                  <a:gd fmla="*/ 37 h 42" name="T7"/>
                  <a:gd fmla="*/ 75 w 77" name="T8"/>
                  <a:gd fmla="*/ 40 h 42" name="T9"/>
                  <a:gd fmla="*/ 76 w 77" name="T10"/>
                  <a:gd fmla="*/ 42 h 42" name="T11"/>
                  <a:gd fmla="*/ 69 w 77" name="T12"/>
                  <a:gd fmla="*/ 36 h 42" name="T13"/>
                  <a:gd fmla="*/ 67 w 77" name="T14"/>
                  <a:gd fmla="*/ 36 h 42" name="T15"/>
                  <a:gd fmla="*/ 59 w 77" name="T16"/>
                  <a:gd fmla="*/ 30 h 42" name="T17"/>
                  <a:gd fmla="*/ 24 w 77" name="T18"/>
                  <a:gd fmla="*/ 14 h 42" name="T19"/>
                  <a:gd fmla="*/ 9 w 77" name="T20"/>
                  <a:gd fmla="*/ 7 h 42" name="T21"/>
                  <a:gd fmla="*/ 6 w 77" name="T22"/>
                  <a:gd fmla="*/ 4 h 42" name="T23"/>
                  <a:gd fmla="*/ 1 w 77" name="T24"/>
                  <a:gd fmla="*/ 2 h 42" name="T25"/>
                  <a:gd fmla="*/ 1 w 77" name="T26"/>
                  <a:gd fmla="*/ 0 h 42"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77">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127" name="Freeform 15"/>
              <p:cNvSpPr>
                <a:spLocks noEditPoints="1"/>
              </p:cNvSpPr>
              <p:nvPr>
                <p:custDataLst>
                  <p:tags r:id="rId47"/>
                </p:custDataLst>
              </p:nvPr>
            </p:nvSpPr>
            <p:spPr bwMode="auto">
              <a:xfrm>
                <a:off x="5395916" y="3009900"/>
                <a:ext cx="1392239" cy="1119188"/>
              </a:xfrm>
              <a:custGeom>
                <a:avLst/>
                <a:gdLst>
                  <a:gd fmla="*/ 293 w 326" name="T0"/>
                  <a:gd fmla="*/ 5 h 262" name="T1"/>
                  <a:gd fmla="*/ 300 w 326" name="T2"/>
                  <a:gd fmla="*/ 15 h 262" name="T3"/>
                  <a:gd fmla="*/ 313 w 326" name="T4"/>
                  <a:gd fmla="*/ 41 h 262" name="T5"/>
                  <a:gd fmla="*/ 315 w 326" name="T6"/>
                  <a:gd fmla="*/ 51 h 262" name="T7"/>
                  <a:gd fmla="*/ 321 w 326" name="T8"/>
                  <a:gd fmla="*/ 74 h 262" name="T9"/>
                  <a:gd fmla="*/ 324 w 326" name="T10"/>
                  <a:gd fmla="*/ 95 h 262" name="T11"/>
                  <a:gd fmla="*/ 326 w 326" name="T12"/>
                  <a:gd fmla="*/ 104 h 262" name="T13"/>
                  <a:gd fmla="*/ 317 w 326" name="T14"/>
                  <a:gd fmla="*/ 140 h 262" name="T15"/>
                  <a:gd fmla="*/ 305 w 326" name="T16"/>
                  <a:gd fmla="*/ 172 h 262" name="T17"/>
                  <a:gd fmla="*/ 276 w 326" name="T18"/>
                  <a:gd fmla="*/ 207 h 262" name="T19"/>
                  <a:gd fmla="*/ 221 w 326" name="T20"/>
                  <a:gd fmla="*/ 243 h 262" name="T21"/>
                  <a:gd fmla="*/ 206 w 326" name="T22"/>
                  <a:gd fmla="*/ 249 h 262" name="T23"/>
                  <a:gd fmla="*/ 194 w 326" name="T24"/>
                  <a:gd fmla="*/ 256 h 262" name="T25"/>
                  <a:gd fmla="*/ 187 w 326" name="T26"/>
                  <a:gd fmla="*/ 258 h 262" name="T27"/>
                  <a:gd fmla="*/ 170 w 326" name="T28"/>
                  <a:gd fmla="*/ 254 h 262" name="T29"/>
                  <a:gd fmla="*/ 118 w 326" name="T30"/>
                  <a:gd fmla="*/ 247 h 262" name="T31"/>
                  <a:gd fmla="*/ 74 w 326" name="T32"/>
                  <a:gd fmla="*/ 226 h 262" name="T33"/>
                  <a:gd fmla="*/ 48 w 326" name="T34"/>
                  <a:gd fmla="*/ 206 h 262" name="T35"/>
                  <a:gd fmla="*/ 33 w 326" name="T36"/>
                  <a:gd fmla="*/ 189 h 262" name="T37"/>
                  <a:gd fmla="*/ 12 w 326" name="T38"/>
                  <a:gd fmla="*/ 155 h 262" name="T39"/>
                  <a:gd fmla="*/ 3 w 326" name="T40"/>
                  <a:gd fmla="*/ 104 h 262" name="T41"/>
                  <a:gd fmla="*/ 3 w 326" name="T42"/>
                  <a:gd fmla="*/ 94 h 262" name="T43"/>
                  <a:gd fmla="*/ 6 w 326" name="T44"/>
                  <a:gd fmla="*/ 95 h 262" name="T45"/>
                  <a:gd fmla="*/ 10 w 326" name="T46"/>
                  <a:gd fmla="*/ 111 h 262" name="T47"/>
                  <a:gd fmla="*/ 22 w 326" name="T48"/>
                  <a:gd fmla="*/ 148 h 262" name="T49"/>
                  <a:gd fmla="*/ 34 w 326" name="T50"/>
                  <a:gd fmla="*/ 169 h 262" name="T51"/>
                  <a:gd fmla="*/ 43 w 326" name="T52"/>
                  <a:gd fmla="*/ 187 h 262" name="T53"/>
                  <a:gd fmla="*/ 61 w 326" name="T54"/>
                  <a:gd fmla="*/ 206 h 262" name="T55"/>
                  <a:gd fmla="*/ 90 w 326" name="T56"/>
                  <a:gd fmla="*/ 226 h 262" name="T57"/>
                  <a:gd fmla="*/ 113 w 326" name="T58"/>
                  <a:gd fmla="*/ 237 h 262" name="T59"/>
                  <a:gd fmla="*/ 141 w 326" name="T60"/>
                  <a:gd fmla="*/ 243 h 262" name="T61"/>
                  <a:gd fmla="*/ 154 w 326" name="T62"/>
                  <a:gd fmla="*/ 244 h 262" name="T63"/>
                  <a:gd fmla="*/ 187 w 326" name="T64"/>
                  <a:gd fmla="*/ 241 h 262" name="T65"/>
                  <a:gd fmla="*/ 213 w 326" name="T66"/>
                  <a:gd fmla="*/ 233 h 262" name="T67"/>
                  <a:gd fmla="*/ 236 w 326" name="T68"/>
                  <a:gd fmla="*/ 224 h 262" name="T69"/>
                  <a:gd fmla="*/ 244 w 326" name="T70"/>
                  <a:gd fmla="*/ 220 h 262" name="T71"/>
                  <a:gd fmla="*/ 266 w 326" name="T72"/>
                  <a:gd fmla="*/ 204 h 262" name="T73"/>
                  <a:gd fmla="*/ 286 w 326" name="T74"/>
                  <a:gd fmla="*/ 179 h 262" name="T75"/>
                  <a:gd fmla="*/ 289 w 326" name="T76"/>
                  <a:gd fmla="*/ 174 h 262" name="T77"/>
                  <a:gd fmla="*/ 302 w 326" name="T78"/>
                  <a:gd fmla="*/ 150 h 262" name="T79"/>
                  <a:gd fmla="*/ 309 w 326" name="T80"/>
                  <a:gd fmla="*/ 125 h 262" name="T81"/>
                  <a:gd fmla="*/ 312 w 326" name="T82"/>
                  <a:gd fmla="*/ 120 h 262" name="T83"/>
                  <a:gd fmla="*/ 314 w 326" name="T84"/>
                  <a:gd fmla="*/ 95 h 262" name="T85"/>
                  <a:gd fmla="*/ 315 w 326" name="T86"/>
                  <a:gd fmla="*/ 93 h 262" name="T87"/>
                  <a:gd fmla="*/ 317 w 326" name="T88"/>
                  <a:gd fmla="*/ 91 h 262" name="T89"/>
                  <a:gd fmla="*/ 315 w 326" name="T90"/>
                  <a:gd fmla="*/ 86 h 262" name="T91"/>
                  <a:gd fmla="*/ 315 w 326" name="T92"/>
                  <a:gd fmla="*/ 77 h 262" name="T93"/>
                  <a:gd fmla="*/ 313 w 326" name="T94"/>
                  <a:gd fmla="*/ 71 h 262" name="T95"/>
                  <a:gd fmla="*/ 313 w 326" name="T96"/>
                  <a:gd fmla="*/ 69 h 262" name="T97"/>
                  <a:gd fmla="*/ 311 w 326" name="T98"/>
                  <a:gd fmla="*/ 66 h 262" name="T99"/>
                  <a:gd fmla="*/ 312 w 326" name="T100"/>
                  <a:gd fmla="*/ 58 h 262" name="T101"/>
                  <a:gd fmla="*/ 310 w 326" name="T102"/>
                  <a:gd fmla="*/ 50 h 262" name="T103"/>
                  <a:gd fmla="*/ 301 w 326" name="T104"/>
                  <a:gd fmla="*/ 30 h 262" name="T105"/>
                  <a:gd fmla="*/ 298 w 326" name="T106"/>
                  <a:gd fmla="*/ 20 h 262" name="T107"/>
                  <a:gd fmla="*/ 296 w 326" name="T108"/>
                  <a:gd fmla="*/ 16 h 262" name="T109"/>
                  <a:gd fmla="*/ 288 w 326" name="T110"/>
                  <a:gd fmla="*/ 0 h 262" name="T111"/>
                  <a:gd fmla="*/ 299 w 326" name="T112"/>
                  <a:gd fmla="*/ 19 h 262" name="T113"/>
                  <a:gd fmla="*/ 311 w 326" name="T114"/>
                  <a:gd fmla="*/ 61 h 262" name="T115"/>
                  <a:gd fmla="*/ 312 w 326" name="T116"/>
                  <a:gd fmla="*/ 60 h 262" name="T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2" w="326">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grpSp>
        <p:sp>
          <p:nvSpPr>
            <p:cNvPr id="115" name="文本框 114"/>
            <p:cNvSpPr txBox="1"/>
            <p:nvPr>
              <p:custDataLst>
                <p:tags r:id="rId48"/>
              </p:custDataLst>
            </p:nvPr>
          </p:nvSpPr>
          <p:spPr>
            <a:xfrm>
              <a:off x="2389608" y="763785"/>
              <a:ext cx="792480" cy="1014730"/>
            </a:xfrm>
            <a:prstGeom prst="rect">
              <a:avLst/>
            </a:prstGeom>
            <a:noFill/>
          </p:spPr>
          <p:txBody>
            <a:bodyPr rtlCol="0" wrap="none">
              <a:spAutoFit/>
            </a:bodyPr>
            <a:lstStyle/>
            <a:p>
              <a:pPr algn="l" defTabSz="914400" eaLnBrk="1" fontAlgn="auto" hangingPunct="1" indent="0" latinLnBrk="0" lvl="0" marL="0" marR="0" rtl="0">
                <a:lnSpc>
                  <a:spcPct val="125000"/>
                </a:lnSpc>
                <a:spcBef>
                  <a:spcPct val="0"/>
                </a:spcBef>
                <a:spcAft>
                  <a:spcPct val="0"/>
                </a:spcAft>
                <a:buClrTx/>
                <a:buSzTx/>
                <a:buFontTx/>
                <a:buNone/>
                <a:defRPr/>
              </a:pPr>
              <a:r>
                <a:rPr altLang="en-US" baseline="0" cap="none" dirty="0" kern="1200" kumimoji="0" lang="zh-CN" noProof="0" normalizeH="0" spc="0" strike="noStrike" sz="4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rPr>
                <a:t>肆</a:t>
              </a:r>
              <a:endParaRPr altLang="en-US" baseline="0" cap="none" dirty="0" kern="1200" kumimoji="0" lang="zh-CN" noProof="0" normalizeH="0" spc="0" strike="noStrike" sz="4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grpSp>
      <p:grpSp>
        <p:nvGrpSpPr>
          <p:cNvPr id="18" name="组合 17"/>
          <p:cNvGrpSpPr/>
          <p:nvPr>
            <p:custDataLst>
              <p:tags r:id="rId49"/>
            </p:custDataLst>
          </p:nvPr>
        </p:nvGrpSpPr>
        <p:grpSpPr>
          <a:xfrm>
            <a:off x="5554686" y="5340724"/>
            <a:ext cx="1149834" cy="1218467"/>
            <a:chOff x="2389608" y="763785"/>
            <a:chExt cx="1149834" cy="1218467"/>
          </a:xfrm>
          <a:solidFill>
            <a:schemeClr val="accent1"/>
          </a:solidFill>
        </p:grpSpPr>
        <p:grpSp>
          <p:nvGrpSpPr>
            <p:cNvPr id="19" name="组合 18"/>
            <p:cNvGrpSpPr/>
            <p:nvPr/>
          </p:nvGrpSpPr>
          <p:grpSpPr>
            <a:xfrm>
              <a:off x="2664122" y="1098947"/>
              <a:ext cx="875320" cy="883305"/>
              <a:chOff x="5395916" y="2724150"/>
              <a:chExt cx="1392239" cy="1404938"/>
            </a:xfrm>
            <a:grpFill/>
          </p:grpSpPr>
          <p:sp>
            <p:nvSpPr>
              <p:cNvPr id="20" name="Freeform 5"/>
              <p:cNvSpPr/>
              <p:nvPr>
                <p:custDataLst>
                  <p:tags r:id="rId50"/>
                </p:custDataLst>
              </p:nvPr>
            </p:nvSpPr>
            <p:spPr bwMode="auto">
              <a:xfrm>
                <a:off x="6083300" y="2724150"/>
                <a:ext cx="20638" cy="17463"/>
              </a:xfrm>
              <a:custGeom>
                <a:avLst/>
                <a:gdLst>
                  <a:gd fmla="*/ 5 w 5" name="T0"/>
                  <a:gd fmla="*/ 2 h 4" name="T1"/>
                  <a:gd fmla="*/ 3 w 5" name="T2"/>
                  <a:gd fmla="*/ 3 h 4" name="T3"/>
                  <a:gd fmla="*/ 2 w 5" name="T4"/>
                  <a:gd fmla="*/ 4 h 4" name="T5"/>
                  <a:gd fmla="*/ 0 w 5" name="T6"/>
                  <a:gd fmla="*/ 3 h 4" name="T7"/>
                  <a:gd fmla="*/ 5 w 5" name="T8"/>
                  <a:gd fmla="*/ 2 h 4" name="T9"/>
                </a:gdLst>
                <a:ahLst/>
                <a:cxnLst>
                  <a:cxn ang="0">
                    <a:pos x="T0" y="T1"/>
                  </a:cxn>
                  <a:cxn ang="0">
                    <a:pos x="T2" y="T3"/>
                  </a:cxn>
                  <a:cxn ang="0">
                    <a:pos x="T4" y="T5"/>
                  </a:cxn>
                  <a:cxn ang="0">
                    <a:pos x="T6" y="T7"/>
                  </a:cxn>
                  <a:cxn ang="0">
                    <a:pos x="T8" y="T9"/>
                  </a:cxn>
                </a:cxnLst>
                <a:rect b="b" l="0" r="r" t="0"/>
                <a:pathLst>
                  <a:path h="4" w="5">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21" name="Freeform 6"/>
              <p:cNvSpPr/>
              <p:nvPr>
                <p:custDataLst>
                  <p:tags r:id="rId51"/>
                </p:custDataLst>
              </p:nvPr>
            </p:nvSpPr>
            <p:spPr bwMode="auto">
              <a:xfrm>
                <a:off x="6121400" y="2732088"/>
                <a:ext cx="22225" cy="9525"/>
              </a:xfrm>
              <a:custGeom>
                <a:avLst/>
                <a:gdLst>
                  <a:gd fmla="*/ 2 w 5" name="T0"/>
                  <a:gd fmla="*/ 1 h 2" name="T1"/>
                  <a:gd fmla="*/ 5 w 5" name="T2"/>
                  <a:gd fmla="*/ 0 h 2" name="T3"/>
                  <a:gd fmla="*/ 4 w 5" name="T4"/>
                  <a:gd fmla="*/ 2 h 2" name="T5"/>
                  <a:gd fmla="*/ 0 w 5" name="T6"/>
                  <a:gd fmla="*/ 1 h 2" name="T7"/>
                  <a:gd fmla="*/ 2 w 5" name="T8"/>
                  <a:gd fmla="*/ 1 h 2" name="T9"/>
                </a:gdLst>
                <a:ahLst/>
                <a:cxnLst>
                  <a:cxn ang="0">
                    <a:pos x="T0" y="T1"/>
                  </a:cxn>
                  <a:cxn ang="0">
                    <a:pos x="T2" y="T3"/>
                  </a:cxn>
                  <a:cxn ang="0">
                    <a:pos x="T4" y="T5"/>
                  </a:cxn>
                  <a:cxn ang="0">
                    <a:pos x="T6" y="T7"/>
                  </a:cxn>
                  <a:cxn ang="0">
                    <a:pos x="T8" y="T9"/>
                  </a:cxn>
                </a:cxnLst>
                <a:rect b="b" l="0" r="r" t="0"/>
                <a:pathLst>
                  <a:path h="2" w="5">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22" name="Freeform 7"/>
              <p:cNvSpPr/>
              <p:nvPr>
                <p:custDataLst>
                  <p:tags r:id="rId52"/>
                </p:custDataLst>
              </p:nvPr>
            </p:nvSpPr>
            <p:spPr bwMode="auto">
              <a:xfrm>
                <a:off x="6108700" y="2728913"/>
                <a:ext cx="7938" cy="15875"/>
              </a:xfrm>
              <a:custGeom>
                <a:avLst/>
                <a:gdLst>
                  <a:gd fmla="*/ 0 w 2" name="T0"/>
                  <a:gd fmla="*/ 2 h 4" name="T1"/>
                  <a:gd fmla="*/ 0 w 2" name="T2"/>
                  <a:gd fmla="*/ 3 h 4" name="T3"/>
                  <a:gd fmla="*/ 0 w 2" name="T4"/>
                  <a:gd fmla="*/ 2 h 4" name="T5"/>
                  <a:gd fmla="*/ 1 w 2" name="T6"/>
                  <a:gd fmla="*/ 2 h 4" name="T7"/>
                  <a:gd fmla="*/ 0 w 2" name="T8"/>
                  <a:gd fmla="*/ 2 h 4" name="T9"/>
                </a:gdLst>
                <a:ahLst/>
                <a:cxnLst>
                  <a:cxn ang="0">
                    <a:pos x="T0" y="T1"/>
                  </a:cxn>
                  <a:cxn ang="0">
                    <a:pos x="T2" y="T3"/>
                  </a:cxn>
                  <a:cxn ang="0">
                    <a:pos x="T4" y="T5"/>
                  </a:cxn>
                  <a:cxn ang="0">
                    <a:pos x="T6" y="T7"/>
                  </a:cxn>
                  <a:cxn ang="0">
                    <a:pos x="T8" y="T9"/>
                  </a:cxn>
                </a:cxnLst>
                <a:rect b="b" l="0" r="r" t="0"/>
                <a:pathLst>
                  <a:path h="4" w="2">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23" name="Freeform 8"/>
              <p:cNvSpPr/>
              <p:nvPr>
                <p:custDataLst>
                  <p:tags r:id="rId53"/>
                </p:custDataLst>
              </p:nvPr>
            </p:nvSpPr>
            <p:spPr bwMode="auto">
              <a:xfrm>
                <a:off x="5972175" y="2744788"/>
                <a:ext cx="12700" cy="9525"/>
              </a:xfrm>
              <a:custGeom>
                <a:avLst/>
                <a:gdLst>
                  <a:gd fmla="*/ 3 w 3" name="T0"/>
                  <a:gd fmla="*/ 0 h 2" name="T1"/>
                  <a:gd fmla="*/ 0 w 3" name="T2"/>
                  <a:gd fmla="*/ 1 h 2" name="T3"/>
                  <a:gd fmla="*/ 3 w 3" name="T4"/>
                  <a:gd fmla="*/ 0 h 2" name="T5"/>
                </a:gdLst>
                <a:ahLst/>
                <a:cxnLst>
                  <a:cxn ang="0">
                    <a:pos x="T0" y="T1"/>
                  </a:cxn>
                  <a:cxn ang="0">
                    <a:pos x="T2" y="T3"/>
                  </a:cxn>
                  <a:cxn ang="0">
                    <a:pos x="T4" y="T5"/>
                  </a:cxn>
                </a:cxnLst>
                <a:rect b="b" l="0" r="r" t="0"/>
                <a:pathLst>
                  <a:path h="2" w="3">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24" name="Line 9"/>
              <p:cNvSpPr>
                <a:spLocks noChangeShapeType="1"/>
              </p:cNvSpPr>
              <p:nvPr/>
            </p:nvSpPr>
            <p:spPr bwMode="auto">
              <a:xfrm flipH="1">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25" name="Line 10"/>
              <p:cNvSpPr>
                <a:spLocks noChangeShapeType="1"/>
              </p:cNvSpPr>
              <p:nvPr/>
            </p:nvSpPr>
            <p:spPr bwMode="auto">
              <a:xfrm flipH="1">
                <a:off x="6659563" y="36464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26" name="Freeform 11"/>
              <p:cNvSpPr>
                <a:spLocks noEditPoints="1"/>
              </p:cNvSpPr>
              <p:nvPr>
                <p:custDataLst>
                  <p:tags r:id="rId54"/>
                </p:custDataLst>
              </p:nvPr>
            </p:nvSpPr>
            <p:spPr bwMode="auto">
              <a:xfrm>
                <a:off x="5480050" y="2749550"/>
                <a:ext cx="457200" cy="355600"/>
              </a:xfrm>
              <a:custGeom>
                <a:avLst/>
                <a:gdLst>
                  <a:gd fmla="*/ 92 w 107" name="T0"/>
                  <a:gd fmla="*/ 8 h 83" name="T1"/>
                  <a:gd fmla="*/ 92 w 107" name="T2"/>
                  <a:gd fmla="*/ 10 h 83" name="T3"/>
                  <a:gd fmla="*/ 90 w 107" name="T4"/>
                  <a:gd fmla="*/ 10 h 83" name="T5"/>
                  <a:gd fmla="*/ 72 w 107" name="T6"/>
                  <a:gd fmla="*/ 20 h 83" name="T7"/>
                  <a:gd fmla="*/ 69 w 107" name="T8"/>
                  <a:gd fmla="*/ 21 h 83" name="T9"/>
                  <a:gd fmla="*/ 47 w 107" name="T10"/>
                  <a:gd fmla="*/ 36 h 83" name="T11"/>
                  <a:gd fmla="*/ 36 w 107" name="T12"/>
                  <a:gd fmla="*/ 43 h 83" name="T13"/>
                  <a:gd fmla="*/ 28 w 107" name="T14"/>
                  <a:gd fmla="*/ 52 h 83" name="T15"/>
                  <a:gd fmla="*/ 20 w 107" name="T16"/>
                  <a:gd fmla="*/ 64 h 83" name="T17"/>
                  <a:gd fmla="*/ 19 w 107" name="T18"/>
                  <a:gd fmla="*/ 62 h 83" name="T19"/>
                  <a:gd fmla="*/ 18 w 107" name="T20"/>
                  <a:gd fmla="*/ 67 h 83" name="T21"/>
                  <a:gd fmla="*/ 16 w 107" name="T22"/>
                  <a:gd fmla="*/ 68 h 83" name="T23"/>
                  <a:gd fmla="*/ 17 w 107" name="T24"/>
                  <a:gd fmla="*/ 68 h 83" name="T25"/>
                  <a:gd fmla="*/ 13 w 107" name="T26"/>
                  <a:gd fmla="*/ 77 h 83" name="T27"/>
                  <a:gd fmla="*/ 12 w 107" name="T28"/>
                  <a:gd fmla="*/ 76 h 83" name="T29"/>
                  <a:gd fmla="*/ 13 w 107" name="T30"/>
                  <a:gd fmla="*/ 77 h 83" name="T31"/>
                  <a:gd fmla="*/ 10 w 107" name="T32"/>
                  <a:gd fmla="*/ 79 h 83" name="T33"/>
                  <a:gd fmla="*/ 11 w 107" name="T34"/>
                  <a:gd fmla="*/ 78 h 83" name="T35"/>
                  <a:gd fmla="*/ 8 w 107" name="T36"/>
                  <a:gd fmla="*/ 79 h 83" name="T37"/>
                  <a:gd fmla="*/ 7 w 107" name="T38"/>
                  <a:gd fmla="*/ 80 h 83" name="T39"/>
                  <a:gd fmla="*/ 5 w 107" name="T40"/>
                  <a:gd fmla="*/ 83 h 83" name="T41"/>
                  <a:gd fmla="*/ 5 w 107" name="T42"/>
                  <a:gd fmla="*/ 81 h 83" name="T43"/>
                  <a:gd fmla="*/ 3 w 107" name="T44"/>
                  <a:gd fmla="*/ 83 h 83" name="T45"/>
                  <a:gd fmla="*/ 1 w 107" name="T46"/>
                  <a:gd fmla="*/ 82 h 83" name="T47"/>
                  <a:gd fmla="*/ 3 w 107" name="T48"/>
                  <a:gd fmla="*/ 79 h 83" name="T49"/>
                  <a:gd fmla="*/ 5 w 107" name="T50"/>
                  <a:gd fmla="*/ 70 h 83" name="T51"/>
                  <a:gd fmla="*/ 8 w 107" name="T52"/>
                  <a:gd fmla="*/ 68 h 83" name="T53"/>
                  <a:gd fmla="*/ 13 w 107" name="T54"/>
                  <a:gd fmla="*/ 61 h 83" name="T55"/>
                  <a:gd fmla="*/ 14 w 107" name="T56"/>
                  <a:gd fmla="*/ 62 h 83" name="T57"/>
                  <a:gd fmla="*/ 16 w 107" name="T58"/>
                  <a:gd fmla="*/ 57 h 83" name="T59"/>
                  <a:gd fmla="*/ 18 w 107" name="T60"/>
                  <a:gd fmla="*/ 55 h 83" name="T61"/>
                  <a:gd fmla="*/ 18 w 107" name="T62"/>
                  <a:gd fmla="*/ 54 h 83" name="T63"/>
                  <a:gd fmla="*/ 19 w 107" name="T64"/>
                  <a:gd fmla="*/ 54 h 83" name="T65"/>
                  <a:gd fmla="*/ 19 w 107" name="T66"/>
                  <a:gd fmla="*/ 53 h 83" name="T67"/>
                  <a:gd fmla="*/ 30 w 107" name="T68"/>
                  <a:gd fmla="*/ 41 h 83" name="T69"/>
                  <a:gd fmla="*/ 31 w 107" name="T70"/>
                  <a:gd fmla="*/ 38 h 83" name="T71"/>
                  <a:gd fmla="*/ 42 w 107" name="T72"/>
                  <a:gd fmla="*/ 30 h 83" name="T73"/>
                  <a:gd fmla="*/ 65 w 107" name="T74"/>
                  <a:gd fmla="*/ 15 h 83" name="T75"/>
                  <a:gd fmla="*/ 65 w 107" name="T76"/>
                  <a:gd fmla="*/ 16 h 83" name="T77"/>
                  <a:gd fmla="*/ 68 w 107" name="T78"/>
                  <a:gd fmla="*/ 16 h 83" name="T79"/>
                  <a:gd fmla="*/ 69 w 107" name="T80"/>
                  <a:gd fmla="*/ 13 h 83" name="T81"/>
                  <a:gd fmla="*/ 76 w 107" name="T82"/>
                  <a:gd fmla="*/ 9 h 83" name="T83"/>
                  <a:gd fmla="*/ 80 w 107" name="T84"/>
                  <a:gd fmla="*/ 9 h 83" name="T85"/>
                  <a:gd fmla="*/ 81 w 107" name="T86"/>
                  <a:gd fmla="*/ 7 h 83" name="T87"/>
                  <a:gd fmla="*/ 87 w 107" name="T88"/>
                  <a:gd fmla="*/ 6 h 83" name="T89"/>
                  <a:gd fmla="*/ 96 w 107" name="T90"/>
                  <a:gd fmla="*/ 2 h 83" name="T91"/>
                  <a:gd fmla="*/ 106 w 107" name="T92"/>
                  <a:gd fmla="*/ 0 h 83" name="T93"/>
                  <a:gd fmla="*/ 106 w 107" name="T94"/>
                  <a:gd fmla="*/ 2 h 83" name="T95"/>
                  <a:gd fmla="*/ 103 w 107" name="T96"/>
                  <a:gd fmla="*/ 3 h 83" name="T97"/>
                  <a:gd fmla="*/ 97 w 107" name="T98"/>
                  <a:gd fmla="*/ 5 h 83" name="T99"/>
                  <a:gd fmla="*/ 95 w 107" name="T100"/>
                  <a:gd fmla="*/ 7 h 83" name="T101"/>
                  <a:gd fmla="*/ 95 w 107" name="T102"/>
                  <a:gd fmla="*/ 8 h 83" name="T103"/>
                  <a:gd fmla="*/ 95 w 107" name="T104"/>
                  <a:gd fmla="*/ 8 h 83" name="T105"/>
                  <a:gd fmla="*/ 92 w 107" name="T106"/>
                  <a:gd fmla="*/ 8 h 83" name="T107"/>
                  <a:gd fmla="*/ 14 w 107" name="T108"/>
                  <a:gd fmla="*/ 74 h 83" name="T109"/>
                  <a:gd fmla="*/ 15 w 107" name="T110"/>
                  <a:gd fmla="*/ 73 h 83" name="T111"/>
                  <a:gd fmla="*/ 14 w 107" name="T112"/>
                  <a:gd fmla="*/ 73 h 83" name="T113"/>
                  <a:gd fmla="*/ 14 w 107" name="T114"/>
                  <a:gd fmla="*/ 74 h 83" name="T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 w="107">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27" name="Freeform 12"/>
              <p:cNvSpPr/>
              <p:nvPr>
                <p:custDataLst>
                  <p:tags r:id="rId55"/>
                </p:custDataLst>
              </p:nvPr>
            </p:nvSpPr>
            <p:spPr bwMode="auto">
              <a:xfrm>
                <a:off x="5942013" y="2749550"/>
                <a:ext cx="12700" cy="17463"/>
              </a:xfrm>
              <a:custGeom>
                <a:avLst/>
                <a:gdLst>
                  <a:gd fmla="*/ 2 w 3" name="T0"/>
                  <a:gd fmla="*/ 0 h 4" name="T1"/>
                  <a:gd fmla="*/ 0 w 3" name="T2"/>
                  <a:gd fmla="*/ 3 h 4" name="T3"/>
                  <a:gd fmla="*/ 0 w 3" name="T4"/>
                  <a:gd fmla="*/ 1 h 4" name="T5"/>
                  <a:gd fmla="*/ 2 w 3" name="T6"/>
                  <a:gd fmla="*/ 0 h 4" name="T7"/>
                </a:gdLst>
                <a:ahLst/>
                <a:cxnLst>
                  <a:cxn ang="0">
                    <a:pos x="T0" y="T1"/>
                  </a:cxn>
                  <a:cxn ang="0">
                    <a:pos x="T2" y="T3"/>
                  </a:cxn>
                  <a:cxn ang="0">
                    <a:pos x="T4" y="T5"/>
                  </a:cxn>
                  <a:cxn ang="0">
                    <a:pos x="T6" y="T7"/>
                  </a:cxn>
                </a:cxnLst>
                <a:rect b="b" l="0" r="r" t="0"/>
                <a:pathLst>
                  <a:path h="4" w="3">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28" name="Freeform 13"/>
              <p:cNvSpPr/>
              <p:nvPr>
                <p:custDataLst>
                  <p:tags r:id="rId56"/>
                </p:custDataLst>
              </p:nvPr>
            </p:nvSpPr>
            <p:spPr bwMode="auto">
              <a:xfrm>
                <a:off x="5408613" y="3317875"/>
                <a:ext cx="33338" cy="80963"/>
              </a:xfrm>
              <a:custGeom>
                <a:avLst/>
                <a:gdLst>
                  <a:gd fmla="*/ 1 w 8" name="T0"/>
                  <a:gd fmla="*/ 0 h 19" name="T1"/>
                  <a:gd fmla="*/ 3 w 8" name="T2"/>
                  <a:gd fmla="*/ 2 h 19" name="T3"/>
                  <a:gd fmla="*/ 7 w 8" name="T4"/>
                  <a:gd fmla="*/ 2 h 19" name="T5"/>
                  <a:gd fmla="*/ 6 w 8" name="T6"/>
                  <a:gd fmla="*/ 5 h 19" name="T7"/>
                  <a:gd fmla="*/ 7 w 8" name="T8"/>
                  <a:gd fmla="*/ 7 h 19" name="T9"/>
                  <a:gd fmla="*/ 5 w 8" name="T10"/>
                  <a:gd fmla="*/ 7 h 19" name="T11"/>
                  <a:gd fmla="*/ 5 w 8" name="T12"/>
                  <a:gd fmla="*/ 8 h 19" name="T13"/>
                  <a:gd fmla="*/ 7 w 8" name="T14"/>
                  <a:gd fmla="*/ 8 h 19" name="T15"/>
                  <a:gd fmla="*/ 3 w 8" name="T16"/>
                  <a:gd fmla="*/ 12 h 19" name="T17"/>
                  <a:gd fmla="*/ 3 w 8" name="T18"/>
                  <a:gd fmla="*/ 19 h 19" name="T19"/>
                  <a:gd fmla="*/ 3 w 8" name="T20"/>
                  <a:gd fmla="*/ 16 h 19" name="T21"/>
                  <a:gd fmla="*/ 4 w 8" name="T22"/>
                  <a:gd fmla="*/ 16 h 19" name="T23"/>
                  <a:gd fmla="*/ 1 w 8" name="T24"/>
                  <a:gd fmla="*/ 11 h 19" name="T25"/>
                  <a:gd fmla="*/ 1 w 8" name="T26"/>
                  <a:gd fmla="*/ 9 h 19" name="T27"/>
                  <a:gd fmla="*/ 3 w 8" name="T28"/>
                  <a:gd fmla="*/ 11 h 19" name="T29"/>
                  <a:gd fmla="*/ 4 w 8" name="T30"/>
                  <a:gd fmla="*/ 7 h 19" name="T31"/>
                  <a:gd fmla="*/ 1 w 8" name="T32"/>
                  <a:gd fmla="*/ 5 h 19" name="T33"/>
                  <a:gd fmla="*/ 1 w 8" name="T34"/>
                  <a:gd fmla="*/ 0 h 19" name="T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8">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29" name="Freeform 14"/>
              <p:cNvSpPr/>
              <p:nvPr>
                <p:custDataLst>
                  <p:tags r:id="rId57"/>
                </p:custDataLst>
              </p:nvPr>
            </p:nvSpPr>
            <p:spPr bwMode="auto">
              <a:xfrm>
                <a:off x="6219825" y="2741613"/>
                <a:ext cx="328613" cy="179388"/>
              </a:xfrm>
              <a:custGeom>
                <a:avLst/>
                <a:gdLst>
                  <a:gd fmla="*/ 1 w 77" name="T0"/>
                  <a:gd fmla="*/ 0 h 42" name="T1"/>
                  <a:gd fmla="*/ 17 w 77" name="T2"/>
                  <a:gd fmla="*/ 5 h 42" name="T3"/>
                  <a:gd fmla="*/ 20 w 77" name="T4"/>
                  <a:gd fmla="*/ 5 h 42" name="T5"/>
                  <a:gd fmla="*/ 74 w 77" name="T6"/>
                  <a:gd fmla="*/ 37 h 42" name="T7"/>
                  <a:gd fmla="*/ 75 w 77" name="T8"/>
                  <a:gd fmla="*/ 40 h 42" name="T9"/>
                  <a:gd fmla="*/ 76 w 77" name="T10"/>
                  <a:gd fmla="*/ 42 h 42" name="T11"/>
                  <a:gd fmla="*/ 69 w 77" name="T12"/>
                  <a:gd fmla="*/ 36 h 42" name="T13"/>
                  <a:gd fmla="*/ 67 w 77" name="T14"/>
                  <a:gd fmla="*/ 36 h 42" name="T15"/>
                  <a:gd fmla="*/ 59 w 77" name="T16"/>
                  <a:gd fmla="*/ 30 h 42" name="T17"/>
                  <a:gd fmla="*/ 24 w 77" name="T18"/>
                  <a:gd fmla="*/ 14 h 42" name="T19"/>
                  <a:gd fmla="*/ 9 w 77" name="T20"/>
                  <a:gd fmla="*/ 7 h 42" name="T21"/>
                  <a:gd fmla="*/ 6 w 77" name="T22"/>
                  <a:gd fmla="*/ 4 h 42" name="T23"/>
                  <a:gd fmla="*/ 1 w 77" name="T24"/>
                  <a:gd fmla="*/ 2 h 42" name="T25"/>
                  <a:gd fmla="*/ 1 w 77" name="T26"/>
                  <a:gd fmla="*/ 0 h 42"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77">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sp>
            <p:nvSpPr>
              <p:cNvPr id="30" name="Freeform 15"/>
              <p:cNvSpPr>
                <a:spLocks noEditPoints="1"/>
              </p:cNvSpPr>
              <p:nvPr>
                <p:custDataLst>
                  <p:tags r:id="rId58"/>
                </p:custDataLst>
              </p:nvPr>
            </p:nvSpPr>
            <p:spPr bwMode="auto">
              <a:xfrm>
                <a:off x="5395916" y="3009900"/>
                <a:ext cx="1392239" cy="1119188"/>
              </a:xfrm>
              <a:custGeom>
                <a:avLst/>
                <a:gdLst>
                  <a:gd fmla="*/ 293 w 326" name="T0"/>
                  <a:gd fmla="*/ 5 h 262" name="T1"/>
                  <a:gd fmla="*/ 300 w 326" name="T2"/>
                  <a:gd fmla="*/ 15 h 262" name="T3"/>
                  <a:gd fmla="*/ 313 w 326" name="T4"/>
                  <a:gd fmla="*/ 41 h 262" name="T5"/>
                  <a:gd fmla="*/ 315 w 326" name="T6"/>
                  <a:gd fmla="*/ 51 h 262" name="T7"/>
                  <a:gd fmla="*/ 321 w 326" name="T8"/>
                  <a:gd fmla="*/ 74 h 262" name="T9"/>
                  <a:gd fmla="*/ 324 w 326" name="T10"/>
                  <a:gd fmla="*/ 95 h 262" name="T11"/>
                  <a:gd fmla="*/ 326 w 326" name="T12"/>
                  <a:gd fmla="*/ 104 h 262" name="T13"/>
                  <a:gd fmla="*/ 317 w 326" name="T14"/>
                  <a:gd fmla="*/ 140 h 262" name="T15"/>
                  <a:gd fmla="*/ 305 w 326" name="T16"/>
                  <a:gd fmla="*/ 172 h 262" name="T17"/>
                  <a:gd fmla="*/ 276 w 326" name="T18"/>
                  <a:gd fmla="*/ 207 h 262" name="T19"/>
                  <a:gd fmla="*/ 221 w 326" name="T20"/>
                  <a:gd fmla="*/ 243 h 262" name="T21"/>
                  <a:gd fmla="*/ 206 w 326" name="T22"/>
                  <a:gd fmla="*/ 249 h 262" name="T23"/>
                  <a:gd fmla="*/ 194 w 326" name="T24"/>
                  <a:gd fmla="*/ 256 h 262" name="T25"/>
                  <a:gd fmla="*/ 187 w 326" name="T26"/>
                  <a:gd fmla="*/ 258 h 262" name="T27"/>
                  <a:gd fmla="*/ 170 w 326" name="T28"/>
                  <a:gd fmla="*/ 254 h 262" name="T29"/>
                  <a:gd fmla="*/ 118 w 326" name="T30"/>
                  <a:gd fmla="*/ 247 h 262" name="T31"/>
                  <a:gd fmla="*/ 74 w 326" name="T32"/>
                  <a:gd fmla="*/ 226 h 262" name="T33"/>
                  <a:gd fmla="*/ 48 w 326" name="T34"/>
                  <a:gd fmla="*/ 206 h 262" name="T35"/>
                  <a:gd fmla="*/ 33 w 326" name="T36"/>
                  <a:gd fmla="*/ 189 h 262" name="T37"/>
                  <a:gd fmla="*/ 12 w 326" name="T38"/>
                  <a:gd fmla="*/ 155 h 262" name="T39"/>
                  <a:gd fmla="*/ 3 w 326" name="T40"/>
                  <a:gd fmla="*/ 104 h 262" name="T41"/>
                  <a:gd fmla="*/ 3 w 326" name="T42"/>
                  <a:gd fmla="*/ 94 h 262" name="T43"/>
                  <a:gd fmla="*/ 6 w 326" name="T44"/>
                  <a:gd fmla="*/ 95 h 262" name="T45"/>
                  <a:gd fmla="*/ 10 w 326" name="T46"/>
                  <a:gd fmla="*/ 111 h 262" name="T47"/>
                  <a:gd fmla="*/ 22 w 326" name="T48"/>
                  <a:gd fmla="*/ 148 h 262" name="T49"/>
                  <a:gd fmla="*/ 34 w 326" name="T50"/>
                  <a:gd fmla="*/ 169 h 262" name="T51"/>
                  <a:gd fmla="*/ 43 w 326" name="T52"/>
                  <a:gd fmla="*/ 187 h 262" name="T53"/>
                  <a:gd fmla="*/ 61 w 326" name="T54"/>
                  <a:gd fmla="*/ 206 h 262" name="T55"/>
                  <a:gd fmla="*/ 90 w 326" name="T56"/>
                  <a:gd fmla="*/ 226 h 262" name="T57"/>
                  <a:gd fmla="*/ 113 w 326" name="T58"/>
                  <a:gd fmla="*/ 237 h 262" name="T59"/>
                  <a:gd fmla="*/ 141 w 326" name="T60"/>
                  <a:gd fmla="*/ 243 h 262" name="T61"/>
                  <a:gd fmla="*/ 154 w 326" name="T62"/>
                  <a:gd fmla="*/ 244 h 262" name="T63"/>
                  <a:gd fmla="*/ 187 w 326" name="T64"/>
                  <a:gd fmla="*/ 241 h 262" name="T65"/>
                  <a:gd fmla="*/ 213 w 326" name="T66"/>
                  <a:gd fmla="*/ 233 h 262" name="T67"/>
                  <a:gd fmla="*/ 236 w 326" name="T68"/>
                  <a:gd fmla="*/ 224 h 262" name="T69"/>
                  <a:gd fmla="*/ 244 w 326" name="T70"/>
                  <a:gd fmla="*/ 220 h 262" name="T71"/>
                  <a:gd fmla="*/ 266 w 326" name="T72"/>
                  <a:gd fmla="*/ 204 h 262" name="T73"/>
                  <a:gd fmla="*/ 286 w 326" name="T74"/>
                  <a:gd fmla="*/ 179 h 262" name="T75"/>
                  <a:gd fmla="*/ 289 w 326" name="T76"/>
                  <a:gd fmla="*/ 174 h 262" name="T77"/>
                  <a:gd fmla="*/ 302 w 326" name="T78"/>
                  <a:gd fmla="*/ 150 h 262" name="T79"/>
                  <a:gd fmla="*/ 309 w 326" name="T80"/>
                  <a:gd fmla="*/ 125 h 262" name="T81"/>
                  <a:gd fmla="*/ 312 w 326" name="T82"/>
                  <a:gd fmla="*/ 120 h 262" name="T83"/>
                  <a:gd fmla="*/ 314 w 326" name="T84"/>
                  <a:gd fmla="*/ 95 h 262" name="T85"/>
                  <a:gd fmla="*/ 315 w 326" name="T86"/>
                  <a:gd fmla="*/ 93 h 262" name="T87"/>
                  <a:gd fmla="*/ 317 w 326" name="T88"/>
                  <a:gd fmla="*/ 91 h 262" name="T89"/>
                  <a:gd fmla="*/ 315 w 326" name="T90"/>
                  <a:gd fmla="*/ 86 h 262" name="T91"/>
                  <a:gd fmla="*/ 315 w 326" name="T92"/>
                  <a:gd fmla="*/ 77 h 262" name="T93"/>
                  <a:gd fmla="*/ 313 w 326" name="T94"/>
                  <a:gd fmla="*/ 71 h 262" name="T95"/>
                  <a:gd fmla="*/ 313 w 326" name="T96"/>
                  <a:gd fmla="*/ 69 h 262" name="T97"/>
                  <a:gd fmla="*/ 311 w 326" name="T98"/>
                  <a:gd fmla="*/ 66 h 262" name="T99"/>
                  <a:gd fmla="*/ 312 w 326" name="T100"/>
                  <a:gd fmla="*/ 58 h 262" name="T101"/>
                  <a:gd fmla="*/ 310 w 326" name="T102"/>
                  <a:gd fmla="*/ 50 h 262" name="T103"/>
                  <a:gd fmla="*/ 301 w 326" name="T104"/>
                  <a:gd fmla="*/ 30 h 262" name="T105"/>
                  <a:gd fmla="*/ 298 w 326" name="T106"/>
                  <a:gd fmla="*/ 20 h 262" name="T107"/>
                  <a:gd fmla="*/ 296 w 326" name="T108"/>
                  <a:gd fmla="*/ 16 h 262" name="T109"/>
                  <a:gd fmla="*/ 288 w 326" name="T110"/>
                  <a:gd fmla="*/ 0 h 262" name="T111"/>
                  <a:gd fmla="*/ 299 w 326" name="T112"/>
                  <a:gd fmla="*/ 19 h 262" name="T113"/>
                  <a:gd fmla="*/ 311 w 326" name="T114"/>
                  <a:gd fmla="*/ 61 h 262" name="T115"/>
                  <a:gd fmla="*/ 312 w 326" name="T116"/>
                  <a:gd fmla="*/ 60 h 262" name="T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2" w="326">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t" anchorCtr="0" bIns="45720" compatLnSpc="1" lIns="91440" numCol="1" rIns="91440" tIns="45720" vert="horz" wrap="square"/>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dirty="0" kern="1200" kumimoji="0" lang="zh-CN" noProof="0" normalizeH="0" spc="0" strike="noStrike" sz="1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grpSp>
        <p:sp>
          <p:nvSpPr>
            <p:cNvPr id="31" name="文本框 30"/>
            <p:cNvSpPr txBox="1"/>
            <p:nvPr>
              <p:custDataLst>
                <p:tags r:id="rId59"/>
              </p:custDataLst>
            </p:nvPr>
          </p:nvSpPr>
          <p:spPr>
            <a:xfrm>
              <a:off x="2389608" y="763785"/>
              <a:ext cx="792480" cy="1014730"/>
            </a:xfrm>
            <a:prstGeom prst="rect">
              <a:avLst/>
            </a:prstGeom>
            <a:noFill/>
          </p:spPr>
          <p:txBody>
            <a:bodyPr rtlCol="0" wrap="none">
              <a:spAutoFit/>
            </a:bodyPr>
            <a:lstStyle/>
            <a:p>
              <a:pPr algn="l" defTabSz="914400" eaLnBrk="1" fontAlgn="auto" hangingPunct="1" indent="0" latinLnBrk="0" lvl="0" marL="0" marR="0" rtl="0">
                <a:lnSpc>
                  <a:spcPct val="125000"/>
                </a:lnSpc>
                <a:spcBef>
                  <a:spcPct val="0"/>
                </a:spcBef>
                <a:spcAft>
                  <a:spcPct val="0"/>
                </a:spcAft>
                <a:buClrTx/>
                <a:buSzTx/>
                <a:buFontTx/>
                <a:buNone/>
                <a:defRPr/>
              </a:pPr>
              <a:r>
                <a:rPr altLang="en-US" baseline="0" cap="none" dirty="0" kern="1200" kumimoji="0" lang="zh-CN" noProof="0" normalizeH="0" spc="0" strike="noStrike" sz="4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rPr>
                <a:t>伍</a:t>
              </a:r>
              <a:endParaRPr altLang="en-US" baseline="0" cap="none" dirty="0" kern="1200" kumimoji="0" lang="zh-CN" noProof="0" normalizeH="0" spc="0" strike="noStrike" sz="4800" u="none">
                <a:ln>
                  <a:noFill/>
                </a:ln>
                <a:solidFill>
                  <a:schemeClr val="tx1">
                    <a:lumMod val="75000"/>
                    <a:lumOff val="25000"/>
                  </a:schemeClr>
                </a:solidFill>
                <a:effectLst/>
                <a:uLnTx/>
                <a:uFillTx/>
                <a:latin charset="-122" panose="02010800040101010101" pitchFamily="2" typeface="华文新魏"/>
                <a:ea charset="-122" panose="02010800040101010101" pitchFamily="2" typeface="华文新魏"/>
                <a:sym charset="-122" panose="00000500000000000000" pitchFamily="2" typeface="字魂95号-手刻宋"/>
              </a:endParaRPr>
            </a:p>
          </p:txBody>
        </p:sp>
      </p:grpSp>
      <p:sp>
        <p:nvSpPr>
          <p:cNvPr id="46" name="文本框 45"/>
          <p:cNvSpPr txBox="1"/>
          <p:nvPr>
            <p:custDataLst>
              <p:tags r:id="rId60"/>
            </p:custDataLst>
          </p:nvPr>
        </p:nvSpPr>
        <p:spPr>
          <a:xfrm>
            <a:off x="2362200" y="1558925"/>
            <a:ext cx="4737100" cy="521970"/>
          </a:xfrm>
          <a:prstGeom prst="rect">
            <a:avLst/>
          </a:prstGeom>
          <a:noFill/>
        </p:spPr>
        <p:txBody>
          <a:bodyPr rtlCol="0" wrap="square">
            <a:spAutoFit/>
          </a:bodyPr>
          <a:p>
            <a:r>
              <a:rPr altLang="zh-CN" lang="en-US" sz="2800"/>
              <a:t>Overview of Huagu Opera</a:t>
            </a:r>
            <a:endParaRPr altLang="zh-CN" lang="en-US" sz="2800"/>
          </a:p>
        </p:txBody>
      </p:sp>
      <p:sp>
        <p:nvSpPr>
          <p:cNvPr id="47" name="文本框 46"/>
          <p:cNvSpPr txBox="1"/>
          <p:nvPr>
            <p:custDataLst>
              <p:tags r:id="rId61"/>
            </p:custDataLst>
          </p:nvPr>
        </p:nvSpPr>
        <p:spPr>
          <a:xfrm>
            <a:off x="3575685" y="2642235"/>
            <a:ext cx="4377055" cy="521970"/>
          </a:xfrm>
          <a:prstGeom prst="rect">
            <a:avLst/>
          </a:prstGeom>
          <a:noFill/>
        </p:spPr>
        <p:txBody>
          <a:bodyPr rtlCol="0" wrap="square">
            <a:spAutoFit/>
          </a:bodyPr>
          <a:p>
            <a:r>
              <a:rPr altLang="zh-CN" lang="en-US" sz="2800"/>
              <a:t>Historical Development</a:t>
            </a:r>
            <a:endParaRPr altLang="zh-CN" lang="en-US" sz="2800"/>
          </a:p>
        </p:txBody>
      </p:sp>
      <p:sp>
        <p:nvSpPr>
          <p:cNvPr id="48" name="文本框 47"/>
          <p:cNvSpPr txBox="1"/>
          <p:nvPr>
            <p:custDataLst>
              <p:tags r:id="rId62"/>
            </p:custDataLst>
          </p:nvPr>
        </p:nvSpPr>
        <p:spPr>
          <a:xfrm>
            <a:off x="4732655" y="3705225"/>
            <a:ext cx="3927475" cy="521970"/>
          </a:xfrm>
          <a:prstGeom prst="rect">
            <a:avLst/>
          </a:prstGeom>
          <a:noFill/>
        </p:spPr>
        <p:txBody>
          <a:bodyPr rtlCol="0" wrap="square">
            <a:spAutoFit/>
          </a:bodyPr>
          <a:p>
            <a:r>
              <a:rPr altLang="zh-CN" lang="en-US" sz="2800"/>
              <a:t>Performing Art Features</a:t>
            </a:r>
            <a:endParaRPr altLang="zh-CN" lang="en-US" sz="2800"/>
          </a:p>
        </p:txBody>
      </p:sp>
      <p:sp>
        <p:nvSpPr>
          <p:cNvPr id="49" name="文本框 48"/>
          <p:cNvSpPr txBox="1"/>
          <p:nvPr>
            <p:custDataLst>
              <p:tags r:id="rId63"/>
            </p:custDataLst>
          </p:nvPr>
        </p:nvSpPr>
        <p:spPr>
          <a:xfrm>
            <a:off x="6819265" y="5855335"/>
            <a:ext cx="4157345" cy="521970"/>
          </a:xfrm>
          <a:prstGeom prst="rect">
            <a:avLst/>
          </a:prstGeom>
          <a:noFill/>
        </p:spPr>
        <p:txBody>
          <a:bodyPr rtlCol="0" wrap="square">
            <a:spAutoFit/>
          </a:bodyPr>
          <a:p>
            <a:r>
              <a:rPr altLang="zh-CN" lang="en-US" sz="2800"/>
              <a:t>Liuhai Cuts Firewood</a:t>
            </a:r>
            <a:endParaRPr altLang="zh-CN" lang="en-US" sz="2800"/>
          </a:p>
        </p:txBody>
      </p:sp>
      <p:sp>
        <p:nvSpPr>
          <p:cNvPr id="50" name="文本框 49"/>
          <p:cNvSpPr txBox="1"/>
          <p:nvPr>
            <p:custDataLst>
              <p:tags r:id="rId64"/>
            </p:custDataLst>
          </p:nvPr>
        </p:nvSpPr>
        <p:spPr>
          <a:xfrm>
            <a:off x="5857875" y="4719320"/>
            <a:ext cx="5202555" cy="521970"/>
          </a:xfrm>
          <a:prstGeom prst="rect">
            <a:avLst/>
          </a:prstGeom>
          <a:noFill/>
        </p:spPr>
        <p:txBody>
          <a:bodyPr rtlCol="0" wrap="square">
            <a:spAutoFit/>
          </a:bodyPr>
          <a:p>
            <a:r>
              <a:rPr altLang="zh-CN" lang="en-US" sz="2800"/>
              <a:t>Cultural Value and Preservation</a:t>
            </a:r>
            <a:endParaRPr altLang="zh-CN" lang="en-US" sz="2800"/>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par>
                          <p:cTn fill="hold" id="8">
                            <p:stCondLst>
                              <p:cond delay="500"/>
                            </p:stCondLst>
                            <p:childTnLst>
                              <p:par>
                                <p:cTn fill="hold" id="9" nodeType="afterEffect" presetClass="entr" presetID="16" presetSubtype="21">
                                  <p:stCondLst>
                                    <p:cond delay="0"/>
                                  </p:stCondLst>
                                  <p:childTnLst>
                                    <p:set>
                                      <p:cBhvr>
                                        <p:cTn dur="1" fill="hold" id="10">
                                          <p:stCondLst>
                                            <p:cond delay="0"/>
                                          </p:stCondLst>
                                        </p:cTn>
                                        <p:tgtEl>
                                          <p:spTgt spid="80"/>
                                        </p:tgtEl>
                                        <p:attrNameLst>
                                          <p:attrName>style.visibility</p:attrName>
                                        </p:attrNameLst>
                                      </p:cBhvr>
                                      <p:to>
                                        <p:strVal val="visible"/>
                                      </p:to>
                                    </p:set>
                                    <p:animEffect filter="barn(inVertical)" transition="in">
                                      <p:cBhvr>
                                        <p:cTn dur="500" id="11"/>
                                        <p:tgtEl>
                                          <p:spTgt spid="80"/>
                                        </p:tgtEl>
                                      </p:cBhvr>
                                    </p:animEffect>
                                  </p:childTnLst>
                                </p:cTn>
                              </p:par>
                            </p:childTnLst>
                          </p:cTn>
                        </p:par>
                        <p:par>
                          <p:cTn fill="hold" id="12">
                            <p:stCondLst>
                              <p:cond delay="1000"/>
                            </p:stCondLst>
                            <p:childTnLst>
                              <p:par>
                                <p:cTn fill="hold" id="13" nodeType="afterEffect" presetClass="entr" presetID="16" presetSubtype="21">
                                  <p:stCondLst>
                                    <p:cond delay="0"/>
                                  </p:stCondLst>
                                  <p:childTnLst>
                                    <p:set>
                                      <p:cBhvr>
                                        <p:cTn dur="1" fill="hold" id="14">
                                          <p:stCondLst>
                                            <p:cond delay="0"/>
                                          </p:stCondLst>
                                        </p:cTn>
                                        <p:tgtEl>
                                          <p:spTgt spid="96"/>
                                        </p:tgtEl>
                                        <p:attrNameLst>
                                          <p:attrName>style.visibility</p:attrName>
                                        </p:attrNameLst>
                                      </p:cBhvr>
                                      <p:to>
                                        <p:strVal val="visible"/>
                                      </p:to>
                                    </p:set>
                                    <p:animEffect filter="barn(inVertical)" transition="in">
                                      <p:cBhvr>
                                        <p:cTn dur="500" id="15"/>
                                        <p:tgtEl>
                                          <p:spTgt spid="96"/>
                                        </p:tgtEl>
                                      </p:cBhvr>
                                    </p:animEffect>
                                  </p:childTnLst>
                                </p:cTn>
                              </p:par>
                            </p:childTnLst>
                          </p:cTn>
                        </p:par>
                        <p:par>
                          <p:cTn fill="hold" id="16">
                            <p:stCondLst>
                              <p:cond delay="1500"/>
                            </p:stCondLst>
                            <p:childTnLst>
                              <p:par>
                                <p:cTn fill="hold" id="17" nodeType="afterEffect" presetClass="entr" presetID="16" presetSubtype="21">
                                  <p:stCondLst>
                                    <p:cond delay="0"/>
                                  </p:stCondLst>
                                  <p:childTnLst>
                                    <p:set>
                                      <p:cBhvr>
                                        <p:cTn dur="1" fill="hold" id="18">
                                          <p:stCondLst>
                                            <p:cond delay="0"/>
                                          </p:stCondLst>
                                        </p:cTn>
                                        <p:tgtEl>
                                          <p:spTgt spid="112"/>
                                        </p:tgtEl>
                                        <p:attrNameLst>
                                          <p:attrName>style.visibility</p:attrName>
                                        </p:attrNameLst>
                                      </p:cBhvr>
                                      <p:to>
                                        <p:strVal val="visible"/>
                                      </p:to>
                                    </p:set>
                                    <p:animEffect filter="barn(inVertical)" transition="in">
                                      <p:cBhvr>
                                        <p:cTn dur="500" id="19"/>
                                        <p:tgtEl>
                                          <p:spTgt spid="112"/>
                                        </p:tgtEl>
                                      </p:cBhvr>
                                    </p:animEffect>
                                  </p:childTnLst>
                                </p:cTn>
                              </p:par>
                            </p:childTnLst>
                          </p:cTn>
                        </p:par>
                        <p:par>
                          <p:cTn fill="hold" id="20">
                            <p:stCondLst>
                              <p:cond delay="2000"/>
                            </p:stCondLst>
                            <p:childTnLst>
                              <p:par>
                                <p:cTn fill="hold" id="21" nodeType="afterEffect" presetClass="entr" presetID="16" presetSubtype="21">
                                  <p:stCondLst>
                                    <p:cond delay="0"/>
                                  </p:stCondLst>
                                  <p:childTnLst>
                                    <p:set>
                                      <p:cBhvr>
                                        <p:cTn dur="1" fill="hold" id="22">
                                          <p:stCondLst>
                                            <p:cond delay="0"/>
                                          </p:stCondLst>
                                        </p:cTn>
                                        <p:tgtEl>
                                          <p:spTgt spid="18"/>
                                        </p:tgtEl>
                                        <p:attrNameLst>
                                          <p:attrName>style.visibility</p:attrName>
                                        </p:attrNameLst>
                                      </p:cBhvr>
                                      <p:to>
                                        <p:strVal val="visible"/>
                                      </p:to>
                                    </p:set>
                                    <p:animEffect filter="barn(inVertical)" transition="in">
                                      <p:cBhvr>
                                        <p:cTn dur="500" id="2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文本框 1"/>
          <p:cNvSpPr txBox="1"/>
          <p:nvPr/>
        </p:nvSpPr>
        <p:spPr>
          <a:xfrm>
            <a:off x="2472690" y="1433830"/>
            <a:ext cx="7922260" cy="1938020"/>
          </a:xfrm>
          <a:prstGeom prst="rect">
            <a:avLst/>
          </a:prstGeom>
          <a:noFill/>
        </p:spPr>
        <p:txBody>
          <a:bodyPr rtlCol="0" wrap="square">
            <a:spAutoFit/>
          </a:bodyPr>
          <a:p>
            <a:r>
              <a:rPr altLang="en-US" lang="zh-CN" sz="4000">
                <a:latin charset="-122" panose="02010609060101010101" typeface="仿宋"/>
                <a:ea charset="-122" panose="02010609060101010101" typeface="仿宋"/>
                <a:cs charset="-122" panose="02010609060101010101" typeface="仿宋"/>
              </a:rPr>
              <a:t>文字来源：豆包</a:t>
            </a:r>
            <a:r>
              <a:rPr altLang="zh-CN" lang="en-US" sz="4000">
                <a:latin charset="-122" panose="02010609060101010101" typeface="仿宋"/>
                <a:ea charset="-122" panose="02010609060101010101" typeface="仿宋"/>
                <a:cs charset="-122" panose="02010609060101010101" typeface="仿宋"/>
              </a:rPr>
              <a:t> </a:t>
            </a:r>
            <a:r>
              <a:rPr altLang="zh-CN" lang="en-US" sz="4000">
                <a:latin charset="0" panose="02020603050405020304" typeface="Times New Roman"/>
                <a:ea charset="-122" panose="02010609060101010101" typeface="仿宋"/>
                <a:cs charset="0" panose="02020603050405020304" typeface="Times New Roman"/>
              </a:rPr>
              <a:t>Doubao </a:t>
            </a:r>
            <a:endParaRPr altLang="zh-CN" lang="en-US" sz="4000">
              <a:latin charset="0" panose="02020603050405020304" typeface="Times New Roman"/>
              <a:ea charset="-122" panose="02010609060101010101" typeface="仿宋"/>
              <a:cs charset="0" panose="02020603050405020304" typeface="Times New Roman"/>
            </a:endParaRPr>
          </a:p>
          <a:p>
            <a:r>
              <a:rPr altLang="zh-CN" lang="en-US" sz="4000">
                <a:latin charset="0" panose="02020603050405020304" typeface="Times New Roman"/>
                <a:ea charset="-122" panose="02010609060101010101" typeface="仿宋"/>
                <a:cs charset="0" panose="02020603050405020304" typeface="Times New Roman"/>
              </a:rPr>
              <a:t>                    </a:t>
            </a:r>
            <a:r>
              <a:rPr altLang="en-US" lang="zh-CN" sz="4000">
                <a:latin charset="0" panose="02020603050405020304" typeface="Times New Roman"/>
                <a:ea charset="-122" panose="02010609060101010101" typeface="仿宋"/>
                <a:cs charset="0" panose="02020603050405020304" typeface="Times New Roman"/>
              </a:rPr>
              <a:t>课本</a:t>
            </a:r>
            <a:r>
              <a:rPr altLang="zh-CN" lang="en-US" sz="4000">
                <a:latin charset="0" panose="02020603050405020304" typeface="Times New Roman"/>
                <a:ea charset="-122" panose="02010609060101010101" typeface="仿宋"/>
                <a:cs charset="0" panose="02020603050405020304" typeface="Times New Roman"/>
              </a:rPr>
              <a:t> T</a:t>
            </a:r>
            <a:r>
              <a:rPr altLang="zh-CN" lang="en-US" sz="4000">
                <a:latin charset="0" panose="02020603050405020304" typeface="Times New Roman"/>
                <a:ea charset="-122" panose="02010609060101010101" typeface="仿宋"/>
                <a:cs charset="0" panose="02020603050405020304" typeface="Times New Roman"/>
              </a:rPr>
              <a:t>extbook</a:t>
            </a:r>
            <a:endParaRPr altLang="zh-CN" lang="en-US" sz="4000">
              <a:latin charset="0" panose="02020603050405020304" typeface="Times New Roman"/>
              <a:ea charset="-122" panose="02010609060101010101" typeface="仿宋"/>
              <a:cs charset="0" panose="02020603050405020304" typeface="Times New Roman"/>
            </a:endParaRPr>
          </a:p>
          <a:p>
            <a:r>
              <a:rPr altLang="en-US" lang="zh-CN" sz="4000">
                <a:latin charset="0" panose="02020603050405020304" typeface="Times New Roman"/>
                <a:ea charset="-122" panose="02010609060101010101" typeface="仿宋"/>
                <a:cs charset="0" panose="02020603050405020304" typeface="Times New Roman"/>
              </a:rPr>
              <a:t>图片视频来源：</a:t>
            </a:r>
            <a:r>
              <a:rPr altLang="en-US" lang="zh-CN" sz="4000">
                <a:latin charset="-122" panose="02010609060101010101" typeface="仿宋"/>
                <a:ea charset="-122" panose="02010609060101010101" typeface="仿宋"/>
                <a:cs charset="-122" panose="02010609060101010101" typeface="仿宋"/>
              </a:rPr>
              <a:t>小红书</a:t>
            </a:r>
            <a:r>
              <a:rPr altLang="zh-CN" lang="en-US" sz="4000">
                <a:latin charset="-122" panose="02010609060101010101" typeface="仿宋"/>
                <a:ea charset="-122" panose="02010609060101010101" typeface="仿宋"/>
                <a:cs charset="-122" panose="02010609060101010101" typeface="仿宋"/>
              </a:rPr>
              <a:t> </a:t>
            </a:r>
            <a:r>
              <a:rPr altLang="zh-CN" lang="en-US" sz="4000">
                <a:latin charset="0" panose="02020603050405020304" typeface="Times New Roman"/>
                <a:ea charset="-122" panose="02010609060101010101" typeface="仿宋"/>
                <a:cs charset="0" panose="02020603050405020304" typeface="Times New Roman"/>
              </a:rPr>
              <a:t>Rednote</a:t>
            </a:r>
            <a:endParaRPr altLang="zh-CN" lang="en-US" sz="4000">
              <a:latin charset="0" panose="02020603050405020304" typeface="Times New Roman"/>
              <a:ea charset="-122" panose="02010609060101010101" typeface="仿宋"/>
              <a:cs charset="0" panose="02020603050405020304" typeface="Times New Roman"/>
            </a:endParaRPr>
          </a:p>
        </p:txBody>
      </p:sp>
    </p:spTree>
  </p:cSld>
  <p:clrMapOvr>
    <a:masterClrMapping/>
  </p:clrMapOvr>
  <mc:AlternateContent xmlns:mc="http://schemas.openxmlformats.org/markup-compatibility/2006">
    <mc:Choice xmlns:p14="http://schemas.microsoft.com/office/powerpoint/2010/main" Requires="p14">
      <p:transition advClick="0" advTm="5000" p14:dur="2500" spd="slow">
        <p:checker/>
      </p:transition>
    </mc:Choice>
    <mc:Fallback>
      <p:transition advClick="0" advTm="5000" spd="slow">
        <p:checker/>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 name="图片 7"/>
          <p:cNvPicPr>
            <a:picLocks noChangeAspect="1"/>
          </p:cNvPicPr>
          <p:nvPr/>
        </p:nvPicPr>
        <p:blipFill>
          <a:blip cstate="screen" r:embed="rId1"/>
          <a:stretch>
            <a:fillRect/>
          </a:stretch>
        </p:blipFill>
        <p:spPr>
          <a:xfrm>
            <a:off x="0" y="0"/>
            <a:ext cx="12192000" cy="400594"/>
          </a:xfrm>
          <a:prstGeom prst="rect">
            <a:avLst/>
          </a:prstGeom>
        </p:spPr>
      </p:pic>
      <p:pic>
        <p:nvPicPr>
          <p:cNvPr id="10" name="图片 9"/>
          <p:cNvPicPr>
            <a:picLocks noChangeAspect="1"/>
          </p:cNvPicPr>
          <p:nvPr/>
        </p:nvPicPr>
        <p:blipFill>
          <a:blip cstate="screen" r:embed="rId2"/>
          <a:srcRect/>
          <a:stretch>
            <a:fillRect/>
          </a:stretch>
        </p:blipFill>
        <p:spPr>
          <a:xfrm>
            <a:off x="9041490" y="0"/>
            <a:ext cx="3150510" cy="6076950"/>
          </a:xfrm>
          <a:prstGeom prst="rect">
            <a:avLst/>
          </a:prstGeom>
        </p:spPr>
      </p:pic>
      <p:pic>
        <p:nvPicPr>
          <p:cNvPr id="12" name="图片 11"/>
          <p:cNvPicPr>
            <a:picLocks noChangeAspect="1"/>
          </p:cNvPicPr>
          <p:nvPr/>
        </p:nvPicPr>
        <p:blipFill>
          <a:blip cstate="screen" r:embed="rId3"/>
          <a:stretch>
            <a:fillRect/>
          </a:stretch>
        </p:blipFill>
        <p:spPr>
          <a:xfrm>
            <a:off x="8058150" y="1680838"/>
            <a:ext cx="1452249" cy="885980"/>
          </a:xfrm>
          <a:prstGeom prst="rect">
            <a:avLst/>
          </a:prstGeom>
        </p:spPr>
      </p:pic>
      <p:pic>
        <p:nvPicPr>
          <p:cNvPr id="16" name="图片 15"/>
          <p:cNvPicPr>
            <a:picLocks noChangeAspect="1"/>
          </p:cNvPicPr>
          <p:nvPr/>
        </p:nvPicPr>
        <p:blipFill>
          <a:blip cstate="screen" r:embed="rId4"/>
          <a:stretch>
            <a:fillRect/>
          </a:stretch>
        </p:blipFill>
        <p:spPr>
          <a:xfrm>
            <a:off x="-254437" y="1866900"/>
            <a:ext cx="4962556" cy="4991100"/>
          </a:xfrm>
          <a:prstGeom prst="rect">
            <a:avLst/>
          </a:prstGeom>
        </p:spPr>
      </p:pic>
      <p:pic>
        <p:nvPicPr>
          <p:cNvPr id="18" name="图片 17"/>
          <p:cNvPicPr>
            <a:picLocks noChangeAspect="1"/>
          </p:cNvPicPr>
          <p:nvPr/>
        </p:nvPicPr>
        <p:blipFill>
          <a:blip cstate="screen" r:embed="rId5"/>
          <a:stretch>
            <a:fillRect/>
          </a:stretch>
        </p:blipFill>
        <p:spPr>
          <a:xfrm>
            <a:off x="8058150" y="2391080"/>
            <a:ext cx="2801841" cy="2804585"/>
          </a:xfrm>
          <a:prstGeom prst="rect">
            <a:avLst/>
          </a:prstGeom>
        </p:spPr>
      </p:pic>
      <p:pic>
        <p:nvPicPr>
          <p:cNvPr id="27" name="图片 26"/>
          <p:cNvPicPr>
            <a:picLocks noChangeAspect="1"/>
          </p:cNvPicPr>
          <p:nvPr/>
        </p:nvPicPr>
        <p:blipFill>
          <a:blip cstate="screen" r:embed="rId6"/>
          <a:stretch>
            <a:fillRect/>
          </a:stretch>
        </p:blipFill>
        <p:spPr>
          <a:xfrm>
            <a:off x="9934896" y="4505506"/>
            <a:ext cx="924345" cy="924345"/>
          </a:xfrm>
          <a:prstGeom prst="rect">
            <a:avLst/>
          </a:prstGeom>
        </p:spPr>
      </p:pic>
      <p:sp>
        <p:nvSpPr>
          <p:cNvPr id="2" name="文本框 1"/>
          <p:cNvSpPr txBox="1"/>
          <p:nvPr/>
        </p:nvSpPr>
        <p:spPr>
          <a:xfrm>
            <a:off x="4104640" y="2085975"/>
            <a:ext cx="4937125" cy="3415030"/>
          </a:xfrm>
          <a:prstGeom prst="rect">
            <a:avLst/>
          </a:prstGeom>
          <a:noFill/>
        </p:spPr>
        <p:txBody>
          <a:bodyPr rtlCol="0" wrap="square">
            <a:spAutoFit/>
          </a:bodyPr>
          <a:p>
            <a:r>
              <a:rPr altLang="zh-CN" lang="en-US" sz="7200">
                <a:latin charset="-122" panose="02010601030101010101" typeface="方正舒体"/>
                <a:ea charset="-122" panose="02010601030101010101" typeface="方正舒体"/>
              </a:rPr>
              <a:t>Thank you</a:t>
            </a:r>
            <a:endParaRPr altLang="zh-CN" lang="en-US" sz="7200">
              <a:latin charset="-122" panose="02010601030101010101" typeface="方正舒体"/>
              <a:ea charset="-122" panose="02010601030101010101" typeface="方正舒体"/>
            </a:endParaRPr>
          </a:p>
          <a:p>
            <a:r>
              <a:rPr altLang="zh-CN" lang="en-US" sz="7200">
                <a:latin charset="-122" panose="02010601030101010101" typeface="方正舒体"/>
                <a:ea charset="-122" panose="02010601030101010101" typeface="方正舒体"/>
              </a:rPr>
              <a:t>for your listening!</a:t>
            </a:r>
            <a:endParaRPr altLang="zh-CN" lang="en-US" sz="7200">
              <a:latin charset="-122" panose="02010601030101010101" typeface="方正舒体"/>
              <a:ea charset="-122" panose="02010601030101010101" typeface="方正舒体"/>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3" presetSubtype="16">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 name="图片 17"/>
          <p:cNvPicPr>
            <a:picLocks noChangeAspect="1"/>
          </p:cNvPicPr>
          <p:nvPr/>
        </p:nvPicPr>
        <p:blipFill>
          <a:blip cstate="screen" r:embed="rId1"/>
          <a:stretch>
            <a:fillRect/>
          </a:stretch>
        </p:blipFill>
        <p:spPr>
          <a:xfrm flipH="1">
            <a:off x="7966427" y="522622"/>
            <a:ext cx="4225572" cy="6335377"/>
          </a:xfrm>
          <a:prstGeom prst="rect">
            <a:avLst/>
          </a:prstGeom>
        </p:spPr>
      </p:pic>
      <p:pic>
        <p:nvPicPr>
          <p:cNvPr id="20" name="图片 19"/>
          <p:cNvPicPr>
            <a:picLocks noChangeAspect="1"/>
          </p:cNvPicPr>
          <p:nvPr/>
        </p:nvPicPr>
        <p:blipFill>
          <a:blip cstate="screen" r:embed="rId2"/>
          <a:srcRect l="-2"/>
          <a:stretch>
            <a:fillRect/>
          </a:stretch>
        </p:blipFill>
        <p:spPr>
          <a:xfrm flipH="1">
            <a:off x="0" y="0"/>
            <a:ext cx="4722720" cy="5689564"/>
          </a:xfrm>
          <a:prstGeom prst="rect">
            <a:avLst/>
          </a:prstGeom>
        </p:spPr>
      </p:pic>
      <p:pic>
        <p:nvPicPr>
          <p:cNvPr id="21" name="图片 20"/>
          <p:cNvPicPr>
            <a:picLocks noChangeAspect="1"/>
          </p:cNvPicPr>
          <p:nvPr/>
        </p:nvPicPr>
        <p:blipFill>
          <a:blip cstate="screen" r:embed="rId3"/>
          <a:stretch>
            <a:fillRect/>
          </a:stretch>
        </p:blipFill>
        <p:spPr>
          <a:xfrm>
            <a:off x="3494376" y="1965906"/>
            <a:ext cx="1263572" cy="770873"/>
          </a:xfrm>
          <a:prstGeom prst="rect">
            <a:avLst/>
          </a:prstGeom>
        </p:spPr>
      </p:pic>
      <p:sp>
        <p:nvSpPr>
          <p:cNvPr id="2" name="文本框 1"/>
          <p:cNvSpPr txBox="1"/>
          <p:nvPr/>
        </p:nvSpPr>
        <p:spPr>
          <a:xfrm>
            <a:off x="3585845" y="2470785"/>
            <a:ext cx="5304155" cy="1938020"/>
          </a:xfrm>
          <a:prstGeom prst="rect">
            <a:avLst/>
          </a:prstGeom>
          <a:noFill/>
        </p:spPr>
        <p:txBody>
          <a:bodyPr rtlCol="0" wrap="square">
            <a:spAutoFit/>
          </a:bodyPr>
          <a:p>
            <a:r>
              <a:rPr altLang="zh-CN" lang="en-US" sz="6000">
                <a:latin charset="-122" panose="02010601030101010101" typeface="方正舒体"/>
                <a:ea charset="-122" panose="02010601030101010101" typeface="方正舒体"/>
              </a:rPr>
              <a:t>Overview of Huagu Opera</a:t>
            </a:r>
            <a:endParaRPr altLang="zh-CN" lang="en-US" sz="6000">
              <a:latin charset="-122" panose="02010601030101010101" typeface="方正舒体"/>
              <a:ea charset="-122" panose="02010601030101010101" typeface="方正舒体"/>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文本框 1"/>
          <p:cNvSpPr txBox="1"/>
          <p:nvPr/>
        </p:nvSpPr>
        <p:spPr>
          <a:xfrm>
            <a:off x="204470" y="460375"/>
            <a:ext cx="8062595" cy="6397625"/>
          </a:xfrm>
          <a:prstGeom prst="rect">
            <a:avLst/>
          </a:prstGeom>
          <a:noFill/>
        </p:spPr>
        <p:txBody>
          <a:bodyPr rtlCol="0" wrap="square">
            <a:noAutofit/>
          </a:bodyPr>
          <a:p>
            <a:pPr algn="ctr">
              <a:lnSpc>
                <a:spcPct val="150000"/>
              </a:lnSpc>
            </a:pPr>
            <a:r>
              <a:rPr altLang="zh-CN" b="1" lang="en-US" sz="2800">
                <a:latin charset="0" panose="02020603050405020304" typeface="Times New Roman"/>
                <a:ea charset="-122" panose="02010601030101010101" typeface="方正舒体"/>
                <a:cs charset="0" panose="02020603050405020304" typeface="Times New Roman"/>
              </a:rPr>
              <a:t>Definition</a:t>
            </a:r>
            <a:endParaRPr altLang="zh-CN" lang="en-US" sz="2800">
              <a:latin charset="0" panose="02020603050405020304" typeface="Times New Roman"/>
              <a:ea charset="-122" panose="02010601030101010101" typeface="方正舒体"/>
              <a:cs charset="0" panose="02020603050405020304" typeface="Times New Roman"/>
            </a:endParaRPr>
          </a:p>
          <a:p>
            <a:pPr algn="just">
              <a:lnSpc>
                <a:spcPct val="150000"/>
              </a:lnSpc>
            </a:pPr>
            <a:r>
              <a:rPr altLang="zh-CN" lang="en-US" sz="2800">
                <a:latin charset="0" panose="02020603050405020304" typeface="Times New Roman"/>
                <a:ea charset="-122" panose="02010601030101010101" typeface="方正舒体"/>
                <a:cs charset="0" panose="02020603050405020304" typeface="Times New Roman"/>
              </a:rPr>
              <a:t>A regional folk opera genre rooted in Hunan Province, integrating singing, dancing, storytelling, and music into a vibrant performing art form.</a:t>
            </a:r>
            <a:endParaRPr altLang="zh-CN" lang="en-US" sz="2800">
              <a:latin charset="0" panose="02020603050405020304" typeface="Times New Roman"/>
              <a:ea charset="-122" panose="02010601030101010101" typeface="方正舒体"/>
              <a:cs charset="0" panose="02020603050405020304" typeface="Times New Roman"/>
            </a:endParaRPr>
          </a:p>
          <a:p>
            <a:pPr algn="ctr" fontAlgn="auto" indent="0">
              <a:lnSpc>
                <a:spcPts val="4500"/>
              </a:lnSpc>
            </a:pPr>
            <a:r>
              <a:rPr altLang="zh-CN" b="1" lang="en-US" sz="2800">
                <a:latin charset="0" panose="02020603050405020304" typeface="Times New Roman"/>
                <a:ea charset="-122" panose="02010601030101010101" typeface="方正舒体"/>
                <a:cs charset="0" panose="02020603050405020304" typeface="Times New Roman"/>
                <a:sym typeface="+mn-ea"/>
              </a:rPr>
              <a:t>Origin</a:t>
            </a:r>
            <a:endParaRPr altLang="zh-CN" b="1" lang="en-US" sz="2800">
              <a:latin charset="0" panose="02020603050405020304" typeface="Times New Roman"/>
              <a:ea charset="-122" panose="02010601030101010101" typeface="方正舒体"/>
              <a:cs charset="0" panose="02020603050405020304" typeface="Times New Roman"/>
              <a:sym typeface="+mn-ea"/>
            </a:endParaRPr>
          </a:p>
          <a:p>
            <a:pPr algn="just" fontAlgn="auto" indent="0">
              <a:lnSpc>
                <a:spcPts val="4500"/>
              </a:lnSpc>
            </a:pPr>
            <a:r>
              <a:rPr altLang="zh-CN" lang="en-US" sz="2800">
                <a:latin charset="0" panose="02020603050405020304" typeface="Times New Roman"/>
                <a:ea charset="-122" panose="02010601030101010101" typeface="方正舒体"/>
                <a:cs charset="0" panose="02020603050405020304" typeface="Times New Roman"/>
                <a:sym typeface="+mn-ea"/>
              </a:rPr>
              <a:t>Evolved from rural folk customs, harvest celebrations, and impromptu performances by farmers and craftsmen during the Ming and Qing Dynasties. It originated from folk tunes and ceremonial activities in the countryside.</a:t>
            </a:r>
            <a:endParaRPr altLang="zh-CN" lang="en-US" sz="2800">
              <a:latin charset="0" panose="02020603050405020304" typeface="Times New Roman"/>
              <a:ea charset="-122" panose="02010601030101010101" typeface="方正舒体"/>
              <a:cs charset="0" panose="02020603050405020304" typeface="Times New Roman"/>
              <a:sym typeface="+mn-ea"/>
            </a:endParaRPr>
          </a:p>
          <a:p>
            <a:pPr algn="just">
              <a:lnSpc>
                <a:spcPct val="150000"/>
              </a:lnSpc>
            </a:pPr>
            <a:endParaRPr altLang="zh-CN" lang="en-US" sz="2800">
              <a:latin charset="0" panose="02020603050405020304" typeface="Times New Roman"/>
              <a:ea charset="-122" panose="02010601030101010101" typeface="方正舒体"/>
              <a:cs charset="0" panose="02020603050405020304" typeface="Times New Roman"/>
            </a:endParaRPr>
          </a:p>
          <a:p>
            <a:pPr algn="just">
              <a:lnSpc>
                <a:spcPct val="150000"/>
              </a:lnSpc>
            </a:pPr>
            <a:endParaRPr altLang="zh-CN" lang="en-US" sz="2800">
              <a:latin charset="0" panose="02020603050405020304" typeface="Times New Roman"/>
              <a:ea charset="-122" panose="02010601030101010101" typeface="方正舒体"/>
              <a:cs charset="0" panose="02020603050405020304" typeface="Times New Roman"/>
            </a:endParaRPr>
          </a:p>
          <a:p>
            <a:endParaRPr altLang="zh-CN" lang="en-US" sz="2800">
              <a:latin charset="0" panose="02020603050405020304" typeface="Times New Roman"/>
              <a:ea charset="-122" panose="02010601030101010101" typeface="方正舒体"/>
              <a:cs charset="0" panose="02020603050405020304" typeface="Times New Roman"/>
            </a:endParaRPr>
          </a:p>
        </p:txBody>
      </p:sp>
      <p:pic>
        <p:nvPicPr>
          <p:cNvPr id="4" name="图片 3"/>
          <p:cNvPicPr>
            <a:picLocks noChangeAspect="1"/>
          </p:cNvPicPr>
          <p:nvPr/>
        </p:nvPicPr>
        <p:blipFill>
          <a:blip cstate="screen" r:embed="rId1"/>
          <a:stretch>
            <a:fillRect/>
          </a:stretch>
        </p:blipFill>
        <p:spPr>
          <a:xfrm>
            <a:off x="7924800" y="460208"/>
            <a:ext cx="4267200" cy="639779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 name="图片 5"/>
          <p:cNvPicPr>
            <a:picLocks noChangeAspect="1"/>
          </p:cNvPicPr>
          <p:nvPr/>
        </p:nvPicPr>
        <p:blipFill>
          <a:blip cstate="screen" r:embed="rId1"/>
          <a:stretch>
            <a:fillRect/>
          </a:stretch>
        </p:blipFill>
        <p:spPr>
          <a:xfrm>
            <a:off x="7802336" y="1005114"/>
            <a:ext cx="5852886" cy="5852886"/>
          </a:xfrm>
          <a:prstGeom prst="rect">
            <a:avLst/>
          </a:prstGeom>
        </p:spPr>
      </p:pic>
      <p:sp>
        <p:nvSpPr>
          <p:cNvPr id="4" name="文本框 3"/>
          <p:cNvSpPr txBox="1"/>
          <p:nvPr/>
        </p:nvSpPr>
        <p:spPr>
          <a:xfrm>
            <a:off x="230505" y="-490855"/>
            <a:ext cx="9060815" cy="7106285"/>
          </a:xfrm>
          <a:prstGeom prst="rect">
            <a:avLst/>
          </a:prstGeom>
          <a:noFill/>
        </p:spPr>
        <p:txBody>
          <a:bodyPr rtlCol="0" wrap="square">
            <a:noAutofit/>
          </a:bodyPr>
          <a:p>
            <a:pPr algn="just" fontAlgn="auto" indent="0">
              <a:lnSpc>
                <a:spcPts val="4500"/>
              </a:lnSpc>
            </a:pPr>
            <a:endParaRPr altLang="zh-CN" lang="en-US" sz="2800">
              <a:latin charset="0" panose="02020603050405020304" typeface="Times New Roman"/>
              <a:ea charset="-122" panose="02010601030101010101" typeface="方正舒体"/>
              <a:cs charset="0" panose="02020603050405020304" typeface="Times New Roman"/>
              <a:sym typeface="+mn-ea"/>
            </a:endParaRPr>
          </a:p>
          <a:p>
            <a:pPr algn="ctr">
              <a:lnSpc>
                <a:spcPct val="150000"/>
              </a:lnSpc>
            </a:pPr>
            <a:r>
              <a:rPr altLang="zh-CN" b="1" lang="en-US" sz="2800">
                <a:latin charset="0" panose="02020603050405020304" typeface="Times New Roman"/>
                <a:ea charset="-122" panose="02010601030101010101" typeface="方正舒体"/>
                <a:cs charset="0" panose="02020603050405020304" typeface="Times New Roman"/>
                <a:sym typeface="+mn-ea"/>
              </a:rPr>
              <a:t>Main Popular Areas</a:t>
            </a:r>
            <a:endParaRPr altLang="zh-CN" lang="en-US" sz="2800">
              <a:latin charset="0" panose="02020603050405020304" typeface="Times New Roman"/>
              <a:ea charset="-122" panose="02010601030101010101" typeface="方正舒体"/>
              <a:cs charset="0" panose="02020603050405020304" typeface="Times New Roman"/>
              <a:sym typeface="+mn-ea"/>
            </a:endParaRPr>
          </a:p>
          <a:p>
            <a:pPr algn="just">
              <a:lnSpc>
                <a:spcPct val="150000"/>
              </a:lnSpc>
            </a:pPr>
            <a:r>
              <a:rPr altLang="zh-CN" lang="en-US" sz="2800">
                <a:latin charset="0" panose="02020603050405020304" typeface="Times New Roman"/>
                <a:ea charset="-122" panose="02010601030101010101" typeface="方正舒体"/>
                <a:cs charset="0" panose="02020603050405020304" typeface="Times New Roman"/>
              </a:rPr>
              <a:t>Centered in Hunan Province, and also popular in neighboring regions like Hubei and Anhui Provinces, forming various local branches. </a:t>
            </a:r>
            <a:endParaRPr altLang="zh-CN" lang="en-US" sz="2800">
              <a:latin charset="0" panose="02020603050405020304" typeface="Times New Roman"/>
              <a:ea charset="-122" panose="02010601030101010101" typeface="方正舒体"/>
              <a:cs charset="0" panose="02020603050405020304" typeface="Times New Roman"/>
            </a:endParaRPr>
          </a:p>
          <a:p>
            <a:pPr algn="just">
              <a:lnSpc>
                <a:spcPct val="150000"/>
              </a:lnSpc>
            </a:pPr>
            <a:endParaRPr altLang="zh-CN" lang="en-US" sz="2800">
              <a:latin charset="0" panose="02020603050405020304" typeface="Times New Roman"/>
              <a:ea charset="-122" panose="02010601030101010101" typeface="方正舒体"/>
              <a:cs charset="0" panose="02020603050405020304" typeface="Times New Roman"/>
            </a:endParaRPr>
          </a:p>
          <a:p>
            <a:pPr algn="just">
              <a:lnSpc>
                <a:spcPct val="150000"/>
              </a:lnSpc>
            </a:pPr>
            <a:r>
              <a:rPr altLang="zh-CN" lang="en-US" sz="2800">
                <a:latin charset="0" panose="02020603050405020304" typeface="Times New Roman"/>
                <a:ea charset="-122" panose="02010601030101010101" typeface="方正舒体"/>
                <a:cs charset="0" panose="02020603050405020304" typeface="Times New Roman"/>
              </a:rPr>
              <a:t>Hunan Huagu Opera is divided into six major schools: </a:t>
            </a:r>
            <a:r>
              <a:rPr altLang="zh-CN" b="1" lang="en-US" sz="2800">
                <a:latin charset="0" panose="02020603050405020304" typeface="Times New Roman"/>
                <a:ea charset="-122" panose="02010601030101010101" typeface="方正舒体"/>
                <a:cs charset="0" panose="02020603050405020304" typeface="Times New Roman"/>
              </a:rPr>
              <a:t>Changsha</a:t>
            </a:r>
            <a:r>
              <a:rPr altLang="zh-CN" lang="en-US" sz="2800">
                <a:latin charset="0" panose="02020603050405020304" typeface="Times New Roman"/>
                <a:ea charset="-122" panose="02010601030101010101" typeface="方正舒体"/>
                <a:cs charset="0" panose="02020603050405020304" typeface="Times New Roman"/>
              </a:rPr>
              <a:t> Huagu Opera, </a:t>
            </a:r>
            <a:r>
              <a:rPr altLang="zh-CN" b="1" lang="en-US" sz="2800">
                <a:latin charset="0" panose="02020603050405020304" typeface="Times New Roman"/>
                <a:ea charset="-122" panose="02010601030101010101" typeface="方正舒体"/>
                <a:cs charset="0" panose="02020603050405020304" typeface="Times New Roman"/>
              </a:rPr>
              <a:t>Yueyang</a:t>
            </a:r>
            <a:r>
              <a:rPr altLang="zh-CN" lang="en-US" sz="2800">
                <a:latin charset="0" panose="02020603050405020304" typeface="Times New Roman"/>
                <a:ea charset="-122" panose="02010601030101010101" typeface="方正舒体"/>
                <a:cs charset="0" panose="02020603050405020304" typeface="Times New Roman"/>
              </a:rPr>
              <a:t> Huagu Opera, </a:t>
            </a:r>
            <a:r>
              <a:rPr altLang="zh-CN" b="1" lang="en-US" sz="2800">
                <a:latin charset="0" panose="02020603050405020304" typeface="Times New Roman"/>
                <a:ea charset="-122" panose="02010601030101010101" typeface="方正舒体"/>
                <a:cs charset="0" panose="02020603050405020304" typeface="Times New Roman"/>
              </a:rPr>
              <a:t>Hengzhou</a:t>
            </a:r>
            <a:r>
              <a:rPr altLang="zh-CN" lang="en-US" sz="2800">
                <a:latin charset="0" panose="02020603050405020304" typeface="Times New Roman"/>
                <a:ea charset="-122" panose="02010601030101010101" typeface="方正舒体"/>
                <a:cs charset="0" panose="02020603050405020304" typeface="Times New Roman"/>
              </a:rPr>
              <a:t> Huagu Opera,</a:t>
            </a:r>
            <a:r>
              <a:rPr altLang="zh-CN" b="1" lang="en-US" sz="2800">
                <a:latin charset="0" panose="02020603050405020304" typeface="Times New Roman"/>
                <a:ea charset="-122" panose="02010601030101010101" typeface="方正舒体"/>
                <a:cs charset="0" panose="02020603050405020304" typeface="Times New Roman"/>
              </a:rPr>
              <a:t> Shaoyang</a:t>
            </a:r>
            <a:r>
              <a:rPr altLang="zh-CN" lang="en-US" sz="2800">
                <a:latin charset="0" panose="02020603050405020304" typeface="Times New Roman"/>
                <a:ea charset="-122" panose="02010601030101010101" typeface="方正舒体"/>
                <a:cs charset="0" panose="02020603050405020304" typeface="Times New Roman"/>
              </a:rPr>
              <a:t> Huagu Opera, </a:t>
            </a:r>
            <a:r>
              <a:rPr altLang="zh-CN" b="1" lang="en-US" sz="2800">
                <a:latin charset="0" panose="02020603050405020304" typeface="Times New Roman"/>
                <a:ea charset="-122" panose="02010601030101010101" typeface="方正舒体"/>
                <a:cs charset="0" panose="02020603050405020304" typeface="Times New Roman"/>
              </a:rPr>
              <a:t>Changde</a:t>
            </a:r>
            <a:r>
              <a:rPr altLang="zh-CN" lang="en-US" sz="2800">
                <a:latin charset="0" panose="02020603050405020304" typeface="Times New Roman"/>
                <a:ea charset="-122" panose="02010601030101010101" typeface="方正舒体"/>
                <a:cs charset="0" panose="02020603050405020304" typeface="Times New Roman"/>
              </a:rPr>
              <a:t> Huagu Opera, and </a:t>
            </a:r>
            <a:r>
              <a:rPr altLang="zh-CN" b="1" lang="en-US" sz="2800">
                <a:latin charset="0" panose="02020603050405020304" typeface="Times New Roman"/>
                <a:ea charset="-122" panose="02010601030101010101" typeface="方正舒体"/>
                <a:cs charset="0" panose="02020603050405020304" typeface="Times New Roman"/>
              </a:rPr>
              <a:t>Lingling</a:t>
            </a:r>
            <a:r>
              <a:rPr altLang="zh-CN" lang="en-US" sz="2800">
                <a:latin charset="0" panose="02020603050405020304" typeface="Times New Roman"/>
                <a:ea charset="-122" panose="02010601030101010101" typeface="方正舒体"/>
                <a:cs charset="0" panose="02020603050405020304" typeface="Times New Roman"/>
              </a:rPr>
              <a:t> Huagu Opera. Each school has developed distinct artistic styles.</a:t>
            </a:r>
            <a:endParaRPr altLang="zh-CN" lang="en-US" sz="2800">
              <a:latin charset="0" panose="02020603050405020304" typeface="Times New Roman"/>
              <a:ea charset="-122" panose="02010601030101010101" typeface="方正舒体"/>
              <a:cs charset="0" panose="02020603050405020304" typeface="Times New Roman"/>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文本框 1"/>
          <p:cNvSpPr txBox="1"/>
          <p:nvPr/>
        </p:nvSpPr>
        <p:spPr>
          <a:xfrm>
            <a:off x="734060" y="1335405"/>
            <a:ext cx="7040245" cy="583565"/>
          </a:xfrm>
          <a:prstGeom prst="rect">
            <a:avLst/>
          </a:prstGeom>
          <a:noFill/>
        </p:spPr>
        <p:txBody>
          <a:bodyPr rtlCol="0" wrap="square">
            <a:spAutoFit/>
          </a:bodyPr>
          <a:p>
            <a:pPr algn="just"/>
            <a:endParaRPr altLang="en-US" lang="zh-CN" sz="3200"/>
          </a:p>
        </p:txBody>
      </p:sp>
      <p:pic>
        <p:nvPicPr>
          <p:cNvPr id="3" name="0338c34733a27f59efb3e84c099cccc2">
            <a:hlinkClick action="ppaction://media" r:id=""/>
          </p:cNvPr>
          <p:cNvPicPr/>
          <p:nvPr>
            <a:videoFile r:link="rId1"/>
            <p:extLst>
              <p:ext uri="{DAA4B4D4-6D71-4841-9C94-3DE7FCFB9230}">
                <p14:media xmlns:p14="http://schemas.microsoft.com/office/powerpoint/2010/main" r:embed="rId2">
                  <p14:trim st="213.000000"/>
                </p14:media>
              </p:ext>
            </p:extLst>
            <p:custDataLst>
              <p:tags r:id="rId3"/>
            </p:custDataLst>
          </p:nvPr>
        </p:nvPicPr>
        <p:blipFill>
          <a:blip r:embed="rId4"/>
          <a:stretch>
            <a:fillRect/>
          </a:stretch>
        </p:blipFill>
        <p:spPr>
          <a:xfrm>
            <a:off x="2325370" y="0"/>
            <a:ext cx="3857625" cy="6858000"/>
          </a:xfrm>
          <a:prstGeom prst="rect">
            <a:avLst/>
          </a:prstGeom>
        </p:spPr>
      </p:pic>
      <p:pic>
        <p:nvPicPr>
          <p:cNvPr id="5" name="图片 4"/>
          <p:cNvPicPr>
            <a:picLocks noChangeAspect="1"/>
          </p:cNvPicPr>
          <p:nvPr/>
        </p:nvPicPr>
        <p:blipFill>
          <a:blip cstate="screen" r:embed="rId5"/>
          <a:stretch>
            <a:fillRect/>
          </a:stretch>
        </p:blipFill>
        <p:spPr>
          <a:xfrm>
            <a:off x="6509385" y="1235075"/>
            <a:ext cx="6576695" cy="49453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childTnLst>
            <p:video fullScrn="0">
              <p:cMediaNode>
                <p:cTn display="1" fill="hold" id="2">
                  <p:stCondLst>
                    <p:cond delay="indefinite"/>
                  </p:stCondLst>
                </p:cTn>
                <p:tgtEl>
                  <p:spTgt spid="3"/>
                </p:tgtEl>
              </p:cMediaNode>
            </p:video>
            <p:seq concurrent="1" nextAc="seek">
              <p:cTn evtFilter="cancelBubble" fill="hold" id="3" nodeType="interactiveSeq" restart="whenNotActive">
                <p:stCondLst>
                  <p:cond delay="0" evt="onClick">
                    <p:tgtEl>
                      <p:spTgt spid="3"/>
                    </p:tgtEl>
                  </p:cond>
                </p:stCondLst>
                <p:endSync delay="0" evt="end">
                  <p:rtn val="all"/>
                </p:endSync>
                <p:childTnLst>
                  <p:par>
                    <p:cTn fill="hold" id="4">
                      <p:stCondLst>
                        <p:cond delay="0"/>
                      </p:stCondLst>
                      <p:childTnLst>
                        <p:par>
                          <p:cTn fill="hold" id="5">
                            <p:stCondLst>
                              <p:cond delay="0"/>
                            </p:stCondLst>
                            <p:childTnLst>
                              <p:par>
                                <p:cTn fill="hold" id="6" nodeType="clickEffect" presetClass="mediacall" presetID="2" presetSubtype="0">
                                  <p:stCondLst>
                                    <p:cond delay="0"/>
                                  </p:stCondLst>
                                  <p:childTnLst>
                                    <p:cmd cmd="togglePause" type="call">
                                      <p:cBhvr additive="base">
                                        <p:cTn dur="1" fill="hold" id="7"/>
                                        <p:tgtEl>
                                          <p:spTgt spid="3"/>
                                        </p:tgtEl>
                                      </p:cBhvr>
                                    </p:cmd>
                                  </p:childTnLst>
                                </p:cTn>
                              </p:par>
                            </p:childTnLst>
                          </p:cTn>
                        </p:par>
                      </p:childTnLst>
                    </p:cTn>
                  </p:par>
                </p:childTnLst>
              </p:cTn>
              <p:nextCondLst>
                <p:cond delay="0" evt="onClick">
                  <p:tgtEl>
                    <p:spTgt spid="3"/>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 name="图片 17"/>
          <p:cNvPicPr>
            <a:picLocks noChangeAspect="1"/>
          </p:cNvPicPr>
          <p:nvPr/>
        </p:nvPicPr>
        <p:blipFill>
          <a:blip cstate="screen" r:embed="rId1"/>
          <a:stretch>
            <a:fillRect/>
          </a:stretch>
        </p:blipFill>
        <p:spPr>
          <a:xfrm flipH="1">
            <a:off x="7966427" y="522622"/>
            <a:ext cx="4225572" cy="6335377"/>
          </a:xfrm>
          <a:prstGeom prst="rect">
            <a:avLst/>
          </a:prstGeom>
        </p:spPr>
      </p:pic>
      <p:pic>
        <p:nvPicPr>
          <p:cNvPr id="20" name="图片 19"/>
          <p:cNvPicPr>
            <a:picLocks noChangeAspect="1"/>
          </p:cNvPicPr>
          <p:nvPr/>
        </p:nvPicPr>
        <p:blipFill>
          <a:blip cstate="screen" r:embed="rId2"/>
          <a:srcRect l="-2"/>
          <a:stretch>
            <a:fillRect/>
          </a:stretch>
        </p:blipFill>
        <p:spPr>
          <a:xfrm flipH="1">
            <a:off x="0" y="0"/>
            <a:ext cx="4722720" cy="5689564"/>
          </a:xfrm>
          <a:prstGeom prst="rect">
            <a:avLst/>
          </a:prstGeom>
        </p:spPr>
      </p:pic>
      <p:pic>
        <p:nvPicPr>
          <p:cNvPr id="21" name="图片 20"/>
          <p:cNvPicPr>
            <a:picLocks noChangeAspect="1"/>
          </p:cNvPicPr>
          <p:nvPr/>
        </p:nvPicPr>
        <p:blipFill>
          <a:blip cstate="screen" r:embed="rId3"/>
          <a:stretch>
            <a:fillRect/>
          </a:stretch>
        </p:blipFill>
        <p:spPr>
          <a:xfrm>
            <a:off x="3494376" y="1965906"/>
            <a:ext cx="1263572" cy="770873"/>
          </a:xfrm>
          <a:prstGeom prst="rect">
            <a:avLst/>
          </a:prstGeom>
        </p:spPr>
      </p:pic>
      <p:sp>
        <p:nvSpPr>
          <p:cNvPr id="2" name="文本框 1"/>
          <p:cNvSpPr txBox="1"/>
          <p:nvPr/>
        </p:nvSpPr>
        <p:spPr>
          <a:xfrm>
            <a:off x="3719195" y="2736850"/>
            <a:ext cx="5297805" cy="1938020"/>
          </a:xfrm>
          <a:prstGeom prst="rect">
            <a:avLst/>
          </a:prstGeom>
          <a:noFill/>
        </p:spPr>
        <p:txBody>
          <a:bodyPr rtlCol="0" wrap="square">
            <a:spAutoFit/>
          </a:bodyPr>
          <a:p>
            <a:r>
              <a:rPr altLang="zh-CN" b="1" lang="en-US" sz="6000">
                <a:latin charset="-122" panose="02010601030101010101" typeface="方正舒体"/>
                <a:ea charset="-122" panose="02010601030101010101" typeface="方正舒体"/>
                <a:cs charset="0" panose="02020603050405020304" typeface="Times New Roman"/>
              </a:rPr>
              <a:t>Historical Development</a:t>
            </a:r>
            <a:endParaRPr altLang="zh-CN" b="1" lang="en-US" sz="6000">
              <a:latin charset="-122" panose="02010601030101010101" typeface="方正舒体"/>
              <a:ea charset="-122" panose="02010601030101010101" typeface="方正舒体"/>
              <a:cs charset="0" panose="02020603050405020304" typeface="Times New Roman"/>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文本框 1"/>
          <p:cNvSpPr txBox="1"/>
          <p:nvPr/>
        </p:nvSpPr>
        <p:spPr>
          <a:xfrm>
            <a:off x="4358005" y="473075"/>
            <a:ext cx="7572375" cy="6038850"/>
          </a:xfrm>
          <a:prstGeom prst="rect">
            <a:avLst/>
          </a:prstGeom>
          <a:noFill/>
        </p:spPr>
        <p:txBody>
          <a:bodyPr rtlCol="0" wrap="square">
            <a:noAutofit/>
          </a:bodyPr>
          <a:p>
            <a:pPr algn="just">
              <a:lnSpc>
                <a:spcPct val="150000"/>
              </a:lnSpc>
            </a:pPr>
            <a:r>
              <a:rPr altLang="zh-CN" b="1" lang="en-US" sz="2800">
                <a:latin charset="0" panose="02020603050405020304" typeface="Times New Roman"/>
                <a:cs charset="0" panose="02020603050405020304" typeface="Times New Roman"/>
              </a:rPr>
              <a:t>Early Formation Stage:</a:t>
            </a:r>
            <a:endParaRPr altLang="zh-CN" b="1" lang="en-US" sz="2800">
              <a:latin charset="0" panose="02020603050405020304" typeface="Times New Roman"/>
              <a:cs charset="0" panose="02020603050405020304" typeface="Times New Roman"/>
            </a:endParaRPr>
          </a:p>
          <a:p>
            <a:pPr algn="just">
              <a:lnSpc>
                <a:spcPct val="150000"/>
              </a:lnSpc>
            </a:pPr>
            <a:r>
              <a:rPr altLang="zh-CN" lang="en-US" sz="2800">
                <a:latin charset="0" panose="02020603050405020304" typeface="Times New Roman"/>
                <a:cs charset="0" panose="02020603050405020304" typeface="Times New Roman"/>
              </a:rPr>
              <a:t>Combined local folk songs, dances, and storytelling arts, mainly performed as "Two-Role Plays" (male and female roles) or "Three-Role Plays" (adding a clown role).</a:t>
            </a:r>
            <a:endParaRPr altLang="zh-CN" lang="en-US" sz="2800">
              <a:latin charset="0" panose="02020603050405020304" typeface="Times New Roman"/>
              <a:cs charset="0" panose="02020603050405020304" typeface="Times New Roman"/>
            </a:endParaRPr>
          </a:p>
          <a:p>
            <a:pPr algn="just">
              <a:lnSpc>
                <a:spcPct val="150000"/>
              </a:lnSpc>
            </a:pPr>
            <a:r>
              <a:rPr altLang="zh-CN" lang="en-US" sz="2800">
                <a:latin charset="0" panose="02020603050405020304" typeface="Times New Roman"/>
                <a:cs charset="0" panose="02020603050405020304" typeface="Times New Roman"/>
                <a:sym typeface="+mn-ea"/>
              </a:rPr>
              <a:t>Early repertoires focused on rural life and love stories, and sung in Hunan dialect with simple accompaniment of gongs, drums, and suona (a Chinese double-reed instrument).</a:t>
            </a:r>
            <a:endParaRPr altLang="zh-CN" lang="en-US" sz="2800">
              <a:latin charset="0" panose="02020603050405020304" typeface="Times New Roman"/>
              <a:cs charset="0" panose="02020603050405020304" typeface="Times New Roman"/>
            </a:endParaRPr>
          </a:p>
          <a:p>
            <a:pPr algn="just">
              <a:lnSpc>
                <a:spcPct val="150000"/>
              </a:lnSpc>
            </a:pPr>
            <a:endParaRPr altLang="zh-CN" lang="en-US" sz="2800">
              <a:latin charset="0" panose="02020603050405020304" typeface="Times New Roman"/>
              <a:cs charset="0" panose="02020603050405020304" typeface="Times New Roman"/>
            </a:endParaRPr>
          </a:p>
          <a:p>
            <a:pPr algn="just">
              <a:lnSpc>
                <a:spcPct val="150000"/>
              </a:lnSpc>
            </a:pPr>
            <a:endParaRPr altLang="zh-CN" lang="en-US" sz="2800">
              <a:latin charset="0" panose="02020603050405020304" typeface="Times New Roman"/>
              <a:cs charset="0" panose="02020603050405020304" typeface="Times New Roman"/>
            </a:endParaRPr>
          </a:p>
        </p:txBody>
      </p:sp>
      <p:pic>
        <p:nvPicPr>
          <p:cNvPr id="7" name="图片 6"/>
          <p:cNvPicPr>
            <a:picLocks noChangeAspect="1"/>
          </p:cNvPicPr>
          <p:nvPr/>
        </p:nvPicPr>
        <p:blipFill>
          <a:blip cstate="screen" r:embed="rId1"/>
          <a:stretch>
            <a:fillRect/>
          </a:stretch>
        </p:blipFill>
        <p:spPr>
          <a:xfrm>
            <a:off x="-1" y="324959"/>
            <a:ext cx="4358267" cy="6533042"/>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5" name="图片 34"/>
          <p:cNvPicPr>
            <a:picLocks noChangeAspect="1"/>
          </p:cNvPicPr>
          <p:nvPr/>
        </p:nvPicPr>
        <p:blipFill>
          <a:blip cstate="screen" r:embed="rId1"/>
          <a:stretch>
            <a:fillRect/>
          </a:stretch>
        </p:blipFill>
        <p:spPr>
          <a:xfrm>
            <a:off x="-29845" y="0"/>
            <a:ext cx="4553585" cy="6621145"/>
          </a:xfrm>
          <a:prstGeom prst="rect">
            <a:avLst/>
          </a:prstGeom>
        </p:spPr>
      </p:pic>
      <p:sp>
        <p:nvSpPr>
          <p:cNvPr id="2" name="文本框 1"/>
          <p:cNvSpPr txBox="1"/>
          <p:nvPr/>
        </p:nvSpPr>
        <p:spPr>
          <a:xfrm>
            <a:off x="4746625" y="1616710"/>
            <a:ext cx="7114540" cy="3801745"/>
          </a:xfrm>
          <a:prstGeom prst="rect">
            <a:avLst/>
          </a:prstGeom>
          <a:noFill/>
        </p:spPr>
        <p:txBody>
          <a:bodyPr rtlCol="0" wrap="square">
            <a:noAutofit/>
          </a:bodyPr>
          <a:p>
            <a:pPr algn="just">
              <a:lnSpc>
                <a:spcPct val="150000"/>
              </a:lnSpc>
            </a:pPr>
            <a:r>
              <a:rPr altLang="zh-CN" b="1" lang="en-US" sz="2800">
                <a:latin charset="0" panose="02020603050405020304" typeface="Times New Roman"/>
                <a:cs charset="0" panose="02020603050405020304" typeface="Times New Roman"/>
              </a:rPr>
              <a:t>Modern Evolution:</a:t>
            </a:r>
            <a:endParaRPr altLang="zh-CN" b="1" lang="en-US" sz="2800">
              <a:latin charset="0" panose="02020603050405020304" typeface="Times New Roman"/>
              <a:cs charset="0" panose="02020603050405020304" typeface="Times New Roman"/>
            </a:endParaRPr>
          </a:p>
          <a:p>
            <a:pPr algn="just">
              <a:lnSpc>
                <a:spcPct val="150000"/>
              </a:lnSpc>
            </a:pPr>
            <a:r>
              <a:rPr altLang="zh-CN" lang="en-US" sz="2800">
                <a:latin charset="0" panose="02020603050405020304" typeface="Times New Roman"/>
                <a:cs charset="0" panose="02020603050405020304" typeface="Times New Roman"/>
              </a:rPr>
              <a:t>After the founding of the People's Republic of China, professional opera troupes were established in various places, promoting the remarkable development of Huagu Opera.</a:t>
            </a:r>
            <a:endParaRPr altLang="zh-CN" lang="en-US" sz="2800">
              <a:latin charset="0" panose="02020603050405020304" typeface="Times New Roman"/>
              <a:cs charset="0" panose="02020603050405020304" typeface="Times New Roman"/>
            </a:endParaRPr>
          </a:p>
        </p:txBody>
      </p:sp>
    </p:spTree>
  </p:cSld>
  <p:clrMapOvr>
    <a:masterClrMapping/>
  </p:clrMapOvr>
  <mc:AlternateContent xmlns:mc="http://schemas.openxmlformats.org/markup-compatibility/2006">
    <mc:Choice xmlns:p14="http://schemas.microsoft.com/office/powerpoint/2010/main" Requires="p14">
      <p:transition p14:dur="1500" spd="slow">
        <p:random/>
      </p:transition>
    </mc:Choice>
    <mc:Fallback>
      <p:transition spd="slow">
        <p:random/>
      </p:transition>
    </mc:Fallback>
  </mc:AlternateContent>
  <p:timing>
    <p:tnLst>
      <p:par>
        <p:cTn dur="indefinite" id="1" nodeType="tmRoot" restart="never"/>
      </p:par>
    </p:tnLst>
  </p:timing>
</p:sld>
</file>

<file path=ppt/tags/tag1.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10.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11.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12.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13.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14.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15.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16.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17.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18.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19.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0.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1.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2.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3.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4.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5.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6.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7.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8.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29.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0.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1.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2.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3.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4.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5.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6.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7.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8.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39.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0.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1.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2.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3.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4.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5.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6.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7.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8.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49.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0.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1.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2.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3.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4.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5.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6.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7.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8.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59.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6.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60.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61.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62.xml><?xml version="1.0" encoding="utf-8"?>
<p:tagLst xmlns:p="http://schemas.openxmlformats.org/presentationml/2006/main">
  <p:tag name="KSO_WM_MEDIACOVER_FLAG" val="1"/>
  <p:tag name="KSO_WM_UNIT_MEDIACOVER_BTN_STATE" val="1"/>
  <p:tag name="KSO_WM_UNIT_MEDIACOVER_BTNRECT" val="0*0*0*0"/>
</p:tagLst>
</file>

<file path=ppt/tags/tag63.xml><?xml version="1.0" encoding="utf-8"?>
<p:tagLst xmlns:p="http://schemas.openxmlformats.org/presentationml/2006/main">
  <p:tag name="KSO_WM_BEAUTIFY_FLAG" val="#wm#"/>
  <p:tag name="KSO_WM_TEMPLATE_CATEGORY" val="custom"/>
  <p:tag name="KSO_WM_TEMPLATE_INDEX" val="20187308"/>
</p:tagLst>
</file>

<file path=ppt/tags/tag64.xml><?xml version="1.0" encoding="utf-8"?>
<p:tagLst xmlns:p="http://schemas.openxmlformats.org/presentationml/2006/main">
  <p:tag name="KSO_WM_MEDIACOVER_FLAG" val="1"/>
  <p:tag name="KSO_WM_UNIT_MEDIACOVER_BTN_STATE" val="1"/>
  <p:tag name="KSO_WM_UNIT_MEDIACOVER_BTNRECT" val="0*0*0*0"/>
</p:tagLst>
</file>

<file path=ppt/tags/tag65.xml><?xml version="1.0" encoding="utf-8"?>
<p:tagLst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Lst>
</file>

<file path=ppt/tags/tag7.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8.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ags/tag9.xml><?xml version="1.0" encoding="utf-8"?>
<p:tagLst xmlns:p="http://schemas.openxmlformats.org/presentationml/2006/main">
  <p:tag name="KSO_WM_DIAGRAM_VIRTUALLY_FRAME" val="{&quot;height&quot;:438.54228346456694,&quot;left&quot;:17.80338582677166,&quot;top&quot;:77.92944881889764,&quot;width&quot;:946.5966141732284}"/>
</p:tagLst>
</file>

<file path=ppt/theme/theme1.xml><?xml version="1.0" encoding="utf-8"?>
<a:theme xmlns:a="http://schemas.openxmlformats.org/drawingml/2006/main" name="第一PPT，www.1ppt.com">
  <a:themeElements>
    <a:clrScheme name="自定义 415">
      <a:dk1>
        <a:sysClr val="windowText" lastClr="000000"/>
      </a:dk1>
      <a:lt1>
        <a:sysClr val="window" lastClr="FFFFFF"/>
      </a:lt1>
      <a:dk2>
        <a:srgbClr val="44546A"/>
      </a:dk2>
      <a:lt2>
        <a:srgbClr val="E7E6E6"/>
      </a:lt2>
      <a:accent1>
        <a:srgbClr val="C00000"/>
      </a:accent1>
      <a:accent2>
        <a:srgbClr val="C00000"/>
      </a:accent2>
      <a:accent3>
        <a:srgbClr val="C00000"/>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xmlns:xsi="http://www.w3.org/2001/XMLSchema-instance">
  <Template>1</Template>
  <TotalTime>0</TotalTime>
  <Words>3100</Words>
  <Application xsi:nil="true"/>
  <PresentationFormat>自定义</PresentationFormat>
  <Paragraphs>113</Paragraphs>
  <Slides>21</Slides>
  <Notes>16</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21</vt:i4>
      </vt:variant>
    </vt:vector>
  </HeadingPairs>
  <TitlesOfParts>
    <vt:vector size="34" baseType="lpstr">
      <vt:lpstr>Arial</vt:lpstr>
      <vt:lpstr>宋体</vt:lpstr>
      <vt:lpstr>Wingdings</vt:lpstr>
      <vt:lpstr>微软雅黑</vt:lpstr>
      <vt:lpstr>方正舒体</vt:lpstr>
      <vt:lpstr>仿宋</vt:lpstr>
      <vt:lpstr>华文新魏</vt:lpstr>
      <vt:lpstr>字魂95号-手刻宋</vt:lpstr>
      <vt:lpstr>Times New Roman</vt:lpstr>
      <vt:lpstr>Arial Unicode MS</vt:lpstr>
      <vt:lpstr>等线</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xsi:nil="true"/>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2022-03-24T07:53:00Z</dcterms:created>
  <cp:lastModifiedBy>akang</cp:lastModifiedBy>
  <dcterms:modified xsi:type="dcterms:W3CDTF">2025-11-27T12:05:58Z</dcterms:modified>
  <cp:revision>21</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24611E01E9734005B22E13F931BAF5DA_12</vt:lpwstr>
  </property>
  <property fmtid="{D5CDD505-2E9C-101B-9397-08002B2CF9AE}" pid="3" name="KSOProductBuildVer">
    <vt:lpwstr>2052-12.1.0.23542</vt:lpwstr>
  </property>
</Properties>
</file>