
<file path=[Content_Types].xml><?xml version="1.0" encoding="utf-8"?>
<Types xmlns="http://schemas.openxmlformats.org/package/2006/content-types">
  <Default Extension="jpeg" ContentType="image/jpeg"/>
  <Default Extension="JPG" ContentType="image/.jpg"/>
  <Default Extension="png" ContentType="image/png"/>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4"/>
  </p:notesMasterIdLst>
  <p:sldIdLst>
    <p:sldId id="293" r:id="rId3"/>
    <p:sldId id="266" r:id="rId5"/>
    <p:sldId id="257" r:id="rId6"/>
    <p:sldId id="378" r:id="rId7"/>
    <p:sldId id="279" r:id="rId8"/>
    <p:sldId id="326" r:id="rId9"/>
    <p:sldId id="362" r:id="rId10"/>
    <p:sldId id="258" r:id="rId11"/>
    <p:sldId id="280" r:id="rId12"/>
    <p:sldId id="263" r:id="rId13"/>
    <p:sldId id="376" r:id="rId14"/>
    <p:sldId id="377" r:id="rId15"/>
    <p:sldId id="374" r:id="rId16"/>
    <p:sldId id="328" r:id="rId17"/>
    <p:sldId id="375" r:id="rId18"/>
    <p:sldId id="357" r:id="rId19"/>
    <p:sldId id="329" r:id="rId20"/>
    <p:sldId id="379" r:id="rId21"/>
    <p:sldId id="330" r:id="rId22"/>
    <p:sldId id="380" r:id="rId23"/>
    <p:sldId id="331" r:id="rId24"/>
    <p:sldId id="381" r:id="rId25"/>
    <p:sldId id="290" r:id="rId26"/>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srgbClr val="FF0000"/>
    </p:penClr>
    <p:extLst>
      <p:ext uri="{2FDB2607-1784-4EEB-B798-7EB5836EED8A}">
        <p14:showMediaCtrls xmlns:p14="http://schemas.microsoft.com/office/powerpoint/2010/main" val="1"/>
      </p:ext>
    </p:extLst>
  </p:showPr>
  <p:clrMru>
    <a:srgbClr val="F8F6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12" autoAdjust="0"/>
    <p:restoredTop sz="94635"/>
  </p:normalViewPr>
  <p:slideViewPr>
    <p:cSldViewPr snapToGrid="0" snapToObjects="1" showGuides="1">
      <p:cViewPr varScale="1">
        <p:scale>
          <a:sx n="84" d="100"/>
          <a:sy n="84" d="100"/>
        </p:scale>
        <p:origin x="576" y="60"/>
      </p:cViewPr>
      <p:guideLst>
        <p:guide orient="horz" pos="2144"/>
        <p:guide pos="3842"/>
      </p:guideLst>
    </p:cSldViewPr>
  </p:slideViewPr>
  <p:outlineViewPr>
    <p:cViewPr>
      <p:scale>
        <a:sx n="33" d="100"/>
        <a:sy n="33" d="100"/>
      </p:scale>
      <p:origin x="0" y="-2024"/>
    </p:cViewPr>
  </p:outlineViewPr>
  <p:notesTextViewPr>
    <p:cViewPr>
      <p:scale>
        <a:sx n="1" d="1"/>
        <a:sy n="1" d="1"/>
      </p:scale>
      <p:origin x="0" y="0"/>
    </p:cViewPr>
  </p:notesTextViewPr>
  <p:sorterViewPr>
    <p:cViewPr>
      <p:scale>
        <a:sx n="82" d="100"/>
        <a:sy n="82"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9" Type="http://schemas.openxmlformats.org/officeDocument/2006/relationships/tableStyles" Target="tableStyles.xml"/><Relationship Id="rId28" Type="http://schemas.openxmlformats.org/officeDocument/2006/relationships/viewProps" Target="viewProps.xml"/><Relationship Id="rId27" Type="http://schemas.openxmlformats.org/officeDocument/2006/relationships/presProps" Target="presProps.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47239E7-5B11-4EAF-BAAD-ACAECDC3E141}"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CCFA3-54DC-42CF-9BFE-7492351F46B7}"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68CCFA3-54DC-42CF-9BFE-7492351F46B7}"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CCFA3-54DC-42CF-9BFE-7492351F46B7}"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CCFA3-54DC-42CF-9BFE-7492351F46B7}"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CCFA3-54DC-42CF-9BFE-7492351F46B7}"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CCFA3-54DC-42CF-9BFE-7492351F46B7}"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CCFA3-54DC-42CF-9BFE-7492351F46B7}"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CCFA3-54DC-42CF-9BFE-7492351F46B7}"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CCFA3-54DC-42CF-9BFE-7492351F46B7}"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CCFA3-54DC-42CF-9BFE-7492351F46B7}"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CCFA3-54DC-42CF-9BFE-7492351F46B7}"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CCFA3-54DC-42CF-9BFE-7492351F46B7}"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CCFA3-54DC-42CF-9BFE-7492351F46B7}"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CCFA3-54DC-42CF-9BFE-7492351F46B7}"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CCFA3-54DC-42CF-9BFE-7492351F46B7}"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CCFA3-54DC-42CF-9BFE-7492351F46B7}"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CCFA3-54DC-42CF-9BFE-7492351F46B7}"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CCFA3-54DC-42CF-9BFE-7492351F46B7}"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CCFA3-54DC-42CF-9BFE-7492351F46B7}"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CCFA3-54DC-42CF-9BFE-7492351F46B7}"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0" advTm="0"/>
    </mc:Choice>
    <mc:Fallback>
      <p:transition advTm="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0" advTm="0"/>
    </mc:Choice>
    <mc:Fallback>
      <p:transition advTm="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82F288E0-7875-42C4-84C8-98DBBD3BF4D2}" type="datetimeFigureOut">
              <a:rPr lang="zh-CN" altLang="en-US" smtClean="0"/>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7D9BB5D0-35E4-459D-AEF3-FE4D7C45CC1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0" advTm="0"/>
    </mc:Choice>
    <mc:Fallback>
      <p:transition advTm="0"/>
    </mc:Fallback>
  </mc:AlternateContent>
</p:sldLayout>
</file>

<file path=ppt/slideMasters/_rels/slideMaster1.xml.rels><?xml version="1.0" encoding="UTF-8" standalone="yes"?>
<Relationships xmlns="http://schemas.openxmlformats.org/package/2006/relationships"><Relationship Id="rId5" Type="http://schemas.openxmlformats.org/officeDocument/2006/relationships/theme" Target="../theme/theme1.xml"/><Relationship Id="rId4" Type="http://schemas.openxmlformats.org/officeDocument/2006/relationships/image" Target="../media/image1.png"/><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图片 8"/>
          <p:cNvPicPr>
            <a:picLocks noChangeAspect="1"/>
          </p:cNvPicPr>
          <p:nvPr userDrawn="1"/>
        </p:nvPicPr>
        <p:blipFill>
          <a:blip r:embed="rId4">
            <a:alphaModFix amt="24000"/>
            <a:extLst>
              <a:ext uri="{28A0092B-C50C-407E-A947-70E740481C1C}">
                <a14:useLocalDpi xmlns:a14="http://schemas.microsoft.com/office/drawing/2010/main" val="0"/>
              </a:ext>
            </a:extLst>
          </a:blip>
          <a:srcRect t="23435" b="94"/>
          <a:stretch>
            <a:fillRect/>
          </a:stretch>
        </p:blipFill>
        <p:spPr>
          <a:xfrm>
            <a:off x="0" y="1"/>
            <a:ext cx="12192000" cy="6992471"/>
          </a:xfrm>
          <a:custGeom>
            <a:avLst/>
            <a:gdLst>
              <a:gd name="connsiteX0" fmla="*/ 0 w 12192000"/>
              <a:gd name="connsiteY0" fmla="*/ 0 h 6992471"/>
              <a:gd name="connsiteX1" fmla="*/ 12192000 w 12192000"/>
              <a:gd name="connsiteY1" fmla="*/ 0 h 6992471"/>
              <a:gd name="connsiteX2" fmla="*/ 12192000 w 12192000"/>
              <a:gd name="connsiteY2" fmla="*/ 6992471 h 6992471"/>
              <a:gd name="connsiteX3" fmla="*/ 0 w 12192000"/>
              <a:gd name="connsiteY3" fmla="*/ 6992471 h 6992471"/>
            </a:gdLst>
            <a:ahLst/>
            <a:cxnLst>
              <a:cxn ang="0">
                <a:pos x="connsiteX0" y="connsiteY0"/>
              </a:cxn>
              <a:cxn ang="0">
                <a:pos x="connsiteX1" y="connsiteY1"/>
              </a:cxn>
              <a:cxn ang="0">
                <a:pos x="connsiteX2" y="connsiteY2"/>
              </a:cxn>
              <a:cxn ang="0">
                <a:pos x="connsiteX3" y="connsiteY3"/>
              </a:cxn>
            </a:cxnLst>
            <a:rect l="l" t="t" r="r" b="b"/>
            <a:pathLst>
              <a:path w="12192000" h="6992471">
                <a:moveTo>
                  <a:pt x="0" y="0"/>
                </a:moveTo>
                <a:lnTo>
                  <a:pt x="12192000" y="0"/>
                </a:lnTo>
                <a:lnTo>
                  <a:pt x="12192000" y="6992471"/>
                </a:lnTo>
                <a:lnTo>
                  <a:pt x="0" y="6992471"/>
                </a:lnTo>
                <a:close/>
              </a:path>
            </a:pathLst>
          </a:cu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mc:AlternateContent xmlns:mc="http://schemas.openxmlformats.org/markup-compatibility/2006">
    <mc:Choice xmlns:p14="http://schemas.microsoft.com/office/powerpoint/2010/main" Requires="p14">
      <p:transition p14:dur="0" advTm="0"/>
    </mc:Choice>
    <mc:Fallback>
      <p:transition advTm="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1.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image" Target="file:///C:\Users\86158\AppData\Local\Temp\wps\INetCache\8f1149576a84c3ef134de8b1582fe835" TargetMode="External"/><Relationship Id="rId7" Type="http://schemas.openxmlformats.org/officeDocument/2006/relationships/image" Target="../media/image13.jpeg"/><Relationship Id="rId6" Type="http://schemas.openxmlformats.org/officeDocument/2006/relationships/image" Target="file:///C:\Users\86158\AppData\Local\Temp\wps\INetCache\d22f77254f9f780bdaeb215a81750ff4" TargetMode="External"/><Relationship Id="rId5" Type="http://schemas.openxmlformats.org/officeDocument/2006/relationships/image" Target="../media/image12.jpeg"/><Relationship Id="rId4" Type="http://schemas.openxmlformats.org/officeDocument/2006/relationships/image" Target="file:///C:\Users\86158\AppData\Local\Temp\wps\INetCache\bf066b676cf08b9f9279ebf0781cf412" TargetMode="External"/><Relationship Id="rId3" Type="http://schemas.openxmlformats.org/officeDocument/2006/relationships/image" Target="../media/image11.jpeg"/><Relationship Id="rId2" Type="http://schemas.openxmlformats.org/officeDocument/2006/relationships/image" Target="file:///C:\Users\86158\AppData\Local\Temp\wps\INetCache\f98c6e7e8674321c656786a2bb8ec24e" TargetMode="External"/><Relationship Id="rId10" Type="http://schemas.openxmlformats.org/officeDocument/2006/relationships/notesSlide" Target="../notesSlides/notesSlide8.xml"/><Relationship Id="rId1" Type="http://schemas.openxmlformats.org/officeDocument/2006/relationships/image" Target="../media/image10.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6" Type="http://schemas.openxmlformats.org/officeDocument/2006/relationships/notesSlide" Target="../notesSlides/notesSlide10.xml"/><Relationship Id="rId5" Type="http://schemas.openxmlformats.org/officeDocument/2006/relationships/slideLayout" Target="../slideLayouts/slideLayout2.xml"/><Relationship Id="rId4" Type="http://schemas.openxmlformats.org/officeDocument/2006/relationships/image" Target="file:///C:\Users\86158\AppData\Local\Temp\wps\INetCache\4ae37381f1cce1c4ff9bce48f26b2c9e" TargetMode="External"/><Relationship Id="rId3" Type="http://schemas.openxmlformats.org/officeDocument/2006/relationships/image" Target="../media/image15.jpeg"/><Relationship Id="rId2" Type="http://schemas.openxmlformats.org/officeDocument/2006/relationships/image" Target="file:///C:\Users\86158\AppData\Local\Temp\wps\INetCache\f8ca33bd035345baaffa5e4e83c7ee30" TargetMode="External"/><Relationship Id="rId1" Type="http://schemas.openxmlformats.org/officeDocument/2006/relationships/image" Target="../media/image14.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9" Type="http://schemas.openxmlformats.org/officeDocument/2006/relationships/image" Target="../media/image20.jpeg"/><Relationship Id="rId8" Type="http://schemas.openxmlformats.org/officeDocument/2006/relationships/image" Target="file:///C:\Users\86158\AppData\Local\Temp\wps\INetCache\1a66176b1547709c3d2fb5ff97fe725f" TargetMode="External"/><Relationship Id="rId7" Type="http://schemas.openxmlformats.org/officeDocument/2006/relationships/image" Target="../media/image19.jpeg"/><Relationship Id="rId6" Type="http://schemas.openxmlformats.org/officeDocument/2006/relationships/image" Target="file:///C:\Users\86158\AppData\Local\Temp\wps\INetCache\a0d6e1e7184f2a958f81b1a311821e7f" TargetMode="External"/><Relationship Id="rId5" Type="http://schemas.openxmlformats.org/officeDocument/2006/relationships/image" Target="../media/image18.jpeg"/><Relationship Id="rId4" Type="http://schemas.openxmlformats.org/officeDocument/2006/relationships/image" Target="file:///C:\Users\86158\AppData\Local\Temp\wps\INetCache\70c55c07c775a199ffdc905422c410ed" TargetMode="External"/><Relationship Id="rId3" Type="http://schemas.openxmlformats.org/officeDocument/2006/relationships/image" Target="../media/image17.jpeg"/><Relationship Id="rId2" Type="http://schemas.openxmlformats.org/officeDocument/2006/relationships/image" Target="file:///C:\Users\86158\AppData\Local\Temp\wps\INetCache\4a6ceac3ec65f3a847159768fc63ee4f" TargetMode="External"/><Relationship Id="rId11" Type="http://schemas.openxmlformats.org/officeDocument/2006/relationships/slideLayout" Target="../slideLayouts/slideLayout1.xml"/><Relationship Id="rId10" Type="http://schemas.openxmlformats.org/officeDocument/2006/relationships/image" Target="file:///C:\Users\86158\AppData\Local\Temp\wps\INetCache\0872dce303247ff98782caa6a42de1fa" TargetMode="External"/><Relationship Id="rId1" Type="http://schemas.openxmlformats.org/officeDocument/2006/relationships/image" Target="../media/image16.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4" Type="http://schemas.openxmlformats.org/officeDocument/2006/relationships/notesSlide" Target="../notesSlides/notesSlide13.xml"/><Relationship Id="rId3" Type="http://schemas.openxmlformats.org/officeDocument/2006/relationships/slideLayout" Target="../slideLayouts/slideLayout2.xml"/><Relationship Id="rId2" Type="http://schemas.openxmlformats.org/officeDocument/2006/relationships/image" Target="file:///C:\Users\86158\AppData\Local\Temp\wps\INetCache\6cb9534737feb76aa941b8906316c326" TargetMode="External"/><Relationship Id="rId1" Type="http://schemas.openxmlformats.org/officeDocument/2006/relationships/image" Target="../media/image21.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9" Type="http://schemas.openxmlformats.org/officeDocument/2006/relationships/image" Target="../media/image25.jpeg"/><Relationship Id="rId8" Type="http://schemas.openxmlformats.org/officeDocument/2006/relationships/image" Target="file:///C:\Users\86158\AppData\Local\Temp\wps\INetCache\d340c56f40caca1cb35381ada1be16fe" TargetMode="External"/><Relationship Id="rId7" Type="http://schemas.openxmlformats.org/officeDocument/2006/relationships/image" Target="../media/image24.jpeg"/><Relationship Id="rId6" Type="http://schemas.openxmlformats.org/officeDocument/2006/relationships/image" Target="file:///C:\Users\86158\AppData\Local\Temp\wps\INetCache\603002ead3773699b12e291d77fe6b00" TargetMode="External"/><Relationship Id="rId5" Type="http://schemas.openxmlformats.org/officeDocument/2006/relationships/image" Target="../media/image23.jpeg"/><Relationship Id="rId4" Type="http://schemas.openxmlformats.org/officeDocument/2006/relationships/image" Target="file:///C:\Users\86158\AppData\Local\Temp\wps\INetCache\e4b7a0a41f6f7baed64ca081505a1cfc" TargetMode="External"/><Relationship Id="rId3" Type="http://schemas.openxmlformats.org/officeDocument/2006/relationships/image" Target="../media/image22.jpeg"/><Relationship Id="rId2" Type="http://schemas.openxmlformats.org/officeDocument/2006/relationships/image" Target="file:///C:\Users\86158\AppData\Local\Temp\wps\INetCache\6cb9534737feb76aa941b8906316c326" TargetMode="External"/><Relationship Id="rId12" Type="http://schemas.openxmlformats.org/officeDocument/2006/relationships/notesSlide" Target="../notesSlides/notesSlide15.xml"/><Relationship Id="rId11" Type="http://schemas.openxmlformats.org/officeDocument/2006/relationships/slideLayout" Target="../slideLayouts/slideLayout2.xml"/><Relationship Id="rId10" Type="http://schemas.openxmlformats.org/officeDocument/2006/relationships/image" Target="file:///C:\Users\86158\AppData\Local\Temp\wps\INetCache\28bf25c286fd710be06fe7c88e41ec9c" TargetMode="External"/><Relationship Id="rId1" Type="http://schemas.openxmlformats.org/officeDocument/2006/relationships/image" Target="../media/image21.jpeg"/></Relationships>
</file>

<file path=ppt/slides/_rels/slide19.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image" Target="file:///C:\Users\86158\AppData\Local\Temp\wps\INetCache\833e930a404fffc0163ac437062a89c5" TargetMode="External"/><Relationship Id="rId7" Type="http://schemas.openxmlformats.org/officeDocument/2006/relationships/image" Target="../media/image29.jpeg"/><Relationship Id="rId6" Type="http://schemas.openxmlformats.org/officeDocument/2006/relationships/image" Target="file:///C:\Users\86158\AppData\Local\Temp\wps\INetCache\8c926bd937f4de378629f4ee7b9465b5" TargetMode="External"/><Relationship Id="rId5" Type="http://schemas.openxmlformats.org/officeDocument/2006/relationships/image" Target="../media/image28.jpeg"/><Relationship Id="rId4" Type="http://schemas.openxmlformats.org/officeDocument/2006/relationships/image" Target="file:///C:\Users\86158\AppData\Local\Temp\wps\INetCache\20fc3e66bf32b221a3cfe4853dafc10c" TargetMode="External"/><Relationship Id="rId3" Type="http://schemas.openxmlformats.org/officeDocument/2006/relationships/image" Target="../media/image27.jpeg"/><Relationship Id="rId2" Type="http://schemas.openxmlformats.org/officeDocument/2006/relationships/image" Target="file:///C:\Users\86158\AppData\Local\Temp\wps\INetCache\00e9b5a24634be685328c9fe1963ee5b" TargetMode="External"/><Relationship Id="rId10" Type="http://schemas.openxmlformats.org/officeDocument/2006/relationships/notesSlide" Target="../notesSlides/notesSlide16.xml"/><Relationship Id="rId1" Type="http://schemas.openxmlformats.org/officeDocument/2006/relationships/image" Target="../media/image26.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notesSlide" Target="../notesSlides/notesSlide18.xml"/><Relationship Id="rId7"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GIF"/><Relationship Id="rId4" Type="http://schemas.openxmlformats.org/officeDocument/2006/relationships/image" Target="file:///C:\Users\86158\AppData\Local\Temp\wps\INetCache\8a585cc4ec991e1393897868fb2344bb" TargetMode="External"/><Relationship Id="rId3" Type="http://schemas.openxmlformats.org/officeDocument/2006/relationships/image" Target="../media/image31.jpeg"/><Relationship Id="rId2" Type="http://schemas.openxmlformats.org/officeDocument/2006/relationships/image" Target="file:///C:\Users\86158\AppData\Local\Temp\wps\INetCache\9a0760ac5fba95a11fe9e0b6d56a53c2" TargetMode="External"/><Relationship Id="rId1" Type="http://schemas.openxmlformats.org/officeDocument/2006/relationships/image" Target="../media/image30.jpeg"/></Relationships>
</file>

<file path=ppt/slides/_rels/slide22.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file:///C:\Users\86158\AppData\Local\Temp\wps\INetCache\fb365b0f2eff535d66ebea6ce25f6c6c" TargetMode="External"/><Relationship Id="rId5" Type="http://schemas.openxmlformats.org/officeDocument/2006/relationships/image" Target="../media/image36.jpeg"/><Relationship Id="rId4" Type="http://schemas.openxmlformats.org/officeDocument/2006/relationships/image" Target="file:///C:\Users\86158\AppData\Local\Temp\wps\INetCache\c2518081c197d902bb40fe63814b2a76" TargetMode="External"/><Relationship Id="rId3" Type="http://schemas.openxmlformats.org/officeDocument/2006/relationships/image" Target="../media/image35.jpeg"/><Relationship Id="rId2" Type="http://schemas.openxmlformats.org/officeDocument/2006/relationships/image" Target="file:///C:\Users\86158\AppData\Local\Temp\wps\INetCache\7e0b0b56f0064f3ad737b6e8fab9ed88" TargetMode="External"/><Relationship Id="rId1" Type="http://schemas.openxmlformats.org/officeDocument/2006/relationships/image" Target="../media/image34.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9" Type="http://schemas.openxmlformats.org/officeDocument/2006/relationships/image" Target="../media/image6.jpeg"/><Relationship Id="rId8" Type="http://schemas.openxmlformats.org/officeDocument/2006/relationships/image" Target="file:///C:\Users\86158\AppData\Local\Temp\wps\INetCache\8e05886ef50aea956758008fb9757803" TargetMode="External"/><Relationship Id="rId7" Type="http://schemas.openxmlformats.org/officeDocument/2006/relationships/image" Target="../media/image5.jpeg"/><Relationship Id="rId6" Type="http://schemas.openxmlformats.org/officeDocument/2006/relationships/image" Target="file:///C:\Users\86158\AppData\Local\Temp\wps\INetCache\e09664999c79f33a3252377ccc07df40" TargetMode="External"/><Relationship Id="rId5" Type="http://schemas.openxmlformats.org/officeDocument/2006/relationships/image" Target="../media/image4.jpeg"/><Relationship Id="rId4" Type="http://schemas.openxmlformats.org/officeDocument/2006/relationships/image" Target="file:///C:\Users\86158\AppData\Local\Temp\wps\INetCache\6a1b7fa1d6192959abc5490f949b34d5" TargetMode="External"/><Relationship Id="rId3" Type="http://schemas.openxmlformats.org/officeDocument/2006/relationships/image" Target="../media/image3.jpeg"/><Relationship Id="rId2" Type="http://schemas.openxmlformats.org/officeDocument/2006/relationships/image" Target="file:///C:\Users\86158\AppData\Local\Temp\wps\INetCache\a8a17367b250e11763db34e5047305c1" TargetMode="External"/><Relationship Id="rId11" Type="http://schemas.openxmlformats.org/officeDocument/2006/relationships/slideLayout" Target="../slideLayouts/slideLayout1.xml"/><Relationship Id="rId10" Type="http://schemas.openxmlformats.org/officeDocument/2006/relationships/image" Target="file:///C:\Users\86158\AppData\Local\Temp\wps\INetCache\ddd0ab659de553cd4cc3763b89b7f337" TargetMode="External"/><Relationship Id="rId1" Type="http://schemas.openxmlformats.org/officeDocument/2006/relationships/image" Target="../media/image2.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notesSlide" Target="../notesSlides/notesSlide6.xml"/><Relationship Id="rId7" Type="http://schemas.openxmlformats.org/officeDocument/2006/relationships/slideLayout" Target="../slideLayouts/slideLayout2.xml"/><Relationship Id="rId6" Type="http://schemas.openxmlformats.org/officeDocument/2006/relationships/image" Target="file:///C:\Users\86158\AppData\Local\Temp\wps\INetCache\a13620787d41df77585d59e917770010" TargetMode="External"/><Relationship Id="rId5" Type="http://schemas.openxmlformats.org/officeDocument/2006/relationships/image" Target="../media/image9.jpeg"/><Relationship Id="rId4" Type="http://schemas.openxmlformats.org/officeDocument/2006/relationships/image" Target="file:///C:\Users\86158\AppData\Local\Temp\wps\INetCache\4657450cc1d1641d14ec1902464f47f0" TargetMode="External"/><Relationship Id="rId3" Type="http://schemas.openxmlformats.org/officeDocument/2006/relationships/image" Target="../media/image8.jpeg"/><Relationship Id="rId2" Type="http://schemas.openxmlformats.org/officeDocument/2006/relationships/image" Target="file:///C:\Users\86158\AppData\Local\Temp\wps\INetCache\ea77c4d05f417296075303d8849f250f" TargetMode="External"/><Relationship Id="rId1" Type="http://schemas.openxmlformats.org/officeDocument/2006/relationships/image" Target="../media/image7.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PA_文本框 115"/>
          <p:cNvSpPr txBox="1"/>
          <p:nvPr>
            <p:custDataLst>
              <p:tags r:id="rId1"/>
            </p:custDataLst>
          </p:nvPr>
        </p:nvSpPr>
        <p:spPr>
          <a:xfrm>
            <a:off x="394335" y="2343785"/>
            <a:ext cx="11403330" cy="922020"/>
          </a:xfrm>
          <a:prstGeom prst="rect">
            <a:avLst/>
          </a:prstGeom>
          <a:noFill/>
        </p:spPr>
        <p:txBody>
          <a:bodyPr wrap="square" rtlCol="0">
            <a:spAutoFit/>
          </a:bodyPr>
          <a:lstStyle/>
          <a:p>
            <a:pPr algn="ctr"/>
            <a:r>
              <a:rPr kumimoji="1" sz="5400" dirty="0">
                <a:solidFill>
                  <a:schemeClr val="tx2"/>
                </a:solidFill>
                <a:latin typeface="DFPShaoNvW5-GB" charset="-122"/>
                <a:ea typeface="DFPShaoNvW5-GB" charset="-122"/>
                <a:cs typeface="DFPShaoNvW5-GB" charset="-122"/>
              </a:rPr>
              <a:t>Chinese Marriage Customs</a:t>
            </a:r>
            <a:endParaRPr kumimoji="1" sz="5400" dirty="0">
              <a:solidFill>
                <a:schemeClr val="tx2"/>
              </a:solidFill>
              <a:latin typeface="DFPShaoNvW5-GB" charset="-122"/>
              <a:ea typeface="DFPShaoNvW5-GB" charset="-122"/>
              <a:cs typeface="DFPShaoNvW5-GB" charset="-122"/>
            </a:endParaRPr>
          </a:p>
        </p:txBody>
      </p:sp>
      <p:grpSp>
        <p:nvGrpSpPr>
          <p:cNvPr id="131" name="PA_组合 22"/>
          <p:cNvGrpSpPr/>
          <p:nvPr>
            <p:custDataLst>
              <p:tags r:id="rId2"/>
            </p:custDataLst>
          </p:nvPr>
        </p:nvGrpSpPr>
        <p:grpSpPr>
          <a:xfrm rot="1234529">
            <a:off x="9795195" y="248708"/>
            <a:ext cx="2146377" cy="980262"/>
            <a:chOff x="0" y="-1"/>
            <a:chExt cx="1887191" cy="861891"/>
          </a:xfrm>
        </p:grpSpPr>
        <p:sp>
          <p:nvSpPr>
            <p:cNvPr id="132" name="chenying0907 20"/>
            <p:cNvSpPr/>
            <p:nvPr/>
          </p:nvSpPr>
          <p:spPr>
            <a:xfrm>
              <a:off x="279400" y="406400"/>
              <a:ext cx="1606206" cy="455490"/>
            </a:xfrm>
            <a:custGeom>
              <a:avLst/>
              <a:gdLst/>
              <a:ahLst/>
              <a:cxnLst>
                <a:cxn ang="0">
                  <a:pos x="wd2" y="hd2"/>
                </a:cxn>
                <a:cxn ang="5400000">
                  <a:pos x="wd2" y="hd2"/>
                </a:cxn>
                <a:cxn ang="10800000">
                  <a:pos x="wd2" y="hd2"/>
                </a:cxn>
                <a:cxn ang="16200000">
                  <a:pos x="wd2" y="hd2"/>
                </a:cxn>
              </a:cxnLst>
              <a:rect l="0" t="0" r="r" b="b"/>
              <a:pathLst>
                <a:path w="21574" h="20451" extrusionOk="0">
                  <a:moveTo>
                    <a:pt x="0" y="19208"/>
                  </a:moveTo>
                  <a:cubicBezTo>
                    <a:pt x="4851" y="18183"/>
                    <a:pt x="8348" y="15830"/>
                    <a:pt x="11759" y="14762"/>
                  </a:cubicBezTo>
                  <a:cubicBezTo>
                    <a:pt x="14906" y="13777"/>
                    <a:pt x="17829" y="8081"/>
                    <a:pt x="19986" y="0"/>
                  </a:cubicBezTo>
                  <a:cubicBezTo>
                    <a:pt x="21056" y="3168"/>
                    <a:pt x="21600" y="19813"/>
                    <a:pt x="21573" y="19813"/>
                  </a:cubicBezTo>
                  <a:cubicBezTo>
                    <a:pt x="17828" y="19813"/>
                    <a:pt x="14082" y="19819"/>
                    <a:pt x="10337" y="19818"/>
                  </a:cubicBezTo>
                  <a:cubicBezTo>
                    <a:pt x="8484" y="19817"/>
                    <a:pt x="6631" y="19817"/>
                    <a:pt x="4779" y="19809"/>
                  </a:cubicBezTo>
                  <a:cubicBezTo>
                    <a:pt x="3446" y="19802"/>
                    <a:pt x="1189" y="21600"/>
                    <a:pt x="0" y="19208"/>
                  </a:cubicBezTo>
                  <a:close/>
                </a:path>
              </a:pathLst>
            </a:custGeom>
            <a:solidFill>
              <a:srgbClr val="E7E4EA"/>
            </a:solidFill>
            <a:ln w="12700" cap="flat">
              <a:noFill/>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p>
          </p:txBody>
        </p:sp>
        <p:sp>
          <p:nvSpPr>
            <p:cNvPr id="133" name="chenying0907 21"/>
            <p:cNvSpPr/>
            <p:nvPr/>
          </p:nvSpPr>
          <p:spPr>
            <a:xfrm>
              <a:off x="0" y="-1"/>
              <a:ext cx="1887191" cy="848841"/>
            </a:xfrm>
            <a:custGeom>
              <a:avLst/>
              <a:gdLst>
                <a:gd name="connsiteX0" fmla="*/ 7770 w 21600"/>
                <a:gd name="connsiteY0" fmla="*/ 21519 h 23557"/>
                <a:gd name="connsiteX1" fmla="*/ 0 w 21600"/>
                <a:gd name="connsiteY1" fmla="*/ 21519 h 23557"/>
                <a:gd name="connsiteX2" fmla="*/ 745 w 21600"/>
                <a:gd name="connsiteY2" fmla="*/ 12132 h 23557"/>
                <a:gd name="connsiteX3" fmla="*/ 4557 w 21600"/>
                <a:gd name="connsiteY3" fmla="*/ 10885 h 23557"/>
                <a:gd name="connsiteX4" fmla="*/ 8782 w 21600"/>
                <a:gd name="connsiteY4" fmla="*/ 1 h 23557"/>
                <a:gd name="connsiteX5" fmla="*/ 13726 w 21600"/>
                <a:gd name="connsiteY5" fmla="*/ 11178 h 23557"/>
                <a:gd name="connsiteX6" fmla="*/ 19043 w 21600"/>
                <a:gd name="connsiteY6" fmla="*/ 7147 h 23557"/>
                <a:gd name="connsiteX7" fmla="*/ 21600 w 21600"/>
                <a:gd name="connsiteY7" fmla="*/ 21519 h 23557"/>
                <a:gd name="connsiteX8" fmla="*/ 8690 w 21600"/>
                <a:gd name="connsiteY8" fmla="*/ 23557 h 23557"/>
                <a:gd name="connsiteX0-1" fmla="*/ 7770 w 21600"/>
                <a:gd name="connsiteY0-2" fmla="*/ 21519 h 21519"/>
                <a:gd name="connsiteX1-3" fmla="*/ 0 w 21600"/>
                <a:gd name="connsiteY1-4" fmla="*/ 21519 h 21519"/>
                <a:gd name="connsiteX2-5" fmla="*/ 745 w 21600"/>
                <a:gd name="connsiteY2-6" fmla="*/ 12132 h 21519"/>
                <a:gd name="connsiteX3-7" fmla="*/ 4557 w 21600"/>
                <a:gd name="connsiteY3-8" fmla="*/ 10885 h 21519"/>
                <a:gd name="connsiteX4-9" fmla="*/ 8782 w 21600"/>
                <a:gd name="connsiteY4-10" fmla="*/ 1 h 21519"/>
                <a:gd name="connsiteX5-11" fmla="*/ 13726 w 21600"/>
                <a:gd name="connsiteY5-12" fmla="*/ 11178 h 21519"/>
                <a:gd name="connsiteX6-13" fmla="*/ 19043 w 21600"/>
                <a:gd name="connsiteY6-14" fmla="*/ 7147 h 21519"/>
                <a:gd name="connsiteX7-15" fmla="*/ 21600 w 21600"/>
                <a:gd name="connsiteY7-16" fmla="*/ 21519 h 21519"/>
                <a:gd name="connsiteX0-17" fmla="*/ 0 w 21600"/>
                <a:gd name="connsiteY0-18" fmla="*/ 21519 h 21519"/>
                <a:gd name="connsiteX1-19" fmla="*/ 745 w 21600"/>
                <a:gd name="connsiteY1-20" fmla="*/ 12132 h 21519"/>
                <a:gd name="connsiteX2-21" fmla="*/ 4557 w 21600"/>
                <a:gd name="connsiteY2-22" fmla="*/ 10885 h 21519"/>
                <a:gd name="connsiteX3-23" fmla="*/ 8782 w 21600"/>
                <a:gd name="connsiteY3-24" fmla="*/ 1 h 21519"/>
                <a:gd name="connsiteX4-25" fmla="*/ 13726 w 21600"/>
                <a:gd name="connsiteY4-26" fmla="*/ 11178 h 21519"/>
                <a:gd name="connsiteX5-27" fmla="*/ 19043 w 21600"/>
                <a:gd name="connsiteY5-28" fmla="*/ 7147 h 21519"/>
                <a:gd name="connsiteX6-29" fmla="*/ 21600 w 21600"/>
                <a:gd name="connsiteY6-30" fmla="*/ 21519 h 2151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21600" h="21519" extrusionOk="0">
                  <a:moveTo>
                    <a:pt x="0" y="21519"/>
                  </a:moveTo>
                  <a:cubicBezTo>
                    <a:pt x="53" y="17915"/>
                    <a:pt x="143" y="14345"/>
                    <a:pt x="745" y="12132"/>
                  </a:cubicBezTo>
                  <a:cubicBezTo>
                    <a:pt x="1347" y="9920"/>
                    <a:pt x="2460" y="9063"/>
                    <a:pt x="4557" y="10885"/>
                  </a:cubicBezTo>
                  <a:cubicBezTo>
                    <a:pt x="4266" y="3514"/>
                    <a:pt x="6464" y="-81"/>
                    <a:pt x="8782" y="1"/>
                  </a:cubicBezTo>
                  <a:cubicBezTo>
                    <a:pt x="11100" y="83"/>
                    <a:pt x="13537" y="3842"/>
                    <a:pt x="13726" y="11178"/>
                  </a:cubicBezTo>
                  <a:cubicBezTo>
                    <a:pt x="14814" y="7849"/>
                    <a:pt x="17234" y="5175"/>
                    <a:pt x="19043" y="7147"/>
                  </a:cubicBezTo>
                  <a:cubicBezTo>
                    <a:pt x="21193" y="9491"/>
                    <a:pt x="21277" y="16976"/>
                    <a:pt x="21600" y="21519"/>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p>
          </p:txBody>
        </p:sp>
      </p:grpSp>
      <p:sp>
        <p:nvSpPr>
          <p:cNvPr id="34" name="PA_chenying0907 148"/>
          <p:cNvSpPr/>
          <p:nvPr>
            <p:custDataLst>
              <p:tags r:id="rId3"/>
            </p:custDataLst>
          </p:nvPr>
        </p:nvSpPr>
        <p:spPr>
          <a:xfrm>
            <a:off x="7602855" y="5409565"/>
            <a:ext cx="4145915" cy="962025"/>
          </a:xfrm>
          <a:prstGeom prst="rect">
            <a:avLst/>
          </a:prstGeom>
          <a:noFill/>
          <a:ln w="12700" cap="flat">
            <a:noFill/>
            <a:miter lim="400000"/>
          </a:ln>
          <a:effectLst/>
        </p:spPr>
        <p:txBody>
          <a:bodyPr wrap="square" lIns="38100" tIns="38100" rIns="38100" bIns="38100" numCol="1" anchor="ctr">
            <a:spAutoFit/>
          </a:bodyPr>
          <a:lstStyle/>
          <a:p>
            <a:pPr defTabSz="457200">
              <a:lnSpc>
                <a:spcPct val="120000"/>
              </a:lnSpc>
              <a:tabLst>
                <a:tab pos="1066800" algn="l"/>
              </a:tabLst>
              <a:defRPr sz="3600">
                <a:solidFill>
                  <a:srgbClr val="475278"/>
                </a:solidFill>
                <a:latin typeface="Noteworthy Bold" panose="02000400000000000000"/>
                <a:ea typeface="Noteworthy Bold" panose="02000400000000000000"/>
                <a:cs typeface="Noteworthy Bold" panose="02000400000000000000"/>
                <a:sym typeface="Noteworthy Bold" panose="02000400000000000000"/>
              </a:defRPr>
            </a:pPr>
            <a:r>
              <a:rPr lang="zh-CN" altLang="en-US" sz="4800">
                <a:latin typeface="DFPShaoNvW5-GB" charset="-122"/>
                <a:ea typeface="DFPShaoNvW5-GB" charset="-122"/>
                <a:cs typeface="DFPShaoNvW5-GB" charset="-122"/>
              </a:rPr>
              <a:t>杜心语</a:t>
            </a:r>
            <a:endParaRPr lang="zh-CN" altLang="en-US" sz="4800">
              <a:latin typeface="DFPShaoNvW5-GB" charset="-122"/>
              <a:ea typeface="DFPShaoNvW5-GB" charset="-122"/>
              <a:cs typeface="DFPShaoNvW5-GB" charset="-122"/>
            </a:endParaRPr>
          </a:p>
        </p:txBody>
      </p:sp>
      <p:grpSp>
        <p:nvGrpSpPr>
          <p:cNvPr id="35" name="PA_组合 22"/>
          <p:cNvGrpSpPr/>
          <p:nvPr>
            <p:custDataLst>
              <p:tags r:id="rId4"/>
            </p:custDataLst>
          </p:nvPr>
        </p:nvGrpSpPr>
        <p:grpSpPr>
          <a:xfrm rot="2133593">
            <a:off x="11058948" y="5211489"/>
            <a:ext cx="588962" cy="268982"/>
            <a:chOff x="0" y="-1"/>
            <a:chExt cx="1887191" cy="861891"/>
          </a:xfrm>
        </p:grpSpPr>
        <p:sp>
          <p:nvSpPr>
            <p:cNvPr id="36" name="chenying0907 20"/>
            <p:cNvSpPr/>
            <p:nvPr/>
          </p:nvSpPr>
          <p:spPr>
            <a:xfrm>
              <a:off x="279400" y="406400"/>
              <a:ext cx="1606206" cy="455490"/>
            </a:xfrm>
            <a:custGeom>
              <a:avLst/>
              <a:gdLst/>
              <a:ahLst/>
              <a:cxnLst>
                <a:cxn ang="0">
                  <a:pos x="wd2" y="hd2"/>
                </a:cxn>
                <a:cxn ang="5400000">
                  <a:pos x="wd2" y="hd2"/>
                </a:cxn>
                <a:cxn ang="10800000">
                  <a:pos x="wd2" y="hd2"/>
                </a:cxn>
                <a:cxn ang="16200000">
                  <a:pos x="wd2" y="hd2"/>
                </a:cxn>
              </a:cxnLst>
              <a:rect l="0" t="0" r="r" b="b"/>
              <a:pathLst>
                <a:path w="21574" h="20451" extrusionOk="0">
                  <a:moveTo>
                    <a:pt x="0" y="19208"/>
                  </a:moveTo>
                  <a:cubicBezTo>
                    <a:pt x="4851" y="18183"/>
                    <a:pt x="8348" y="15830"/>
                    <a:pt x="11759" y="14762"/>
                  </a:cubicBezTo>
                  <a:cubicBezTo>
                    <a:pt x="14906" y="13777"/>
                    <a:pt x="17829" y="8081"/>
                    <a:pt x="19986" y="0"/>
                  </a:cubicBezTo>
                  <a:cubicBezTo>
                    <a:pt x="21056" y="3168"/>
                    <a:pt x="21600" y="19813"/>
                    <a:pt x="21573" y="19813"/>
                  </a:cubicBezTo>
                  <a:cubicBezTo>
                    <a:pt x="17828" y="19813"/>
                    <a:pt x="14082" y="19819"/>
                    <a:pt x="10337" y="19818"/>
                  </a:cubicBezTo>
                  <a:cubicBezTo>
                    <a:pt x="8484" y="19817"/>
                    <a:pt x="6631" y="19817"/>
                    <a:pt x="4779" y="19809"/>
                  </a:cubicBezTo>
                  <a:cubicBezTo>
                    <a:pt x="3446" y="19802"/>
                    <a:pt x="1189" y="21600"/>
                    <a:pt x="0" y="19208"/>
                  </a:cubicBezTo>
                  <a:close/>
                </a:path>
              </a:pathLst>
            </a:custGeom>
            <a:solidFill>
              <a:srgbClr val="E7E4EA"/>
            </a:solidFill>
            <a:ln w="12700" cap="flat">
              <a:noFill/>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p>
          </p:txBody>
        </p:sp>
        <p:sp>
          <p:nvSpPr>
            <p:cNvPr id="37" name="chenying0907 21"/>
            <p:cNvSpPr/>
            <p:nvPr/>
          </p:nvSpPr>
          <p:spPr>
            <a:xfrm>
              <a:off x="0" y="-1"/>
              <a:ext cx="1887191" cy="848841"/>
            </a:xfrm>
            <a:custGeom>
              <a:avLst/>
              <a:gdLst>
                <a:gd name="connsiteX0" fmla="*/ 7770 w 21600"/>
                <a:gd name="connsiteY0" fmla="*/ 21519 h 23557"/>
                <a:gd name="connsiteX1" fmla="*/ 0 w 21600"/>
                <a:gd name="connsiteY1" fmla="*/ 21519 h 23557"/>
                <a:gd name="connsiteX2" fmla="*/ 745 w 21600"/>
                <a:gd name="connsiteY2" fmla="*/ 12132 h 23557"/>
                <a:gd name="connsiteX3" fmla="*/ 4557 w 21600"/>
                <a:gd name="connsiteY3" fmla="*/ 10885 h 23557"/>
                <a:gd name="connsiteX4" fmla="*/ 8782 w 21600"/>
                <a:gd name="connsiteY4" fmla="*/ 1 h 23557"/>
                <a:gd name="connsiteX5" fmla="*/ 13726 w 21600"/>
                <a:gd name="connsiteY5" fmla="*/ 11178 h 23557"/>
                <a:gd name="connsiteX6" fmla="*/ 19043 w 21600"/>
                <a:gd name="connsiteY6" fmla="*/ 7147 h 23557"/>
                <a:gd name="connsiteX7" fmla="*/ 21600 w 21600"/>
                <a:gd name="connsiteY7" fmla="*/ 21519 h 23557"/>
                <a:gd name="connsiteX8" fmla="*/ 8690 w 21600"/>
                <a:gd name="connsiteY8" fmla="*/ 23557 h 23557"/>
                <a:gd name="connsiteX0-1" fmla="*/ 7770 w 21600"/>
                <a:gd name="connsiteY0-2" fmla="*/ 21519 h 21519"/>
                <a:gd name="connsiteX1-3" fmla="*/ 0 w 21600"/>
                <a:gd name="connsiteY1-4" fmla="*/ 21519 h 21519"/>
                <a:gd name="connsiteX2-5" fmla="*/ 745 w 21600"/>
                <a:gd name="connsiteY2-6" fmla="*/ 12132 h 21519"/>
                <a:gd name="connsiteX3-7" fmla="*/ 4557 w 21600"/>
                <a:gd name="connsiteY3-8" fmla="*/ 10885 h 21519"/>
                <a:gd name="connsiteX4-9" fmla="*/ 8782 w 21600"/>
                <a:gd name="connsiteY4-10" fmla="*/ 1 h 21519"/>
                <a:gd name="connsiteX5-11" fmla="*/ 13726 w 21600"/>
                <a:gd name="connsiteY5-12" fmla="*/ 11178 h 21519"/>
                <a:gd name="connsiteX6-13" fmla="*/ 19043 w 21600"/>
                <a:gd name="connsiteY6-14" fmla="*/ 7147 h 21519"/>
                <a:gd name="connsiteX7-15" fmla="*/ 21600 w 21600"/>
                <a:gd name="connsiteY7-16" fmla="*/ 21519 h 21519"/>
                <a:gd name="connsiteX0-17" fmla="*/ 0 w 21600"/>
                <a:gd name="connsiteY0-18" fmla="*/ 21519 h 21519"/>
                <a:gd name="connsiteX1-19" fmla="*/ 745 w 21600"/>
                <a:gd name="connsiteY1-20" fmla="*/ 12132 h 21519"/>
                <a:gd name="connsiteX2-21" fmla="*/ 4557 w 21600"/>
                <a:gd name="connsiteY2-22" fmla="*/ 10885 h 21519"/>
                <a:gd name="connsiteX3-23" fmla="*/ 8782 w 21600"/>
                <a:gd name="connsiteY3-24" fmla="*/ 1 h 21519"/>
                <a:gd name="connsiteX4-25" fmla="*/ 13726 w 21600"/>
                <a:gd name="connsiteY4-26" fmla="*/ 11178 h 21519"/>
                <a:gd name="connsiteX5-27" fmla="*/ 19043 w 21600"/>
                <a:gd name="connsiteY5-28" fmla="*/ 7147 h 21519"/>
                <a:gd name="connsiteX6-29" fmla="*/ 21600 w 21600"/>
                <a:gd name="connsiteY6-30" fmla="*/ 21519 h 2151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21600" h="21519" extrusionOk="0">
                  <a:moveTo>
                    <a:pt x="0" y="21519"/>
                  </a:moveTo>
                  <a:cubicBezTo>
                    <a:pt x="53" y="17915"/>
                    <a:pt x="143" y="14345"/>
                    <a:pt x="745" y="12132"/>
                  </a:cubicBezTo>
                  <a:cubicBezTo>
                    <a:pt x="1347" y="9920"/>
                    <a:pt x="2460" y="9063"/>
                    <a:pt x="4557" y="10885"/>
                  </a:cubicBezTo>
                  <a:cubicBezTo>
                    <a:pt x="4266" y="3514"/>
                    <a:pt x="6464" y="-81"/>
                    <a:pt x="8782" y="1"/>
                  </a:cubicBezTo>
                  <a:cubicBezTo>
                    <a:pt x="11100" y="83"/>
                    <a:pt x="13537" y="3842"/>
                    <a:pt x="13726" y="11178"/>
                  </a:cubicBezTo>
                  <a:cubicBezTo>
                    <a:pt x="14814" y="7849"/>
                    <a:pt x="17234" y="5175"/>
                    <a:pt x="19043" y="7147"/>
                  </a:cubicBezTo>
                  <a:cubicBezTo>
                    <a:pt x="21193" y="9491"/>
                    <a:pt x="21277" y="16976"/>
                    <a:pt x="21600" y="21519"/>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p>
          </p:txBody>
        </p:sp>
      </p:grpSp>
    </p:spTree>
  </p:cSld>
  <p:clrMapOvr>
    <a:masterClrMapping/>
  </p:clrMapOvr>
  <mc:AlternateContent xmlns:mc="http://schemas.openxmlformats.org/markup-compatibility/2006">
    <mc:Choice xmlns:p14="http://schemas.microsoft.com/office/powerpoint/2010/main" Requires="p14">
      <p:transition p14:dur="0" advTm="0"/>
    </mc:Choice>
    <mc:Fallback>
      <p:transition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p:cTn id="7" dur="500" fill="hold"/>
                                        <p:tgtEl>
                                          <p:spTgt spid="35"/>
                                        </p:tgtEl>
                                        <p:attrNameLst>
                                          <p:attrName>ppt_w</p:attrName>
                                        </p:attrNameLst>
                                      </p:cBhvr>
                                      <p:tavLst>
                                        <p:tav tm="0">
                                          <p:val>
                                            <p:fltVal val="0"/>
                                          </p:val>
                                        </p:tav>
                                        <p:tav tm="100000">
                                          <p:val>
                                            <p:strVal val="#ppt_w"/>
                                          </p:val>
                                        </p:tav>
                                      </p:tavLst>
                                    </p:anim>
                                    <p:anim calcmode="lin" valueType="num">
                                      <p:cBhvr>
                                        <p:cTn id="8" dur="500" fill="hold"/>
                                        <p:tgtEl>
                                          <p:spTgt spid="35"/>
                                        </p:tgtEl>
                                        <p:attrNameLst>
                                          <p:attrName>ppt_h</p:attrName>
                                        </p:attrNameLst>
                                      </p:cBhvr>
                                      <p:tavLst>
                                        <p:tav tm="0">
                                          <p:val>
                                            <p:fltVal val="0"/>
                                          </p:val>
                                        </p:tav>
                                        <p:tav tm="100000">
                                          <p:val>
                                            <p:strVal val="#ppt_h"/>
                                          </p:val>
                                        </p:tav>
                                      </p:tavLst>
                                    </p:anim>
                                    <p:animEffect transition="in" filter="fade">
                                      <p:cBhvr>
                                        <p:cTn id="9" dur="500"/>
                                        <p:tgtEl>
                                          <p:spTgt spid="35"/>
                                        </p:tgtEl>
                                      </p:cBhvr>
                                    </p:animEffect>
                                  </p:childTnLst>
                                </p:cTn>
                              </p:par>
                            </p:childTnLst>
                          </p:cTn>
                        </p:par>
                      </p:childTnLst>
                    </p:cTn>
                  </p:par>
                  <p:par>
                    <p:cTn id="10" fill="hold">
                      <p:stCondLst>
                        <p:cond delay="indefinite"/>
                      </p:stCondLst>
                      <p:childTnLst>
                        <p:par>
                          <p:cTn id="11" fill="hold">
                            <p:stCondLst>
                              <p:cond delay="0"/>
                            </p:stCondLst>
                            <p:childTnLst>
                              <p:par>
                                <p:cTn id="12" presetID="11" presetClass="entr" presetSubtype="0" fill="hold" nodeType="clickEffect">
                                  <p:stCondLst>
                                    <p:cond delay="0"/>
                                  </p:stCondLst>
                                  <p:childTnLst>
                                    <p:set>
                                      <p:cBhvr>
                                        <p:cTn id="13" dur="1000">
                                          <p:stCondLst>
                                            <p:cond delay="0"/>
                                          </p:stCondLst>
                                        </p:cTn>
                                        <p:tgtEl>
                                          <p:spTgt spid="131"/>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16"/>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34"/>
                                        </p:tgtEl>
                                        <p:attrNameLst>
                                          <p:attrName>style.visibility</p:attrName>
                                        </p:attrNameLst>
                                      </p:cBhvr>
                                      <p:to>
                                        <p:strVal val="visible"/>
                                      </p:to>
                                    </p:set>
                                    <p:anim calcmode="lin" valueType="num">
                                      <p:cBhvr additive="base">
                                        <p:cTn id="22" dur="500" fill="hold"/>
                                        <p:tgtEl>
                                          <p:spTgt spid="34"/>
                                        </p:tgtEl>
                                        <p:attrNameLst>
                                          <p:attrName>ppt_x</p:attrName>
                                        </p:attrNameLst>
                                      </p:cBhvr>
                                      <p:tavLst>
                                        <p:tav tm="0">
                                          <p:val>
                                            <p:strVal val="#ppt_x"/>
                                          </p:val>
                                        </p:tav>
                                        <p:tav tm="100000">
                                          <p:val>
                                            <p:strVal val="#ppt_x"/>
                                          </p:val>
                                        </p:tav>
                                      </p:tavLst>
                                    </p:anim>
                                    <p:anim calcmode="lin" valueType="num">
                                      <p:cBhvr additive="base">
                                        <p:cTn id="23"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p:bldP spid="116" grpId="1"/>
      <p:bldP spid="34" grpId="0" bldLvl="0" animBg="1"/>
      <p:bldP spid="34" grpId="1"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直线连接符 22"/>
          <p:cNvCxnSpPr/>
          <p:nvPr/>
        </p:nvCxnSpPr>
        <p:spPr>
          <a:xfrm flipH="1">
            <a:off x="7839075" y="5743575"/>
            <a:ext cx="4260215" cy="1035050"/>
          </a:xfrm>
          <a:prstGeom prst="line">
            <a:avLst/>
          </a:prstGeom>
          <a:noFill/>
          <a:ln w="38100" cap="flat">
            <a:solidFill>
              <a:schemeClr val="accent4"/>
            </a:solidFill>
            <a:prstDash val="lgDashDot"/>
            <a:miter lim="400000"/>
          </a:ln>
          <a:effectLst/>
        </p:spPr>
      </p:cxnSp>
      <p:cxnSp>
        <p:nvCxnSpPr>
          <p:cNvPr id="25" name="直线连接符 24"/>
          <p:cNvCxnSpPr/>
          <p:nvPr/>
        </p:nvCxnSpPr>
        <p:spPr>
          <a:xfrm flipH="1">
            <a:off x="245110" y="381000"/>
            <a:ext cx="8395335" cy="0"/>
          </a:xfrm>
          <a:prstGeom prst="line">
            <a:avLst/>
          </a:prstGeom>
          <a:noFill/>
          <a:ln w="38100" cap="flat">
            <a:solidFill>
              <a:schemeClr val="accent4"/>
            </a:solidFill>
            <a:prstDash val="lgDashDot"/>
            <a:miter lim="400000"/>
          </a:ln>
          <a:effectLst/>
        </p:spPr>
      </p:cxnSp>
      <p:grpSp>
        <p:nvGrpSpPr>
          <p:cNvPr id="21" name="组 20"/>
          <p:cNvGrpSpPr/>
          <p:nvPr/>
        </p:nvGrpSpPr>
        <p:grpSpPr>
          <a:xfrm rot="3660000">
            <a:off x="8787051" y="-114319"/>
            <a:ext cx="775336" cy="938951"/>
            <a:chOff x="8012351" y="1936096"/>
            <a:chExt cx="775336" cy="938951"/>
          </a:xfrm>
        </p:grpSpPr>
        <p:sp>
          <p:nvSpPr>
            <p:cNvPr id="6" name="chenying0907 63"/>
            <p:cNvSpPr/>
            <p:nvPr/>
          </p:nvSpPr>
          <p:spPr>
            <a:xfrm>
              <a:off x="8012351" y="1936096"/>
              <a:ext cx="775336" cy="938951"/>
            </a:xfrm>
            <a:custGeom>
              <a:avLst/>
              <a:gdLst/>
              <a:ahLst/>
              <a:cxnLst>
                <a:cxn ang="0">
                  <a:pos x="wd2" y="hd2"/>
                </a:cxn>
                <a:cxn ang="5400000">
                  <a:pos x="wd2" y="hd2"/>
                </a:cxn>
                <a:cxn ang="10800000">
                  <a:pos x="wd2" y="hd2"/>
                </a:cxn>
                <a:cxn ang="16200000">
                  <a:pos x="wd2" y="hd2"/>
                </a:cxn>
              </a:cxnLst>
              <a:rect l="0" t="0" r="r" b="b"/>
              <a:pathLst>
                <a:path w="20272" h="20210" extrusionOk="0">
                  <a:moveTo>
                    <a:pt x="5196" y="0"/>
                  </a:moveTo>
                  <a:cubicBezTo>
                    <a:pt x="-562" y="3892"/>
                    <a:pt x="-1328" y="9064"/>
                    <a:pt x="1882" y="14521"/>
                  </a:cubicBezTo>
                  <a:cubicBezTo>
                    <a:pt x="5509" y="20686"/>
                    <a:pt x="15589" y="21600"/>
                    <a:pt x="20272" y="18419"/>
                  </a:cubicBezTo>
                </a:path>
              </a:pathLst>
            </a:custGeom>
            <a:solidFill>
              <a:srgbClr val="FDD67A"/>
            </a:solid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p>
          </p:txBody>
        </p:sp>
        <p:sp>
          <p:nvSpPr>
            <p:cNvPr id="12" name="chenying0907 69"/>
            <p:cNvSpPr/>
            <p:nvPr/>
          </p:nvSpPr>
          <p:spPr>
            <a:xfrm>
              <a:off x="8171505" y="2254404"/>
              <a:ext cx="248368" cy="344488"/>
            </a:xfrm>
            <a:custGeom>
              <a:avLst/>
              <a:gdLst/>
              <a:ahLst/>
              <a:cxnLst>
                <a:cxn ang="0">
                  <a:pos x="wd2" y="hd2"/>
                </a:cxn>
                <a:cxn ang="5400000">
                  <a:pos x="wd2" y="hd2"/>
                </a:cxn>
                <a:cxn ang="10800000">
                  <a:pos x="wd2" y="hd2"/>
                </a:cxn>
                <a:cxn ang="16200000">
                  <a:pos x="wd2" y="hd2"/>
                </a:cxn>
              </a:cxnLst>
              <a:rect l="0" t="0" r="r" b="b"/>
              <a:pathLst>
                <a:path w="21600" h="21336" extrusionOk="0">
                  <a:moveTo>
                    <a:pt x="3804" y="0"/>
                  </a:moveTo>
                  <a:cubicBezTo>
                    <a:pt x="1682" y="2528"/>
                    <a:pt x="720" y="6989"/>
                    <a:pt x="0" y="9644"/>
                  </a:cubicBezTo>
                  <a:cubicBezTo>
                    <a:pt x="3959" y="9042"/>
                    <a:pt x="9361" y="10535"/>
                    <a:pt x="13386" y="9998"/>
                  </a:cubicBezTo>
                  <a:cubicBezTo>
                    <a:pt x="11808" y="13338"/>
                    <a:pt x="13382" y="17337"/>
                    <a:pt x="10481" y="20910"/>
                  </a:cubicBezTo>
                  <a:cubicBezTo>
                    <a:pt x="13735" y="21163"/>
                    <a:pt x="18256" y="21600"/>
                    <a:pt x="21600" y="21123"/>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p>
          </p:txBody>
        </p:sp>
      </p:grpSp>
      <p:sp>
        <p:nvSpPr>
          <p:cNvPr id="22" name="文本框 21"/>
          <p:cNvSpPr txBox="1"/>
          <p:nvPr/>
        </p:nvSpPr>
        <p:spPr>
          <a:xfrm>
            <a:off x="245110" y="521335"/>
            <a:ext cx="8557895" cy="1814830"/>
          </a:xfrm>
          <a:prstGeom prst="rect">
            <a:avLst/>
          </a:prstGeom>
          <a:noFill/>
        </p:spPr>
        <p:txBody>
          <a:bodyPr wrap="square" rtlCol="0">
            <a:spAutoFit/>
          </a:bodyPr>
          <a:p>
            <a:r>
              <a:rPr sz="2800"/>
              <a:t>Naji happens after the matchmaker takes back the woman's name and eight characters. If divining an </a:t>
            </a:r>
            <a:r>
              <a:rPr lang="en-US" sz="2800"/>
              <a:t>lucky</a:t>
            </a:r>
            <a:r>
              <a:rPr sz="2800"/>
              <a:t> </a:t>
            </a:r>
            <a:r>
              <a:rPr lang="en-US" sz="2800"/>
              <a:t>portent</a:t>
            </a:r>
            <a:r>
              <a:rPr sz="2800"/>
              <a:t>, the boy's family will inform the girl’s parents and decide to engage the marriage.</a:t>
            </a:r>
            <a:endParaRPr sz="2800"/>
          </a:p>
        </p:txBody>
      </p:sp>
      <p:pic>
        <p:nvPicPr>
          <p:cNvPr id="102" name="图片 101"/>
          <p:cNvPicPr/>
          <p:nvPr/>
        </p:nvPicPr>
        <p:blipFill>
          <a:blip r:embed="rId1" r:link="rId2"/>
          <a:stretch>
            <a:fillRect/>
          </a:stretch>
        </p:blipFill>
        <p:spPr>
          <a:xfrm>
            <a:off x="9060815" y="381000"/>
            <a:ext cx="3131820" cy="2389505"/>
          </a:xfrm>
          <a:prstGeom prst="rect">
            <a:avLst/>
          </a:prstGeom>
          <a:noFill/>
          <a:ln w="9525">
            <a:noFill/>
          </a:ln>
        </p:spPr>
      </p:pic>
      <p:sp>
        <p:nvSpPr>
          <p:cNvPr id="2" name="文本框 1"/>
          <p:cNvSpPr txBox="1"/>
          <p:nvPr/>
        </p:nvSpPr>
        <p:spPr>
          <a:xfrm>
            <a:off x="6708140" y="3132455"/>
            <a:ext cx="5391150" cy="3107690"/>
          </a:xfrm>
          <a:prstGeom prst="rect">
            <a:avLst/>
          </a:prstGeom>
          <a:noFill/>
        </p:spPr>
        <p:txBody>
          <a:bodyPr wrap="square" rtlCol="0">
            <a:spAutoFit/>
          </a:bodyPr>
          <a:p>
            <a:r>
              <a:rPr lang="zh-CN" altLang="en-US" sz="2800"/>
              <a:t>What is more, Na Zheng is an important step when the boy sends </a:t>
            </a:r>
            <a:r>
              <a:rPr lang="en-US" altLang="zh-CN" sz="2800"/>
              <a:t>engagement</a:t>
            </a:r>
            <a:r>
              <a:rPr lang="zh-CN" altLang="en-US" sz="2800"/>
              <a:t> presents to the girl and for courtesy the girl will send back part of the presents such as food and some clothes.</a:t>
            </a:r>
            <a:endParaRPr lang="zh-CN" altLang="en-US" sz="2800"/>
          </a:p>
        </p:txBody>
      </p:sp>
      <p:pic>
        <p:nvPicPr>
          <p:cNvPr id="3" name="图片 2"/>
          <p:cNvPicPr/>
          <p:nvPr/>
        </p:nvPicPr>
        <p:blipFill>
          <a:blip r:embed="rId3" r:link="rId4"/>
          <a:stretch>
            <a:fillRect/>
          </a:stretch>
        </p:blipFill>
        <p:spPr>
          <a:xfrm>
            <a:off x="367030" y="2555240"/>
            <a:ext cx="2779395" cy="2250440"/>
          </a:xfrm>
          <a:prstGeom prst="rect">
            <a:avLst/>
          </a:prstGeom>
          <a:noFill/>
          <a:ln w="9525">
            <a:noFill/>
          </a:ln>
        </p:spPr>
      </p:pic>
      <p:pic>
        <p:nvPicPr>
          <p:cNvPr id="104" name="图片 103"/>
          <p:cNvPicPr/>
          <p:nvPr/>
        </p:nvPicPr>
        <p:blipFill>
          <a:blip r:embed="rId5" r:link="rId6"/>
          <a:stretch>
            <a:fillRect/>
          </a:stretch>
        </p:blipFill>
        <p:spPr>
          <a:xfrm>
            <a:off x="3429000" y="2555240"/>
            <a:ext cx="2997200" cy="2273935"/>
          </a:xfrm>
          <a:prstGeom prst="rect">
            <a:avLst/>
          </a:prstGeom>
          <a:noFill/>
          <a:ln w="9525">
            <a:noFill/>
          </a:ln>
        </p:spPr>
      </p:pic>
      <p:pic>
        <p:nvPicPr>
          <p:cNvPr id="105" name="图片 104"/>
          <p:cNvPicPr/>
          <p:nvPr/>
        </p:nvPicPr>
        <p:blipFill>
          <a:blip r:embed="rId7" r:link="rId8"/>
          <a:stretch>
            <a:fillRect/>
          </a:stretch>
        </p:blipFill>
        <p:spPr>
          <a:xfrm>
            <a:off x="1527810" y="4864735"/>
            <a:ext cx="3397250" cy="1913890"/>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p14:dur="0" advTm="0"/>
    </mc:Choice>
    <mc:Fallback>
      <p:transition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22" presetClass="entr" presetSubtype="2" fill="hold" nodeType="withEffect">
                                  <p:stCondLst>
                                    <p:cond delay="100"/>
                                  </p:stCondLst>
                                  <p:childTnLst>
                                    <p:set>
                                      <p:cBhvr>
                                        <p:cTn id="9" dur="1" fill="hold">
                                          <p:stCondLst>
                                            <p:cond delay="0"/>
                                          </p:stCondLst>
                                        </p:cTn>
                                        <p:tgtEl>
                                          <p:spTgt spid="23"/>
                                        </p:tgtEl>
                                        <p:attrNameLst>
                                          <p:attrName>style.visibility</p:attrName>
                                        </p:attrNameLst>
                                      </p:cBhvr>
                                      <p:to>
                                        <p:strVal val="visible"/>
                                      </p:to>
                                    </p:set>
                                    <p:animEffect transition="in" filter="wipe(right)">
                                      <p:cBhvr>
                                        <p:cTn id="10" dur="500"/>
                                        <p:tgtEl>
                                          <p:spTgt spid="23"/>
                                        </p:tgtEl>
                                      </p:cBhvr>
                                    </p:animEffect>
                                  </p:childTnLst>
                                </p:cTn>
                              </p:par>
                              <p:par>
                                <p:cTn id="11" presetID="22" presetClass="entr" presetSubtype="2" fill="hold" nodeType="withEffect">
                                  <p:stCondLst>
                                    <p:cond delay="100"/>
                                  </p:stCondLst>
                                  <p:childTnLst>
                                    <p:set>
                                      <p:cBhvr>
                                        <p:cTn id="12" dur="1" fill="hold">
                                          <p:stCondLst>
                                            <p:cond delay="0"/>
                                          </p:stCondLst>
                                        </p:cTn>
                                        <p:tgtEl>
                                          <p:spTgt spid="25"/>
                                        </p:tgtEl>
                                        <p:attrNameLst>
                                          <p:attrName>style.visibility</p:attrName>
                                        </p:attrNameLst>
                                      </p:cBhvr>
                                      <p:to>
                                        <p:strVal val="visible"/>
                                      </p:to>
                                    </p:set>
                                    <p:animEffect transition="in" filter="wipe(right)">
                                      <p:cBhvr>
                                        <p:cTn id="13" dur="500"/>
                                        <p:tgtEl>
                                          <p:spTgt spid="25"/>
                                        </p:tgtEl>
                                      </p:cBhvr>
                                    </p:animEffect>
                                  </p:childTnLst>
                                </p:cTn>
                              </p:par>
                            </p:childTnLst>
                          </p:cTn>
                        </p:par>
                      </p:childTnLst>
                    </p:cTn>
                  </p:par>
                  <p:par>
                    <p:cTn id="14" fill="hold">
                      <p:stCondLst>
                        <p:cond delay="indefinite"/>
                      </p:stCondLst>
                      <p:childTnLst>
                        <p:par>
                          <p:cTn id="15" fill="hold">
                            <p:stCondLst>
                              <p:cond delay="0"/>
                            </p:stCondLst>
                            <p:childTnLst>
                              <p:par>
                                <p:cTn id="16" presetID="13" presetClass="entr" presetSubtype="16" fill="hold" nodeType="clickEffect">
                                  <p:stCondLst>
                                    <p:cond delay="0"/>
                                  </p:stCondLst>
                                  <p:childTnLst>
                                    <p:set>
                                      <p:cBhvr>
                                        <p:cTn id="17" dur="1" fill="hold">
                                          <p:stCondLst>
                                            <p:cond delay="0"/>
                                          </p:stCondLst>
                                        </p:cTn>
                                        <p:tgtEl>
                                          <p:spTgt spid="102"/>
                                        </p:tgtEl>
                                        <p:attrNameLst>
                                          <p:attrName>style.visibility</p:attrName>
                                        </p:attrNameLst>
                                      </p:cBhvr>
                                      <p:to>
                                        <p:strVal val="visible"/>
                                      </p:to>
                                    </p:set>
                                    <p:animEffect transition="in" filter="plus(in)">
                                      <p:cBhvr>
                                        <p:cTn id="18" dur="2000"/>
                                        <p:tgtEl>
                                          <p:spTgt spid="102"/>
                                        </p:tgtEl>
                                      </p:cBhvr>
                                    </p:animEffect>
                                  </p:childTnLst>
                                </p:cTn>
                              </p:par>
                            </p:childTnLst>
                          </p:cTn>
                        </p:par>
                      </p:childTnLst>
                    </p:cTn>
                  </p:par>
                  <p:par>
                    <p:cTn id="19" fill="hold">
                      <p:stCondLst>
                        <p:cond delay="indefinite"/>
                      </p:stCondLst>
                      <p:childTnLst>
                        <p:par>
                          <p:cTn id="20" fill="hold">
                            <p:stCondLst>
                              <p:cond delay="0"/>
                            </p:stCondLst>
                            <p:childTnLst>
                              <p:par>
                                <p:cTn id="21" presetID="13" presetClass="entr" presetSubtype="16"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plus(in)">
                                      <p:cBhvr>
                                        <p:cTn id="23" dur="2000"/>
                                        <p:tgtEl>
                                          <p:spTgt spid="22"/>
                                        </p:tgtEl>
                                      </p:cBhvr>
                                    </p:animEffect>
                                  </p:childTnLst>
                                </p:cTn>
                              </p:par>
                            </p:childTnLst>
                          </p:cTn>
                        </p:par>
                      </p:childTnLst>
                    </p:cTn>
                  </p:par>
                  <p:par>
                    <p:cTn id="24" fill="hold">
                      <p:stCondLst>
                        <p:cond delay="indefinite"/>
                      </p:stCondLst>
                      <p:childTnLst>
                        <p:par>
                          <p:cTn id="25" fill="hold">
                            <p:stCondLst>
                              <p:cond delay="0"/>
                            </p:stCondLst>
                            <p:childTnLst>
                              <p:par>
                                <p:cTn id="26" presetID="13" presetClass="entr" presetSubtype="16"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plus(in)">
                                      <p:cBhvr>
                                        <p:cTn id="28" dur="2000"/>
                                        <p:tgtEl>
                                          <p:spTgt spid="2"/>
                                        </p:tgtEl>
                                      </p:cBhvr>
                                    </p:animEffect>
                                  </p:childTnLst>
                                </p:cTn>
                              </p:par>
                            </p:childTnLst>
                          </p:cTn>
                        </p:par>
                      </p:childTnLst>
                    </p:cTn>
                  </p:par>
                  <p:par>
                    <p:cTn id="29" fill="hold">
                      <p:stCondLst>
                        <p:cond delay="indefinite"/>
                      </p:stCondLst>
                      <p:childTnLst>
                        <p:par>
                          <p:cTn id="30" fill="hold">
                            <p:stCondLst>
                              <p:cond delay="0"/>
                            </p:stCondLst>
                            <p:childTnLst>
                              <p:par>
                                <p:cTn id="31" presetID="13" presetClass="entr" presetSubtype="16" fill="hold" nodeType="clickEffect">
                                  <p:stCondLst>
                                    <p:cond delay="0"/>
                                  </p:stCondLst>
                                  <p:childTnLst>
                                    <p:set>
                                      <p:cBhvr>
                                        <p:cTn id="32" dur="1" fill="hold">
                                          <p:stCondLst>
                                            <p:cond delay="0"/>
                                          </p:stCondLst>
                                        </p:cTn>
                                        <p:tgtEl>
                                          <p:spTgt spid="104"/>
                                        </p:tgtEl>
                                        <p:attrNameLst>
                                          <p:attrName>style.visibility</p:attrName>
                                        </p:attrNameLst>
                                      </p:cBhvr>
                                      <p:to>
                                        <p:strVal val="visible"/>
                                      </p:to>
                                    </p:set>
                                    <p:animEffect transition="in" filter="plus(in)">
                                      <p:cBhvr>
                                        <p:cTn id="33" dur="2000"/>
                                        <p:tgtEl>
                                          <p:spTgt spid="104"/>
                                        </p:tgtEl>
                                      </p:cBhvr>
                                    </p:animEffect>
                                  </p:childTnLst>
                                </p:cTn>
                              </p:par>
                            </p:childTnLst>
                          </p:cTn>
                        </p:par>
                      </p:childTnLst>
                    </p:cTn>
                  </p:par>
                  <p:par>
                    <p:cTn id="34" fill="hold">
                      <p:stCondLst>
                        <p:cond delay="indefinite"/>
                      </p:stCondLst>
                      <p:childTnLst>
                        <p:par>
                          <p:cTn id="35" fill="hold">
                            <p:stCondLst>
                              <p:cond delay="0"/>
                            </p:stCondLst>
                            <p:childTnLst>
                              <p:par>
                                <p:cTn id="36" presetID="13" presetClass="entr" presetSubtype="16" fill="hold" nodeType="clickEffect">
                                  <p:stCondLst>
                                    <p:cond delay="0"/>
                                  </p:stCondLst>
                                  <p:childTnLst>
                                    <p:set>
                                      <p:cBhvr>
                                        <p:cTn id="37" dur="1" fill="hold">
                                          <p:stCondLst>
                                            <p:cond delay="0"/>
                                          </p:stCondLst>
                                        </p:cTn>
                                        <p:tgtEl>
                                          <p:spTgt spid="3"/>
                                        </p:tgtEl>
                                        <p:attrNameLst>
                                          <p:attrName>style.visibility</p:attrName>
                                        </p:attrNameLst>
                                      </p:cBhvr>
                                      <p:to>
                                        <p:strVal val="visible"/>
                                      </p:to>
                                    </p:set>
                                    <p:animEffect transition="in" filter="plus(in)">
                                      <p:cBhvr>
                                        <p:cTn id="38" dur="2000"/>
                                        <p:tgtEl>
                                          <p:spTgt spid="3"/>
                                        </p:tgtEl>
                                      </p:cBhvr>
                                    </p:animEffect>
                                  </p:childTnLst>
                                </p:cTn>
                              </p:par>
                            </p:childTnLst>
                          </p:cTn>
                        </p:par>
                      </p:childTnLst>
                    </p:cTn>
                  </p:par>
                  <p:par>
                    <p:cTn id="39" fill="hold">
                      <p:stCondLst>
                        <p:cond delay="indefinite"/>
                      </p:stCondLst>
                      <p:childTnLst>
                        <p:par>
                          <p:cTn id="40" fill="hold">
                            <p:stCondLst>
                              <p:cond delay="0"/>
                            </p:stCondLst>
                            <p:childTnLst>
                              <p:par>
                                <p:cTn id="41" presetID="13" presetClass="entr" presetSubtype="16" fill="hold" nodeType="clickEffect">
                                  <p:stCondLst>
                                    <p:cond delay="0"/>
                                  </p:stCondLst>
                                  <p:childTnLst>
                                    <p:set>
                                      <p:cBhvr>
                                        <p:cTn id="42" dur="1" fill="hold">
                                          <p:stCondLst>
                                            <p:cond delay="0"/>
                                          </p:stCondLst>
                                        </p:cTn>
                                        <p:tgtEl>
                                          <p:spTgt spid="105"/>
                                        </p:tgtEl>
                                        <p:attrNameLst>
                                          <p:attrName>style.visibility</p:attrName>
                                        </p:attrNameLst>
                                      </p:cBhvr>
                                      <p:to>
                                        <p:strVal val="visible"/>
                                      </p:to>
                                    </p:set>
                                    <p:animEffect transition="in" filter="plus(in)">
                                      <p:cBhvr>
                                        <p:cTn id="43" dur="2000"/>
                                        <p:tgtEl>
                                          <p:spTgt spid="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2" grpId="1"/>
      <p:bldP spid="2" grpId="0"/>
      <p:bldP spid="2"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p:cNvSpPr txBox="1"/>
          <p:nvPr/>
        </p:nvSpPr>
        <p:spPr>
          <a:xfrm>
            <a:off x="2125980" y="3703320"/>
            <a:ext cx="7842250" cy="645160"/>
          </a:xfrm>
          <a:prstGeom prst="rect">
            <a:avLst/>
          </a:prstGeom>
          <a:noFill/>
        </p:spPr>
        <p:txBody>
          <a:bodyPr wrap="square" rtlCol="0">
            <a:spAutoFit/>
          </a:bodyPr>
          <a:lstStyle/>
          <a:p>
            <a:pPr algn="ctr"/>
            <a:r>
              <a:rPr lang="zh-CN" altLang="en-US" sz="3600">
                <a:sym typeface="+mn-ea"/>
              </a:rPr>
              <a:t>Na Zheng</a:t>
            </a:r>
            <a:endParaRPr kumimoji="1" sz="3600">
              <a:solidFill>
                <a:schemeClr val="tx2">
                  <a:lumMod val="75000"/>
                </a:schemeClr>
              </a:solidFill>
              <a:latin typeface="DFPShaoNvW5-GB" charset="-122"/>
              <a:ea typeface="DFPShaoNvW5-GB" charset="-122"/>
              <a:cs typeface="DFPShaoNvW5-GB" charset="-122"/>
              <a:sym typeface="+mn-ea"/>
            </a:endParaRPr>
          </a:p>
        </p:txBody>
      </p:sp>
      <p:grpSp>
        <p:nvGrpSpPr>
          <p:cNvPr id="11" name="Group 70"/>
          <p:cNvGrpSpPr/>
          <p:nvPr/>
        </p:nvGrpSpPr>
        <p:grpSpPr>
          <a:xfrm>
            <a:off x="1798278" y="-226774"/>
            <a:ext cx="8602626" cy="8079856"/>
            <a:chOff x="0" y="0"/>
            <a:chExt cx="2335459" cy="2193537"/>
          </a:xfrm>
        </p:grpSpPr>
        <p:sp>
          <p:nvSpPr>
            <p:cNvPr id="12" name="chenying0907 66"/>
            <p:cNvSpPr/>
            <p:nvPr/>
          </p:nvSpPr>
          <p:spPr>
            <a:xfrm>
              <a:off x="88900" y="177800"/>
              <a:ext cx="2125877" cy="1425521"/>
            </a:xfrm>
            <a:custGeom>
              <a:avLst/>
              <a:gdLst/>
              <a:ahLst/>
              <a:cxnLst>
                <a:cxn ang="0">
                  <a:pos x="wd2" y="hd2"/>
                </a:cxn>
                <a:cxn ang="5400000">
                  <a:pos x="wd2" y="hd2"/>
                </a:cxn>
                <a:cxn ang="10800000">
                  <a:pos x="wd2" y="hd2"/>
                </a:cxn>
                <a:cxn ang="16200000">
                  <a:pos x="wd2" y="hd2"/>
                </a:cxn>
              </a:cxnLst>
              <a:rect l="0" t="0" r="r" b="b"/>
              <a:pathLst>
                <a:path w="21339" h="21550" extrusionOk="0">
                  <a:moveTo>
                    <a:pt x="21281" y="131"/>
                  </a:moveTo>
                  <a:cubicBezTo>
                    <a:pt x="20628" y="31"/>
                    <a:pt x="2649" y="215"/>
                    <a:pt x="166" y="0"/>
                  </a:cubicBezTo>
                  <a:cubicBezTo>
                    <a:pt x="70" y="3334"/>
                    <a:pt x="43" y="6398"/>
                    <a:pt x="99" y="9794"/>
                  </a:cubicBezTo>
                  <a:cubicBezTo>
                    <a:pt x="201" y="15985"/>
                    <a:pt x="-129" y="17592"/>
                    <a:pt x="60" y="21542"/>
                  </a:cubicBezTo>
                  <a:cubicBezTo>
                    <a:pt x="1560" y="21600"/>
                    <a:pt x="19091" y="21287"/>
                    <a:pt x="21090" y="21542"/>
                  </a:cubicBezTo>
                  <a:cubicBezTo>
                    <a:pt x="21175" y="18119"/>
                    <a:pt x="21202" y="17551"/>
                    <a:pt x="21175" y="14349"/>
                  </a:cubicBezTo>
                  <a:cubicBezTo>
                    <a:pt x="21134" y="9458"/>
                    <a:pt x="21471" y="5014"/>
                    <a:pt x="21281" y="131"/>
                  </a:cubicBezTo>
                  <a:close/>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sz="1800"/>
            </a:p>
          </p:txBody>
        </p:sp>
        <p:sp>
          <p:nvSpPr>
            <p:cNvPr id="13" name="chenying0907 67"/>
            <p:cNvSpPr/>
            <p:nvPr/>
          </p:nvSpPr>
          <p:spPr>
            <a:xfrm>
              <a:off x="-1" y="0"/>
              <a:ext cx="2335461" cy="184474"/>
            </a:xfrm>
            <a:custGeom>
              <a:avLst/>
              <a:gdLst/>
              <a:ahLst/>
              <a:cxnLst>
                <a:cxn ang="0">
                  <a:pos x="wd2" y="hd2"/>
                </a:cxn>
                <a:cxn ang="5400000">
                  <a:pos x="wd2" y="hd2"/>
                </a:cxn>
                <a:cxn ang="10800000">
                  <a:pos x="wd2" y="hd2"/>
                </a:cxn>
                <a:cxn ang="16200000">
                  <a:pos x="wd2" y="hd2"/>
                </a:cxn>
              </a:cxnLst>
              <a:rect l="0" t="0" r="r" b="b"/>
              <a:pathLst>
                <a:path w="21311" h="19061" extrusionOk="0">
                  <a:moveTo>
                    <a:pt x="902" y="18172"/>
                  </a:moveTo>
                  <a:cubicBezTo>
                    <a:pt x="357" y="17727"/>
                    <a:pt x="-200" y="12317"/>
                    <a:pt x="71" y="5707"/>
                  </a:cubicBezTo>
                  <a:cubicBezTo>
                    <a:pt x="379" y="-1823"/>
                    <a:pt x="1461" y="270"/>
                    <a:pt x="2010" y="259"/>
                  </a:cubicBezTo>
                  <a:cubicBezTo>
                    <a:pt x="7486" y="145"/>
                    <a:pt x="12959" y="733"/>
                    <a:pt x="18433" y="1907"/>
                  </a:cubicBezTo>
                  <a:cubicBezTo>
                    <a:pt x="19405" y="2115"/>
                    <a:pt x="21400" y="-2382"/>
                    <a:pt x="21308" y="14217"/>
                  </a:cubicBezTo>
                  <a:cubicBezTo>
                    <a:pt x="21311" y="19032"/>
                    <a:pt x="20486" y="19218"/>
                    <a:pt x="19999" y="19008"/>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sz="1800"/>
            </a:p>
          </p:txBody>
        </p:sp>
        <p:sp>
          <p:nvSpPr>
            <p:cNvPr id="14" name="chenying0907 68"/>
            <p:cNvSpPr/>
            <p:nvPr/>
          </p:nvSpPr>
          <p:spPr>
            <a:xfrm>
              <a:off x="1130300" y="1600199"/>
              <a:ext cx="16672" cy="335486"/>
            </a:xfrm>
            <a:custGeom>
              <a:avLst/>
              <a:gdLst/>
              <a:ahLst/>
              <a:cxnLst>
                <a:cxn ang="0">
                  <a:pos x="wd2" y="hd2"/>
                </a:cxn>
                <a:cxn ang="5400000">
                  <a:pos x="wd2" y="hd2"/>
                </a:cxn>
                <a:cxn ang="10800000">
                  <a:pos x="wd2" y="hd2"/>
                </a:cxn>
                <a:cxn ang="16200000">
                  <a:pos x="wd2" y="hd2"/>
                </a:cxn>
              </a:cxnLst>
              <a:rect l="0" t="0" r="r" b="b"/>
              <a:pathLst>
                <a:path w="16358" h="19845" extrusionOk="0">
                  <a:moveTo>
                    <a:pt x="0" y="0"/>
                  </a:moveTo>
                  <a:cubicBezTo>
                    <a:pt x="21600" y="4703"/>
                    <a:pt x="13319" y="10461"/>
                    <a:pt x="16331" y="15310"/>
                  </a:cubicBezTo>
                  <a:cubicBezTo>
                    <a:pt x="16793" y="16055"/>
                    <a:pt x="11256" y="21600"/>
                    <a:pt x="11542" y="19282"/>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sz="1800"/>
            </a:p>
          </p:txBody>
        </p:sp>
        <p:sp>
          <p:nvSpPr>
            <p:cNvPr id="15" name="chenying0907 69"/>
            <p:cNvSpPr/>
            <p:nvPr/>
          </p:nvSpPr>
          <p:spPr>
            <a:xfrm>
              <a:off x="990600" y="1955799"/>
              <a:ext cx="284801" cy="237739"/>
            </a:xfrm>
            <a:custGeom>
              <a:avLst/>
              <a:gdLst/>
              <a:ahLst/>
              <a:cxnLst>
                <a:cxn ang="0">
                  <a:pos x="wd2" y="hd2"/>
                </a:cxn>
                <a:cxn ang="5400000">
                  <a:pos x="wd2" y="hd2"/>
                </a:cxn>
                <a:cxn ang="10800000">
                  <a:pos x="wd2" y="hd2"/>
                </a:cxn>
                <a:cxn ang="16200000">
                  <a:pos x="wd2" y="hd2"/>
                </a:cxn>
              </a:cxnLst>
              <a:rect l="0" t="0" r="r" b="b"/>
              <a:pathLst>
                <a:path w="15635" h="17669" extrusionOk="0">
                  <a:moveTo>
                    <a:pt x="13789" y="13529"/>
                  </a:moveTo>
                  <a:cubicBezTo>
                    <a:pt x="19485" y="4044"/>
                    <a:pt x="10745" y="-2666"/>
                    <a:pt x="4561" y="1034"/>
                  </a:cubicBezTo>
                  <a:cubicBezTo>
                    <a:pt x="-65" y="3803"/>
                    <a:pt x="-2115" y="11785"/>
                    <a:pt x="2972" y="15848"/>
                  </a:cubicBezTo>
                  <a:cubicBezTo>
                    <a:pt x="6834" y="18934"/>
                    <a:pt x="11071" y="18055"/>
                    <a:pt x="13789" y="13529"/>
                  </a:cubicBezTo>
                  <a:close/>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sz="1800"/>
            </a:p>
          </p:txBody>
        </p:sp>
      </p:grpSp>
      <p:grpSp>
        <p:nvGrpSpPr>
          <p:cNvPr id="16" name="组 15"/>
          <p:cNvGrpSpPr/>
          <p:nvPr/>
        </p:nvGrpSpPr>
        <p:grpSpPr>
          <a:xfrm>
            <a:off x="4422348" y="1508012"/>
            <a:ext cx="2360904" cy="2195308"/>
            <a:chOff x="4431238" y="1508012"/>
            <a:chExt cx="2360904" cy="2195308"/>
          </a:xfrm>
        </p:grpSpPr>
        <p:sp>
          <p:nvSpPr>
            <p:cNvPr id="17" name="chenying0907 201"/>
            <p:cNvSpPr/>
            <p:nvPr/>
          </p:nvSpPr>
          <p:spPr>
            <a:xfrm>
              <a:off x="4431238" y="1508012"/>
              <a:ext cx="2360904" cy="2195308"/>
            </a:xfrm>
            <a:custGeom>
              <a:avLst/>
              <a:gdLst/>
              <a:ahLst/>
              <a:cxnLst>
                <a:cxn ang="0">
                  <a:pos x="wd2" y="hd2"/>
                </a:cxn>
                <a:cxn ang="5400000">
                  <a:pos x="wd2" y="hd2"/>
                </a:cxn>
                <a:cxn ang="10800000">
                  <a:pos x="wd2" y="hd2"/>
                </a:cxn>
                <a:cxn ang="16200000">
                  <a:pos x="wd2" y="hd2"/>
                </a:cxn>
              </a:cxnLst>
              <a:rect l="0" t="0" r="r" b="b"/>
              <a:pathLst>
                <a:path w="21600" h="21600" extrusionOk="0">
                  <a:moveTo>
                    <a:pt x="21010" y="4955"/>
                  </a:moveTo>
                  <a:cubicBezTo>
                    <a:pt x="18465" y="9425"/>
                    <a:pt x="18297" y="14113"/>
                    <a:pt x="21600" y="18296"/>
                  </a:cubicBezTo>
                  <a:cubicBezTo>
                    <a:pt x="14274" y="17484"/>
                    <a:pt x="12639" y="14333"/>
                    <a:pt x="6691" y="21600"/>
                  </a:cubicBezTo>
                  <a:cubicBezTo>
                    <a:pt x="10802" y="16578"/>
                    <a:pt x="3281" y="10613"/>
                    <a:pt x="0" y="8990"/>
                  </a:cubicBezTo>
                  <a:cubicBezTo>
                    <a:pt x="4976" y="11451"/>
                    <a:pt x="9737" y="4157"/>
                    <a:pt x="10108" y="0"/>
                  </a:cubicBezTo>
                  <a:cubicBezTo>
                    <a:pt x="12265" y="4785"/>
                    <a:pt x="16387" y="6388"/>
                    <a:pt x="21010" y="4955"/>
                  </a:cubicBezTo>
                  <a:close/>
                </a:path>
              </a:pathLst>
            </a:custGeom>
            <a:solidFill>
              <a:srgbClr val="FDD67A"/>
            </a:solidFill>
            <a:ln w="38100">
              <a:solidFill>
                <a:srgbClr val="46537A"/>
              </a:solidFill>
              <a:miter lim="400000"/>
            </a:ln>
          </p:spPr>
          <p:txBody>
            <a:bodyPr lIns="38100" tIns="38100" rIns="38100" bIns="38100" anchor="ctr"/>
            <a:lstStyle/>
            <a:p>
              <a:pPr defTabSz="457200">
                <a:defRPr sz="3000">
                  <a:solidFill>
                    <a:srgbClr val="FFFFFF"/>
                  </a:solidFill>
                  <a:effectLst>
                    <a:outerShdw blurRad="38100" dist="12700" dir="5400000">
                      <a:srgbClr val="000000">
                        <a:alpha val="50000"/>
                      </a:srgbClr>
                    </a:outerShdw>
                  </a:effectLst>
                </a:defRPr>
              </a:pPr>
              <a:endParaRPr sz="1800"/>
            </a:p>
          </p:txBody>
        </p:sp>
        <p:sp>
          <p:nvSpPr>
            <p:cNvPr id="18" name="文本框 17"/>
            <p:cNvSpPr txBox="1"/>
            <p:nvPr/>
          </p:nvSpPr>
          <p:spPr>
            <a:xfrm>
              <a:off x="5473129" y="1833012"/>
              <a:ext cx="690880" cy="1322070"/>
            </a:xfrm>
            <a:prstGeom prst="rect">
              <a:avLst/>
            </a:prstGeom>
            <a:noFill/>
          </p:spPr>
          <p:txBody>
            <a:bodyPr wrap="none" rtlCol="0">
              <a:spAutoFit/>
            </a:bodyPr>
            <a:lstStyle/>
            <a:p>
              <a:pPr algn="r"/>
              <a:r>
                <a:rPr kumimoji="1" lang="en-US" altLang="zh-CN" sz="8000">
                  <a:solidFill>
                    <a:schemeClr val="tx2"/>
                  </a:solidFill>
                  <a:latin typeface="DFPShaoNvW5-GB" charset="-122"/>
                  <a:ea typeface="DFPShaoNvW5-GB" charset="-122"/>
                  <a:cs typeface="DFPShaoNvW5-GB" charset="-122"/>
                </a:rPr>
                <a:t>4</a:t>
              </a:r>
              <a:endParaRPr kumimoji="1" lang="en-US" altLang="zh-CN" sz="8000">
                <a:solidFill>
                  <a:schemeClr val="tx2"/>
                </a:solidFill>
                <a:latin typeface="DFPShaoNvW5-GB" charset="-122"/>
                <a:ea typeface="DFPShaoNvW5-GB" charset="-122"/>
                <a:cs typeface="DFPShaoNvW5-GB" charset="-122"/>
              </a:endParaRPr>
            </a:p>
          </p:txBody>
        </p:sp>
      </p:grpSp>
    </p:spTree>
  </p:cSld>
  <p:clrMapOvr>
    <a:masterClrMapping/>
  </p:clrMapOvr>
  <mc:AlternateContent xmlns:mc="http://schemas.openxmlformats.org/markup-compatibility/2006">
    <mc:Choice xmlns:p14="http://schemas.microsoft.com/office/powerpoint/2010/main" Requires="p14">
      <p:transition p14:dur="0" advTm="0"/>
    </mc:Choice>
    <mc:Fallback>
      <p:transition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ppt_x</p:attrName>
                                        </p:attrNameLst>
                                      </p:cBhvr>
                                      <p:tavLst>
                                        <p:tav tm="0">
                                          <p:val>
                                            <p:strVal val="#ppt_x"/>
                                          </p:val>
                                        </p:tav>
                                        <p:tav tm="100000">
                                          <p:val>
                                            <p:strVal val="#ppt_x"/>
                                          </p:val>
                                        </p:tav>
                                      </p:tavLst>
                                    </p:anim>
                                    <p:anim calcmode="lin" valueType="num">
                                      <p:cBhvr>
                                        <p:cTn id="8" dur="500" fill="hold"/>
                                        <p:tgtEl>
                                          <p:spTgt spid="11"/>
                                        </p:tgtEl>
                                        <p:attrNameLst>
                                          <p:attrName>ppt_y</p:attrName>
                                        </p:attrNameLst>
                                      </p:cBhvr>
                                      <p:tavLst>
                                        <p:tav tm="0">
                                          <p:val>
                                            <p:strVal val="#ppt_y-#ppt_h/2"/>
                                          </p:val>
                                        </p:tav>
                                        <p:tav tm="100000">
                                          <p:val>
                                            <p:strVal val="#ppt_y"/>
                                          </p:val>
                                        </p:tav>
                                      </p:tavLst>
                                    </p:anim>
                                    <p:anim calcmode="lin" valueType="num">
                                      <p:cBhvr>
                                        <p:cTn id="9" dur="500" fill="hold"/>
                                        <p:tgtEl>
                                          <p:spTgt spid="11"/>
                                        </p:tgtEl>
                                        <p:attrNameLst>
                                          <p:attrName>ppt_w</p:attrName>
                                        </p:attrNameLst>
                                      </p:cBhvr>
                                      <p:tavLst>
                                        <p:tav tm="0">
                                          <p:val>
                                            <p:strVal val="#ppt_w"/>
                                          </p:val>
                                        </p:tav>
                                        <p:tav tm="100000">
                                          <p:val>
                                            <p:strVal val="#ppt_w"/>
                                          </p:val>
                                        </p:tav>
                                      </p:tavLst>
                                    </p:anim>
                                    <p:anim calcmode="lin" valueType="num">
                                      <p:cBhvr>
                                        <p:cTn id="10" dur="500" fill="hold"/>
                                        <p:tgtEl>
                                          <p:spTgt spid="11"/>
                                        </p:tgtEl>
                                        <p:attrNameLst>
                                          <p:attrName>ppt_h</p:attrName>
                                        </p:attrNameLst>
                                      </p:cBhvr>
                                      <p:tavLst>
                                        <p:tav tm="0">
                                          <p:val>
                                            <p:fltVal val="0"/>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13" presetClass="entr" presetSubtype="16"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plus(in)">
                                      <p:cBhvr>
                                        <p:cTn id="15" dur="20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13" presetClass="entr" presetSubtype="16"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plus(in)">
                                      <p:cBhvr>
                                        <p:cTn id="20"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直线连接符 22"/>
          <p:cNvCxnSpPr/>
          <p:nvPr/>
        </p:nvCxnSpPr>
        <p:spPr>
          <a:xfrm flipH="1">
            <a:off x="7839075" y="5743575"/>
            <a:ext cx="4260215" cy="1035050"/>
          </a:xfrm>
          <a:prstGeom prst="line">
            <a:avLst/>
          </a:prstGeom>
          <a:noFill/>
          <a:ln w="38100" cap="flat">
            <a:solidFill>
              <a:schemeClr val="accent4"/>
            </a:solidFill>
            <a:prstDash val="lgDashDot"/>
            <a:miter lim="400000"/>
          </a:ln>
          <a:effectLst/>
        </p:spPr>
      </p:cxnSp>
      <p:cxnSp>
        <p:nvCxnSpPr>
          <p:cNvPr id="25" name="直线连接符 24"/>
          <p:cNvCxnSpPr/>
          <p:nvPr/>
        </p:nvCxnSpPr>
        <p:spPr>
          <a:xfrm flipH="1">
            <a:off x="245110" y="381000"/>
            <a:ext cx="8395335" cy="0"/>
          </a:xfrm>
          <a:prstGeom prst="line">
            <a:avLst/>
          </a:prstGeom>
          <a:noFill/>
          <a:ln w="38100" cap="flat">
            <a:solidFill>
              <a:schemeClr val="accent4"/>
            </a:solidFill>
            <a:prstDash val="lgDashDot"/>
            <a:miter lim="400000"/>
          </a:ln>
          <a:effectLst/>
        </p:spPr>
      </p:cxnSp>
      <p:grpSp>
        <p:nvGrpSpPr>
          <p:cNvPr id="21" name="组 20"/>
          <p:cNvGrpSpPr/>
          <p:nvPr/>
        </p:nvGrpSpPr>
        <p:grpSpPr>
          <a:xfrm rot="3660000">
            <a:off x="8787051" y="-114319"/>
            <a:ext cx="775336" cy="938951"/>
            <a:chOff x="8012351" y="1936096"/>
            <a:chExt cx="775336" cy="938951"/>
          </a:xfrm>
        </p:grpSpPr>
        <p:sp>
          <p:nvSpPr>
            <p:cNvPr id="6" name="chenying0907 63"/>
            <p:cNvSpPr/>
            <p:nvPr/>
          </p:nvSpPr>
          <p:spPr>
            <a:xfrm>
              <a:off x="8012351" y="1936096"/>
              <a:ext cx="775336" cy="938951"/>
            </a:xfrm>
            <a:custGeom>
              <a:avLst/>
              <a:gdLst/>
              <a:ahLst/>
              <a:cxnLst>
                <a:cxn ang="0">
                  <a:pos x="wd2" y="hd2"/>
                </a:cxn>
                <a:cxn ang="5400000">
                  <a:pos x="wd2" y="hd2"/>
                </a:cxn>
                <a:cxn ang="10800000">
                  <a:pos x="wd2" y="hd2"/>
                </a:cxn>
                <a:cxn ang="16200000">
                  <a:pos x="wd2" y="hd2"/>
                </a:cxn>
              </a:cxnLst>
              <a:rect l="0" t="0" r="r" b="b"/>
              <a:pathLst>
                <a:path w="20272" h="20210" extrusionOk="0">
                  <a:moveTo>
                    <a:pt x="5196" y="0"/>
                  </a:moveTo>
                  <a:cubicBezTo>
                    <a:pt x="-562" y="3892"/>
                    <a:pt x="-1328" y="9064"/>
                    <a:pt x="1882" y="14521"/>
                  </a:cubicBezTo>
                  <a:cubicBezTo>
                    <a:pt x="5509" y="20686"/>
                    <a:pt x="15589" y="21600"/>
                    <a:pt x="20272" y="18419"/>
                  </a:cubicBezTo>
                </a:path>
              </a:pathLst>
            </a:custGeom>
            <a:solidFill>
              <a:srgbClr val="FDD67A"/>
            </a:solid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sz="1800"/>
            </a:p>
          </p:txBody>
        </p:sp>
        <p:sp>
          <p:nvSpPr>
            <p:cNvPr id="12" name="chenying0907 69"/>
            <p:cNvSpPr/>
            <p:nvPr/>
          </p:nvSpPr>
          <p:spPr>
            <a:xfrm>
              <a:off x="8171505" y="2254404"/>
              <a:ext cx="248368" cy="344488"/>
            </a:xfrm>
            <a:custGeom>
              <a:avLst/>
              <a:gdLst/>
              <a:ahLst/>
              <a:cxnLst>
                <a:cxn ang="0">
                  <a:pos x="wd2" y="hd2"/>
                </a:cxn>
                <a:cxn ang="5400000">
                  <a:pos x="wd2" y="hd2"/>
                </a:cxn>
                <a:cxn ang="10800000">
                  <a:pos x="wd2" y="hd2"/>
                </a:cxn>
                <a:cxn ang="16200000">
                  <a:pos x="wd2" y="hd2"/>
                </a:cxn>
              </a:cxnLst>
              <a:rect l="0" t="0" r="r" b="b"/>
              <a:pathLst>
                <a:path w="21600" h="21336" extrusionOk="0">
                  <a:moveTo>
                    <a:pt x="3804" y="0"/>
                  </a:moveTo>
                  <a:cubicBezTo>
                    <a:pt x="1682" y="2528"/>
                    <a:pt x="720" y="6989"/>
                    <a:pt x="0" y="9644"/>
                  </a:cubicBezTo>
                  <a:cubicBezTo>
                    <a:pt x="3959" y="9042"/>
                    <a:pt x="9361" y="10535"/>
                    <a:pt x="13386" y="9998"/>
                  </a:cubicBezTo>
                  <a:cubicBezTo>
                    <a:pt x="11808" y="13338"/>
                    <a:pt x="13382" y="17337"/>
                    <a:pt x="10481" y="20910"/>
                  </a:cubicBezTo>
                  <a:cubicBezTo>
                    <a:pt x="13735" y="21163"/>
                    <a:pt x="18256" y="21600"/>
                    <a:pt x="21600" y="21123"/>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sz="1800"/>
            </a:p>
          </p:txBody>
        </p:sp>
      </p:grpSp>
      <p:sp>
        <p:nvSpPr>
          <p:cNvPr id="22" name="文本框 21"/>
          <p:cNvSpPr txBox="1"/>
          <p:nvPr/>
        </p:nvSpPr>
        <p:spPr>
          <a:xfrm>
            <a:off x="245110" y="521335"/>
            <a:ext cx="8557895" cy="1814830"/>
          </a:xfrm>
          <a:prstGeom prst="rect">
            <a:avLst/>
          </a:prstGeom>
          <a:noFill/>
        </p:spPr>
        <p:txBody>
          <a:bodyPr wrap="square" rtlCol="0">
            <a:spAutoFit/>
          </a:bodyPr>
          <a:p>
            <a:r>
              <a:rPr sz="2800"/>
              <a:t>Nazheng is the ancient marriage custom of Han nationality“ The fourth of the six gifts, also known as "Nacheng", means that a man's Naji gives a bride price to a woman's.</a:t>
            </a:r>
            <a:endParaRPr sz="2800"/>
          </a:p>
        </p:txBody>
      </p:sp>
      <p:pic>
        <p:nvPicPr>
          <p:cNvPr id="112" name="图片 111"/>
          <p:cNvPicPr/>
          <p:nvPr/>
        </p:nvPicPr>
        <p:blipFill>
          <a:blip r:embed="rId1" r:link="rId2"/>
          <a:stretch>
            <a:fillRect/>
          </a:stretch>
        </p:blipFill>
        <p:spPr>
          <a:xfrm>
            <a:off x="9386570" y="307975"/>
            <a:ext cx="2543810" cy="2644140"/>
          </a:xfrm>
          <a:prstGeom prst="rect">
            <a:avLst/>
          </a:prstGeom>
          <a:noFill/>
          <a:ln w="9525">
            <a:noFill/>
          </a:ln>
        </p:spPr>
      </p:pic>
      <p:sp>
        <p:nvSpPr>
          <p:cNvPr id="4" name="文本框 3"/>
          <p:cNvSpPr txBox="1"/>
          <p:nvPr/>
        </p:nvSpPr>
        <p:spPr>
          <a:xfrm>
            <a:off x="6336030" y="2920365"/>
            <a:ext cx="5594350" cy="3415030"/>
          </a:xfrm>
          <a:prstGeom prst="rect">
            <a:avLst/>
          </a:prstGeom>
          <a:noFill/>
        </p:spPr>
        <p:txBody>
          <a:bodyPr wrap="square" rtlCol="0">
            <a:spAutoFit/>
          </a:bodyPr>
          <a:p>
            <a:r>
              <a:rPr lang="zh-CN" altLang="en-US" sz="3600"/>
              <a:t>The completion of acceptance marks the end of the engagement stage and is one of the main signs of the establishment of marriage.</a:t>
            </a:r>
            <a:endParaRPr lang="zh-CN" altLang="en-US" sz="3600"/>
          </a:p>
        </p:txBody>
      </p:sp>
      <p:pic>
        <p:nvPicPr>
          <p:cNvPr id="113" name="图片 112"/>
          <p:cNvPicPr/>
          <p:nvPr/>
        </p:nvPicPr>
        <p:blipFill>
          <a:blip r:embed="rId3" r:link="rId4"/>
          <a:stretch>
            <a:fillRect/>
          </a:stretch>
        </p:blipFill>
        <p:spPr>
          <a:xfrm>
            <a:off x="551815" y="2826385"/>
            <a:ext cx="4057650" cy="3528060"/>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p14:dur="0" advTm="0"/>
    </mc:Choice>
    <mc:Fallback>
      <p:transition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22" presetClass="entr" presetSubtype="2" fill="hold" nodeType="withEffect">
                                  <p:stCondLst>
                                    <p:cond delay="100"/>
                                  </p:stCondLst>
                                  <p:childTnLst>
                                    <p:set>
                                      <p:cBhvr>
                                        <p:cTn id="9" dur="1" fill="hold">
                                          <p:stCondLst>
                                            <p:cond delay="0"/>
                                          </p:stCondLst>
                                        </p:cTn>
                                        <p:tgtEl>
                                          <p:spTgt spid="23"/>
                                        </p:tgtEl>
                                        <p:attrNameLst>
                                          <p:attrName>style.visibility</p:attrName>
                                        </p:attrNameLst>
                                      </p:cBhvr>
                                      <p:to>
                                        <p:strVal val="visible"/>
                                      </p:to>
                                    </p:set>
                                    <p:animEffect transition="in" filter="wipe(right)">
                                      <p:cBhvr>
                                        <p:cTn id="10" dur="500"/>
                                        <p:tgtEl>
                                          <p:spTgt spid="23"/>
                                        </p:tgtEl>
                                      </p:cBhvr>
                                    </p:animEffect>
                                  </p:childTnLst>
                                </p:cTn>
                              </p:par>
                              <p:par>
                                <p:cTn id="11" presetID="22" presetClass="entr" presetSubtype="2" fill="hold" nodeType="withEffect">
                                  <p:stCondLst>
                                    <p:cond delay="100"/>
                                  </p:stCondLst>
                                  <p:childTnLst>
                                    <p:set>
                                      <p:cBhvr>
                                        <p:cTn id="12" dur="1" fill="hold">
                                          <p:stCondLst>
                                            <p:cond delay="0"/>
                                          </p:stCondLst>
                                        </p:cTn>
                                        <p:tgtEl>
                                          <p:spTgt spid="25"/>
                                        </p:tgtEl>
                                        <p:attrNameLst>
                                          <p:attrName>style.visibility</p:attrName>
                                        </p:attrNameLst>
                                      </p:cBhvr>
                                      <p:to>
                                        <p:strVal val="visible"/>
                                      </p:to>
                                    </p:set>
                                    <p:animEffect transition="in" filter="wipe(right)">
                                      <p:cBhvr>
                                        <p:cTn id="13" dur="500"/>
                                        <p:tgtEl>
                                          <p:spTgt spid="25"/>
                                        </p:tgtEl>
                                      </p:cBhvr>
                                    </p:animEffect>
                                  </p:childTnLst>
                                </p:cTn>
                              </p:par>
                            </p:childTnLst>
                          </p:cTn>
                        </p:par>
                      </p:childTnLst>
                    </p:cTn>
                  </p:par>
                  <p:par>
                    <p:cTn id="14" fill="hold">
                      <p:stCondLst>
                        <p:cond delay="indefinite"/>
                      </p:stCondLst>
                      <p:childTnLst>
                        <p:par>
                          <p:cTn id="15" fill="hold">
                            <p:stCondLst>
                              <p:cond delay="0"/>
                            </p:stCondLst>
                            <p:childTnLst>
                              <p:par>
                                <p:cTn id="16" presetID="13" presetClass="entr" presetSubtype="16" fill="hold" grpId="0" nodeType="click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plus(in)">
                                      <p:cBhvr>
                                        <p:cTn id="18" dur="2000"/>
                                        <p:tgtEl>
                                          <p:spTgt spid="22"/>
                                        </p:tgtEl>
                                      </p:cBhvr>
                                    </p:animEffect>
                                  </p:childTnLst>
                                </p:cTn>
                              </p:par>
                            </p:childTnLst>
                          </p:cTn>
                        </p:par>
                      </p:childTnLst>
                    </p:cTn>
                  </p:par>
                  <p:par>
                    <p:cTn id="19" fill="hold">
                      <p:stCondLst>
                        <p:cond delay="indefinite"/>
                      </p:stCondLst>
                      <p:childTnLst>
                        <p:par>
                          <p:cTn id="20" fill="hold">
                            <p:stCondLst>
                              <p:cond delay="0"/>
                            </p:stCondLst>
                            <p:childTnLst>
                              <p:par>
                                <p:cTn id="21" presetID="13" presetClass="entr" presetSubtype="16" fill="hold" nodeType="clickEffect">
                                  <p:stCondLst>
                                    <p:cond delay="0"/>
                                  </p:stCondLst>
                                  <p:childTnLst>
                                    <p:set>
                                      <p:cBhvr>
                                        <p:cTn id="22" dur="1" fill="hold">
                                          <p:stCondLst>
                                            <p:cond delay="0"/>
                                          </p:stCondLst>
                                        </p:cTn>
                                        <p:tgtEl>
                                          <p:spTgt spid="112"/>
                                        </p:tgtEl>
                                        <p:attrNameLst>
                                          <p:attrName>style.visibility</p:attrName>
                                        </p:attrNameLst>
                                      </p:cBhvr>
                                      <p:to>
                                        <p:strVal val="visible"/>
                                      </p:to>
                                    </p:set>
                                    <p:animEffect transition="in" filter="plus(in)">
                                      <p:cBhvr>
                                        <p:cTn id="23" dur="2000"/>
                                        <p:tgtEl>
                                          <p:spTgt spid="112"/>
                                        </p:tgtEl>
                                      </p:cBhvr>
                                    </p:animEffect>
                                  </p:childTnLst>
                                </p:cTn>
                              </p:par>
                            </p:childTnLst>
                          </p:cTn>
                        </p:par>
                      </p:childTnLst>
                    </p:cTn>
                  </p:par>
                  <p:par>
                    <p:cTn id="24" fill="hold">
                      <p:stCondLst>
                        <p:cond delay="indefinite"/>
                      </p:stCondLst>
                      <p:childTnLst>
                        <p:par>
                          <p:cTn id="25" fill="hold">
                            <p:stCondLst>
                              <p:cond delay="0"/>
                            </p:stCondLst>
                            <p:childTnLst>
                              <p:par>
                                <p:cTn id="26" presetID="13" presetClass="entr" presetSubtype="16" fill="hold" nodeType="clickEffect">
                                  <p:stCondLst>
                                    <p:cond delay="0"/>
                                  </p:stCondLst>
                                  <p:childTnLst>
                                    <p:set>
                                      <p:cBhvr>
                                        <p:cTn id="27" dur="1" fill="hold">
                                          <p:stCondLst>
                                            <p:cond delay="0"/>
                                          </p:stCondLst>
                                        </p:cTn>
                                        <p:tgtEl>
                                          <p:spTgt spid="113"/>
                                        </p:tgtEl>
                                        <p:attrNameLst>
                                          <p:attrName>style.visibility</p:attrName>
                                        </p:attrNameLst>
                                      </p:cBhvr>
                                      <p:to>
                                        <p:strVal val="visible"/>
                                      </p:to>
                                    </p:set>
                                    <p:animEffect transition="in" filter="plus(in)">
                                      <p:cBhvr>
                                        <p:cTn id="28" dur="2000"/>
                                        <p:tgtEl>
                                          <p:spTgt spid="113"/>
                                        </p:tgtEl>
                                      </p:cBhvr>
                                    </p:animEffect>
                                  </p:childTnLst>
                                </p:cTn>
                              </p:par>
                            </p:childTnLst>
                          </p:cTn>
                        </p:par>
                      </p:childTnLst>
                    </p:cTn>
                  </p:par>
                  <p:par>
                    <p:cTn id="29" fill="hold">
                      <p:stCondLst>
                        <p:cond delay="indefinite"/>
                      </p:stCondLst>
                      <p:childTnLst>
                        <p:par>
                          <p:cTn id="30" fill="hold">
                            <p:stCondLst>
                              <p:cond delay="0"/>
                            </p:stCondLst>
                            <p:childTnLst>
                              <p:par>
                                <p:cTn id="31" presetID="13" presetClass="entr" presetSubtype="16" fill="hold" grpId="0"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plus(in)">
                                      <p:cBhvr>
                                        <p:cTn id="3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2" grpId="1"/>
      <p:bldP spid="4" grpId="0"/>
      <p:bldP spid="4"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p:cNvSpPr txBox="1"/>
          <p:nvPr/>
        </p:nvSpPr>
        <p:spPr>
          <a:xfrm>
            <a:off x="2125980" y="3703320"/>
            <a:ext cx="7842250" cy="645160"/>
          </a:xfrm>
          <a:prstGeom prst="rect">
            <a:avLst/>
          </a:prstGeom>
          <a:noFill/>
        </p:spPr>
        <p:txBody>
          <a:bodyPr wrap="square" rtlCol="0">
            <a:spAutoFit/>
          </a:bodyPr>
          <a:lstStyle/>
          <a:p>
            <a:pPr algn="ctr"/>
            <a:r>
              <a:rPr kumimoji="1" sz="3600">
                <a:solidFill>
                  <a:schemeClr val="tx2">
                    <a:lumMod val="75000"/>
                  </a:schemeClr>
                </a:solidFill>
                <a:latin typeface="DFPShaoNvW5-GB" charset="-122"/>
                <a:ea typeface="DFPShaoNvW5-GB" charset="-122"/>
                <a:cs typeface="DFPShaoNvW5-GB" charset="-122"/>
                <a:sym typeface="+mn-ea"/>
              </a:rPr>
              <a:t>Qing Qi</a:t>
            </a:r>
            <a:endParaRPr kumimoji="1" sz="3600">
              <a:solidFill>
                <a:schemeClr val="tx2">
                  <a:lumMod val="75000"/>
                </a:schemeClr>
              </a:solidFill>
              <a:latin typeface="DFPShaoNvW5-GB" charset="-122"/>
              <a:ea typeface="DFPShaoNvW5-GB" charset="-122"/>
              <a:cs typeface="DFPShaoNvW5-GB" charset="-122"/>
              <a:sym typeface="+mn-ea"/>
            </a:endParaRPr>
          </a:p>
        </p:txBody>
      </p:sp>
      <p:grpSp>
        <p:nvGrpSpPr>
          <p:cNvPr id="11" name="Group 70"/>
          <p:cNvGrpSpPr/>
          <p:nvPr/>
        </p:nvGrpSpPr>
        <p:grpSpPr>
          <a:xfrm>
            <a:off x="1798278" y="-226774"/>
            <a:ext cx="8602626" cy="8079856"/>
            <a:chOff x="0" y="0"/>
            <a:chExt cx="2335459" cy="2193537"/>
          </a:xfrm>
        </p:grpSpPr>
        <p:sp>
          <p:nvSpPr>
            <p:cNvPr id="12" name="chenying0907 66"/>
            <p:cNvSpPr/>
            <p:nvPr/>
          </p:nvSpPr>
          <p:spPr>
            <a:xfrm>
              <a:off x="88900" y="177800"/>
              <a:ext cx="2125877" cy="1425521"/>
            </a:xfrm>
            <a:custGeom>
              <a:avLst/>
              <a:gdLst/>
              <a:ahLst/>
              <a:cxnLst>
                <a:cxn ang="0">
                  <a:pos x="wd2" y="hd2"/>
                </a:cxn>
                <a:cxn ang="5400000">
                  <a:pos x="wd2" y="hd2"/>
                </a:cxn>
                <a:cxn ang="10800000">
                  <a:pos x="wd2" y="hd2"/>
                </a:cxn>
                <a:cxn ang="16200000">
                  <a:pos x="wd2" y="hd2"/>
                </a:cxn>
              </a:cxnLst>
              <a:rect l="0" t="0" r="r" b="b"/>
              <a:pathLst>
                <a:path w="21339" h="21550" extrusionOk="0">
                  <a:moveTo>
                    <a:pt x="21281" y="131"/>
                  </a:moveTo>
                  <a:cubicBezTo>
                    <a:pt x="20628" y="31"/>
                    <a:pt x="2649" y="215"/>
                    <a:pt x="166" y="0"/>
                  </a:cubicBezTo>
                  <a:cubicBezTo>
                    <a:pt x="70" y="3334"/>
                    <a:pt x="43" y="6398"/>
                    <a:pt x="99" y="9794"/>
                  </a:cubicBezTo>
                  <a:cubicBezTo>
                    <a:pt x="201" y="15985"/>
                    <a:pt x="-129" y="17592"/>
                    <a:pt x="60" y="21542"/>
                  </a:cubicBezTo>
                  <a:cubicBezTo>
                    <a:pt x="1560" y="21600"/>
                    <a:pt x="19091" y="21287"/>
                    <a:pt x="21090" y="21542"/>
                  </a:cubicBezTo>
                  <a:cubicBezTo>
                    <a:pt x="21175" y="18119"/>
                    <a:pt x="21202" y="17551"/>
                    <a:pt x="21175" y="14349"/>
                  </a:cubicBezTo>
                  <a:cubicBezTo>
                    <a:pt x="21134" y="9458"/>
                    <a:pt x="21471" y="5014"/>
                    <a:pt x="21281" y="131"/>
                  </a:cubicBezTo>
                  <a:close/>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sz="1800"/>
            </a:p>
          </p:txBody>
        </p:sp>
        <p:sp>
          <p:nvSpPr>
            <p:cNvPr id="13" name="chenying0907 67"/>
            <p:cNvSpPr/>
            <p:nvPr/>
          </p:nvSpPr>
          <p:spPr>
            <a:xfrm>
              <a:off x="-1" y="0"/>
              <a:ext cx="2335461" cy="184474"/>
            </a:xfrm>
            <a:custGeom>
              <a:avLst/>
              <a:gdLst/>
              <a:ahLst/>
              <a:cxnLst>
                <a:cxn ang="0">
                  <a:pos x="wd2" y="hd2"/>
                </a:cxn>
                <a:cxn ang="5400000">
                  <a:pos x="wd2" y="hd2"/>
                </a:cxn>
                <a:cxn ang="10800000">
                  <a:pos x="wd2" y="hd2"/>
                </a:cxn>
                <a:cxn ang="16200000">
                  <a:pos x="wd2" y="hd2"/>
                </a:cxn>
              </a:cxnLst>
              <a:rect l="0" t="0" r="r" b="b"/>
              <a:pathLst>
                <a:path w="21311" h="19061" extrusionOk="0">
                  <a:moveTo>
                    <a:pt x="902" y="18172"/>
                  </a:moveTo>
                  <a:cubicBezTo>
                    <a:pt x="357" y="17727"/>
                    <a:pt x="-200" y="12317"/>
                    <a:pt x="71" y="5707"/>
                  </a:cubicBezTo>
                  <a:cubicBezTo>
                    <a:pt x="379" y="-1823"/>
                    <a:pt x="1461" y="270"/>
                    <a:pt x="2010" y="259"/>
                  </a:cubicBezTo>
                  <a:cubicBezTo>
                    <a:pt x="7486" y="145"/>
                    <a:pt x="12959" y="733"/>
                    <a:pt x="18433" y="1907"/>
                  </a:cubicBezTo>
                  <a:cubicBezTo>
                    <a:pt x="19405" y="2115"/>
                    <a:pt x="21400" y="-2382"/>
                    <a:pt x="21308" y="14217"/>
                  </a:cubicBezTo>
                  <a:cubicBezTo>
                    <a:pt x="21311" y="19032"/>
                    <a:pt x="20486" y="19218"/>
                    <a:pt x="19999" y="19008"/>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sz="1800"/>
            </a:p>
          </p:txBody>
        </p:sp>
        <p:sp>
          <p:nvSpPr>
            <p:cNvPr id="14" name="chenying0907 68"/>
            <p:cNvSpPr/>
            <p:nvPr/>
          </p:nvSpPr>
          <p:spPr>
            <a:xfrm>
              <a:off x="1130300" y="1600199"/>
              <a:ext cx="16672" cy="335486"/>
            </a:xfrm>
            <a:custGeom>
              <a:avLst/>
              <a:gdLst/>
              <a:ahLst/>
              <a:cxnLst>
                <a:cxn ang="0">
                  <a:pos x="wd2" y="hd2"/>
                </a:cxn>
                <a:cxn ang="5400000">
                  <a:pos x="wd2" y="hd2"/>
                </a:cxn>
                <a:cxn ang="10800000">
                  <a:pos x="wd2" y="hd2"/>
                </a:cxn>
                <a:cxn ang="16200000">
                  <a:pos x="wd2" y="hd2"/>
                </a:cxn>
              </a:cxnLst>
              <a:rect l="0" t="0" r="r" b="b"/>
              <a:pathLst>
                <a:path w="16358" h="19845" extrusionOk="0">
                  <a:moveTo>
                    <a:pt x="0" y="0"/>
                  </a:moveTo>
                  <a:cubicBezTo>
                    <a:pt x="21600" y="4703"/>
                    <a:pt x="13319" y="10461"/>
                    <a:pt x="16331" y="15310"/>
                  </a:cubicBezTo>
                  <a:cubicBezTo>
                    <a:pt x="16793" y="16055"/>
                    <a:pt x="11256" y="21600"/>
                    <a:pt x="11542" y="19282"/>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sz="1800"/>
            </a:p>
          </p:txBody>
        </p:sp>
        <p:sp>
          <p:nvSpPr>
            <p:cNvPr id="15" name="chenying0907 69"/>
            <p:cNvSpPr/>
            <p:nvPr/>
          </p:nvSpPr>
          <p:spPr>
            <a:xfrm>
              <a:off x="990600" y="1955799"/>
              <a:ext cx="284801" cy="237739"/>
            </a:xfrm>
            <a:custGeom>
              <a:avLst/>
              <a:gdLst/>
              <a:ahLst/>
              <a:cxnLst>
                <a:cxn ang="0">
                  <a:pos x="wd2" y="hd2"/>
                </a:cxn>
                <a:cxn ang="5400000">
                  <a:pos x="wd2" y="hd2"/>
                </a:cxn>
                <a:cxn ang="10800000">
                  <a:pos x="wd2" y="hd2"/>
                </a:cxn>
                <a:cxn ang="16200000">
                  <a:pos x="wd2" y="hd2"/>
                </a:cxn>
              </a:cxnLst>
              <a:rect l="0" t="0" r="r" b="b"/>
              <a:pathLst>
                <a:path w="15635" h="17669" extrusionOk="0">
                  <a:moveTo>
                    <a:pt x="13789" y="13529"/>
                  </a:moveTo>
                  <a:cubicBezTo>
                    <a:pt x="19485" y="4044"/>
                    <a:pt x="10745" y="-2666"/>
                    <a:pt x="4561" y="1034"/>
                  </a:cubicBezTo>
                  <a:cubicBezTo>
                    <a:pt x="-65" y="3803"/>
                    <a:pt x="-2115" y="11785"/>
                    <a:pt x="2972" y="15848"/>
                  </a:cubicBezTo>
                  <a:cubicBezTo>
                    <a:pt x="6834" y="18934"/>
                    <a:pt x="11071" y="18055"/>
                    <a:pt x="13789" y="13529"/>
                  </a:cubicBezTo>
                  <a:close/>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sz="1800"/>
            </a:p>
          </p:txBody>
        </p:sp>
      </p:grpSp>
      <p:grpSp>
        <p:nvGrpSpPr>
          <p:cNvPr id="16" name="组 15"/>
          <p:cNvGrpSpPr/>
          <p:nvPr/>
        </p:nvGrpSpPr>
        <p:grpSpPr>
          <a:xfrm>
            <a:off x="4422348" y="1508012"/>
            <a:ext cx="2360904" cy="2195308"/>
            <a:chOff x="4431238" y="1508012"/>
            <a:chExt cx="2360904" cy="2195308"/>
          </a:xfrm>
        </p:grpSpPr>
        <p:sp>
          <p:nvSpPr>
            <p:cNvPr id="17" name="chenying0907 201"/>
            <p:cNvSpPr/>
            <p:nvPr/>
          </p:nvSpPr>
          <p:spPr>
            <a:xfrm>
              <a:off x="4431238" y="1508012"/>
              <a:ext cx="2360904" cy="2195308"/>
            </a:xfrm>
            <a:custGeom>
              <a:avLst/>
              <a:gdLst/>
              <a:ahLst/>
              <a:cxnLst>
                <a:cxn ang="0">
                  <a:pos x="wd2" y="hd2"/>
                </a:cxn>
                <a:cxn ang="5400000">
                  <a:pos x="wd2" y="hd2"/>
                </a:cxn>
                <a:cxn ang="10800000">
                  <a:pos x="wd2" y="hd2"/>
                </a:cxn>
                <a:cxn ang="16200000">
                  <a:pos x="wd2" y="hd2"/>
                </a:cxn>
              </a:cxnLst>
              <a:rect l="0" t="0" r="r" b="b"/>
              <a:pathLst>
                <a:path w="21600" h="21600" extrusionOk="0">
                  <a:moveTo>
                    <a:pt x="21010" y="4955"/>
                  </a:moveTo>
                  <a:cubicBezTo>
                    <a:pt x="18465" y="9425"/>
                    <a:pt x="18297" y="14113"/>
                    <a:pt x="21600" y="18296"/>
                  </a:cubicBezTo>
                  <a:cubicBezTo>
                    <a:pt x="14274" y="17484"/>
                    <a:pt x="12639" y="14333"/>
                    <a:pt x="6691" y="21600"/>
                  </a:cubicBezTo>
                  <a:cubicBezTo>
                    <a:pt x="10802" y="16578"/>
                    <a:pt x="3281" y="10613"/>
                    <a:pt x="0" y="8990"/>
                  </a:cubicBezTo>
                  <a:cubicBezTo>
                    <a:pt x="4976" y="11451"/>
                    <a:pt x="9737" y="4157"/>
                    <a:pt x="10108" y="0"/>
                  </a:cubicBezTo>
                  <a:cubicBezTo>
                    <a:pt x="12265" y="4785"/>
                    <a:pt x="16387" y="6388"/>
                    <a:pt x="21010" y="4955"/>
                  </a:cubicBezTo>
                  <a:close/>
                </a:path>
              </a:pathLst>
            </a:custGeom>
            <a:solidFill>
              <a:srgbClr val="FDD67A"/>
            </a:solidFill>
            <a:ln w="38100">
              <a:solidFill>
                <a:srgbClr val="46537A"/>
              </a:solidFill>
              <a:miter lim="400000"/>
            </a:ln>
          </p:spPr>
          <p:txBody>
            <a:bodyPr lIns="38100" tIns="38100" rIns="38100" bIns="38100" anchor="ctr"/>
            <a:lstStyle/>
            <a:p>
              <a:pPr defTabSz="457200">
                <a:defRPr sz="3000">
                  <a:solidFill>
                    <a:srgbClr val="FFFFFF"/>
                  </a:solidFill>
                  <a:effectLst>
                    <a:outerShdw blurRad="38100" dist="12700" dir="5400000">
                      <a:srgbClr val="000000">
                        <a:alpha val="50000"/>
                      </a:srgbClr>
                    </a:outerShdw>
                  </a:effectLst>
                </a:defRPr>
              </a:pPr>
              <a:endParaRPr sz="1800"/>
            </a:p>
          </p:txBody>
        </p:sp>
        <p:sp>
          <p:nvSpPr>
            <p:cNvPr id="18" name="文本框 17"/>
            <p:cNvSpPr txBox="1"/>
            <p:nvPr/>
          </p:nvSpPr>
          <p:spPr>
            <a:xfrm>
              <a:off x="5473129" y="1833012"/>
              <a:ext cx="690880" cy="1322070"/>
            </a:xfrm>
            <a:prstGeom prst="rect">
              <a:avLst/>
            </a:prstGeom>
            <a:noFill/>
          </p:spPr>
          <p:txBody>
            <a:bodyPr wrap="none" rtlCol="0">
              <a:spAutoFit/>
            </a:bodyPr>
            <a:lstStyle/>
            <a:p>
              <a:pPr algn="r"/>
              <a:r>
                <a:rPr kumimoji="1" lang="en-US" altLang="zh-CN" sz="8000">
                  <a:solidFill>
                    <a:schemeClr val="tx2"/>
                  </a:solidFill>
                  <a:latin typeface="DFPShaoNvW5-GB" charset="-122"/>
                  <a:ea typeface="DFPShaoNvW5-GB" charset="-122"/>
                  <a:cs typeface="DFPShaoNvW5-GB" charset="-122"/>
                </a:rPr>
                <a:t>5</a:t>
              </a:r>
              <a:endParaRPr kumimoji="1" lang="en-US" altLang="zh-CN" sz="8000">
                <a:solidFill>
                  <a:schemeClr val="tx2"/>
                </a:solidFill>
                <a:latin typeface="DFPShaoNvW5-GB" charset="-122"/>
                <a:ea typeface="DFPShaoNvW5-GB" charset="-122"/>
                <a:cs typeface="DFPShaoNvW5-GB" charset="-122"/>
              </a:endParaRPr>
            </a:p>
          </p:txBody>
        </p:sp>
      </p:grpSp>
    </p:spTree>
  </p:cSld>
  <p:clrMapOvr>
    <a:masterClrMapping/>
  </p:clrMapOvr>
  <mc:AlternateContent xmlns:mc="http://schemas.openxmlformats.org/markup-compatibility/2006">
    <mc:Choice xmlns:p14="http://schemas.microsoft.com/office/powerpoint/2010/main" Requires="p14">
      <p:transition p14:dur="0" advTm="0"/>
    </mc:Choice>
    <mc:Fallback>
      <p:transition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ppt_x</p:attrName>
                                        </p:attrNameLst>
                                      </p:cBhvr>
                                      <p:tavLst>
                                        <p:tav tm="0">
                                          <p:val>
                                            <p:strVal val="#ppt_x"/>
                                          </p:val>
                                        </p:tav>
                                        <p:tav tm="100000">
                                          <p:val>
                                            <p:strVal val="#ppt_x"/>
                                          </p:val>
                                        </p:tav>
                                      </p:tavLst>
                                    </p:anim>
                                    <p:anim calcmode="lin" valueType="num">
                                      <p:cBhvr>
                                        <p:cTn id="8" dur="500" fill="hold"/>
                                        <p:tgtEl>
                                          <p:spTgt spid="11"/>
                                        </p:tgtEl>
                                        <p:attrNameLst>
                                          <p:attrName>ppt_y</p:attrName>
                                        </p:attrNameLst>
                                      </p:cBhvr>
                                      <p:tavLst>
                                        <p:tav tm="0">
                                          <p:val>
                                            <p:strVal val="#ppt_y-#ppt_h/2"/>
                                          </p:val>
                                        </p:tav>
                                        <p:tav tm="100000">
                                          <p:val>
                                            <p:strVal val="#ppt_y"/>
                                          </p:val>
                                        </p:tav>
                                      </p:tavLst>
                                    </p:anim>
                                    <p:anim calcmode="lin" valueType="num">
                                      <p:cBhvr>
                                        <p:cTn id="9" dur="500" fill="hold"/>
                                        <p:tgtEl>
                                          <p:spTgt spid="11"/>
                                        </p:tgtEl>
                                        <p:attrNameLst>
                                          <p:attrName>ppt_w</p:attrName>
                                        </p:attrNameLst>
                                      </p:cBhvr>
                                      <p:tavLst>
                                        <p:tav tm="0">
                                          <p:val>
                                            <p:strVal val="#ppt_w"/>
                                          </p:val>
                                        </p:tav>
                                        <p:tav tm="100000">
                                          <p:val>
                                            <p:strVal val="#ppt_w"/>
                                          </p:val>
                                        </p:tav>
                                      </p:tavLst>
                                    </p:anim>
                                    <p:anim calcmode="lin" valueType="num">
                                      <p:cBhvr>
                                        <p:cTn id="10" dur="500" fill="hold"/>
                                        <p:tgtEl>
                                          <p:spTgt spid="11"/>
                                        </p:tgtEl>
                                        <p:attrNameLst>
                                          <p:attrName>ppt_h</p:attrName>
                                        </p:attrNameLst>
                                      </p:cBhvr>
                                      <p:tavLst>
                                        <p:tav tm="0">
                                          <p:val>
                                            <p:fltVal val="0"/>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13" presetClass="entr" presetSubtype="16"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plus(in)">
                                      <p:cBhvr>
                                        <p:cTn id="15" dur="20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13" presetClass="entr" presetSubtype="16"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plus(in)">
                                      <p:cBhvr>
                                        <p:cTn id="20"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6" name="组合 5" descr="7b0a202020202274657874626f78223a20227b5c2263617465676f72795f69645c223a31303139382c5c2269645c223a32303334323032337d220a7d0a"/>
          <p:cNvGrpSpPr/>
          <p:nvPr/>
        </p:nvGrpSpPr>
        <p:grpSpPr>
          <a:xfrm>
            <a:off x="4565968" y="233045"/>
            <a:ext cx="5372735" cy="2400300"/>
            <a:chOff x="5370" y="3510"/>
            <a:chExt cx="8461" cy="3780"/>
          </a:xfrm>
        </p:grpSpPr>
        <p:sp>
          <p:nvSpPr>
            <p:cNvPr id="9" name="矩形 8"/>
            <p:cNvSpPr/>
            <p:nvPr/>
          </p:nvSpPr>
          <p:spPr>
            <a:xfrm>
              <a:off x="5370" y="3510"/>
              <a:ext cx="8461" cy="3780"/>
            </a:xfrm>
            <a:prstGeom prst="rect">
              <a:avLst/>
            </a:prstGeom>
            <a:solidFill>
              <a:schemeClr val="bg1"/>
            </a:solidFill>
            <a:ln>
              <a:noFill/>
            </a:ln>
            <a:effectLst>
              <a:outerShdw blurRad="63500" sx="102000" sy="102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a:sym typeface="+mn-ea"/>
              </a:endParaRPr>
            </a:p>
          </p:txBody>
        </p:sp>
        <p:sp>
          <p:nvSpPr>
            <p:cNvPr id="4" name="矩形 3"/>
            <p:cNvSpPr/>
            <p:nvPr/>
          </p:nvSpPr>
          <p:spPr>
            <a:xfrm>
              <a:off x="5370" y="3510"/>
              <a:ext cx="227" cy="3780"/>
            </a:xfrm>
            <a:prstGeom prst="rect">
              <a:avLst/>
            </a:prstGeom>
            <a:solidFill>
              <a:srgbClr val="2F7B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8" name="文本框 7"/>
            <p:cNvSpPr txBox="1"/>
            <p:nvPr/>
          </p:nvSpPr>
          <p:spPr>
            <a:xfrm>
              <a:off x="6029" y="3630"/>
              <a:ext cx="7424" cy="3340"/>
            </a:xfrm>
            <a:prstGeom prst="rect">
              <a:avLst/>
            </a:prstGeom>
            <a:noFill/>
          </p:spPr>
          <p:txBody>
            <a:bodyPr wrap="square" rtlCol="0" anchor="t">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lnSpc>
                  <a:spcPct val="120000"/>
                </a:lnSpc>
              </a:pPr>
              <a:r>
                <a:rPr lang="zh-CN" altLang="en-US" sz="2200">
                  <a:latin typeface="汉仪晓波折纸体简" panose="00020600040101010101" charset="-122"/>
                  <a:ea typeface="汉仪晓波折纸体简" panose="00020600040101010101" charset="-122"/>
                  <a:cs typeface="汉仪晓波折纸体简" panose="00020600040101010101" charset="-122"/>
                </a:rPr>
                <a:t>Qing Qi means that the boy's family choose a </a:t>
              </a:r>
              <a:r>
                <a:rPr lang="en-US" altLang="zh-CN" sz="2200">
                  <a:latin typeface="汉仪晓波折纸体简" panose="00020600040101010101" charset="-122"/>
                  <a:ea typeface="汉仪晓波折纸体简" panose="00020600040101010101" charset="-122"/>
                  <a:cs typeface="汉仪晓波折纸体简" panose="00020600040101010101" charset="-122"/>
                </a:rPr>
                <a:t>lucky</a:t>
              </a:r>
              <a:r>
                <a:rPr lang="zh-CN" altLang="en-US" sz="2200">
                  <a:latin typeface="汉仪晓波折纸体简" panose="00020600040101010101" charset="-122"/>
                  <a:ea typeface="汉仪晓波折纸体简" panose="00020600040101010101" charset="-122"/>
                  <a:cs typeface="汉仪晓波折纸体简" panose="00020600040101010101" charset="-122"/>
                </a:rPr>
                <a:t> day to hold the wedding ceremony and then dispatch the matchmaker to tell the girl’s family.</a:t>
              </a:r>
              <a:endParaRPr lang="zh-CN" altLang="en-US" sz="2200">
                <a:latin typeface="汉仪晓波折纸体简" panose="00020600040101010101" charset="-122"/>
                <a:ea typeface="汉仪晓波折纸体简" panose="00020600040101010101" charset="-122"/>
                <a:cs typeface="汉仪晓波折纸体简" panose="00020600040101010101" charset="-122"/>
              </a:endParaRPr>
            </a:p>
          </p:txBody>
        </p:sp>
        <p:grpSp>
          <p:nvGrpSpPr>
            <p:cNvPr id="5" name="组合 4"/>
            <p:cNvGrpSpPr/>
            <p:nvPr/>
          </p:nvGrpSpPr>
          <p:grpSpPr>
            <a:xfrm>
              <a:off x="13186" y="6652"/>
              <a:ext cx="453" cy="454"/>
              <a:chOff x="13315" y="6781"/>
              <a:chExt cx="403" cy="404"/>
            </a:xfrm>
          </p:grpSpPr>
          <p:sp>
            <p:nvSpPr>
              <p:cNvPr id="7" name="矩形 6"/>
              <p:cNvSpPr/>
              <p:nvPr/>
            </p:nvSpPr>
            <p:spPr>
              <a:xfrm>
                <a:off x="13435" y="6902"/>
                <a:ext cx="283" cy="283"/>
              </a:xfrm>
              <a:prstGeom prst="rect">
                <a:avLst/>
              </a:prstGeom>
              <a:solidFill>
                <a:srgbClr val="8EBC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0" name="矩形 9"/>
              <p:cNvSpPr/>
              <p:nvPr/>
            </p:nvSpPr>
            <p:spPr>
              <a:xfrm>
                <a:off x="13315" y="6781"/>
                <a:ext cx="283" cy="283"/>
              </a:xfrm>
              <a:prstGeom prst="rect">
                <a:avLst/>
              </a:prstGeom>
              <a:solidFill>
                <a:srgbClr val="2F7B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grpSp>
      <p:sp>
        <p:nvSpPr>
          <p:cNvPr id="11" name="文本框 10"/>
          <p:cNvSpPr txBox="1"/>
          <p:nvPr/>
        </p:nvSpPr>
        <p:spPr>
          <a:xfrm>
            <a:off x="293370" y="2633345"/>
            <a:ext cx="3458845" cy="521970"/>
          </a:xfrm>
          <a:prstGeom prst="rect">
            <a:avLst/>
          </a:prstGeom>
          <a:noFill/>
        </p:spPr>
        <p:txBody>
          <a:bodyPr wrap="square" rtlCol="0">
            <a:spAutoFit/>
          </a:bodyPr>
          <a:p>
            <a:r>
              <a:rPr lang="en-US" altLang="zh-CN" sz="2800"/>
              <a:t>Qing Qi</a:t>
            </a:r>
            <a:endParaRPr lang="en-US" altLang="zh-CN" sz="2800"/>
          </a:p>
        </p:txBody>
      </p:sp>
      <p:pic>
        <p:nvPicPr>
          <p:cNvPr id="107" name="图片 106"/>
          <p:cNvPicPr/>
          <p:nvPr/>
        </p:nvPicPr>
        <p:blipFill>
          <a:blip r:embed="rId1" r:link="rId2"/>
          <a:stretch>
            <a:fillRect/>
          </a:stretch>
        </p:blipFill>
        <p:spPr>
          <a:xfrm>
            <a:off x="372110" y="233045"/>
            <a:ext cx="3366770" cy="2374900"/>
          </a:xfrm>
          <a:prstGeom prst="rect">
            <a:avLst/>
          </a:prstGeom>
          <a:noFill/>
          <a:ln w="9525">
            <a:noFill/>
          </a:ln>
        </p:spPr>
      </p:pic>
      <p:pic>
        <p:nvPicPr>
          <p:cNvPr id="108" name="图片 107"/>
          <p:cNvPicPr/>
          <p:nvPr/>
        </p:nvPicPr>
        <p:blipFill>
          <a:blip r:embed="rId3" r:link="rId4"/>
          <a:stretch>
            <a:fillRect/>
          </a:stretch>
        </p:blipFill>
        <p:spPr>
          <a:xfrm>
            <a:off x="207010" y="3495675"/>
            <a:ext cx="2289175" cy="2962275"/>
          </a:xfrm>
          <a:prstGeom prst="rect">
            <a:avLst/>
          </a:prstGeom>
          <a:noFill/>
          <a:ln w="9525">
            <a:noFill/>
          </a:ln>
        </p:spPr>
      </p:pic>
      <p:sp>
        <p:nvSpPr>
          <p:cNvPr id="2" name="右箭头 1"/>
          <p:cNvSpPr/>
          <p:nvPr/>
        </p:nvSpPr>
        <p:spPr>
          <a:xfrm>
            <a:off x="2625090" y="4860290"/>
            <a:ext cx="5878195" cy="485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109" name="图片 108"/>
          <p:cNvPicPr/>
          <p:nvPr/>
        </p:nvPicPr>
        <p:blipFill>
          <a:blip r:embed="rId5" r:link="rId6"/>
          <a:stretch>
            <a:fillRect/>
          </a:stretch>
        </p:blipFill>
        <p:spPr>
          <a:xfrm>
            <a:off x="9268460" y="3260090"/>
            <a:ext cx="2617470" cy="3260725"/>
          </a:xfrm>
          <a:prstGeom prst="rect">
            <a:avLst/>
          </a:prstGeom>
          <a:noFill/>
          <a:ln w="9525">
            <a:noFill/>
          </a:ln>
        </p:spPr>
      </p:pic>
      <p:pic>
        <p:nvPicPr>
          <p:cNvPr id="110" name="图片 109"/>
          <p:cNvPicPr/>
          <p:nvPr/>
        </p:nvPicPr>
        <p:blipFill>
          <a:blip r:embed="rId7" r:link="rId8"/>
          <a:srcRect t="12081" r="34831" b="12647"/>
          <a:stretch>
            <a:fillRect/>
          </a:stretch>
        </p:blipFill>
        <p:spPr>
          <a:xfrm>
            <a:off x="4030980" y="2992755"/>
            <a:ext cx="2305685" cy="1867535"/>
          </a:xfrm>
          <a:prstGeom prst="rect">
            <a:avLst/>
          </a:prstGeom>
          <a:noFill/>
          <a:ln w="9525">
            <a:noFill/>
          </a:ln>
        </p:spPr>
      </p:pic>
      <p:pic>
        <p:nvPicPr>
          <p:cNvPr id="111" name="图片 110"/>
          <p:cNvPicPr/>
          <p:nvPr/>
        </p:nvPicPr>
        <p:blipFill>
          <a:blip r:embed="rId9" r:link="rId10"/>
          <a:srcRect r="2704" b="72352"/>
          <a:stretch>
            <a:fillRect/>
          </a:stretch>
        </p:blipFill>
        <p:spPr>
          <a:xfrm>
            <a:off x="3566160" y="5318760"/>
            <a:ext cx="4149725" cy="1139190"/>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p14:dur="0" advTm="0"/>
    </mc:Choice>
    <mc:Fallback>
      <p:transition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 fill="hold">
                                          <p:stCondLst>
                                            <p:cond delay="0"/>
                                          </p:stCondLst>
                                        </p:cTn>
                                        <p:tgtEl>
                                          <p:spTgt spid="107"/>
                                        </p:tgtEl>
                                        <p:attrNameLst>
                                          <p:attrName>style.visibility</p:attrName>
                                        </p:attrNameLst>
                                      </p:cBhvr>
                                      <p:to>
                                        <p:strVal val="visible"/>
                                      </p:to>
                                    </p:set>
                                    <p:animEffect transition="in" filter="plus(in)">
                                      <p:cBhvr>
                                        <p:cTn id="7" dur="2000"/>
                                        <p:tgtEl>
                                          <p:spTgt spid="107"/>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plus(in)">
                                      <p:cBhvr>
                                        <p:cTn id="12" dur="2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3" presetClass="entr" presetSubtype="16"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plus(in)">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3" presetClass="entr" presetSubtype="16" fill="hold" nodeType="clickEffect">
                                  <p:stCondLst>
                                    <p:cond delay="0"/>
                                  </p:stCondLst>
                                  <p:childTnLst>
                                    <p:set>
                                      <p:cBhvr>
                                        <p:cTn id="21" dur="1" fill="hold">
                                          <p:stCondLst>
                                            <p:cond delay="0"/>
                                          </p:stCondLst>
                                        </p:cTn>
                                        <p:tgtEl>
                                          <p:spTgt spid="108"/>
                                        </p:tgtEl>
                                        <p:attrNameLst>
                                          <p:attrName>style.visibility</p:attrName>
                                        </p:attrNameLst>
                                      </p:cBhvr>
                                      <p:to>
                                        <p:strVal val="visible"/>
                                      </p:to>
                                    </p:set>
                                    <p:animEffect transition="in" filter="plus(in)">
                                      <p:cBhvr>
                                        <p:cTn id="22" dur="2000"/>
                                        <p:tgtEl>
                                          <p:spTgt spid="108"/>
                                        </p:tgtEl>
                                      </p:cBhvr>
                                    </p:animEffect>
                                  </p:childTnLst>
                                </p:cTn>
                              </p:par>
                            </p:childTnLst>
                          </p:cTn>
                        </p:par>
                      </p:childTnLst>
                    </p:cTn>
                  </p:par>
                  <p:par>
                    <p:cTn id="23" fill="hold">
                      <p:stCondLst>
                        <p:cond delay="indefinite"/>
                      </p:stCondLst>
                      <p:childTnLst>
                        <p:par>
                          <p:cTn id="24" fill="hold">
                            <p:stCondLst>
                              <p:cond delay="0"/>
                            </p:stCondLst>
                            <p:childTnLst>
                              <p:par>
                                <p:cTn id="25" presetID="13" presetClass="entr" presetSubtype="16"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plus(in)">
                                      <p:cBhvr>
                                        <p:cTn id="27" dur="20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13" presetClass="entr" presetSubtype="16" fill="hold" nodeType="clickEffect">
                                  <p:stCondLst>
                                    <p:cond delay="0"/>
                                  </p:stCondLst>
                                  <p:childTnLst>
                                    <p:set>
                                      <p:cBhvr>
                                        <p:cTn id="31" dur="1" fill="hold">
                                          <p:stCondLst>
                                            <p:cond delay="0"/>
                                          </p:stCondLst>
                                        </p:cTn>
                                        <p:tgtEl>
                                          <p:spTgt spid="110"/>
                                        </p:tgtEl>
                                        <p:attrNameLst>
                                          <p:attrName>style.visibility</p:attrName>
                                        </p:attrNameLst>
                                      </p:cBhvr>
                                      <p:to>
                                        <p:strVal val="visible"/>
                                      </p:to>
                                    </p:set>
                                    <p:animEffect transition="in" filter="plus(in)">
                                      <p:cBhvr>
                                        <p:cTn id="32" dur="2000"/>
                                        <p:tgtEl>
                                          <p:spTgt spid="110"/>
                                        </p:tgtEl>
                                      </p:cBhvr>
                                    </p:animEffect>
                                  </p:childTnLst>
                                </p:cTn>
                              </p:par>
                            </p:childTnLst>
                          </p:cTn>
                        </p:par>
                      </p:childTnLst>
                    </p:cTn>
                  </p:par>
                  <p:par>
                    <p:cTn id="33" fill="hold">
                      <p:stCondLst>
                        <p:cond delay="indefinite"/>
                      </p:stCondLst>
                      <p:childTnLst>
                        <p:par>
                          <p:cTn id="34" fill="hold">
                            <p:stCondLst>
                              <p:cond delay="0"/>
                            </p:stCondLst>
                            <p:childTnLst>
                              <p:par>
                                <p:cTn id="35" presetID="13" presetClass="entr" presetSubtype="16" fill="hold" nodeType="clickEffect">
                                  <p:stCondLst>
                                    <p:cond delay="0"/>
                                  </p:stCondLst>
                                  <p:childTnLst>
                                    <p:set>
                                      <p:cBhvr>
                                        <p:cTn id="36" dur="1" fill="hold">
                                          <p:stCondLst>
                                            <p:cond delay="0"/>
                                          </p:stCondLst>
                                        </p:cTn>
                                        <p:tgtEl>
                                          <p:spTgt spid="111"/>
                                        </p:tgtEl>
                                        <p:attrNameLst>
                                          <p:attrName>style.visibility</p:attrName>
                                        </p:attrNameLst>
                                      </p:cBhvr>
                                      <p:to>
                                        <p:strVal val="visible"/>
                                      </p:to>
                                    </p:set>
                                    <p:animEffect transition="in" filter="plus(in)">
                                      <p:cBhvr>
                                        <p:cTn id="37" dur="2000"/>
                                        <p:tgtEl>
                                          <p:spTgt spid="111"/>
                                        </p:tgtEl>
                                      </p:cBhvr>
                                    </p:animEffect>
                                  </p:childTnLst>
                                </p:cTn>
                              </p:par>
                            </p:childTnLst>
                          </p:cTn>
                        </p:par>
                      </p:childTnLst>
                    </p:cTn>
                  </p:par>
                  <p:par>
                    <p:cTn id="38" fill="hold">
                      <p:stCondLst>
                        <p:cond delay="indefinite"/>
                      </p:stCondLst>
                      <p:childTnLst>
                        <p:par>
                          <p:cTn id="39" fill="hold">
                            <p:stCondLst>
                              <p:cond delay="0"/>
                            </p:stCondLst>
                            <p:childTnLst>
                              <p:par>
                                <p:cTn id="40" presetID="13" presetClass="entr" presetSubtype="16" fill="hold" nodeType="clickEffect">
                                  <p:stCondLst>
                                    <p:cond delay="0"/>
                                  </p:stCondLst>
                                  <p:childTnLst>
                                    <p:set>
                                      <p:cBhvr>
                                        <p:cTn id="41" dur="1" fill="hold">
                                          <p:stCondLst>
                                            <p:cond delay="0"/>
                                          </p:stCondLst>
                                        </p:cTn>
                                        <p:tgtEl>
                                          <p:spTgt spid="109"/>
                                        </p:tgtEl>
                                        <p:attrNameLst>
                                          <p:attrName>style.visibility</p:attrName>
                                        </p:attrNameLst>
                                      </p:cBhvr>
                                      <p:to>
                                        <p:strVal val="visible"/>
                                      </p:to>
                                    </p:set>
                                    <p:animEffect transition="in" filter="plus(in)">
                                      <p:cBhvr>
                                        <p:cTn id="42" dur="20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P spid="2" grpId="0" animBg="1"/>
      <p:bldP spid="2"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p:cNvSpPr txBox="1"/>
          <p:nvPr/>
        </p:nvSpPr>
        <p:spPr>
          <a:xfrm>
            <a:off x="2125980" y="3703320"/>
            <a:ext cx="7842250" cy="645160"/>
          </a:xfrm>
          <a:prstGeom prst="rect">
            <a:avLst/>
          </a:prstGeom>
          <a:noFill/>
        </p:spPr>
        <p:txBody>
          <a:bodyPr wrap="square" rtlCol="0">
            <a:spAutoFit/>
          </a:bodyPr>
          <a:lstStyle/>
          <a:p>
            <a:pPr algn="ctr"/>
            <a:r>
              <a:rPr lang="zh-CN" altLang="en-US" sz="3600">
                <a:sym typeface="+mn-ea"/>
              </a:rPr>
              <a:t>Qin Ying</a:t>
            </a:r>
            <a:endParaRPr kumimoji="1" sz="3600">
              <a:solidFill>
                <a:schemeClr val="tx2">
                  <a:lumMod val="75000"/>
                </a:schemeClr>
              </a:solidFill>
              <a:latin typeface="DFPShaoNvW5-GB" charset="-122"/>
              <a:ea typeface="DFPShaoNvW5-GB" charset="-122"/>
              <a:cs typeface="DFPShaoNvW5-GB" charset="-122"/>
              <a:sym typeface="+mn-ea"/>
            </a:endParaRPr>
          </a:p>
        </p:txBody>
      </p:sp>
      <p:grpSp>
        <p:nvGrpSpPr>
          <p:cNvPr id="11" name="Group 70"/>
          <p:cNvGrpSpPr/>
          <p:nvPr/>
        </p:nvGrpSpPr>
        <p:grpSpPr>
          <a:xfrm>
            <a:off x="1798278" y="-226774"/>
            <a:ext cx="8602626" cy="8079856"/>
            <a:chOff x="0" y="0"/>
            <a:chExt cx="2335459" cy="2193537"/>
          </a:xfrm>
        </p:grpSpPr>
        <p:sp>
          <p:nvSpPr>
            <p:cNvPr id="12" name="chenying0907 66"/>
            <p:cNvSpPr/>
            <p:nvPr/>
          </p:nvSpPr>
          <p:spPr>
            <a:xfrm>
              <a:off x="88900" y="177800"/>
              <a:ext cx="2125877" cy="1425521"/>
            </a:xfrm>
            <a:custGeom>
              <a:avLst/>
              <a:gdLst/>
              <a:ahLst/>
              <a:cxnLst>
                <a:cxn ang="0">
                  <a:pos x="wd2" y="hd2"/>
                </a:cxn>
                <a:cxn ang="5400000">
                  <a:pos x="wd2" y="hd2"/>
                </a:cxn>
                <a:cxn ang="10800000">
                  <a:pos x="wd2" y="hd2"/>
                </a:cxn>
                <a:cxn ang="16200000">
                  <a:pos x="wd2" y="hd2"/>
                </a:cxn>
              </a:cxnLst>
              <a:rect l="0" t="0" r="r" b="b"/>
              <a:pathLst>
                <a:path w="21339" h="21550" extrusionOk="0">
                  <a:moveTo>
                    <a:pt x="21281" y="131"/>
                  </a:moveTo>
                  <a:cubicBezTo>
                    <a:pt x="20628" y="31"/>
                    <a:pt x="2649" y="215"/>
                    <a:pt x="166" y="0"/>
                  </a:cubicBezTo>
                  <a:cubicBezTo>
                    <a:pt x="70" y="3334"/>
                    <a:pt x="43" y="6398"/>
                    <a:pt x="99" y="9794"/>
                  </a:cubicBezTo>
                  <a:cubicBezTo>
                    <a:pt x="201" y="15985"/>
                    <a:pt x="-129" y="17592"/>
                    <a:pt x="60" y="21542"/>
                  </a:cubicBezTo>
                  <a:cubicBezTo>
                    <a:pt x="1560" y="21600"/>
                    <a:pt x="19091" y="21287"/>
                    <a:pt x="21090" y="21542"/>
                  </a:cubicBezTo>
                  <a:cubicBezTo>
                    <a:pt x="21175" y="18119"/>
                    <a:pt x="21202" y="17551"/>
                    <a:pt x="21175" y="14349"/>
                  </a:cubicBezTo>
                  <a:cubicBezTo>
                    <a:pt x="21134" y="9458"/>
                    <a:pt x="21471" y="5014"/>
                    <a:pt x="21281" y="131"/>
                  </a:cubicBezTo>
                  <a:close/>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sz="1800"/>
            </a:p>
          </p:txBody>
        </p:sp>
        <p:sp>
          <p:nvSpPr>
            <p:cNvPr id="13" name="chenying0907 67"/>
            <p:cNvSpPr/>
            <p:nvPr/>
          </p:nvSpPr>
          <p:spPr>
            <a:xfrm>
              <a:off x="-1" y="0"/>
              <a:ext cx="2335461" cy="184474"/>
            </a:xfrm>
            <a:custGeom>
              <a:avLst/>
              <a:gdLst/>
              <a:ahLst/>
              <a:cxnLst>
                <a:cxn ang="0">
                  <a:pos x="wd2" y="hd2"/>
                </a:cxn>
                <a:cxn ang="5400000">
                  <a:pos x="wd2" y="hd2"/>
                </a:cxn>
                <a:cxn ang="10800000">
                  <a:pos x="wd2" y="hd2"/>
                </a:cxn>
                <a:cxn ang="16200000">
                  <a:pos x="wd2" y="hd2"/>
                </a:cxn>
              </a:cxnLst>
              <a:rect l="0" t="0" r="r" b="b"/>
              <a:pathLst>
                <a:path w="21311" h="19061" extrusionOk="0">
                  <a:moveTo>
                    <a:pt x="902" y="18172"/>
                  </a:moveTo>
                  <a:cubicBezTo>
                    <a:pt x="357" y="17727"/>
                    <a:pt x="-200" y="12317"/>
                    <a:pt x="71" y="5707"/>
                  </a:cubicBezTo>
                  <a:cubicBezTo>
                    <a:pt x="379" y="-1823"/>
                    <a:pt x="1461" y="270"/>
                    <a:pt x="2010" y="259"/>
                  </a:cubicBezTo>
                  <a:cubicBezTo>
                    <a:pt x="7486" y="145"/>
                    <a:pt x="12959" y="733"/>
                    <a:pt x="18433" y="1907"/>
                  </a:cubicBezTo>
                  <a:cubicBezTo>
                    <a:pt x="19405" y="2115"/>
                    <a:pt x="21400" y="-2382"/>
                    <a:pt x="21308" y="14217"/>
                  </a:cubicBezTo>
                  <a:cubicBezTo>
                    <a:pt x="21311" y="19032"/>
                    <a:pt x="20486" y="19218"/>
                    <a:pt x="19999" y="19008"/>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sz="1800"/>
            </a:p>
          </p:txBody>
        </p:sp>
        <p:sp>
          <p:nvSpPr>
            <p:cNvPr id="14" name="chenying0907 68"/>
            <p:cNvSpPr/>
            <p:nvPr/>
          </p:nvSpPr>
          <p:spPr>
            <a:xfrm>
              <a:off x="1130300" y="1600199"/>
              <a:ext cx="16672" cy="335486"/>
            </a:xfrm>
            <a:custGeom>
              <a:avLst/>
              <a:gdLst/>
              <a:ahLst/>
              <a:cxnLst>
                <a:cxn ang="0">
                  <a:pos x="wd2" y="hd2"/>
                </a:cxn>
                <a:cxn ang="5400000">
                  <a:pos x="wd2" y="hd2"/>
                </a:cxn>
                <a:cxn ang="10800000">
                  <a:pos x="wd2" y="hd2"/>
                </a:cxn>
                <a:cxn ang="16200000">
                  <a:pos x="wd2" y="hd2"/>
                </a:cxn>
              </a:cxnLst>
              <a:rect l="0" t="0" r="r" b="b"/>
              <a:pathLst>
                <a:path w="16358" h="19845" extrusionOk="0">
                  <a:moveTo>
                    <a:pt x="0" y="0"/>
                  </a:moveTo>
                  <a:cubicBezTo>
                    <a:pt x="21600" y="4703"/>
                    <a:pt x="13319" y="10461"/>
                    <a:pt x="16331" y="15310"/>
                  </a:cubicBezTo>
                  <a:cubicBezTo>
                    <a:pt x="16793" y="16055"/>
                    <a:pt x="11256" y="21600"/>
                    <a:pt x="11542" y="19282"/>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sz="1800"/>
            </a:p>
          </p:txBody>
        </p:sp>
        <p:sp>
          <p:nvSpPr>
            <p:cNvPr id="15" name="chenying0907 69"/>
            <p:cNvSpPr/>
            <p:nvPr/>
          </p:nvSpPr>
          <p:spPr>
            <a:xfrm>
              <a:off x="990600" y="1955799"/>
              <a:ext cx="284801" cy="237739"/>
            </a:xfrm>
            <a:custGeom>
              <a:avLst/>
              <a:gdLst/>
              <a:ahLst/>
              <a:cxnLst>
                <a:cxn ang="0">
                  <a:pos x="wd2" y="hd2"/>
                </a:cxn>
                <a:cxn ang="5400000">
                  <a:pos x="wd2" y="hd2"/>
                </a:cxn>
                <a:cxn ang="10800000">
                  <a:pos x="wd2" y="hd2"/>
                </a:cxn>
                <a:cxn ang="16200000">
                  <a:pos x="wd2" y="hd2"/>
                </a:cxn>
              </a:cxnLst>
              <a:rect l="0" t="0" r="r" b="b"/>
              <a:pathLst>
                <a:path w="15635" h="17669" extrusionOk="0">
                  <a:moveTo>
                    <a:pt x="13789" y="13529"/>
                  </a:moveTo>
                  <a:cubicBezTo>
                    <a:pt x="19485" y="4044"/>
                    <a:pt x="10745" y="-2666"/>
                    <a:pt x="4561" y="1034"/>
                  </a:cubicBezTo>
                  <a:cubicBezTo>
                    <a:pt x="-65" y="3803"/>
                    <a:pt x="-2115" y="11785"/>
                    <a:pt x="2972" y="15848"/>
                  </a:cubicBezTo>
                  <a:cubicBezTo>
                    <a:pt x="6834" y="18934"/>
                    <a:pt x="11071" y="18055"/>
                    <a:pt x="13789" y="13529"/>
                  </a:cubicBezTo>
                  <a:close/>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sz="1800"/>
            </a:p>
          </p:txBody>
        </p:sp>
      </p:grpSp>
      <p:grpSp>
        <p:nvGrpSpPr>
          <p:cNvPr id="16" name="组 15"/>
          <p:cNvGrpSpPr/>
          <p:nvPr/>
        </p:nvGrpSpPr>
        <p:grpSpPr>
          <a:xfrm>
            <a:off x="4422348" y="1508012"/>
            <a:ext cx="2360904" cy="2195308"/>
            <a:chOff x="4431238" y="1508012"/>
            <a:chExt cx="2360904" cy="2195308"/>
          </a:xfrm>
        </p:grpSpPr>
        <p:sp>
          <p:nvSpPr>
            <p:cNvPr id="17" name="chenying0907 201"/>
            <p:cNvSpPr/>
            <p:nvPr/>
          </p:nvSpPr>
          <p:spPr>
            <a:xfrm>
              <a:off x="4431238" y="1508012"/>
              <a:ext cx="2360904" cy="2195308"/>
            </a:xfrm>
            <a:custGeom>
              <a:avLst/>
              <a:gdLst/>
              <a:ahLst/>
              <a:cxnLst>
                <a:cxn ang="0">
                  <a:pos x="wd2" y="hd2"/>
                </a:cxn>
                <a:cxn ang="5400000">
                  <a:pos x="wd2" y="hd2"/>
                </a:cxn>
                <a:cxn ang="10800000">
                  <a:pos x="wd2" y="hd2"/>
                </a:cxn>
                <a:cxn ang="16200000">
                  <a:pos x="wd2" y="hd2"/>
                </a:cxn>
              </a:cxnLst>
              <a:rect l="0" t="0" r="r" b="b"/>
              <a:pathLst>
                <a:path w="21600" h="21600" extrusionOk="0">
                  <a:moveTo>
                    <a:pt x="21010" y="4955"/>
                  </a:moveTo>
                  <a:cubicBezTo>
                    <a:pt x="18465" y="9425"/>
                    <a:pt x="18297" y="14113"/>
                    <a:pt x="21600" y="18296"/>
                  </a:cubicBezTo>
                  <a:cubicBezTo>
                    <a:pt x="14274" y="17484"/>
                    <a:pt x="12639" y="14333"/>
                    <a:pt x="6691" y="21600"/>
                  </a:cubicBezTo>
                  <a:cubicBezTo>
                    <a:pt x="10802" y="16578"/>
                    <a:pt x="3281" y="10613"/>
                    <a:pt x="0" y="8990"/>
                  </a:cubicBezTo>
                  <a:cubicBezTo>
                    <a:pt x="4976" y="11451"/>
                    <a:pt x="9737" y="4157"/>
                    <a:pt x="10108" y="0"/>
                  </a:cubicBezTo>
                  <a:cubicBezTo>
                    <a:pt x="12265" y="4785"/>
                    <a:pt x="16387" y="6388"/>
                    <a:pt x="21010" y="4955"/>
                  </a:cubicBezTo>
                  <a:close/>
                </a:path>
              </a:pathLst>
            </a:custGeom>
            <a:solidFill>
              <a:srgbClr val="FDD67A"/>
            </a:solidFill>
            <a:ln w="38100">
              <a:solidFill>
                <a:srgbClr val="46537A"/>
              </a:solidFill>
              <a:miter lim="400000"/>
            </a:ln>
          </p:spPr>
          <p:txBody>
            <a:bodyPr lIns="38100" tIns="38100" rIns="38100" bIns="38100" anchor="ctr"/>
            <a:lstStyle/>
            <a:p>
              <a:pPr defTabSz="457200">
                <a:defRPr sz="3000">
                  <a:solidFill>
                    <a:srgbClr val="FFFFFF"/>
                  </a:solidFill>
                  <a:effectLst>
                    <a:outerShdw blurRad="38100" dist="12700" dir="5400000">
                      <a:srgbClr val="000000">
                        <a:alpha val="50000"/>
                      </a:srgbClr>
                    </a:outerShdw>
                  </a:effectLst>
                </a:defRPr>
              </a:pPr>
              <a:endParaRPr sz="1800"/>
            </a:p>
          </p:txBody>
        </p:sp>
        <p:sp>
          <p:nvSpPr>
            <p:cNvPr id="18" name="文本框 17"/>
            <p:cNvSpPr txBox="1"/>
            <p:nvPr/>
          </p:nvSpPr>
          <p:spPr>
            <a:xfrm>
              <a:off x="5473129" y="1833012"/>
              <a:ext cx="690880" cy="1322070"/>
            </a:xfrm>
            <a:prstGeom prst="rect">
              <a:avLst/>
            </a:prstGeom>
            <a:noFill/>
          </p:spPr>
          <p:txBody>
            <a:bodyPr wrap="none" rtlCol="0">
              <a:spAutoFit/>
            </a:bodyPr>
            <a:lstStyle/>
            <a:p>
              <a:pPr algn="r"/>
              <a:r>
                <a:rPr kumimoji="1" lang="en-US" altLang="zh-CN" sz="8000">
                  <a:solidFill>
                    <a:schemeClr val="tx2"/>
                  </a:solidFill>
                  <a:latin typeface="DFPShaoNvW5-GB" charset="-122"/>
                  <a:ea typeface="DFPShaoNvW5-GB" charset="-122"/>
                  <a:cs typeface="DFPShaoNvW5-GB" charset="-122"/>
                </a:rPr>
                <a:t>6</a:t>
              </a:r>
              <a:endParaRPr kumimoji="1" lang="en-US" altLang="zh-CN" sz="8000">
                <a:solidFill>
                  <a:schemeClr val="tx2"/>
                </a:solidFill>
                <a:latin typeface="DFPShaoNvW5-GB" charset="-122"/>
                <a:ea typeface="DFPShaoNvW5-GB" charset="-122"/>
                <a:cs typeface="DFPShaoNvW5-GB" charset="-122"/>
              </a:endParaRPr>
            </a:p>
          </p:txBody>
        </p:sp>
      </p:grpSp>
    </p:spTree>
  </p:cSld>
  <p:clrMapOvr>
    <a:masterClrMapping/>
  </p:clrMapOvr>
  <mc:AlternateContent xmlns:mc="http://schemas.openxmlformats.org/markup-compatibility/2006">
    <mc:Choice xmlns:p14="http://schemas.microsoft.com/office/powerpoint/2010/main" Requires="p14">
      <p:transition p14:dur="0" advTm="0"/>
    </mc:Choice>
    <mc:Fallback>
      <p:transition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ppt_x</p:attrName>
                                        </p:attrNameLst>
                                      </p:cBhvr>
                                      <p:tavLst>
                                        <p:tav tm="0">
                                          <p:val>
                                            <p:strVal val="#ppt_x"/>
                                          </p:val>
                                        </p:tav>
                                        <p:tav tm="100000">
                                          <p:val>
                                            <p:strVal val="#ppt_x"/>
                                          </p:val>
                                        </p:tav>
                                      </p:tavLst>
                                    </p:anim>
                                    <p:anim calcmode="lin" valueType="num">
                                      <p:cBhvr>
                                        <p:cTn id="8" dur="500" fill="hold"/>
                                        <p:tgtEl>
                                          <p:spTgt spid="11"/>
                                        </p:tgtEl>
                                        <p:attrNameLst>
                                          <p:attrName>ppt_y</p:attrName>
                                        </p:attrNameLst>
                                      </p:cBhvr>
                                      <p:tavLst>
                                        <p:tav tm="0">
                                          <p:val>
                                            <p:strVal val="#ppt_y-#ppt_h/2"/>
                                          </p:val>
                                        </p:tav>
                                        <p:tav tm="100000">
                                          <p:val>
                                            <p:strVal val="#ppt_y"/>
                                          </p:val>
                                        </p:tav>
                                      </p:tavLst>
                                    </p:anim>
                                    <p:anim calcmode="lin" valueType="num">
                                      <p:cBhvr>
                                        <p:cTn id="9" dur="500" fill="hold"/>
                                        <p:tgtEl>
                                          <p:spTgt spid="11"/>
                                        </p:tgtEl>
                                        <p:attrNameLst>
                                          <p:attrName>ppt_w</p:attrName>
                                        </p:attrNameLst>
                                      </p:cBhvr>
                                      <p:tavLst>
                                        <p:tav tm="0">
                                          <p:val>
                                            <p:strVal val="#ppt_w"/>
                                          </p:val>
                                        </p:tav>
                                        <p:tav tm="100000">
                                          <p:val>
                                            <p:strVal val="#ppt_w"/>
                                          </p:val>
                                        </p:tav>
                                      </p:tavLst>
                                    </p:anim>
                                    <p:anim calcmode="lin" valueType="num">
                                      <p:cBhvr>
                                        <p:cTn id="10" dur="500" fill="hold"/>
                                        <p:tgtEl>
                                          <p:spTgt spid="11"/>
                                        </p:tgtEl>
                                        <p:attrNameLst>
                                          <p:attrName>ppt_h</p:attrName>
                                        </p:attrNameLst>
                                      </p:cBhvr>
                                      <p:tavLst>
                                        <p:tav tm="0">
                                          <p:val>
                                            <p:fltVal val="0"/>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13" presetClass="entr" presetSubtype="16"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plus(in)">
                                      <p:cBhvr>
                                        <p:cTn id="15" dur="20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13" presetClass="entr" presetSubtype="16"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plus(in)">
                                      <p:cBhvr>
                                        <p:cTn id="20"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 name="图片 113"/>
          <p:cNvPicPr/>
          <p:nvPr/>
        </p:nvPicPr>
        <p:blipFill>
          <a:blip r:embed="rId1" r:link="rId2"/>
          <a:stretch>
            <a:fillRect/>
          </a:stretch>
        </p:blipFill>
        <p:spPr>
          <a:xfrm>
            <a:off x="290195" y="241935"/>
            <a:ext cx="3242945" cy="2284095"/>
          </a:xfrm>
          <a:prstGeom prst="rect">
            <a:avLst/>
          </a:prstGeom>
          <a:noFill/>
          <a:ln w="9525">
            <a:noFill/>
          </a:ln>
        </p:spPr>
      </p:pic>
      <p:sp>
        <p:nvSpPr>
          <p:cNvPr id="11" name="文本框 10"/>
          <p:cNvSpPr txBox="1"/>
          <p:nvPr/>
        </p:nvSpPr>
        <p:spPr>
          <a:xfrm>
            <a:off x="510540" y="2829560"/>
            <a:ext cx="2219960" cy="521970"/>
          </a:xfrm>
          <a:prstGeom prst="rect">
            <a:avLst/>
          </a:prstGeom>
          <a:noFill/>
        </p:spPr>
        <p:txBody>
          <a:bodyPr wrap="square" rtlCol="0" anchor="t">
            <a:spAutoFit/>
          </a:bodyPr>
          <a:p>
            <a:r>
              <a:rPr lang="en-US" altLang="zh-CN" sz="2800"/>
              <a:t>Qin Ying</a:t>
            </a:r>
            <a:endParaRPr lang="en-US" altLang="zh-CN" sz="2800"/>
          </a:p>
        </p:txBody>
      </p:sp>
      <p:grpSp>
        <p:nvGrpSpPr>
          <p:cNvPr id="20" name="组合 19" descr="7b0a202020202274657874626f78223a20227b5c2263617465676f72795f69645c223a31303139382c5c2269645c223a32303334323032337d220a7d0a"/>
          <p:cNvGrpSpPr/>
          <p:nvPr/>
        </p:nvGrpSpPr>
        <p:grpSpPr>
          <a:xfrm>
            <a:off x="4056380" y="3183890"/>
            <a:ext cx="6501015" cy="2400300"/>
            <a:chOff x="5370" y="3510"/>
            <a:chExt cx="8461" cy="3780"/>
          </a:xfrm>
        </p:grpSpPr>
        <p:sp>
          <p:nvSpPr>
            <p:cNvPr id="21" name="矩形 20"/>
            <p:cNvSpPr/>
            <p:nvPr/>
          </p:nvSpPr>
          <p:spPr>
            <a:xfrm>
              <a:off x="5370" y="3510"/>
              <a:ext cx="8461" cy="3780"/>
            </a:xfrm>
            <a:prstGeom prst="rect">
              <a:avLst/>
            </a:prstGeom>
            <a:solidFill>
              <a:schemeClr val="bg1"/>
            </a:solidFill>
            <a:ln>
              <a:noFill/>
            </a:ln>
            <a:effectLst>
              <a:outerShdw blurRad="63500" sx="102000" sy="102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a:sym typeface="+mn-ea"/>
              </a:endParaRPr>
            </a:p>
          </p:txBody>
        </p:sp>
        <p:sp>
          <p:nvSpPr>
            <p:cNvPr id="22" name="矩形 21"/>
            <p:cNvSpPr/>
            <p:nvPr/>
          </p:nvSpPr>
          <p:spPr>
            <a:xfrm>
              <a:off x="5370" y="3510"/>
              <a:ext cx="227" cy="3780"/>
            </a:xfrm>
            <a:prstGeom prst="rect">
              <a:avLst/>
            </a:prstGeom>
            <a:solidFill>
              <a:srgbClr val="2F7B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3" name="文本框 22"/>
            <p:cNvSpPr txBox="1"/>
            <p:nvPr/>
          </p:nvSpPr>
          <p:spPr>
            <a:xfrm>
              <a:off x="5798" y="3899"/>
              <a:ext cx="7955" cy="2061"/>
            </a:xfrm>
            <a:prstGeom prst="rect">
              <a:avLst/>
            </a:prstGeom>
            <a:noFill/>
          </p:spPr>
          <p:txBody>
            <a:bodyPr wrap="square" rtlCol="0" anchor="t">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lnSpc>
                  <a:spcPct val="120000"/>
                </a:lnSpc>
              </a:pPr>
              <a:r>
                <a:rPr sz="2200">
                  <a:latin typeface="汉仪晓波折纸体简" panose="00020600040101010101" charset="-122"/>
                  <a:ea typeface="汉仪晓波折纸体简" panose="00020600040101010101" charset="-122"/>
                  <a:cs typeface="汉仪晓波折纸体简" panose="00020600040101010101" charset="-122"/>
                </a:rPr>
                <a:t>Qin Ying is the last proce</a:t>
              </a:r>
              <a:r>
                <a:rPr lang="en-US" sz="2200">
                  <a:latin typeface="汉仪晓波折纸体简" panose="00020600040101010101" charset="-122"/>
                  <a:ea typeface="汉仪晓波折纸体简" panose="00020600040101010101" charset="-122"/>
                  <a:cs typeface="汉仪晓波折纸体简" panose="00020600040101010101" charset="-122"/>
                </a:rPr>
                <a:t>ss</a:t>
              </a:r>
              <a:r>
                <a:rPr sz="2200">
                  <a:latin typeface="汉仪晓波折纸体简" panose="00020600040101010101" charset="-122"/>
                  <a:ea typeface="汉仪晓波折纸体简" panose="00020600040101010101" charset="-122"/>
                  <a:cs typeface="汉仪晓波折纸体简" panose="00020600040101010101" charset="-122"/>
                </a:rPr>
                <a:t> of the six </a:t>
              </a:r>
              <a:r>
                <a:rPr lang="en-US" sz="2200">
                  <a:latin typeface="汉仪晓波折纸体简" panose="00020600040101010101" charset="-122"/>
                  <a:ea typeface="汉仪晓波折纸体简" panose="00020600040101010101" charset="-122"/>
                  <a:cs typeface="汉仪晓波折纸体简" panose="00020600040101010101" charset="-122"/>
                </a:rPr>
                <a:t>processe</a:t>
              </a:r>
              <a:r>
                <a:rPr sz="2200">
                  <a:latin typeface="汉仪晓波折纸体简" panose="00020600040101010101" charset="-122"/>
                  <a:ea typeface="汉仪晓波折纸体简" panose="00020600040101010101" charset="-122"/>
                  <a:cs typeface="汉仪晓波折纸体简" panose="00020600040101010101" charset="-122"/>
                </a:rPr>
                <a:t>s, that is, the groom goes to the bride's home to take the bride to his home.</a:t>
              </a:r>
              <a:endParaRPr sz="2200">
                <a:latin typeface="汉仪晓波折纸体简" panose="00020600040101010101" charset="-122"/>
                <a:ea typeface="汉仪晓波折纸体简" panose="00020600040101010101" charset="-122"/>
                <a:cs typeface="汉仪晓波折纸体简" panose="00020600040101010101" charset="-122"/>
              </a:endParaRPr>
            </a:p>
          </p:txBody>
        </p:sp>
        <p:grpSp>
          <p:nvGrpSpPr>
            <p:cNvPr id="24" name="组合 23"/>
            <p:cNvGrpSpPr/>
            <p:nvPr/>
          </p:nvGrpSpPr>
          <p:grpSpPr>
            <a:xfrm>
              <a:off x="13186" y="6652"/>
              <a:ext cx="453" cy="454"/>
              <a:chOff x="13315" y="6781"/>
              <a:chExt cx="403" cy="404"/>
            </a:xfrm>
          </p:grpSpPr>
          <p:sp>
            <p:nvSpPr>
              <p:cNvPr id="25" name="矩形 24"/>
              <p:cNvSpPr/>
              <p:nvPr/>
            </p:nvSpPr>
            <p:spPr>
              <a:xfrm>
                <a:off x="13435" y="6902"/>
                <a:ext cx="283" cy="283"/>
              </a:xfrm>
              <a:prstGeom prst="rect">
                <a:avLst/>
              </a:prstGeom>
              <a:solidFill>
                <a:srgbClr val="8EBC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6" name="矩形 25"/>
              <p:cNvSpPr/>
              <p:nvPr/>
            </p:nvSpPr>
            <p:spPr>
              <a:xfrm>
                <a:off x="13315" y="6781"/>
                <a:ext cx="283" cy="283"/>
              </a:xfrm>
              <a:prstGeom prst="rect">
                <a:avLst/>
              </a:prstGeom>
              <a:solidFill>
                <a:srgbClr val="2F7B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grpSp>
    </p:spTree>
  </p:cSld>
  <p:clrMapOvr>
    <a:masterClrMapping/>
  </p:clrMapOvr>
  <mc:AlternateContent xmlns:mc="http://schemas.openxmlformats.org/markup-compatibility/2006">
    <mc:Choice xmlns:p14="http://schemas.microsoft.com/office/powerpoint/2010/main" Requires="p14">
      <p:transition p14:dur="0" advTm="0"/>
    </mc:Choice>
    <mc:Fallback>
      <p:transition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plus(in)">
                                      <p:cBhvr>
                                        <p:cTn id="7" dur="2000"/>
                                        <p:tgtEl>
                                          <p:spTgt spid="114"/>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plus(in)">
                                      <p:cBhvr>
                                        <p:cTn id="12" dur="2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3" presetClass="entr" presetSubtype="16"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plus(in)">
                                      <p:cBhvr>
                                        <p:cTn id="17"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3024505" y="476885"/>
            <a:ext cx="5635625" cy="1014730"/>
          </a:xfrm>
          <a:prstGeom prst="rect">
            <a:avLst/>
          </a:prstGeom>
          <a:noFill/>
        </p:spPr>
        <p:txBody>
          <a:bodyPr wrap="square" rtlCol="0">
            <a:spAutoFit/>
          </a:bodyPr>
          <a:lstStyle/>
          <a:p>
            <a:pPr algn="l"/>
            <a:r>
              <a:rPr kumimoji="1" lang="zh-CN" altLang="en-US" sz="6000">
                <a:solidFill>
                  <a:schemeClr val="tx2">
                    <a:lumMod val="75000"/>
                  </a:schemeClr>
                </a:solidFill>
                <a:latin typeface="DFPShaoNvW5-GB" charset="-122"/>
                <a:ea typeface="DFPShaoNvW5-GB" charset="-122"/>
                <a:cs typeface="DFPShaoNvW5-GB" charset="-122"/>
                <a:sym typeface="+mn-ea"/>
              </a:rPr>
              <a:t>Customs</a:t>
            </a:r>
            <a:endParaRPr kumimoji="1" lang="zh-CN" altLang="en-US" sz="6000">
              <a:solidFill>
                <a:schemeClr val="tx2">
                  <a:lumMod val="75000"/>
                </a:schemeClr>
              </a:solidFill>
              <a:latin typeface="DFPShaoNvW5-GB" charset="-122"/>
              <a:ea typeface="DFPShaoNvW5-GB" charset="-122"/>
              <a:cs typeface="DFPShaoNvW5-GB" charset="-122"/>
              <a:sym typeface="+mn-ea"/>
            </a:endParaRPr>
          </a:p>
        </p:txBody>
      </p:sp>
      <p:grpSp>
        <p:nvGrpSpPr>
          <p:cNvPr id="2" name="组 1"/>
          <p:cNvGrpSpPr/>
          <p:nvPr/>
        </p:nvGrpSpPr>
        <p:grpSpPr>
          <a:xfrm>
            <a:off x="332105" y="151765"/>
            <a:ext cx="2296160" cy="1823085"/>
            <a:chOff x="4431238" y="1508012"/>
            <a:chExt cx="2360904" cy="2195308"/>
          </a:xfrm>
        </p:grpSpPr>
        <p:sp>
          <p:nvSpPr>
            <p:cNvPr id="37" name="chenying0907 201"/>
            <p:cNvSpPr/>
            <p:nvPr/>
          </p:nvSpPr>
          <p:spPr>
            <a:xfrm>
              <a:off x="4431238" y="1508012"/>
              <a:ext cx="2360904" cy="2195308"/>
            </a:xfrm>
            <a:custGeom>
              <a:avLst/>
              <a:gdLst/>
              <a:ahLst/>
              <a:cxnLst>
                <a:cxn ang="0">
                  <a:pos x="wd2" y="hd2"/>
                </a:cxn>
                <a:cxn ang="5400000">
                  <a:pos x="wd2" y="hd2"/>
                </a:cxn>
                <a:cxn ang="10800000">
                  <a:pos x="wd2" y="hd2"/>
                </a:cxn>
                <a:cxn ang="16200000">
                  <a:pos x="wd2" y="hd2"/>
                </a:cxn>
              </a:cxnLst>
              <a:rect l="0" t="0" r="r" b="b"/>
              <a:pathLst>
                <a:path w="21600" h="21600" extrusionOk="0">
                  <a:moveTo>
                    <a:pt x="21010" y="4955"/>
                  </a:moveTo>
                  <a:cubicBezTo>
                    <a:pt x="18465" y="9425"/>
                    <a:pt x="18297" y="14113"/>
                    <a:pt x="21600" y="18296"/>
                  </a:cubicBezTo>
                  <a:cubicBezTo>
                    <a:pt x="14274" y="17484"/>
                    <a:pt x="12639" y="14333"/>
                    <a:pt x="6691" y="21600"/>
                  </a:cubicBezTo>
                  <a:cubicBezTo>
                    <a:pt x="10802" y="16578"/>
                    <a:pt x="3281" y="10613"/>
                    <a:pt x="0" y="8990"/>
                  </a:cubicBezTo>
                  <a:cubicBezTo>
                    <a:pt x="4976" y="11451"/>
                    <a:pt x="9737" y="4157"/>
                    <a:pt x="10108" y="0"/>
                  </a:cubicBezTo>
                  <a:cubicBezTo>
                    <a:pt x="12265" y="4785"/>
                    <a:pt x="16387" y="6388"/>
                    <a:pt x="21010" y="4955"/>
                  </a:cubicBezTo>
                  <a:close/>
                </a:path>
              </a:pathLst>
            </a:custGeom>
            <a:solidFill>
              <a:srgbClr val="FDD67A"/>
            </a:solidFill>
            <a:ln w="38100">
              <a:solidFill>
                <a:srgbClr val="46537A"/>
              </a:solidFill>
              <a:miter lim="400000"/>
            </a:ln>
          </p:spPr>
          <p:txBody>
            <a:bodyPr lIns="38100" tIns="38100" rIns="38100" bIns="38100" anchor="ctr"/>
            <a:lstStyle/>
            <a:p>
              <a:pPr defTabSz="457200">
                <a:defRPr sz="3000">
                  <a:solidFill>
                    <a:srgbClr val="FFFFFF"/>
                  </a:solidFill>
                  <a:effectLst>
                    <a:outerShdw blurRad="38100" dist="12700" dir="5400000">
                      <a:srgbClr val="000000">
                        <a:alpha val="50000"/>
                      </a:srgbClr>
                    </a:outerShdw>
                  </a:effectLst>
                </a:defRPr>
              </a:pPr>
            </a:p>
          </p:txBody>
        </p:sp>
        <p:sp>
          <p:nvSpPr>
            <p:cNvPr id="36" name="文本框 35"/>
            <p:cNvSpPr txBox="1"/>
            <p:nvPr/>
          </p:nvSpPr>
          <p:spPr>
            <a:xfrm>
              <a:off x="5473129" y="1833012"/>
              <a:ext cx="690880" cy="1592000"/>
            </a:xfrm>
            <a:prstGeom prst="rect">
              <a:avLst/>
            </a:prstGeom>
            <a:noFill/>
          </p:spPr>
          <p:txBody>
            <a:bodyPr wrap="square" rtlCol="0">
              <a:spAutoFit/>
            </a:bodyPr>
            <a:lstStyle/>
            <a:p>
              <a:pPr algn="r"/>
              <a:r>
                <a:rPr kumimoji="1" lang="en-US" altLang="zh-CN" sz="8000">
                  <a:solidFill>
                    <a:schemeClr val="tx2"/>
                  </a:solidFill>
                  <a:latin typeface="DFPShaoNvW5-GB" charset="-122"/>
                  <a:ea typeface="DFPShaoNvW5-GB" charset="-122"/>
                  <a:cs typeface="DFPShaoNvW5-GB" charset="-122"/>
                </a:rPr>
                <a:t>2</a:t>
              </a:r>
              <a:endParaRPr kumimoji="1" lang="en-US" altLang="zh-CN" sz="8000">
                <a:solidFill>
                  <a:schemeClr val="tx2"/>
                </a:solidFill>
                <a:latin typeface="DFPShaoNvW5-GB" charset="-122"/>
                <a:ea typeface="DFPShaoNvW5-GB" charset="-122"/>
                <a:cs typeface="DFPShaoNvW5-GB" charset="-122"/>
              </a:endParaRPr>
            </a:p>
          </p:txBody>
        </p:sp>
      </p:grpSp>
      <p:sp>
        <p:nvSpPr>
          <p:cNvPr id="3" name="矩形 2"/>
          <p:cNvSpPr/>
          <p:nvPr/>
        </p:nvSpPr>
        <p:spPr>
          <a:xfrm>
            <a:off x="-116071015" y="2829560"/>
            <a:ext cx="236955330" cy="398780"/>
          </a:xfrm>
          <a:prstGeom prst="rect">
            <a:avLst/>
          </a:prstGeom>
          <a:noFill/>
          <a:ln>
            <a:noFill/>
          </a:ln>
        </p:spPr>
        <p:txBody>
          <a:bodyPr wrap="square" rtlCol="0" anchor="t">
            <a:spAutoFit/>
          </a:bodyPr>
          <a:p>
            <a:pPr algn="ctr"/>
            <a:endParaRPr lang="zh-CN" altLang="en-US" sz="2000" b="1">
              <a:ln w="22225">
                <a:solidFill>
                  <a:schemeClr val="accent2"/>
                </a:solidFill>
                <a:prstDash val="solid"/>
              </a:ln>
              <a:solidFill>
                <a:schemeClr val="accent2">
                  <a:lumMod val="40000"/>
                  <a:lumOff val="60000"/>
                </a:schemeClr>
              </a:solidFill>
              <a:effectLst/>
            </a:endParaRPr>
          </a:p>
        </p:txBody>
      </p:sp>
      <p:sp>
        <p:nvSpPr>
          <p:cNvPr id="4" name="文本框 3"/>
          <p:cNvSpPr txBox="1"/>
          <p:nvPr/>
        </p:nvSpPr>
        <p:spPr>
          <a:xfrm>
            <a:off x="405130" y="2230755"/>
            <a:ext cx="11786870" cy="3969385"/>
          </a:xfrm>
          <a:prstGeom prst="rect">
            <a:avLst/>
          </a:prstGeom>
          <a:noFill/>
        </p:spPr>
        <p:txBody>
          <a:bodyPr wrap="square" rtlCol="0">
            <a:spAutoFit/>
          </a:bodyPr>
          <a:p>
            <a:r>
              <a:rPr lang="zh-CN" altLang="en-US" sz="2800"/>
              <a:t>In addition to the six steps mentioned above, there are many other customs in the traditional Chinese wedding ceremony. Generally speaking, ancient marriage was ordered by parents and matchmaker and many young people could not master their own marriage. Before wedding ceremony, men and women were not allowed to meet each other in that ancient people were very conservative and most girls were kept in boudoirs. If they met in private before marriage, it would be regarded as a kind of female infidelity and parents would also think it quite unlucky. Under this c</a:t>
            </a:r>
            <a:r>
              <a:rPr lang="en-US" altLang="zh-CN" sz="2800"/>
              <a:t>ondition</a:t>
            </a:r>
            <a:r>
              <a:rPr lang="zh-CN" altLang="en-US" sz="2800"/>
              <a:t>, new</a:t>
            </a:r>
            <a:r>
              <a:rPr lang="en-US" altLang="zh-CN" sz="2800"/>
              <a:t>couple</a:t>
            </a:r>
            <a:r>
              <a:rPr lang="zh-CN" altLang="en-US" sz="2800"/>
              <a:t>s could only see each other until the day of marriage.</a:t>
            </a:r>
            <a:endParaRPr lang="zh-CN" altLang="en-US" sz="2800"/>
          </a:p>
        </p:txBody>
      </p:sp>
    </p:spTree>
  </p:cSld>
  <p:clrMapOvr>
    <a:masterClrMapping/>
  </p:clrMapOvr>
  <mc:AlternateContent xmlns:mc="http://schemas.openxmlformats.org/markup-compatibility/2006">
    <mc:Choice xmlns:p14="http://schemas.microsoft.com/office/powerpoint/2010/main" Requires="p14">
      <p:transition p14:dur="0" advTm="0"/>
    </mc:Choice>
    <mc:Fallback>
      <p:transition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plus(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plus(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3"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plus(in)">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4" grpId="0"/>
      <p:bldP spid="4"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descr="7b0a202020202274657874626f78223a20227b5c2263617465676f72795f69645c223a31303139382c5c2269645c223a32303334323032337d220a7d0a"/>
          <p:cNvGrpSpPr/>
          <p:nvPr/>
        </p:nvGrpSpPr>
        <p:grpSpPr>
          <a:xfrm>
            <a:off x="3698240" y="114935"/>
            <a:ext cx="6648450" cy="2676645"/>
            <a:chOff x="5370" y="3510"/>
            <a:chExt cx="9031" cy="4947"/>
          </a:xfrm>
        </p:grpSpPr>
        <p:sp>
          <p:nvSpPr>
            <p:cNvPr id="9" name="矩形 8"/>
            <p:cNvSpPr/>
            <p:nvPr/>
          </p:nvSpPr>
          <p:spPr>
            <a:xfrm>
              <a:off x="5370" y="3510"/>
              <a:ext cx="9031" cy="4928"/>
            </a:xfrm>
            <a:prstGeom prst="rect">
              <a:avLst/>
            </a:prstGeom>
            <a:solidFill>
              <a:schemeClr val="bg1"/>
            </a:solidFill>
            <a:ln>
              <a:noFill/>
            </a:ln>
            <a:effectLst>
              <a:outerShdw blurRad="63500" sx="102000" sy="102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a:sym typeface="+mn-ea"/>
              </a:endParaRPr>
            </a:p>
          </p:txBody>
        </p:sp>
        <p:sp>
          <p:nvSpPr>
            <p:cNvPr id="4" name="矩形 3"/>
            <p:cNvSpPr/>
            <p:nvPr/>
          </p:nvSpPr>
          <p:spPr>
            <a:xfrm>
              <a:off x="5370" y="3510"/>
              <a:ext cx="227" cy="3780"/>
            </a:xfrm>
            <a:prstGeom prst="rect">
              <a:avLst/>
            </a:prstGeom>
            <a:solidFill>
              <a:srgbClr val="2F7B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8" name="文本框 7"/>
            <p:cNvSpPr txBox="1"/>
            <p:nvPr/>
          </p:nvSpPr>
          <p:spPr>
            <a:xfrm>
              <a:off x="5908" y="3510"/>
              <a:ext cx="7955" cy="4947"/>
            </a:xfrm>
            <a:prstGeom prst="rect">
              <a:avLst/>
            </a:prstGeom>
            <a:noFill/>
          </p:spPr>
          <p:txBody>
            <a:bodyPr wrap="square" rtlCol="0" anchor="t">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lnSpc>
                  <a:spcPct val="120000"/>
                </a:lnSpc>
              </a:pPr>
              <a:r>
                <a:rPr sz="2000">
                  <a:latin typeface="汉仪晓波折纸体简" panose="00020600040101010101" charset="-122"/>
                  <a:ea typeface="汉仪晓波折纸体简" panose="00020600040101010101" charset="-122"/>
                  <a:cs typeface="汉仪晓波折纸体简" panose="00020600040101010101" charset="-122"/>
                </a:rPr>
                <a:t>After that, the following step is the most grand one among the whole ceremony --- at the dusk moment, the groom and the bride, his parents as well as all the guests will gather together at the central room to witness the kneeling </a:t>
              </a:r>
              <a:r>
                <a:rPr lang="en-US" sz="2000">
                  <a:latin typeface="汉仪晓波折纸体简" panose="00020600040101010101" charset="-122"/>
                  <a:ea typeface="汉仪晓波折纸体简" panose="00020600040101010101" charset="-122"/>
                  <a:cs typeface="汉仪晓波折纸体简" panose="00020600040101010101" charset="-122"/>
                </a:rPr>
                <a:t>step</a:t>
              </a:r>
              <a:r>
                <a:rPr sz="2000">
                  <a:latin typeface="汉仪晓波折纸体简" panose="00020600040101010101" charset="-122"/>
                  <a:ea typeface="汉仪晓波折纸体简" panose="00020600040101010101" charset="-122"/>
                  <a:cs typeface="汉仪晓波折纸体简" panose="00020600040101010101" charset="-122"/>
                </a:rPr>
                <a:t>s of the couple, which consists of 4 steps</a:t>
              </a:r>
              <a:endParaRPr sz="2000">
                <a:latin typeface="汉仪晓波折纸体简" panose="00020600040101010101" charset="-122"/>
                <a:ea typeface="汉仪晓波折纸体简" panose="00020600040101010101" charset="-122"/>
                <a:cs typeface="汉仪晓波折纸体简" panose="00020600040101010101" charset="-122"/>
              </a:endParaRPr>
            </a:p>
          </p:txBody>
        </p:sp>
      </p:grpSp>
      <p:pic>
        <p:nvPicPr>
          <p:cNvPr id="114" name="图片 113"/>
          <p:cNvPicPr/>
          <p:nvPr/>
        </p:nvPicPr>
        <p:blipFill>
          <a:blip r:embed="rId1" r:link="rId2"/>
          <a:stretch>
            <a:fillRect/>
          </a:stretch>
        </p:blipFill>
        <p:spPr>
          <a:xfrm>
            <a:off x="290195" y="241935"/>
            <a:ext cx="3242945" cy="2284095"/>
          </a:xfrm>
          <a:prstGeom prst="rect">
            <a:avLst/>
          </a:prstGeom>
          <a:noFill/>
          <a:ln w="9525">
            <a:noFill/>
          </a:ln>
        </p:spPr>
      </p:pic>
      <p:pic>
        <p:nvPicPr>
          <p:cNvPr id="115" name="图片 114"/>
          <p:cNvPicPr/>
          <p:nvPr/>
        </p:nvPicPr>
        <p:blipFill>
          <a:blip r:embed="rId3" r:link="rId4"/>
          <a:stretch>
            <a:fillRect/>
          </a:stretch>
        </p:blipFill>
        <p:spPr>
          <a:xfrm>
            <a:off x="8987790" y="3841750"/>
            <a:ext cx="2786380" cy="2692400"/>
          </a:xfrm>
          <a:prstGeom prst="rect">
            <a:avLst/>
          </a:prstGeom>
          <a:noFill/>
          <a:ln w="9525">
            <a:noFill/>
          </a:ln>
        </p:spPr>
      </p:pic>
      <p:pic>
        <p:nvPicPr>
          <p:cNvPr id="116" name="图片 115"/>
          <p:cNvPicPr/>
          <p:nvPr/>
        </p:nvPicPr>
        <p:blipFill>
          <a:blip r:embed="rId5" r:link="rId6"/>
          <a:stretch>
            <a:fillRect/>
          </a:stretch>
        </p:blipFill>
        <p:spPr>
          <a:xfrm>
            <a:off x="182245" y="3893820"/>
            <a:ext cx="1562735" cy="2244090"/>
          </a:xfrm>
          <a:prstGeom prst="rect">
            <a:avLst/>
          </a:prstGeom>
          <a:noFill/>
          <a:ln w="9525">
            <a:noFill/>
          </a:ln>
        </p:spPr>
      </p:pic>
      <p:pic>
        <p:nvPicPr>
          <p:cNvPr id="117" name="图片 116"/>
          <p:cNvPicPr/>
          <p:nvPr/>
        </p:nvPicPr>
        <p:blipFill>
          <a:blip r:embed="rId7" r:link="rId8"/>
          <a:stretch>
            <a:fillRect/>
          </a:stretch>
        </p:blipFill>
        <p:spPr>
          <a:xfrm>
            <a:off x="2816225" y="3912235"/>
            <a:ext cx="1593850" cy="2287905"/>
          </a:xfrm>
          <a:prstGeom prst="rect">
            <a:avLst/>
          </a:prstGeom>
          <a:noFill/>
          <a:ln w="9525">
            <a:noFill/>
          </a:ln>
        </p:spPr>
      </p:pic>
      <p:sp>
        <p:nvSpPr>
          <p:cNvPr id="3" name="右箭头 2"/>
          <p:cNvSpPr/>
          <p:nvPr/>
        </p:nvSpPr>
        <p:spPr>
          <a:xfrm>
            <a:off x="1920875" y="4864100"/>
            <a:ext cx="719455" cy="485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 name="右箭头 10"/>
          <p:cNvSpPr/>
          <p:nvPr/>
        </p:nvSpPr>
        <p:spPr>
          <a:xfrm>
            <a:off x="7892415" y="5024120"/>
            <a:ext cx="979170" cy="485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0" name="文本框 19"/>
          <p:cNvSpPr txBox="1"/>
          <p:nvPr/>
        </p:nvSpPr>
        <p:spPr>
          <a:xfrm>
            <a:off x="2438400" y="6339205"/>
            <a:ext cx="2686685" cy="368300"/>
          </a:xfrm>
          <a:prstGeom prst="rect">
            <a:avLst/>
          </a:prstGeom>
          <a:noFill/>
        </p:spPr>
        <p:txBody>
          <a:bodyPr wrap="square" rtlCol="0">
            <a:spAutoFit/>
          </a:bodyPr>
          <a:p>
            <a:r>
              <a:rPr lang="zh-CN" altLang="en-US"/>
              <a:t>Kneel down to parents</a:t>
            </a:r>
            <a:endParaRPr lang="zh-CN" altLang="en-US"/>
          </a:p>
        </p:txBody>
      </p:sp>
      <p:sp>
        <p:nvSpPr>
          <p:cNvPr id="21" name="文本框 20"/>
          <p:cNvSpPr txBox="1"/>
          <p:nvPr/>
        </p:nvSpPr>
        <p:spPr>
          <a:xfrm>
            <a:off x="182245" y="3404870"/>
            <a:ext cx="3631565" cy="368300"/>
          </a:xfrm>
          <a:prstGeom prst="rect">
            <a:avLst/>
          </a:prstGeom>
          <a:noFill/>
        </p:spPr>
        <p:txBody>
          <a:bodyPr wrap="square" rtlCol="0">
            <a:spAutoFit/>
          </a:bodyPr>
          <a:p>
            <a:r>
              <a:rPr lang="en-US" altLang="zh-CN">
                <a:sym typeface="+mn-ea"/>
              </a:rPr>
              <a:t>Kneel down to </a:t>
            </a:r>
            <a:r>
              <a:rPr lang="zh-CN" altLang="en-US">
                <a:sym typeface="+mn-ea"/>
              </a:rPr>
              <a:t>heaven and earth</a:t>
            </a:r>
            <a:endParaRPr lang="zh-CN" altLang="en-US"/>
          </a:p>
        </p:txBody>
      </p:sp>
      <p:sp>
        <p:nvSpPr>
          <p:cNvPr id="22" name="文本框 21"/>
          <p:cNvSpPr txBox="1"/>
          <p:nvPr/>
        </p:nvSpPr>
        <p:spPr>
          <a:xfrm>
            <a:off x="8871585" y="3312160"/>
            <a:ext cx="3770630" cy="368300"/>
          </a:xfrm>
          <a:prstGeom prst="rect">
            <a:avLst/>
          </a:prstGeom>
          <a:noFill/>
        </p:spPr>
        <p:txBody>
          <a:bodyPr wrap="square" rtlCol="0">
            <a:spAutoFit/>
          </a:bodyPr>
          <a:p>
            <a:r>
              <a:rPr lang="zh-CN" altLang="en-US"/>
              <a:t>drink “ cross-cupped wine ”</a:t>
            </a:r>
            <a:endParaRPr lang="zh-CN" altLang="en-US"/>
          </a:p>
        </p:txBody>
      </p:sp>
      <p:pic>
        <p:nvPicPr>
          <p:cNvPr id="122" name="图片 121"/>
          <p:cNvPicPr/>
          <p:nvPr/>
        </p:nvPicPr>
        <p:blipFill>
          <a:blip r:embed="rId9" r:link="rId10"/>
          <a:stretch>
            <a:fillRect/>
          </a:stretch>
        </p:blipFill>
        <p:spPr>
          <a:xfrm>
            <a:off x="6164580" y="3924300"/>
            <a:ext cx="1478280" cy="2527300"/>
          </a:xfrm>
          <a:prstGeom prst="rect">
            <a:avLst/>
          </a:prstGeom>
          <a:noFill/>
          <a:ln w="9525">
            <a:noFill/>
          </a:ln>
        </p:spPr>
      </p:pic>
      <p:sp>
        <p:nvSpPr>
          <p:cNvPr id="12" name="右箭头 11"/>
          <p:cNvSpPr/>
          <p:nvPr/>
        </p:nvSpPr>
        <p:spPr>
          <a:xfrm>
            <a:off x="4798060" y="5024120"/>
            <a:ext cx="979170" cy="485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3" name="文本框 12"/>
          <p:cNvSpPr txBox="1"/>
          <p:nvPr/>
        </p:nvSpPr>
        <p:spPr>
          <a:xfrm>
            <a:off x="5179695" y="3268980"/>
            <a:ext cx="2712720" cy="645160"/>
          </a:xfrm>
          <a:prstGeom prst="rect">
            <a:avLst/>
          </a:prstGeom>
          <a:noFill/>
        </p:spPr>
        <p:txBody>
          <a:bodyPr wrap="square" rtlCol="0">
            <a:spAutoFit/>
          </a:bodyPr>
          <a:p>
            <a:r>
              <a:rPr lang="zh-CN" altLang="en-US"/>
              <a:t>the new couple kowtow towards each other</a:t>
            </a:r>
            <a:endParaRPr lang="zh-CN" altLang="en-US"/>
          </a:p>
        </p:txBody>
      </p:sp>
    </p:spTree>
  </p:cSld>
  <p:clrMapOvr>
    <a:masterClrMapping/>
  </p:clrMapOvr>
  <mc:AlternateContent xmlns:mc="http://schemas.openxmlformats.org/markup-compatibility/2006">
    <mc:Choice xmlns:p14="http://schemas.microsoft.com/office/powerpoint/2010/main" Requires="p14">
      <p:transition p14:dur="0" advTm="0"/>
    </mc:Choice>
    <mc:Fallback>
      <p:transition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plus(in)">
                                      <p:cBhvr>
                                        <p:cTn id="7" dur="2000"/>
                                        <p:tgtEl>
                                          <p:spTgt spid="114"/>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plus(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3" presetClass="entr" presetSubtype="16" fill="hold" nodeType="clickEffect">
                                  <p:stCondLst>
                                    <p:cond delay="0"/>
                                  </p:stCondLst>
                                  <p:childTnLst>
                                    <p:set>
                                      <p:cBhvr>
                                        <p:cTn id="16" dur="1" fill="hold">
                                          <p:stCondLst>
                                            <p:cond delay="0"/>
                                          </p:stCondLst>
                                        </p:cTn>
                                        <p:tgtEl>
                                          <p:spTgt spid="116"/>
                                        </p:tgtEl>
                                        <p:attrNameLst>
                                          <p:attrName>style.visibility</p:attrName>
                                        </p:attrNameLst>
                                      </p:cBhvr>
                                      <p:to>
                                        <p:strVal val="visible"/>
                                      </p:to>
                                    </p:set>
                                    <p:animEffect transition="in" filter="plus(in)">
                                      <p:cBhvr>
                                        <p:cTn id="17" dur="2000"/>
                                        <p:tgtEl>
                                          <p:spTgt spid="116"/>
                                        </p:tgtEl>
                                      </p:cBhvr>
                                    </p:animEffect>
                                  </p:childTnLst>
                                </p:cTn>
                              </p:par>
                            </p:childTnLst>
                          </p:cTn>
                        </p:par>
                      </p:childTnLst>
                    </p:cTn>
                  </p:par>
                  <p:par>
                    <p:cTn id="18" fill="hold">
                      <p:stCondLst>
                        <p:cond delay="indefinite"/>
                      </p:stCondLst>
                      <p:childTnLst>
                        <p:par>
                          <p:cTn id="19" fill="hold">
                            <p:stCondLst>
                              <p:cond delay="0"/>
                            </p:stCondLst>
                            <p:childTnLst>
                              <p:par>
                                <p:cTn id="20" presetID="13" presetClass="entr" presetSubtype="16"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plus(in)">
                                      <p:cBhvr>
                                        <p:cTn id="22" dur="20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13" presetClass="entr" presetSubtype="16"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plus(in)">
                                      <p:cBhvr>
                                        <p:cTn id="27" dur="20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13" presetClass="entr" presetSubtype="16" fill="hold" nodeType="clickEffect">
                                  <p:stCondLst>
                                    <p:cond delay="0"/>
                                  </p:stCondLst>
                                  <p:childTnLst>
                                    <p:set>
                                      <p:cBhvr>
                                        <p:cTn id="31" dur="1" fill="hold">
                                          <p:stCondLst>
                                            <p:cond delay="0"/>
                                          </p:stCondLst>
                                        </p:cTn>
                                        <p:tgtEl>
                                          <p:spTgt spid="117"/>
                                        </p:tgtEl>
                                        <p:attrNameLst>
                                          <p:attrName>style.visibility</p:attrName>
                                        </p:attrNameLst>
                                      </p:cBhvr>
                                      <p:to>
                                        <p:strVal val="visible"/>
                                      </p:to>
                                    </p:set>
                                    <p:animEffect transition="in" filter="plus(in)">
                                      <p:cBhvr>
                                        <p:cTn id="32" dur="2000"/>
                                        <p:tgtEl>
                                          <p:spTgt spid="117"/>
                                        </p:tgtEl>
                                      </p:cBhvr>
                                    </p:animEffect>
                                  </p:childTnLst>
                                </p:cTn>
                              </p:par>
                            </p:childTnLst>
                          </p:cTn>
                        </p:par>
                      </p:childTnLst>
                    </p:cTn>
                  </p:par>
                  <p:par>
                    <p:cTn id="33" fill="hold">
                      <p:stCondLst>
                        <p:cond delay="indefinite"/>
                      </p:stCondLst>
                      <p:childTnLst>
                        <p:par>
                          <p:cTn id="34" fill="hold">
                            <p:stCondLst>
                              <p:cond delay="0"/>
                            </p:stCondLst>
                            <p:childTnLst>
                              <p:par>
                                <p:cTn id="35" presetID="13" presetClass="entr" presetSubtype="16"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plus(in)">
                                      <p:cBhvr>
                                        <p:cTn id="37" dur="2000"/>
                                        <p:tgtEl>
                                          <p:spTgt spid="20"/>
                                        </p:tgtEl>
                                      </p:cBhvr>
                                    </p:animEffect>
                                  </p:childTnLst>
                                </p:cTn>
                              </p:par>
                            </p:childTnLst>
                          </p:cTn>
                        </p:par>
                      </p:childTnLst>
                    </p:cTn>
                  </p:par>
                  <p:par>
                    <p:cTn id="38" fill="hold">
                      <p:stCondLst>
                        <p:cond delay="indefinite"/>
                      </p:stCondLst>
                      <p:childTnLst>
                        <p:par>
                          <p:cTn id="39" fill="hold">
                            <p:stCondLst>
                              <p:cond delay="0"/>
                            </p:stCondLst>
                            <p:childTnLst>
                              <p:par>
                                <p:cTn id="40" presetID="13" presetClass="entr" presetSubtype="16"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plus(in)">
                                      <p:cBhvr>
                                        <p:cTn id="42" dur="20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13" presetClass="entr" presetSubtype="16" fill="hold" nodeType="clickEffect">
                                  <p:stCondLst>
                                    <p:cond delay="0"/>
                                  </p:stCondLst>
                                  <p:childTnLst>
                                    <p:set>
                                      <p:cBhvr>
                                        <p:cTn id="46" dur="1" fill="hold">
                                          <p:stCondLst>
                                            <p:cond delay="0"/>
                                          </p:stCondLst>
                                        </p:cTn>
                                        <p:tgtEl>
                                          <p:spTgt spid="122"/>
                                        </p:tgtEl>
                                        <p:attrNameLst>
                                          <p:attrName>style.visibility</p:attrName>
                                        </p:attrNameLst>
                                      </p:cBhvr>
                                      <p:to>
                                        <p:strVal val="visible"/>
                                      </p:to>
                                    </p:set>
                                    <p:animEffect transition="in" filter="plus(in)">
                                      <p:cBhvr>
                                        <p:cTn id="47" dur="2000"/>
                                        <p:tgtEl>
                                          <p:spTgt spid="122"/>
                                        </p:tgtEl>
                                      </p:cBhvr>
                                    </p:animEffect>
                                  </p:childTnLst>
                                </p:cTn>
                              </p:par>
                            </p:childTnLst>
                          </p:cTn>
                        </p:par>
                      </p:childTnLst>
                    </p:cTn>
                  </p:par>
                  <p:par>
                    <p:cTn id="48" fill="hold">
                      <p:stCondLst>
                        <p:cond delay="indefinite"/>
                      </p:stCondLst>
                      <p:childTnLst>
                        <p:par>
                          <p:cTn id="49" fill="hold">
                            <p:stCondLst>
                              <p:cond delay="0"/>
                            </p:stCondLst>
                            <p:childTnLst>
                              <p:par>
                                <p:cTn id="50" presetID="13" presetClass="entr" presetSubtype="16"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plus(in)">
                                      <p:cBhvr>
                                        <p:cTn id="52" dur="2000"/>
                                        <p:tgtEl>
                                          <p:spTgt spid="13"/>
                                        </p:tgtEl>
                                      </p:cBhvr>
                                    </p:animEffect>
                                  </p:childTnLst>
                                </p:cTn>
                              </p:par>
                            </p:childTnLst>
                          </p:cTn>
                        </p:par>
                      </p:childTnLst>
                    </p:cTn>
                  </p:par>
                  <p:par>
                    <p:cTn id="53" fill="hold">
                      <p:stCondLst>
                        <p:cond delay="indefinite"/>
                      </p:stCondLst>
                      <p:childTnLst>
                        <p:par>
                          <p:cTn id="54" fill="hold">
                            <p:stCondLst>
                              <p:cond delay="0"/>
                            </p:stCondLst>
                            <p:childTnLst>
                              <p:par>
                                <p:cTn id="55" presetID="13" presetClass="entr" presetSubtype="16" fill="hold" grpId="0" nodeType="click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plus(in)">
                                      <p:cBhvr>
                                        <p:cTn id="57" dur="2000"/>
                                        <p:tgtEl>
                                          <p:spTgt spid="11"/>
                                        </p:tgtEl>
                                      </p:cBhvr>
                                    </p:animEffect>
                                  </p:childTnLst>
                                </p:cTn>
                              </p:par>
                            </p:childTnLst>
                          </p:cTn>
                        </p:par>
                      </p:childTnLst>
                    </p:cTn>
                  </p:par>
                  <p:par>
                    <p:cTn id="58" fill="hold">
                      <p:stCondLst>
                        <p:cond delay="indefinite"/>
                      </p:stCondLst>
                      <p:childTnLst>
                        <p:par>
                          <p:cTn id="59" fill="hold">
                            <p:stCondLst>
                              <p:cond delay="0"/>
                            </p:stCondLst>
                            <p:childTnLst>
                              <p:par>
                                <p:cTn id="60" presetID="13" presetClass="entr" presetSubtype="16" fill="hold" nodeType="clickEffect">
                                  <p:stCondLst>
                                    <p:cond delay="0"/>
                                  </p:stCondLst>
                                  <p:childTnLst>
                                    <p:set>
                                      <p:cBhvr>
                                        <p:cTn id="61" dur="1" fill="hold">
                                          <p:stCondLst>
                                            <p:cond delay="0"/>
                                          </p:stCondLst>
                                        </p:cTn>
                                        <p:tgtEl>
                                          <p:spTgt spid="115"/>
                                        </p:tgtEl>
                                        <p:attrNameLst>
                                          <p:attrName>style.visibility</p:attrName>
                                        </p:attrNameLst>
                                      </p:cBhvr>
                                      <p:to>
                                        <p:strVal val="visible"/>
                                      </p:to>
                                    </p:set>
                                    <p:animEffect transition="in" filter="plus(in)">
                                      <p:cBhvr>
                                        <p:cTn id="62" dur="2000"/>
                                        <p:tgtEl>
                                          <p:spTgt spid="115"/>
                                        </p:tgtEl>
                                      </p:cBhvr>
                                    </p:animEffect>
                                  </p:childTnLst>
                                </p:cTn>
                              </p:par>
                            </p:childTnLst>
                          </p:cTn>
                        </p:par>
                      </p:childTnLst>
                    </p:cTn>
                  </p:par>
                  <p:par>
                    <p:cTn id="63" fill="hold">
                      <p:stCondLst>
                        <p:cond delay="indefinite"/>
                      </p:stCondLst>
                      <p:childTnLst>
                        <p:par>
                          <p:cTn id="64" fill="hold">
                            <p:stCondLst>
                              <p:cond delay="0"/>
                            </p:stCondLst>
                            <p:childTnLst>
                              <p:par>
                                <p:cTn id="65" presetID="13" presetClass="entr" presetSubtype="16" fill="hold" grpId="0" nodeType="click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plus(in)">
                                      <p:cBhvr>
                                        <p:cTn id="67"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1" grpId="1"/>
      <p:bldP spid="3" grpId="0" animBg="1"/>
      <p:bldP spid="3" grpId="1" animBg="1"/>
      <p:bldP spid="20" grpId="0"/>
      <p:bldP spid="20" grpId="1"/>
      <p:bldP spid="12" grpId="0" animBg="1"/>
      <p:bldP spid="12" grpId="1" animBg="1"/>
      <p:bldP spid="13" grpId="0"/>
      <p:bldP spid="13" grpId="1"/>
      <p:bldP spid="11" grpId="0" animBg="1"/>
      <p:bldP spid="11" grpId="1" animBg="1"/>
      <p:bldP spid="22" grpId="0"/>
      <p:bldP spid="22"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henying0907 148"/>
          <p:cNvSpPr/>
          <p:nvPr/>
        </p:nvSpPr>
        <p:spPr>
          <a:xfrm>
            <a:off x="3880485" y="3423920"/>
            <a:ext cx="6302375" cy="666115"/>
          </a:xfrm>
          <a:prstGeom prst="rect">
            <a:avLst/>
          </a:prstGeom>
          <a:noFill/>
          <a:ln w="12700" cap="flat">
            <a:noFill/>
            <a:miter lim="400000"/>
          </a:ln>
          <a:effectLst/>
        </p:spPr>
        <p:txBody>
          <a:bodyPr wrap="square" lIns="38100" tIns="38100" rIns="38100" bIns="38100" numCol="1" anchor="ctr">
            <a:spAutoFit/>
          </a:bodyPr>
          <a:lstStyle/>
          <a:p>
            <a:pPr defTabSz="457200">
              <a:lnSpc>
                <a:spcPct val="120000"/>
              </a:lnSpc>
              <a:tabLst>
                <a:tab pos="1066800" algn="l"/>
              </a:tabLst>
              <a:defRPr sz="3600">
                <a:solidFill>
                  <a:srgbClr val="475278"/>
                </a:solidFill>
                <a:latin typeface="Noteworthy Bold" panose="02000400000000000000"/>
                <a:ea typeface="Noteworthy Bold" panose="02000400000000000000"/>
                <a:cs typeface="Noteworthy Bold" panose="02000400000000000000"/>
                <a:sym typeface="Noteworthy Bold" panose="02000400000000000000"/>
              </a:defRPr>
            </a:pPr>
            <a:endParaRPr lang="en-US" sz="1600">
              <a:latin typeface="DFPShaoNvW5-GB" charset="-122"/>
              <a:ea typeface="DFPShaoNvW5-GB" charset="-122"/>
              <a:cs typeface="DFPShaoNvW5-GB" charset="-122"/>
            </a:endParaRPr>
          </a:p>
          <a:p>
            <a:pPr defTabSz="457200">
              <a:lnSpc>
                <a:spcPct val="120000"/>
              </a:lnSpc>
              <a:tabLst>
                <a:tab pos="1066800" algn="l"/>
              </a:tabLst>
              <a:defRPr sz="3600">
                <a:solidFill>
                  <a:srgbClr val="475278"/>
                </a:solidFill>
                <a:latin typeface="Noteworthy Bold" panose="02000400000000000000"/>
                <a:ea typeface="Noteworthy Bold" panose="02000400000000000000"/>
                <a:cs typeface="Noteworthy Bold" panose="02000400000000000000"/>
                <a:sym typeface="Noteworthy Bold" panose="02000400000000000000"/>
              </a:defRPr>
            </a:pPr>
            <a:endParaRPr lang="en-US" sz="1600">
              <a:latin typeface="DFPShaoNvW5-GB" charset="-122"/>
              <a:ea typeface="DFPShaoNvW5-GB" charset="-122"/>
              <a:cs typeface="DFPShaoNvW5-GB" charset="-122"/>
            </a:endParaRPr>
          </a:p>
        </p:txBody>
      </p:sp>
      <p:sp>
        <p:nvSpPr>
          <p:cNvPr id="6" name="文本框 5"/>
          <p:cNvSpPr txBox="1"/>
          <p:nvPr/>
        </p:nvSpPr>
        <p:spPr>
          <a:xfrm>
            <a:off x="573091" y="2901665"/>
            <a:ext cx="1605280" cy="521970"/>
          </a:xfrm>
          <a:prstGeom prst="rect">
            <a:avLst/>
          </a:prstGeom>
          <a:noFill/>
        </p:spPr>
        <p:txBody>
          <a:bodyPr wrap="none" rtlCol="0">
            <a:spAutoFit/>
          </a:bodyPr>
          <a:p>
            <a:r>
              <a:rPr kumimoji="1" lang="en-US" altLang="zh-CN" sz="2800">
                <a:solidFill>
                  <a:schemeClr val="tx2">
                    <a:lumMod val="75000"/>
                  </a:schemeClr>
                </a:solidFill>
                <a:latin typeface="DFPShaoNvW5-GB" charset="-122"/>
                <a:ea typeface="DFPShaoNvW5-GB" charset="-122"/>
                <a:cs typeface="DFPShaoNvW5-GB" charset="-122"/>
              </a:rPr>
              <a:t>Hui Meng</a:t>
            </a:r>
            <a:endParaRPr kumimoji="1" lang="en-US" altLang="zh-CN" sz="2800">
              <a:solidFill>
                <a:schemeClr val="tx2">
                  <a:lumMod val="75000"/>
                </a:schemeClr>
              </a:solidFill>
              <a:latin typeface="DFPShaoNvW5-GB" charset="-122"/>
              <a:ea typeface="DFPShaoNvW5-GB" charset="-122"/>
              <a:cs typeface="DFPShaoNvW5-GB" charset="-122"/>
            </a:endParaRPr>
          </a:p>
        </p:txBody>
      </p:sp>
      <p:sp>
        <p:nvSpPr>
          <p:cNvPr id="2" name="文本框 1"/>
          <p:cNvSpPr txBox="1"/>
          <p:nvPr/>
        </p:nvSpPr>
        <p:spPr>
          <a:xfrm>
            <a:off x="2524760" y="123190"/>
            <a:ext cx="9667875" cy="1938020"/>
          </a:xfrm>
          <a:prstGeom prst="rect">
            <a:avLst/>
          </a:prstGeom>
          <a:noFill/>
        </p:spPr>
        <p:txBody>
          <a:bodyPr wrap="square" rtlCol="0">
            <a:spAutoFit/>
          </a:bodyPr>
          <a:p>
            <a:r>
              <a:rPr sz="2400"/>
              <a:t>After wedding ceremony, the couple must return to the girl’s home together at the third day, which is called “Huimen” or “Guiling”. This </a:t>
            </a:r>
            <a:r>
              <a:rPr lang="en-US" sz="2400"/>
              <a:t>step</a:t>
            </a:r>
            <a:r>
              <a:rPr sz="2400"/>
              <a:t> is indispensable. The groom should take some gifts for respect and change the way that he addresses the bride’s parents, and the latter will also prepare a good meal for the couple’s coming.</a:t>
            </a:r>
            <a:endParaRPr sz="2400"/>
          </a:p>
        </p:txBody>
      </p:sp>
      <p:pic>
        <p:nvPicPr>
          <p:cNvPr id="124" name="图片 123"/>
          <p:cNvPicPr/>
          <p:nvPr/>
        </p:nvPicPr>
        <p:blipFill>
          <a:blip r:embed="rId1" r:link="rId2"/>
          <a:stretch>
            <a:fillRect/>
          </a:stretch>
        </p:blipFill>
        <p:spPr>
          <a:xfrm>
            <a:off x="231140" y="123190"/>
            <a:ext cx="2289810" cy="2690495"/>
          </a:xfrm>
          <a:prstGeom prst="rect">
            <a:avLst/>
          </a:prstGeom>
          <a:noFill/>
          <a:ln w="9525">
            <a:noFill/>
          </a:ln>
        </p:spPr>
      </p:pic>
      <p:pic>
        <p:nvPicPr>
          <p:cNvPr id="125" name="图片 124"/>
          <p:cNvPicPr/>
          <p:nvPr/>
        </p:nvPicPr>
        <p:blipFill>
          <a:blip r:embed="rId3" r:link="rId4"/>
          <a:srcRect l="14137" t="-1162"/>
          <a:stretch>
            <a:fillRect/>
          </a:stretch>
        </p:blipFill>
        <p:spPr>
          <a:xfrm>
            <a:off x="7655560" y="2694940"/>
            <a:ext cx="3706495" cy="3980815"/>
          </a:xfrm>
          <a:prstGeom prst="rect">
            <a:avLst/>
          </a:prstGeom>
          <a:noFill/>
          <a:ln w="9525">
            <a:noFill/>
          </a:ln>
        </p:spPr>
      </p:pic>
      <p:pic>
        <p:nvPicPr>
          <p:cNvPr id="126" name="图片 125"/>
          <p:cNvPicPr/>
          <p:nvPr/>
        </p:nvPicPr>
        <p:blipFill>
          <a:blip r:embed="rId5" r:link="rId6"/>
          <a:srcRect r="499" b="61478"/>
          <a:stretch>
            <a:fillRect/>
          </a:stretch>
        </p:blipFill>
        <p:spPr>
          <a:xfrm>
            <a:off x="3785870" y="3284855"/>
            <a:ext cx="3165475" cy="2800985"/>
          </a:xfrm>
          <a:prstGeom prst="rect">
            <a:avLst/>
          </a:prstGeom>
          <a:noFill/>
          <a:ln w="9525">
            <a:noFill/>
          </a:ln>
        </p:spPr>
      </p:pic>
      <p:pic>
        <p:nvPicPr>
          <p:cNvPr id="127" name="图片 126"/>
          <p:cNvPicPr/>
          <p:nvPr/>
        </p:nvPicPr>
        <p:blipFill>
          <a:blip r:embed="rId7" r:link="rId8"/>
          <a:stretch>
            <a:fillRect/>
          </a:stretch>
        </p:blipFill>
        <p:spPr>
          <a:xfrm>
            <a:off x="236220" y="3512185"/>
            <a:ext cx="3152775" cy="3098800"/>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p14:dur="0" advTm="0"/>
    </mc:Choice>
    <mc:Fallback>
      <p:transition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3" presetClass="entr" presetSubtype="16" fill="hold" nodeType="clickEffect">
                                  <p:stCondLst>
                                    <p:cond delay="0"/>
                                  </p:stCondLst>
                                  <p:childTnLst>
                                    <p:set>
                                      <p:cBhvr>
                                        <p:cTn id="10" dur="1" fill="hold">
                                          <p:stCondLst>
                                            <p:cond delay="0"/>
                                          </p:stCondLst>
                                        </p:cTn>
                                        <p:tgtEl>
                                          <p:spTgt spid="124"/>
                                        </p:tgtEl>
                                        <p:attrNameLst>
                                          <p:attrName>style.visibility</p:attrName>
                                        </p:attrNameLst>
                                      </p:cBhvr>
                                      <p:to>
                                        <p:strVal val="visible"/>
                                      </p:to>
                                    </p:set>
                                    <p:animEffect transition="in" filter="plus(in)">
                                      <p:cBhvr>
                                        <p:cTn id="11" dur="2000"/>
                                        <p:tgtEl>
                                          <p:spTgt spid="124"/>
                                        </p:tgtEl>
                                      </p:cBhvr>
                                    </p:animEffect>
                                  </p:childTnLst>
                                </p:cTn>
                              </p:par>
                            </p:childTnLst>
                          </p:cTn>
                        </p:par>
                      </p:childTnLst>
                    </p:cTn>
                  </p:par>
                  <p:par>
                    <p:cTn id="12" fill="hold">
                      <p:stCondLst>
                        <p:cond delay="indefinite"/>
                      </p:stCondLst>
                      <p:childTnLst>
                        <p:par>
                          <p:cTn id="13" fill="hold">
                            <p:stCondLst>
                              <p:cond delay="0"/>
                            </p:stCondLst>
                            <p:childTnLst>
                              <p:par>
                                <p:cTn id="14" presetID="13" presetClass="entr" presetSubtype="16"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plus(in)">
                                      <p:cBhvr>
                                        <p:cTn id="16" dur="20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13" presetClass="entr" presetSubtype="16"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plus(in)">
                                      <p:cBhvr>
                                        <p:cTn id="21" dur="20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13" presetClass="entr" presetSubtype="16" fill="hold" nodeType="clickEffect">
                                  <p:stCondLst>
                                    <p:cond delay="0"/>
                                  </p:stCondLst>
                                  <p:childTnLst>
                                    <p:set>
                                      <p:cBhvr>
                                        <p:cTn id="25" dur="1" fill="hold">
                                          <p:stCondLst>
                                            <p:cond delay="0"/>
                                          </p:stCondLst>
                                        </p:cTn>
                                        <p:tgtEl>
                                          <p:spTgt spid="127"/>
                                        </p:tgtEl>
                                        <p:attrNameLst>
                                          <p:attrName>style.visibility</p:attrName>
                                        </p:attrNameLst>
                                      </p:cBhvr>
                                      <p:to>
                                        <p:strVal val="visible"/>
                                      </p:to>
                                    </p:set>
                                    <p:animEffect transition="in" filter="plus(in)">
                                      <p:cBhvr>
                                        <p:cTn id="26" dur="2000"/>
                                        <p:tgtEl>
                                          <p:spTgt spid="127"/>
                                        </p:tgtEl>
                                      </p:cBhvr>
                                    </p:animEffect>
                                  </p:childTnLst>
                                </p:cTn>
                              </p:par>
                            </p:childTnLst>
                          </p:cTn>
                        </p:par>
                      </p:childTnLst>
                    </p:cTn>
                  </p:par>
                  <p:par>
                    <p:cTn id="27" fill="hold">
                      <p:stCondLst>
                        <p:cond delay="indefinite"/>
                      </p:stCondLst>
                      <p:childTnLst>
                        <p:par>
                          <p:cTn id="28" fill="hold">
                            <p:stCondLst>
                              <p:cond delay="0"/>
                            </p:stCondLst>
                            <p:childTnLst>
                              <p:par>
                                <p:cTn id="29" presetID="13" presetClass="entr" presetSubtype="16" fill="hold" nodeType="clickEffect">
                                  <p:stCondLst>
                                    <p:cond delay="0"/>
                                  </p:stCondLst>
                                  <p:childTnLst>
                                    <p:set>
                                      <p:cBhvr>
                                        <p:cTn id="30" dur="1" fill="hold">
                                          <p:stCondLst>
                                            <p:cond delay="0"/>
                                          </p:stCondLst>
                                        </p:cTn>
                                        <p:tgtEl>
                                          <p:spTgt spid="126"/>
                                        </p:tgtEl>
                                        <p:attrNameLst>
                                          <p:attrName>style.visibility</p:attrName>
                                        </p:attrNameLst>
                                      </p:cBhvr>
                                      <p:to>
                                        <p:strVal val="visible"/>
                                      </p:to>
                                    </p:set>
                                    <p:animEffect transition="in" filter="plus(in)">
                                      <p:cBhvr>
                                        <p:cTn id="31" dur="2000"/>
                                        <p:tgtEl>
                                          <p:spTgt spid="126"/>
                                        </p:tgtEl>
                                      </p:cBhvr>
                                    </p:animEffect>
                                  </p:childTnLst>
                                </p:cTn>
                              </p:par>
                            </p:childTnLst>
                          </p:cTn>
                        </p:par>
                      </p:childTnLst>
                    </p:cTn>
                  </p:par>
                  <p:par>
                    <p:cTn id="32" fill="hold">
                      <p:stCondLst>
                        <p:cond delay="indefinite"/>
                      </p:stCondLst>
                      <p:childTnLst>
                        <p:par>
                          <p:cTn id="33" fill="hold">
                            <p:stCondLst>
                              <p:cond delay="0"/>
                            </p:stCondLst>
                            <p:childTnLst>
                              <p:par>
                                <p:cTn id="34" presetID="13" presetClass="entr" presetSubtype="16" fill="hold" nodeType="click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plus(in)">
                                      <p:cBhvr>
                                        <p:cTn id="36" dur="2000"/>
                                        <p:tgtEl>
                                          <p:spTgt spid="1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ldLvl="0" animBg="1"/>
      <p:bldP spid="2" grpId="0"/>
      <p:bldP spid="2" grpId="1"/>
      <p:bldP spid="6" grpId="0"/>
      <p:bldP spid="6"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henying0907 175"/>
          <p:cNvSpPr/>
          <p:nvPr/>
        </p:nvSpPr>
        <p:spPr>
          <a:xfrm>
            <a:off x="-117239" y="1006941"/>
            <a:ext cx="6376546" cy="4170449"/>
          </a:xfrm>
          <a:custGeom>
            <a:avLst/>
            <a:gdLst/>
            <a:ahLst/>
            <a:cxnLst>
              <a:cxn ang="0">
                <a:pos x="wd2" y="hd2"/>
              </a:cxn>
              <a:cxn ang="5400000">
                <a:pos x="wd2" y="hd2"/>
              </a:cxn>
              <a:cxn ang="10800000">
                <a:pos x="wd2" y="hd2"/>
              </a:cxn>
              <a:cxn ang="16200000">
                <a:pos x="wd2" y="hd2"/>
              </a:cxn>
            </a:cxnLst>
            <a:rect l="0" t="0" r="r" b="b"/>
            <a:pathLst>
              <a:path w="21503" h="21600" extrusionOk="0">
                <a:moveTo>
                  <a:pt x="6742" y="16124"/>
                </a:moveTo>
                <a:cubicBezTo>
                  <a:pt x="5374" y="16910"/>
                  <a:pt x="3929" y="20482"/>
                  <a:pt x="3478" y="21600"/>
                </a:cubicBezTo>
                <a:cubicBezTo>
                  <a:pt x="3702" y="19782"/>
                  <a:pt x="4191" y="18074"/>
                  <a:pt x="4233" y="16234"/>
                </a:cubicBezTo>
                <a:cubicBezTo>
                  <a:pt x="3426" y="16656"/>
                  <a:pt x="2554" y="16263"/>
                  <a:pt x="1729" y="16378"/>
                </a:cubicBezTo>
                <a:cubicBezTo>
                  <a:pt x="1648" y="11313"/>
                  <a:pt x="1059" y="5533"/>
                  <a:pt x="0" y="631"/>
                </a:cubicBezTo>
                <a:cubicBezTo>
                  <a:pt x="4095" y="977"/>
                  <a:pt x="8091" y="628"/>
                  <a:pt x="12162" y="358"/>
                </a:cubicBezTo>
                <a:cubicBezTo>
                  <a:pt x="14982" y="171"/>
                  <a:pt x="18216" y="0"/>
                  <a:pt x="21204" y="0"/>
                </a:cubicBezTo>
                <a:cubicBezTo>
                  <a:pt x="21600" y="812"/>
                  <a:pt x="21523" y="2642"/>
                  <a:pt x="21419" y="3597"/>
                </a:cubicBezTo>
                <a:lnTo>
                  <a:pt x="6120" y="4060"/>
                </a:lnTo>
                <a:cubicBezTo>
                  <a:pt x="6120" y="4060"/>
                  <a:pt x="6742" y="16124"/>
                  <a:pt x="6742" y="16124"/>
                </a:cubicBezTo>
                <a:close/>
              </a:path>
            </a:pathLst>
          </a:custGeom>
          <a:solidFill>
            <a:srgbClr val="E7E4EA"/>
          </a:solidFill>
          <a:ln w="12700" cap="flat">
            <a:noFill/>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p>
        </p:txBody>
      </p:sp>
      <p:sp>
        <p:nvSpPr>
          <p:cNvPr id="11" name="chenying0907 182"/>
          <p:cNvSpPr/>
          <p:nvPr/>
        </p:nvSpPr>
        <p:spPr>
          <a:xfrm>
            <a:off x="1265555" y="775335"/>
            <a:ext cx="10561320" cy="6082665"/>
          </a:xfrm>
          <a:custGeom>
            <a:avLst/>
            <a:gdLst/>
            <a:ahLst/>
            <a:cxnLst>
              <a:cxn ang="0">
                <a:pos x="wd2" y="hd2"/>
              </a:cxn>
              <a:cxn ang="5400000">
                <a:pos x="wd2" y="hd2"/>
              </a:cxn>
              <a:cxn ang="10800000">
                <a:pos x="wd2" y="hd2"/>
              </a:cxn>
              <a:cxn ang="16200000">
                <a:pos x="wd2" y="hd2"/>
              </a:cxn>
            </a:cxnLst>
            <a:rect l="0" t="0" r="r" b="b"/>
            <a:pathLst>
              <a:path w="21353" h="21444" extrusionOk="0">
                <a:moveTo>
                  <a:pt x="9587" y="16461"/>
                </a:moveTo>
                <a:cubicBezTo>
                  <a:pt x="7137" y="17180"/>
                  <a:pt x="4338" y="16988"/>
                  <a:pt x="1871" y="17887"/>
                </a:cubicBezTo>
                <a:cubicBezTo>
                  <a:pt x="741" y="15455"/>
                  <a:pt x="1259" y="12409"/>
                  <a:pt x="871" y="9752"/>
                </a:cubicBezTo>
                <a:cubicBezTo>
                  <a:pt x="413" y="6611"/>
                  <a:pt x="-151" y="3747"/>
                  <a:pt x="36" y="488"/>
                </a:cubicBezTo>
                <a:cubicBezTo>
                  <a:pt x="4480" y="149"/>
                  <a:pt x="9014" y="-156"/>
                  <a:pt x="13493" y="87"/>
                </a:cubicBezTo>
                <a:cubicBezTo>
                  <a:pt x="15942" y="221"/>
                  <a:pt x="18443" y="1027"/>
                  <a:pt x="20887" y="604"/>
                </a:cubicBezTo>
                <a:cubicBezTo>
                  <a:pt x="21449" y="2041"/>
                  <a:pt x="20999" y="15633"/>
                  <a:pt x="21352" y="15738"/>
                </a:cubicBezTo>
                <a:cubicBezTo>
                  <a:pt x="18614" y="14924"/>
                  <a:pt x="16128" y="15633"/>
                  <a:pt x="13384" y="15578"/>
                </a:cubicBezTo>
                <a:cubicBezTo>
                  <a:pt x="14206" y="17474"/>
                  <a:pt x="14961" y="19421"/>
                  <a:pt x="15578" y="21444"/>
                </a:cubicBezTo>
                <a:cubicBezTo>
                  <a:pt x="15386" y="20814"/>
                  <a:pt x="11222" y="16709"/>
                  <a:pt x="10628" y="16085"/>
                </a:cubicBezTo>
                <a:cubicBezTo>
                  <a:pt x="10290" y="16233"/>
                  <a:pt x="9942" y="16357"/>
                  <a:pt x="9587" y="16461"/>
                </a:cubicBezTo>
                <a:close/>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p>
        </p:txBody>
      </p:sp>
      <p:sp>
        <p:nvSpPr>
          <p:cNvPr id="13" name="文本框 12"/>
          <p:cNvSpPr txBox="1"/>
          <p:nvPr/>
        </p:nvSpPr>
        <p:spPr>
          <a:xfrm>
            <a:off x="289" y="-287"/>
            <a:ext cx="5212080" cy="1106805"/>
          </a:xfrm>
          <a:prstGeom prst="rect">
            <a:avLst/>
          </a:prstGeom>
          <a:noFill/>
        </p:spPr>
        <p:txBody>
          <a:bodyPr wrap="none" rtlCol="0">
            <a:spAutoFit/>
          </a:bodyPr>
          <a:lstStyle/>
          <a:p>
            <a:pPr algn="r"/>
            <a:r>
              <a:rPr kumimoji="1" lang="en-US" sz="6600">
                <a:solidFill>
                  <a:schemeClr val="tx2"/>
                </a:solidFill>
                <a:latin typeface="DFPShaoNvW5-GB" charset="-122"/>
                <a:ea typeface="DFPShaoNvW5-GB" charset="-122"/>
                <a:cs typeface="DFPShaoNvW5-GB" charset="-122"/>
              </a:rPr>
              <a:t>Introduction</a:t>
            </a:r>
            <a:endParaRPr kumimoji="1" lang="en-US" sz="6600">
              <a:solidFill>
                <a:schemeClr val="tx2"/>
              </a:solidFill>
              <a:latin typeface="DFPShaoNvW5-GB" charset="-122"/>
              <a:ea typeface="DFPShaoNvW5-GB" charset="-122"/>
              <a:cs typeface="DFPShaoNvW5-GB" charset="-122"/>
            </a:endParaRPr>
          </a:p>
        </p:txBody>
      </p:sp>
      <p:sp>
        <p:nvSpPr>
          <p:cNvPr id="2" name="文本框 1"/>
          <p:cNvSpPr txBox="1"/>
          <p:nvPr/>
        </p:nvSpPr>
        <p:spPr>
          <a:xfrm>
            <a:off x="1887855" y="1007110"/>
            <a:ext cx="9485630" cy="3969385"/>
          </a:xfrm>
          <a:prstGeom prst="rect">
            <a:avLst/>
          </a:prstGeom>
          <a:noFill/>
        </p:spPr>
        <p:txBody>
          <a:bodyPr wrap="square" rtlCol="0" anchor="t">
            <a:spAutoFit/>
          </a:bodyPr>
          <a:p>
            <a:r>
              <a:rPr sz="3600"/>
              <a:t>China is an ancient country of rites. When it comes to the most important thing in one’s life---marriage, Chinese people have developed a set of unique and grand ceremonies. Generally speaking, weddings in ancient China needed to be approved by parents and arranged by parents.</a:t>
            </a:r>
            <a:endParaRPr sz="3600"/>
          </a:p>
        </p:txBody>
      </p:sp>
    </p:spTree>
  </p:cSld>
  <p:clrMapOvr>
    <a:masterClrMapping/>
  </p:clrMapOvr>
  <mc:AlternateContent xmlns:mc="http://schemas.openxmlformats.org/markup-compatibility/2006">
    <mc:Choice xmlns:p14="http://schemas.microsoft.com/office/powerpoint/2010/main" Requires="p14">
      <p:transition p14:dur="0" advTm="0"/>
    </mc:Choice>
    <mc:Fallback>
      <p:transition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3" presetClass="entr" presetSubtype="16"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plus(in)">
                                      <p:cBhvr>
                                        <p:cTn id="17" dur="20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3" presetClass="entr" presetSubtype="16"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plus(in)">
                                      <p:cBhvr>
                                        <p:cTn id="2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13" grpId="0"/>
      <p:bldP spid="13" grpId="1"/>
      <p:bldP spid="11" grpId="0" animBg="1"/>
      <p:bldP spid="11" grpId="1" animBg="1"/>
      <p:bldP spid="2" grpId="0"/>
      <p:bldP spid="2"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3639185" y="3075305"/>
            <a:ext cx="5635625" cy="1014730"/>
          </a:xfrm>
          <a:prstGeom prst="rect">
            <a:avLst/>
          </a:prstGeom>
          <a:noFill/>
        </p:spPr>
        <p:txBody>
          <a:bodyPr wrap="square" rtlCol="0">
            <a:spAutoFit/>
          </a:bodyPr>
          <a:lstStyle/>
          <a:p>
            <a:pPr algn="l"/>
            <a:r>
              <a:rPr kumimoji="1" lang="zh-CN" altLang="en-US" sz="6000">
                <a:solidFill>
                  <a:schemeClr val="tx2">
                    <a:lumMod val="75000"/>
                  </a:schemeClr>
                </a:solidFill>
                <a:latin typeface="DFPShaoNvW5-GB" charset="-122"/>
                <a:ea typeface="DFPShaoNvW5-GB" charset="-122"/>
                <a:cs typeface="DFPShaoNvW5-GB" charset="-122"/>
                <a:sym typeface="+mn-ea"/>
              </a:rPr>
              <a:t>Development</a:t>
            </a:r>
            <a:endParaRPr kumimoji="1" lang="zh-CN" altLang="en-US" sz="6000">
              <a:solidFill>
                <a:schemeClr val="tx2">
                  <a:lumMod val="75000"/>
                </a:schemeClr>
              </a:solidFill>
              <a:latin typeface="DFPShaoNvW5-GB" charset="-122"/>
              <a:ea typeface="DFPShaoNvW5-GB" charset="-122"/>
              <a:cs typeface="DFPShaoNvW5-GB" charset="-122"/>
              <a:sym typeface="+mn-ea"/>
            </a:endParaRPr>
          </a:p>
        </p:txBody>
      </p:sp>
      <p:grpSp>
        <p:nvGrpSpPr>
          <p:cNvPr id="2" name="组 1"/>
          <p:cNvGrpSpPr/>
          <p:nvPr/>
        </p:nvGrpSpPr>
        <p:grpSpPr>
          <a:xfrm>
            <a:off x="332105" y="2498090"/>
            <a:ext cx="2296160" cy="1823085"/>
            <a:chOff x="4431238" y="1508012"/>
            <a:chExt cx="2360904" cy="2195308"/>
          </a:xfrm>
        </p:grpSpPr>
        <p:sp>
          <p:nvSpPr>
            <p:cNvPr id="37" name="chenying0907 201"/>
            <p:cNvSpPr/>
            <p:nvPr/>
          </p:nvSpPr>
          <p:spPr>
            <a:xfrm>
              <a:off x="4431238" y="1508012"/>
              <a:ext cx="2360904" cy="2195308"/>
            </a:xfrm>
            <a:custGeom>
              <a:avLst/>
              <a:gdLst/>
              <a:ahLst/>
              <a:cxnLst>
                <a:cxn ang="0">
                  <a:pos x="wd2" y="hd2"/>
                </a:cxn>
                <a:cxn ang="5400000">
                  <a:pos x="wd2" y="hd2"/>
                </a:cxn>
                <a:cxn ang="10800000">
                  <a:pos x="wd2" y="hd2"/>
                </a:cxn>
                <a:cxn ang="16200000">
                  <a:pos x="wd2" y="hd2"/>
                </a:cxn>
              </a:cxnLst>
              <a:rect l="0" t="0" r="r" b="b"/>
              <a:pathLst>
                <a:path w="21600" h="21600" extrusionOk="0">
                  <a:moveTo>
                    <a:pt x="21010" y="4955"/>
                  </a:moveTo>
                  <a:cubicBezTo>
                    <a:pt x="18465" y="9425"/>
                    <a:pt x="18297" y="14113"/>
                    <a:pt x="21600" y="18296"/>
                  </a:cubicBezTo>
                  <a:cubicBezTo>
                    <a:pt x="14274" y="17484"/>
                    <a:pt x="12639" y="14333"/>
                    <a:pt x="6691" y="21600"/>
                  </a:cubicBezTo>
                  <a:cubicBezTo>
                    <a:pt x="10802" y="16578"/>
                    <a:pt x="3281" y="10613"/>
                    <a:pt x="0" y="8990"/>
                  </a:cubicBezTo>
                  <a:cubicBezTo>
                    <a:pt x="4976" y="11451"/>
                    <a:pt x="9737" y="4157"/>
                    <a:pt x="10108" y="0"/>
                  </a:cubicBezTo>
                  <a:cubicBezTo>
                    <a:pt x="12265" y="4785"/>
                    <a:pt x="16387" y="6388"/>
                    <a:pt x="21010" y="4955"/>
                  </a:cubicBezTo>
                  <a:close/>
                </a:path>
              </a:pathLst>
            </a:custGeom>
            <a:solidFill>
              <a:srgbClr val="FDD67A"/>
            </a:solidFill>
            <a:ln w="38100">
              <a:solidFill>
                <a:srgbClr val="46537A"/>
              </a:solidFill>
              <a:miter lim="400000"/>
            </a:ln>
          </p:spPr>
          <p:txBody>
            <a:bodyPr lIns="38100" tIns="38100" rIns="38100" bIns="38100" anchor="ctr"/>
            <a:lstStyle/>
            <a:p>
              <a:pPr defTabSz="457200">
                <a:defRPr sz="3000">
                  <a:solidFill>
                    <a:srgbClr val="FFFFFF"/>
                  </a:solidFill>
                  <a:effectLst>
                    <a:outerShdw blurRad="38100" dist="12700" dir="5400000">
                      <a:srgbClr val="000000">
                        <a:alpha val="50000"/>
                      </a:srgbClr>
                    </a:outerShdw>
                  </a:effectLst>
                </a:defRPr>
              </a:pPr>
              <a:endParaRPr sz="1800"/>
            </a:p>
          </p:txBody>
        </p:sp>
        <p:sp>
          <p:nvSpPr>
            <p:cNvPr id="36" name="文本框 35"/>
            <p:cNvSpPr txBox="1"/>
            <p:nvPr/>
          </p:nvSpPr>
          <p:spPr>
            <a:xfrm>
              <a:off x="5473129" y="1833012"/>
              <a:ext cx="690880" cy="1592000"/>
            </a:xfrm>
            <a:prstGeom prst="rect">
              <a:avLst/>
            </a:prstGeom>
            <a:noFill/>
          </p:spPr>
          <p:txBody>
            <a:bodyPr wrap="square" rtlCol="0">
              <a:spAutoFit/>
            </a:bodyPr>
            <a:lstStyle/>
            <a:p>
              <a:pPr algn="r"/>
              <a:r>
                <a:rPr kumimoji="1" lang="en-US" altLang="zh-CN" sz="8000">
                  <a:solidFill>
                    <a:schemeClr val="tx2"/>
                  </a:solidFill>
                  <a:latin typeface="DFPShaoNvW5-GB" charset="-122"/>
                  <a:ea typeface="DFPShaoNvW5-GB" charset="-122"/>
                  <a:cs typeface="DFPShaoNvW5-GB" charset="-122"/>
                </a:rPr>
                <a:t>4</a:t>
              </a:r>
              <a:endParaRPr kumimoji="1" lang="en-US" altLang="zh-CN" sz="8000">
                <a:solidFill>
                  <a:schemeClr val="tx2"/>
                </a:solidFill>
                <a:latin typeface="DFPShaoNvW5-GB" charset="-122"/>
                <a:ea typeface="DFPShaoNvW5-GB" charset="-122"/>
                <a:cs typeface="DFPShaoNvW5-GB" charset="-122"/>
              </a:endParaRPr>
            </a:p>
          </p:txBody>
        </p:sp>
      </p:grpSp>
      <p:sp>
        <p:nvSpPr>
          <p:cNvPr id="3" name="矩形 2"/>
          <p:cNvSpPr/>
          <p:nvPr/>
        </p:nvSpPr>
        <p:spPr>
          <a:xfrm>
            <a:off x="-116071015" y="2829560"/>
            <a:ext cx="236955330" cy="398780"/>
          </a:xfrm>
          <a:prstGeom prst="rect">
            <a:avLst/>
          </a:prstGeom>
          <a:noFill/>
          <a:ln>
            <a:noFill/>
          </a:ln>
        </p:spPr>
        <p:txBody>
          <a:bodyPr wrap="square" rtlCol="0" anchor="t">
            <a:spAutoFit/>
          </a:bodyPr>
          <a:p>
            <a:pPr algn="ctr"/>
            <a:endParaRPr lang="zh-CN" altLang="en-US" sz="2000" b="1">
              <a:ln w="22225">
                <a:solidFill>
                  <a:schemeClr val="accent2"/>
                </a:solidFill>
                <a:prstDash val="solid"/>
              </a:ln>
              <a:solidFill>
                <a:schemeClr val="accent2">
                  <a:lumMod val="40000"/>
                  <a:lumOff val="60000"/>
                </a:schemeClr>
              </a:solidFill>
              <a:effectLst/>
            </a:endParaRPr>
          </a:p>
        </p:txBody>
      </p:sp>
    </p:spTree>
  </p:cSld>
  <p:clrMapOvr>
    <a:masterClrMapping/>
  </p:clrMapOvr>
  <mc:AlternateContent xmlns:mc="http://schemas.openxmlformats.org/markup-compatibility/2006">
    <mc:Choice xmlns:p14="http://schemas.microsoft.com/office/powerpoint/2010/main" Requires="p14">
      <p:transition p14:dur="0" advTm="0"/>
    </mc:Choice>
    <mc:Fallback>
      <p:transition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plus(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plus(in)">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henying0907 148"/>
          <p:cNvSpPr/>
          <p:nvPr/>
        </p:nvSpPr>
        <p:spPr>
          <a:xfrm>
            <a:off x="170180" y="240665"/>
            <a:ext cx="11584940" cy="2734310"/>
          </a:xfrm>
          <a:prstGeom prst="rect">
            <a:avLst/>
          </a:prstGeom>
          <a:noFill/>
          <a:ln w="12700" cap="flat">
            <a:noFill/>
            <a:miter lim="400000"/>
          </a:ln>
          <a:effectLst/>
        </p:spPr>
        <p:txBody>
          <a:bodyPr wrap="square" lIns="38100" tIns="38100" rIns="38100" bIns="38100" numCol="1" anchor="ctr">
            <a:spAutoFit/>
          </a:bodyPr>
          <a:lstStyle/>
          <a:p>
            <a:pPr defTabSz="457200">
              <a:lnSpc>
                <a:spcPct val="120000"/>
              </a:lnSpc>
              <a:tabLst>
                <a:tab pos="1066800" algn="l"/>
              </a:tabLst>
              <a:defRPr sz="3600">
                <a:solidFill>
                  <a:srgbClr val="475278"/>
                </a:solidFill>
                <a:latin typeface="Noteworthy Bold" panose="02000400000000000000"/>
                <a:ea typeface="Noteworthy Bold" panose="02000400000000000000"/>
                <a:cs typeface="Noteworthy Bold" panose="02000400000000000000"/>
                <a:sym typeface="Noteworthy Bold" panose="02000400000000000000"/>
              </a:defRPr>
            </a:pPr>
            <a:r>
              <a:rPr lang="en-US" sz="2400">
                <a:latin typeface="DFPShaoNvW5-GB" charset="-122"/>
                <a:ea typeface="DFPShaoNvW5-GB" charset="-122"/>
                <a:cs typeface="DFPShaoNvW5-GB" charset="-122"/>
              </a:rPr>
              <a:t>As time goes by, there are many reforms about marriage nowadays. Adults own the freedom to choose their form and they can meet each other every day if possible. Parents can’t master their “life event” any more. In addition, many couples skip the cumbersome rites in the wedding ceremony. Some of them choose to hold the ceremony in the church with some close relatives and friends and some even finish it through travel.</a:t>
            </a:r>
            <a:endParaRPr lang="en-US" sz="2400">
              <a:latin typeface="DFPShaoNvW5-GB" charset="-122"/>
              <a:ea typeface="DFPShaoNvW5-GB" charset="-122"/>
              <a:cs typeface="DFPShaoNvW5-GB" charset="-122"/>
            </a:endParaRPr>
          </a:p>
        </p:txBody>
      </p:sp>
      <p:pic>
        <p:nvPicPr>
          <p:cNvPr id="128" name="图片 127"/>
          <p:cNvPicPr/>
          <p:nvPr/>
        </p:nvPicPr>
        <p:blipFill>
          <a:blip r:embed="rId1" r:link="rId2"/>
          <a:stretch>
            <a:fillRect/>
          </a:stretch>
        </p:blipFill>
        <p:spPr>
          <a:xfrm>
            <a:off x="455930" y="3115945"/>
            <a:ext cx="2331085" cy="2938145"/>
          </a:xfrm>
          <a:prstGeom prst="rect">
            <a:avLst/>
          </a:prstGeom>
          <a:noFill/>
          <a:ln w="9525">
            <a:noFill/>
          </a:ln>
        </p:spPr>
      </p:pic>
      <p:pic>
        <p:nvPicPr>
          <p:cNvPr id="129" name="图片 128"/>
          <p:cNvPicPr/>
          <p:nvPr/>
        </p:nvPicPr>
        <p:blipFill>
          <a:blip r:embed="rId3" r:link="rId4"/>
          <a:stretch>
            <a:fillRect/>
          </a:stretch>
        </p:blipFill>
        <p:spPr>
          <a:xfrm>
            <a:off x="3750310" y="3115945"/>
            <a:ext cx="2824480" cy="3175000"/>
          </a:xfrm>
          <a:prstGeom prst="rect">
            <a:avLst/>
          </a:prstGeom>
          <a:noFill/>
          <a:ln w="9525">
            <a:noFill/>
          </a:ln>
        </p:spPr>
      </p:pic>
      <p:pic>
        <p:nvPicPr>
          <p:cNvPr id="130" name="图片 129"/>
          <p:cNvPicPr/>
          <p:nvPr/>
        </p:nvPicPr>
        <p:blipFill>
          <a:blip r:embed="rId5"/>
          <a:stretch>
            <a:fillRect/>
          </a:stretch>
        </p:blipFill>
        <p:spPr>
          <a:xfrm>
            <a:off x="6091238" y="3424238"/>
            <a:ext cx="9525" cy="9525"/>
          </a:xfrm>
          <a:prstGeom prst="rect">
            <a:avLst/>
          </a:prstGeom>
          <a:noFill/>
          <a:ln w="9525">
            <a:noFill/>
          </a:ln>
        </p:spPr>
      </p:pic>
      <p:pic>
        <p:nvPicPr>
          <p:cNvPr id="4" name="图片 3"/>
          <p:cNvPicPr>
            <a:picLocks noChangeAspect="1"/>
          </p:cNvPicPr>
          <p:nvPr/>
        </p:nvPicPr>
        <p:blipFill>
          <a:blip r:embed="rId6"/>
          <a:stretch>
            <a:fillRect/>
          </a:stretch>
        </p:blipFill>
        <p:spPr>
          <a:xfrm>
            <a:off x="7479030" y="3522980"/>
            <a:ext cx="4137660" cy="305054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0" advTm="0"/>
    </mc:Choice>
    <mc:Fallback>
      <p:transition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plus(in)">
                                      <p:cBhvr>
                                        <p:cTn id="7" dur="20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nodeType="clickEffect">
                                  <p:stCondLst>
                                    <p:cond delay="0"/>
                                  </p:stCondLst>
                                  <p:childTnLst>
                                    <p:set>
                                      <p:cBhvr>
                                        <p:cTn id="11" dur="1" fill="hold">
                                          <p:stCondLst>
                                            <p:cond delay="0"/>
                                          </p:stCondLst>
                                        </p:cTn>
                                        <p:tgtEl>
                                          <p:spTgt spid="128"/>
                                        </p:tgtEl>
                                        <p:attrNameLst>
                                          <p:attrName>style.visibility</p:attrName>
                                        </p:attrNameLst>
                                      </p:cBhvr>
                                      <p:to>
                                        <p:strVal val="visible"/>
                                      </p:to>
                                    </p:set>
                                    <p:animEffect transition="in" filter="plus(in)">
                                      <p:cBhvr>
                                        <p:cTn id="12" dur="2000"/>
                                        <p:tgtEl>
                                          <p:spTgt spid="128"/>
                                        </p:tgtEl>
                                      </p:cBhvr>
                                    </p:animEffect>
                                  </p:childTnLst>
                                </p:cTn>
                              </p:par>
                            </p:childTnLst>
                          </p:cTn>
                        </p:par>
                      </p:childTnLst>
                    </p:cTn>
                  </p:par>
                  <p:par>
                    <p:cTn id="13" fill="hold">
                      <p:stCondLst>
                        <p:cond delay="indefinite"/>
                      </p:stCondLst>
                      <p:childTnLst>
                        <p:par>
                          <p:cTn id="14" fill="hold">
                            <p:stCondLst>
                              <p:cond delay="0"/>
                            </p:stCondLst>
                            <p:childTnLst>
                              <p:par>
                                <p:cTn id="15" presetID="13" presetClass="entr" presetSubtype="16" fill="hold" nodeType="clickEffect">
                                  <p:stCondLst>
                                    <p:cond delay="0"/>
                                  </p:stCondLst>
                                  <p:childTnLst>
                                    <p:set>
                                      <p:cBhvr>
                                        <p:cTn id="16" dur="1" fill="hold">
                                          <p:stCondLst>
                                            <p:cond delay="0"/>
                                          </p:stCondLst>
                                        </p:cTn>
                                        <p:tgtEl>
                                          <p:spTgt spid="129"/>
                                        </p:tgtEl>
                                        <p:attrNameLst>
                                          <p:attrName>style.visibility</p:attrName>
                                        </p:attrNameLst>
                                      </p:cBhvr>
                                      <p:to>
                                        <p:strVal val="visible"/>
                                      </p:to>
                                    </p:set>
                                    <p:animEffect transition="in" filter="plus(in)">
                                      <p:cBhvr>
                                        <p:cTn id="17" dur="2000"/>
                                        <p:tgtEl>
                                          <p:spTgt spid="129"/>
                                        </p:tgtEl>
                                      </p:cBhvr>
                                    </p:animEffect>
                                  </p:childTnLst>
                                </p:cTn>
                              </p:par>
                            </p:childTnLst>
                          </p:cTn>
                        </p:par>
                      </p:childTnLst>
                    </p:cTn>
                  </p:par>
                  <p:par>
                    <p:cTn id="18" fill="hold">
                      <p:stCondLst>
                        <p:cond delay="indefinite"/>
                      </p:stCondLst>
                      <p:childTnLst>
                        <p:par>
                          <p:cTn id="19" fill="hold">
                            <p:stCondLst>
                              <p:cond delay="0"/>
                            </p:stCondLst>
                            <p:childTnLst>
                              <p:par>
                                <p:cTn id="20" presetID="13" presetClass="entr" presetSubtype="16"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plus(in)">
                                      <p:cBhvr>
                                        <p:cTn id="2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393700" y="318135"/>
            <a:ext cx="10847070" cy="2676525"/>
          </a:xfrm>
          <a:prstGeom prst="rect">
            <a:avLst/>
          </a:prstGeom>
          <a:noFill/>
        </p:spPr>
        <p:txBody>
          <a:bodyPr wrap="square" rtlCol="0">
            <a:spAutoFit/>
          </a:bodyPr>
          <a:p>
            <a:r>
              <a:rPr lang="zh-CN" altLang="en-US" sz="2400"/>
              <a:t>Nevertheless, most young people still adopt the main proce</a:t>
            </a:r>
            <a:r>
              <a:rPr lang="en-US" altLang="zh-CN" sz="2400"/>
              <a:t>sse</a:t>
            </a:r>
            <a:r>
              <a:rPr lang="zh-CN" altLang="en-US" sz="2400"/>
              <a:t>s of the traditional Chinese customs, some of which are handed down until the present day. There still exist </a:t>
            </a:r>
            <a:r>
              <a:rPr lang="en-US" altLang="zh-CN" sz="2400"/>
              <a:t>engagement</a:t>
            </a:r>
            <a:r>
              <a:rPr lang="zh-CN" altLang="en-US" sz="2400"/>
              <a:t> gifts and dowries, and many couples choose to wear red costumes. The bridegroom should go to the bride’s home to escort her to the wedding and so on. Thus it can be seen that most traditional Chinese marriage customs are deeply rooted in the hearts of Chinese people and show a unique Chinese characteristics.</a:t>
            </a:r>
            <a:endParaRPr lang="zh-CN" altLang="en-US" sz="2400"/>
          </a:p>
        </p:txBody>
      </p:sp>
      <p:pic>
        <p:nvPicPr>
          <p:cNvPr id="131" name="图片 130"/>
          <p:cNvPicPr/>
          <p:nvPr/>
        </p:nvPicPr>
        <p:blipFill>
          <a:blip r:embed="rId1" r:link="rId2"/>
          <a:stretch>
            <a:fillRect/>
          </a:stretch>
        </p:blipFill>
        <p:spPr>
          <a:xfrm>
            <a:off x="930275" y="3169920"/>
            <a:ext cx="3199130" cy="2994025"/>
          </a:xfrm>
          <a:prstGeom prst="rect">
            <a:avLst/>
          </a:prstGeom>
          <a:noFill/>
          <a:ln w="9525">
            <a:noFill/>
          </a:ln>
        </p:spPr>
      </p:pic>
      <p:pic>
        <p:nvPicPr>
          <p:cNvPr id="133" name="图片 132"/>
          <p:cNvPicPr/>
          <p:nvPr/>
        </p:nvPicPr>
        <p:blipFill>
          <a:blip r:embed="rId3" r:link="rId4"/>
          <a:stretch>
            <a:fillRect/>
          </a:stretch>
        </p:blipFill>
        <p:spPr>
          <a:xfrm>
            <a:off x="4959985" y="3158490"/>
            <a:ext cx="2999740" cy="2733040"/>
          </a:xfrm>
          <a:prstGeom prst="rect">
            <a:avLst/>
          </a:prstGeom>
          <a:noFill/>
          <a:ln w="9525">
            <a:noFill/>
          </a:ln>
        </p:spPr>
      </p:pic>
      <p:pic>
        <p:nvPicPr>
          <p:cNvPr id="134" name="图片 133"/>
          <p:cNvPicPr/>
          <p:nvPr/>
        </p:nvPicPr>
        <p:blipFill>
          <a:blip r:embed="rId5" r:link="rId6"/>
          <a:stretch>
            <a:fillRect/>
          </a:stretch>
        </p:blipFill>
        <p:spPr>
          <a:xfrm>
            <a:off x="8960485" y="3224530"/>
            <a:ext cx="2768600" cy="2667000"/>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p14:dur="0" advTm="0"/>
    </mc:Choice>
    <mc:Fallback>
      <p:transition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plus(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nodeType="clickEffect">
                                  <p:stCondLst>
                                    <p:cond delay="0"/>
                                  </p:stCondLst>
                                  <p:childTnLst>
                                    <p:set>
                                      <p:cBhvr>
                                        <p:cTn id="11" dur="1" fill="hold">
                                          <p:stCondLst>
                                            <p:cond delay="0"/>
                                          </p:stCondLst>
                                        </p:cTn>
                                        <p:tgtEl>
                                          <p:spTgt spid="131"/>
                                        </p:tgtEl>
                                        <p:attrNameLst>
                                          <p:attrName>style.visibility</p:attrName>
                                        </p:attrNameLst>
                                      </p:cBhvr>
                                      <p:to>
                                        <p:strVal val="visible"/>
                                      </p:to>
                                    </p:set>
                                    <p:animEffect transition="in" filter="plus(in)">
                                      <p:cBhvr>
                                        <p:cTn id="12" dur="2000"/>
                                        <p:tgtEl>
                                          <p:spTgt spid="131"/>
                                        </p:tgtEl>
                                      </p:cBhvr>
                                    </p:animEffect>
                                  </p:childTnLst>
                                </p:cTn>
                              </p:par>
                            </p:childTnLst>
                          </p:cTn>
                        </p:par>
                      </p:childTnLst>
                    </p:cTn>
                  </p:par>
                  <p:par>
                    <p:cTn id="13" fill="hold">
                      <p:stCondLst>
                        <p:cond delay="indefinite"/>
                      </p:stCondLst>
                      <p:childTnLst>
                        <p:par>
                          <p:cTn id="14" fill="hold">
                            <p:stCondLst>
                              <p:cond delay="0"/>
                            </p:stCondLst>
                            <p:childTnLst>
                              <p:par>
                                <p:cTn id="15" presetID="13" presetClass="entr" presetSubtype="16" fill="hold" nodeType="clickEffect">
                                  <p:stCondLst>
                                    <p:cond delay="0"/>
                                  </p:stCondLst>
                                  <p:childTnLst>
                                    <p:set>
                                      <p:cBhvr>
                                        <p:cTn id="16" dur="1" fill="hold">
                                          <p:stCondLst>
                                            <p:cond delay="0"/>
                                          </p:stCondLst>
                                        </p:cTn>
                                        <p:tgtEl>
                                          <p:spTgt spid="133"/>
                                        </p:tgtEl>
                                        <p:attrNameLst>
                                          <p:attrName>style.visibility</p:attrName>
                                        </p:attrNameLst>
                                      </p:cBhvr>
                                      <p:to>
                                        <p:strVal val="visible"/>
                                      </p:to>
                                    </p:set>
                                    <p:animEffect transition="in" filter="plus(in)">
                                      <p:cBhvr>
                                        <p:cTn id="17" dur="2000"/>
                                        <p:tgtEl>
                                          <p:spTgt spid="133"/>
                                        </p:tgtEl>
                                      </p:cBhvr>
                                    </p:animEffect>
                                  </p:childTnLst>
                                </p:cTn>
                              </p:par>
                            </p:childTnLst>
                          </p:cTn>
                        </p:par>
                      </p:childTnLst>
                    </p:cTn>
                  </p:par>
                  <p:par>
                    <p:cTn id="18" fill="hold">
                      <p:stCondLst>
                        <p:cond delay="indefinite"/>
                      </p:stCondLst>
                      <p:childTnLst>
                        <p:par>
                          <p:cTn id="19" fill="hold">
                            <p:stCondLst>
                              <p:cond delay="0"/>
                            </p:stCondLst>
                            <p:childTnLst>
                              <p:par>
                                <p:cTn id="20" presetID="13" presetClass="entr" presetSubtype="16" fill="hold" nodeType="clickEffect">
                                  <p:stCondLst>
                                    <p:cond delay="0"/>
                                  </p:stCondLst>
                                  <p:childTnLst>
                                    <p:set>
                                      <p:cBhvr>
                                        <p:cTn id="21" dur="1" fill="hold">
                                          <p:stCondLst>
                                            <p:cond delay="0"/>
                                          </p:stCondLst>
                                        </p:cTn>
                                        <p:tgtEl>
                                          <p:spTgt spid="134"/>
                                        </p:tgtEl>
                                        <p:attrNameLst>
                                          <p:attrName>style.visibility</p:attrName>
                                        </p:attrNameLst>
                                      </p:cBhvr>
                                      <p:to>
                                        <p:strVal val="visible"/>
                                      </p:to>
                                    </p:set>
                                    <p:animEffect transition="in" filter="plus(in)">
                                      <p:cBhvr>
                                        <p:cTn id="22" dur="2000"/>
                                        <p:tgtEl>
                                          <p:spTgt spid="1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556358" y="2854845"/>
            <a:ext cx="4230645" cy="923330"/>
          </a:xfrm>
          <a:prstGeom prst="rect">
            <a:avLst/>
          </a:prstGeom>
          <a:noFill/>
        </p:spPr>
        <p:txBody>
          <a:bodyPr wrap="none" rtlCol="0">
            <a:spAutoFit/>
          </a:bodyPr>
          <a:lstStyle/>
          <a:p>
            <a:r>
              <a:rPr kumimoji="1" lang="en-US" altLang="zh-CN" sz="5400">
                <a:solidFill>
                  <a:schemeClr val="tx2"/>
                </a:solidFill>
                <a:latin typeface="DFPShaoNvW5-GB" charset="-122"/>
                <a:ea typeface="DFPShaoNvW5-GB" charset="-122"/>
                <a:cs typeface="DFPShaoNvW5-GB" charset="-122"/>
              </a:rPr>
              <a:t>Thank you</a:t>
            </a:r>
            <a:endParaRPr kumimoji="1" lang="zh-CN" altLang="en-US" sz="5400">
              <a:solidFill>
                <a:schemeClr val="tx2"/>
              </a:solidFill>
              <a:latin typeface="DFPShaoNvW5-GB" charset="-122"/>
              <a:ea typeface="DFPShaoNvW5-GB" charset="-122"/>
              <a:cs typeface="DFPShaoNvW5-GB" charset="-122"/>
            </a:endParaRPr>
          </a:p>
        </p:txBody>
      </p:sp>
      <p:grpSp>
        <p:nvGrpSpPr>
          <p:cNvPr id="5" name="Group 24"/>
          <p:cNvGrpSpPr/>
          <p:nvPr/>
        </p:nvGrpSpPr>
        <p:grpSpPr>
          <a:xfrm rot="2186241">
            <a:off x="7834953" y="1807473"/>
            <a:ext cx="595560" cy="3022528"/>
            <a:chOff x="0" y="0"/>
            <a:chExt cx="221332" cy="1123292"/>
          </a:xfrm>
        </p:grpSpPr>
        <p:sp>
          <p:nvSpPr>
            <p:cNvPr id="6" name="Shape 20"/>
            <p:cNvSpPr/>
            <p:nvPr/>
          </p:nvSpPr>
          <p:spPr>
            <a:xfrm>
              <a:off x="12699" y="165100"/>
              <a:ext cx="208634" cy="742430"/>
            </a:xfrm>
            <a:custGeom>
              <a:avLst/>
              <a:gdLst/>
              <a:ahLst/>
              <a:cxnLst>
                <a:cxn ang="0">
                  <a:pos x="wd2" y="hd2"/>
                </a:cxn>
                <a:cxn ang="5400000">
                  <a:pos x="wd2" y="hd2"/>
                </a:cxn>
                <a:cxn ang="10800000">
                  <a:pos x="wd2" y="hd2"/>
                </a:cxn>
                <a:cxn ang="16200000">
                  <a:pos x="wd2" y="hd2"/>
                </a:cxn>
              </a:cxnLst>
              <a:rect l="0" t="0" r="r" b="b"/>
              <a:pathLst>
                <a:path w="20522" h="21600" extrusionOk="0">
                  <a:moveTo>
                    <a:pt x="19779" y="21600"/>
                  </a:moveTo>
                  <a:cubicBezTo>
                    <a:pt x="21308" y="19799"/>
                    <a:pt x="20061" y="18140"/>
                    <a:pt x="19699" y="16279"/>
                  </a:cubicBezTo>
                  <a:cubicBezTo>
                    <a:pt x="18646" y="10853"/>
                    <a:pt x="19061" y="5372"/>
                    <a:pt x="15824" y="0"/>
                  </a:cubicBezTo>
                  <a:lnTo>
                    <a:pt x="1" y="0"/>
                  </a:lnTo>
                  <a:lnTo>
                    <a:pt x="775" y="1843"/>
                  </a:lnTo>
                  <a:cubicBezTo>
                    <a:pt x="763" y="4727"/>
                    <a:pt x="1217" y="13025"/>
                    <a:pt x="1506" y="15903"/>
                  </a:cubicBezTo>
                  <a:cubicBezTo>
                    <a:pt x="1688" y="17715"/>
                    <a:pt x="-292" y="19629"/>
                    <a:pt x="37" y="21376"/>
                  </a:cubicBezTo>
                </a:path>
              </a:pathLst>
            </a:custGeom>
            <a:solidFill>
              <a:srgbClr val="FDD67A"/>
            </a:solid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p>
          </p:txBody>
        </p:sp>
        <p:sp>
          <p:nvSpPr>
            <p:cNvPr id="7" name="Shape 21"/>
            <p:cNvSpPr/>
            <p:nvPr/>
          </p:nvSpPr>
          <p:spPr>
            <a:xfrm>
              <a:off x="12700" y="889000"/>
              <a:ext cx="199716" cy="17526"/>
            </a:xfrm>
            <a:custGeom>
              <a:avLst/>
              <a:gdLst/>
              <a:ahLst/>
              <a:cxnLst>
                <a:cxn ang="0">
                  <a:pos x="wd2" y="hd2"/>
                </a:cxn>
                <a:cxn ang="5400000">
                  <a:pos x="wd2" y="hd2"/>
                </a:cxn>
                <a:cxn ang="10800000">
                  <a:pos x="wd2" y="hd2"/>
                </a:cxn>
                <a:cxn ang="16200000">
                  <a:pos x="wd2" y="hd2"/>
                </a:cxn>
              </a:cxnLst>
              <a:rect l="0" t="0" r="r" b="b"/>
              <a:pathLst>
                <a:path w="21600" h="17274" extrusionOk="0">
                  <a:moveTo>
                    <a:pt x="21600" y="0"/>
                  </a:moveTo>
                  <a:cubicBezTo>
                    <a:pt x="18923" y="21600"/>
                    <a:pt x="5182" y="19974"/>
                    <a:pt x="0" y="11161"/>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p>
          </p:txBody>
        </p:sp>
        <p:sp>
          <p:nvSpPr>
            <p:cNvPr id="8" name="Shape 22"/>
            <p:cNvSpPr/>
            <p:nvPr/>
          </p:nvSpPr>
          <p:spPr>
            <a:xfrm>
              <a:off x="0" y="-1"/>
              <a:ext cx="169627" cy="156940"/>
            </a:xfrm>
            <a:custGeom>
              <a:avLst/>
              <a:gdLst/>
              <a:ahLst/>
              <a:cxnLst>
                <a:cxn ang="0">
                  <a:pos x="wd2" y="hd2"/>
                </a:cxn>
                <a:cxn ang="5400000">
                  <a:pos x="wd2" y="hd2"/>
                </a:cxn>
                <a:cxn ang="10800000">
                  <a:pos x="wd2" y="hd2"/>
                </a:cxn>
                <a:cxn ang="16200000">
                  <a:pos x="wd2" y="hd2"/>
                </a:cxn>
              </a:cxnLst>
              <a:rect l="0" t="0" r="r" b="b"/>
              <a:pathLst>
                <a:path w="21600" h="21399" extrusionOk="0">
                  <a:moveTo>
                    <a:pt x="21600" y="21399"/>
                  </a:moveTo>
                  <a:cubicBezTo>
                    <a:pt x="21600" y="14641"/>
                    <a:pt x="20714" y="6540"/>
                    <a:pt x="20597" y="325"/>
                  </a:cubicBezTo>
                  <a:cubicBezTo>
                    <a:pt x="13874" y="-42"/>
                    <a:pt x="6603" y="-201"/>
                    <a:pt x="0" y="411"/>
                  </a:cubicBezTo>
                  <a:cubicBezTo>
                    <a:pt x="771" y="6724"/>
                    <a:pt x="1612" y="13779"/>
                    <a:pt x="1316" y="20126"/>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p>
          </p:txBody>
        </p:sp>
        <p:sp>
          <p:nvSpPr>
            <p:cNvPr id="9" name="Shape 23"/>
            <p:cNvSpPr/>
            <p:nvPr/>
          </p:nvSpPr>
          <p:spPr>
            <a:xfrm>
              <a:off x="12700" y="889000"/>
              <a:ext cx="200707" cy="23429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472" y="7302"/>
                    <a:pt x="6555" y="15634"/>
                    <a:pt x="11604" y="21600"/>
                  </a:cubicBezTo>
                  <a:cubicBezTo>
                    <a:pt x="14587" y="14593"/>
                    <a:pt x="19470" y="7960"/>
                    <a:pt x="21600" y="709"/>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p>
          </p:txBody>
        </p:sp>
      </p:grpSp>
    </p:spTree>
  </p:cSld>
  <p:clrMapOvr>
    <a:masterClrMapping/>
  </p:clrMapOvr>
  <mc:AlternateContent xmlns:mc="http://schemas.openxmlformats.org/markup-compatibility/2006">
    <mc:Choice xmlns:p14="http://schemas.microsoft.com/office/powerpoint/2010/main" Requires="p14">
      <p:transition p14:dur="0" advTm="0"/>
    </mc:Choice>
    <mc:Fallback>
      <p:transition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afterEffect">
                                  <p:stCondLst>
                                    <p:cond delay="0"/>
                                  </p:stCondLst>
                                  <p:childTnLst>
                                    <p:animMotion origin="layout" path="M -0.31003 -0.14699 C -0.30612 -0.1456 -0.3 -0.14352 -0.2961 -0.14259 C -0.26927 -0.13704 -0.29545 -0.14468 -0.25925 -0.13588 C -0.25157 -0.1338 -0.24401 -0.13102 -0.23633 -0.12894 C -0.22878 -0.12709 -0.2211 -0.12616 -0.21354 -0.12454 C -0.20495 -0.12246 -0.19662 -0.11968 -0.18802 -0.11759 C -0.17331 -0.11435 -0.15847 -0.10926 -0.14362 -0.10857 L -0.08516 -0.10648 L -0.00886 -0.10857 C -0.00378 -0.10857 -0.01901 -0.10787 -0.02409 -0.10648 C -0.02709 -0.10556 -0.03008 -0.10371 -0.03295 -0.10185 C -0.03815 -0.09838 -0.04297 -0.09375 -0.04818 -0.09051 C -0.05404 -0.08704 -0.06016 -0.08496 -0.06602 -0.08148 C -0.07865 -0.07408 -0.10768 -0.05116 -0.11563 -0.04537 C -0.12018 -0.04213 -0.125 -0.03935 -0.12956 -0.03634 C -0.13295 -0.03403 -0.1362 -0.03079 -0.13972 -0.0294 C -0.1487 -0.02593 -0.15261 -0.02454 -0.16133 -0.02037 C -0.17839 -0.01227 -0.1625 -0.01968 -0.17787 -0.01134 C -0.17956 -0.01042 -0.18125 -0.00996 -0.18295 -0.00926 C -0.19076 -0.00232 -0.19688 0.00069 -0.17149 0.00208 C -0.14909 0.00347 -0.1267 0.00023 -0.10417 2.22222E-6 L 2.70833E-6 2.22222E-6 " pathEditMode="relative" rAng="0" ptsTypes="AAAAAAAAAAAAAAAAAAAAAA">
                                      <p:cBhvr>
                                        <p:cTn id="6" dur="1000" fill="hold"/>
                                        <p:tgtEl>
                                          <p:spTgt spid="5"/>
                                        </p:tgtEl>
                                        <p:attrNameLst>
                                          <p:attrName>ppt_x</p:attrName>
                                          <p:attrName>ppt_y</p:attrName>
                                        </p:attrNameLst>
                                      </p:cBhvr>
                                      <p:rCtr x="15495" y="7454"/>
                                    </p:animMotion>
                                  </p:childTnLst>
                                </p:cTn>
                              </p:par>
                              <p:par>
                                <p:cTn id="7" presetID="22" presetClass="entr" presetSubtype="8"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animEffect transition="in" filter="wipe(left)">
                                      <p:cBhvr>
                                        <p:cTn id="9"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4896806" y="1314800"/>
            <a:ext cx="3738880" cy="706755"/>
          </a:xfrm>
          <a:prstGeom prst="rect">
            <a:avLst/>
          </a:prstGeom>
          <a:noFill/>
        </p:spPr>
        <p:txBody>
          <a:bodyPr wrap="none" rtlCol="0">
            <a:spAutoFit/>
          </a:bodyPr>
          <a:lstStyle/>
          <a:p>
            <a:pPr algn="l"/>
            <a:r>
              <a:rPr kumimoji="1" sz="4000">
                <a:solidFill>
                  <a:schemeClr val="tx2">
                    <a:lumMod val="75000"/>
                  </a:schemeClr>
                </a:solidFill>
                <a:latin typeface="DFPShaoNvW5-GB" charset="-122"/>
                <a:ea typeface="DFPShaoNvW5-GB" charset="-122"/>
                <a:cs typeface="DFPShaoNvW5-GB" charset="-122"/>
              </a:rPr>
              <a:t>Six Procedures</a:t>
            </a:r>
            <a:endParaRPr kumimoji="1" sz="4000">
              <a:solidFill>
                <a:schemeClr val="tx2">
                  <a:lumMod val="75000"/>
                </a:schemeClr>
              </a:solidFill>
              <a:latin typeface="DFPShaoNvW5-GB" charset="-122"/>
              <a:ea typeface="DFPShaoNvW5-GB" charset="-122"/>
              <a:cs typeface="DFPShaoNvW5-GB" charset="-122"/>
            </a:endParaRPr>
          </a:p>
        </p:txBody>
      </p:sp>
      <p:sp>
        <p:nvSpPr>
          <p:cNvPr id="7" name="文本框 6"/>
          <p:cNvSpPr txBox="1"/>
          <p:nvPr/>
        </p:nvSpPr>
        <p:spPr>
          <a:xfrm>
            <a:off x="19937" y="66835"/>
            <a:ext cx="3405099" cy="830997"/>
          </a:xfrm>
          <a:prstGeom prst="rect">
            <a:avLst/>
          </a:prstGeom>
          <a:noFill/>
        </p:spPr>
        <p:txBody>
          <a:bodyPr wrap="none" rtlCol="0">
            <a:spAutoFit/>
          </a:bodyPr>
          <a:lstStyle/>
          <a:p>
            <a:pPr algn="r"/>
            <a:r>
              <a:rPr kumimoji="1" lang="en-US" altLang="zh-CN" sz="4800">
                <a:solidFill>
                  <a:schemeClr val="tx2"/>
                </a:solidFill>
                <a:latin typeface="DFPShaoNvW5-GB" charset="-122"/>
                <a:ea typeface="DFPShaoNvW5-GB" charset="-122"/>
                <a:cs typeface="DFPShaoNvW5-GB" charset="-122"/>
              </a:rPr>
              <a:t>Contents</a:t>
            </a:r>
            <a:endParaRPr kumimoji="1" lang="zh-CN" altLang="en-US" sz="4800">
              <a:solidFill>
                <a:schemeClr val="tx2"/>
              </a:solidFill>
              <a:latin typeface="DFPShaoNvW5-GB" charset="-122"/>
              <a:ea typeface="DFPShaoNvW5-GB" charset="-122"/>
              <a:cs typeface="DFPShaoNvW5-GB" charset="-122"/>
            </a:endParaRPr>
          </a:p>
        </p:txBody>
      </p:sp>
      <p:grpSp>
        <p:nvGrpSpPr>
          <p:cNvPr id="68" name="组 67"/>
          <p:cNvGrpSpPr/>
          <p:nvPr/>
        </p:nvGrpSpPr>
        <p:grpSpPr>
          <a:xfrm>
            <a:off x="3361919" y="1170053"/>
            <a:ext cx="714896" cy="842464"/>
            <a:chOff x="6528664" y="1618363"/>
            <a:chExt cx="714896" cy="842464"/>
          </a:xfrm>
        </p:grpSpPr>
        <p:sp>
          <p:nvSpPr>
            <p:cNvPr id="27" name="chenying0907 232"/>
            <p:cNvSpPr/>
            <p:nvPr/>
          </p:nvSpPr>
          <p:spPr>
            <a:xfrm>
              <a:off x="6528664" y="1618363"/>
              <a:ext cx="714896" cy="842464"/>
            </a:xfrm>
            <a:custGeom>
              <a:avLst/>
              <a:gdLst/>
              <a:ahLst/>
              <a:cxnLst>
                <a:cxn ang="0">
                  <a:pos x="wd2" y="hd2"/>
                </a:cxn>
                <a:cxn ang="5400000">
                  <a:pos x="wd2" y="hd2"/>
                </a:cxn>
                <a:cxn ang="10800000">
                  <a:pos x="wd2" y="hd2"/>
                </a:cxn>
                <a:cxn ang="16200000">
                  <a:pos x="wd2" y="hd2"/>
                </a:cxn>
              </a:cxnLst>
              <a:rect l="0" t="0" r="r" b="b"/>
              <a:pathLst>
                <a:path w="21600" h="21600" extrusionOk="0">
                  <a:moveTo>
                    <a:pt x="0" y="10919"/>
                  </a:moveTo>
                  <a:cubicBezTo>
                    <a:pt x="5348" y="11844"/>
                    <a:pt x="8764" y="3907"/>
                    <a:pt x="11380" y="0"/>
                  </a:cubicBezTo>
                  <a:cubicBezTo>
                    <a:pt x="11376" y="5932"/>
                    <a:pt x="16649" y="9489"/>
                    <a:pt x="21600" y="13177"/>
                  </a:cubicBezTo>
                  <a:cubicBezTo>
                    <a:pt x="16544" y="13853"/>
                    <a:pt x="13668" y="17355"/>
                    <a:pt x="11962" y="21600"/>
                  </a:cubicBezTo>
                  <a:cubicBezTo>
                    <a:pt x="10717" y="16355"/>
                    <a:pt x="5962" y="13260"/>
                    <a:pt x="0" y="12019"/>
                  </a:cubicBezTo>
                </a:path>
              </a:pathLst>
            </a:custGeom>
            <a:solidFill>
              <a:schemeClr val="accent4"/>
            </a:solidFill>
            <a:ln w="38100">
              <a:solidFill>
                <a:srgbClr val="46537A"/>
              </a:solidFill>
              <a:miter lim="400000"/>
            </a:ln>
          </p:spPr>
          <p:txBody>
            <a:bodyPr lIns="38100" tIns="38100" rIns="38100" bIns="38100" anchor="ctr"/>
            <a:lstStyle/>
            <a:p>
              <a:pPr defTabSz="457200">
                <a:defRPr sz="3000">
                  <a:solidFill>
                    <a:srgbClr val="FFFFFF"/>
                  </a:solidFill>
                  <a:effectLst>
                    <a:outerShdw blurRad="38100" dist="12700" dir="5400000">
                      <a:srgbClr val="000000">
                        <a:alpha val="50000"/>
                      </a:srgbClr>
                    </a:outerShdw>
                  </a:effectLst>
                </a:defRPr>
              </a:pPr>
            </a:p>
          </p:txBody>
        </p:sp>
        <p:sp>
          <p:nvSpPr>
            <p:cNvPr id="28" name="文本框 27"/>
            <p:cNvSpPr txBox="1"/>
            <p:nvPr/>
          </p:nvSpPr>
          <p:spPr>
            <a:xfrm>
              <a:off x="6722231" y="1808762"/>
              <a:ext cx="415498" cy="461665"/>
            </a:xfrm>
            <a:prstGeom prst="rect">
              <a:avLst/>
            </a:prstGeom>
            <a:noFill/>
          </p:spPr>
          <p:txBody>
            <a:bodyPr wrap="none" rtlCol="0">
              <a:spAutoFit/>
            </a:bodyPr>
            <a:lstStyle/>
            <a:p>
              <a:r>
                <a:rPr kumimoji="1" lang="en-US" altLang="zh-CN" sz="2400">
                  <a:latin typeface="DFPShaoNvW5-GB" charset="-122"/>
                  <a:ea typeface="DFPShaoNvW5-GB" charset="-122"/>
                  <a:cs typeface="DFPShaoNvW5-GB" charset="-122"/>
                </a:rPr>
                <a:t>1</a:t>
              </a:r>
              <a:endParaRPr kumimoji="1" lang="zh-CN" altLang="en-US" sz="2400">
                <a:latin typeface="DFPShaoNvW5-GB" charset="-122"/>
                <a:ea typeface="DFPShaoNvW5-GB" charset="-122"/>
                <a:cs typeface="DFPShaoNvW5-GB" charset="-122"/>
              </a:endParaRPr>
            </a:p>
          </p:txBody>
        </p:sp>
      </p:grpSp>
      <p:grpSp>
        <p:nvGrpSpPr>
          <p:cNvPr id="62" name="Group 22"/>
          <p:cNvGrpSpPr/>
          <p:nvPr/>
        </p:nvGrpSpPr>
        <p:grpSpPr>
          <a:xfrm rot="0">
            <a:off x="-315" y="5877348"/>
            <a:ext cx="2146377" cy="980262"/>
            <a:chOff x="0" y="-1"/>
            <a:chExt cx="1887191" cy="861891"/>
          </a:xfrm>
        </p:grpSpPr>
        <p:sp>
          <p:nvSpPr>
            <p:cNvPr id="63" name="chenying0907 20"/>
            <p:cNvSpPr/>
            <p:nvPr/>
          </p:nvSpPr>
          <p:spPr>
            <a:xfrm>
              <a:off x="279400" y="406400"/>
              <a:ext cx="1606206" cy="455490"/>
            </a:xfrm>
            <a:custGeom>
              <a:avLst/>
              <a:gdLst/>
              <a:ahLst/>
              <a:cxnLst>
                <a:cxn ang="0">
                  <a:pos x="wd2" y="hd2"/>
                </a:cxn>
                <a:cxn ang="5400000">
                  <a:pos x="wd2" y="hd2"/>
                </a:cxn>
                <a:cxn ang="10800000">
                  <a:pos x="wd2" y="hd2"/>
                </a:cxn>
                <a:cxn ang="16200000">
                  <a:pos x="wd2" y="hd2"/>
                </a:cxn>
              </a:cxnLst>
              <a:rect l="0" t="0" r="r" b="b"/>
              <a:pathLst>
                <a:path w="21574" h="20451" extrusionOk="0">
                  <a:moveTo>
                    <a:pt x="0" y="19208"/>
                  </a:moveTo>
                  <a:cubicBezTo>
                    <a:pt x="4851" y="18183"/>
                    <a:pt x="8348" y="15830"/>
                    <a:pt x="11759" y="14762"/>
                  </a:cubicBezTo>
                  <a:cubicBezTo>
                    <a:pt x="14906" y="13777"/>
                    <a:pt x="17829" y="8081"/>
                    <a:pt x="19986" y="0"/>
                  </a:cubicBezTo>
                  <a:cubicBezTo>
                    <a:pt x="21056" y="3168"/>
                    <a:pt x="21600" y="19813"/>
                    <a:pt x="21573" y="19813"/>
                  </a:cubicBezTo>
                  <a:cubicBezTo>
                    <a:pt x="17828" y="19813"/>
                    <a:pt x="14082" y="19819"/>
                    <a:pt x="10337" y="19818"/>
                  </a:cubicBezTo>
                  <a:cubicBezTo>
                    <a:pt x="8484" y="19817"/>
                    <a:pt x="6631" y="19817"/>
                    <a:pt x="4779" y="19809"/>
                  </a:cubicBezTo>
                  <a:cubicBezTo>
                    <a:pt x="3446" y="19802"/>
                    <a:pt x="1189" y="21600"/>
                    <a:pt x="0" y="19208"/>
                  </a:cubicBezTo>
                  <a:close/>
                </a:path>
              </a:pathLst>
            </a:custGeom>
            <a:solidFill>
              <a:srgbClr val="E7E4EA"/>
            </a:solidFill>
            <a:ln w="12700" cap="flat">
              <a:noFill/>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p>
          </p:txBody>
        </p:sp>
        <p:sp>
          <p:nvSpPr>
            <p:cNvPr id="64" name="chenying0907 21"/>
            <p:cNvSpPr/>
            <p:nvPr/>
          </p:nvSpPr>
          <p:spPr>
            <a:xfrm>
              <a:off x="0" y="-1"/>
              <a:ext cx="1887191" cy="848841"/>
            </a:xfrm>
            <a:custGeom>
              <a:avLst/>
              <a:gdLst>
                <a:gd name="connsiteX0" fmla="*/ 7770 w 21600"/>
                <a:gd name="connsiteY0" fmla="*/ 21519 h 23557"/>
                <a:gd name="connsiteX1" fmla="*/ 0 w 21600"/>
                <a:gd name="connsiteY1" fmla="*/ 21519 h 23557"/>
                <a:gd name="connsiteX2" fmla="*/ 745 w 21600"/>
                <a:gd name="connsiteY2" fmla="*/ 12132 h 23557"/>
                <a:gd name="connsiteX3" fmla="*/ 4557 w 21600"/>
                <a:gd name="connsiteY3" fmla="*/ 10885 h 23557"/>
                <a:gd name="connsiteX4" fmla="*/ 8782 w 21600"/>
                <a:gd name="connsiteY4" fmla="*/ 1 h 23557"/>
                <a:gd name="connsiteX5" fmla="*/ 13726 w 21600"/>
                <a:gd name="connsiteY5" fmla="*/ 11178 h 23557"/>
                <a:gd name="connsiteX6" fmla="*/ 19043 w 21600"/>
                <a:gd name="connsiteY6" fmla="*/ 7147 h 23557"/>
                <a:gd name="connsiteX7" fmla="*/ 21600 w 21600"/>
                <a:gd name="connsiteY7" fmla="*/ 21519 h 23557"/>
                <a:gd name="connsiteX8" fmla="*/ 8690 w 21600"/>
                <a:gd name="connsiteY8" fmla="*/ 23557 h 23557"/>
                <a:gd name="connsiteX0-1" fmla="*/ 7770 w 21600"/>
                <a:gd name="connsiteY0-2" fmla="*/ 21519 h 21519"/>
                <a:gd name="connsiteX1-3" fmla="*/ 0 w 21600"/>
                <a:gd name="connsiteY1-4" fmla="*/ 21519 h 21519"/>
                <a:gd name="connsiteX2-5" fmla="*/ 745 w 21600"/>
                <a:gd name="connsiteY2-6" fmla="*/ 12132 h 21519"/>
                <a:gd name="connsiteX3-7" fmla="*/ 4557 w 21600"/>
                <a:gd name="connsiteY3-8" fmla="*/ 10885 h 21519"/>
                <a:gd name="connsiteX4-9" fmla="*/ 8782 w 21600"/>
                <a:gd name="connsiteY4-10" fmla="*/ 1 h 21519"/>
                <a:gd name="connsiteX5-11" fmla="*/ 13726 w 21600"/>
                <a:gd name="connsiteY5-12" fmla="*/ 11178 h 21519"/>
                <a:gd name="connsiteX6-13" fmla="*/ 19043 w 21600"/>
                <a:gd name="connsiteY6-14" fmla="*/ 7147 h 21519"/>
                <a:gd name="connsiteX7-15" fmla="*/ 21600 w 21600"/>
                <a:gd name="connsiteY7-16" fmla="*/ 21519 h 21519"/>
                <a:gd name="connsiteX0-17" fmla="*/ 0 w 21600"/>
                <a:gd name="connsiteY0-18" fmla="*/ 21519 h 21519"/>
                <a:gd name="connsiteX1-19" fmla="*/ 745 w 21600"/>
                <a:gd name="connsiteY1-20" fmla="*/ 12132 h 21519"/>
                <a:gd name="connsiteX2-21" fmla="*/ 4557 w 21600"/>
                <a:gd name="connsiteY2-22" fmla="*/ 10885 h 21519"/>
                <a:gd name="connsiteX3-23" fmla="*/ 8782 w 21600"/>
                <a:gd name="connsiteY3-24" fmla="*/ 1 h 21519"/>
                <a:gd name="connsiteX4-25" fmla="*/ 13726 w 21600"/>
                <a:gd name="connsiteY4-26" fmla="*/ 11178 h 21519"/>
                <a:gd name="connsiteX5-27" fmla="*/ 19043 w 21600"/>
                <a:gd name="connsiteY5-28" fmla="*/ 7147 h 21519"/>
                <a:gd name="connsiteX6-29" fmla="*/ 21600 w 21600"/>
                <a:gd name="connsiteY6-30" fmla="*/ 21519 h 2151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21600" h="21519" extrusionOk="0">
                  <a:moveTo>
                    <a:pt x="0" y="21519"/>
                  </a:moveTo>
                  <a:cubicBezTo>
                    <a:pt x="53" y="17915"/>
                    <a:pt x="143" y="14345"/>
                    <a:pt x="745" y="12132"/>
                  </a:cubicBezTo>
                  <a:cubicBezTo>
                    <a:pt x="1347" y="9920"/>
                    <a:pt x="2460" y="9063"/>
                    <a:pt x="4557" y="10885"/>
                  </a:cubicBezTo>
                  <a:cubicBezTo>
                    <a:pt x="4266" y="3514"/>
                    <a:pt x="6464" y="-81"/>
                    <a:pt x="8782" y="1"/>
                  </a:cubicBezTo>
                  <a:cubicBezTo>
                    <a:pt x="11100" y="83"/>
                    <a:pt x="13537" y="3842"/>
                    <a:pt x="13726" y="11178"/>
                  </a:cubicBezTo>
                  <a:cubicBezTo>
                    <a:pt x="14814" y="7849"/>
                    <a:pt x="17234" y="5175"/>
                    <a:pt x="19043" y="7147"/>
                  </a:cubicBezTo>
                  <a:cubicBezTo>
                    <a:pt x="21193" y="9491"/>
                    <a:pt x="21277" y="16976"/>
                    <a:pt x="21600" y="21519"/>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p>
          </p:txBody>
        </p:sp>
      </p:grpSp>
      <p:grpSp>
        <p:nvGrpSpPr>
          <p:cNvPr id="65" name="Group 22"/>
          <p:cNvGrpSpPr/>
          <p:nvPr/>
        </p:nvGrpSpPr>
        <p:grpSpPr>
          <a:xfrm rot="2133593">
            <a:off x="1270423" y="5927134"/>
            <a:ext cx="588962" cy="268982"/>
            <a:chOff x="0" y="-1"/>
            <a:chExt cx="1887191" cy="861891"/>
          </a:xfrm>
        </p:grpSpPr>
        <p:sp>
          <p:nvSpPr>
            <p:cNvPr id="66" name="chenying0907 20"/>
            <p:cNvSpPr/>
            <p:nvPr/>
          </p:nvSpPr>
          <p:spPr>
            <a:xfrm>
              <a:off x="279400" y="406400"/>
              <a:ext cx="1606206" cy="455490"/>
            </a:xfrm>
            <a:custGeom>
              <a:avLst/>
              <a:gdLst/>
              <a:ahLst/>
              <a:cxnLst>
                <a:cxn ang="0">
                  <a:pos x="wd2" y="hd2"/>
                </a:cxn>
                <a:cxn ang="5400000">
                  <a:pos x="wd2" y="hd2"/>
                </a:cxn>
                <a:cxn ang="10800000">
                  <a:pos x="wd2" y="hd2"/>
                </a:cxn>
                <a:cxn ang="16200000">
                  <a:pos x="wd2" y="hd2"/>
                </a:cxn>
              </a:cxnLst>
              <a:rect l="0" t="0" r="r" b="b"/>
              <a:pathLst>
                <a:path w="21574" h="20451" extrusionOk="0">
                  <a:moveTo>
                    <a:pt x="0" y="19208"/>
                  </a:moveTo>
                  <a:cubicBezTo>
                    <a:pt x="4851" y="18183"/>
                    <a:pt x="8348" y="15830"/>
                    <a:pt x="11759" y="14762"/>
                  </a:cubicBezTo>
                  <a:cubicBezTo>
                    <a:pt x="14906" y="13777"/>
                    <a:pt x="17829" y="8081"/>
                    <a:pt x="19986" y="0"/>
                  </a:cubicBezTo>
                  <a:cubicBezTo>
                    <a:pt x="21056" y="3168"/>
                    <a:pt x="21600" y="19813"/>
                    <a:pt x="21573" y="19813"/>
                  </a:cubicBezTo>
                  <a:cubicBezTo>
                    <a:pt x="17828" y="19813"/>
                    <a:pt x="14082" y="19819"/>
                    <a:pt x="10337" y="19818"/>
                  </a:cubicBezTo>
                  <a:cubicBezTo>
                    <a:pt x="8484" y="19817"/>
                    <a:pt x="6631" y="19817"/>
                    <a:pt x="4779" y="19809"/>
                  </a:cubicBezTo>
                  <a:cubicBezTo>
                    <a:pt x="3446" y="19802"/>
                    <a:pt x="1189" y="21600"/>
                    <a:pt x="0" y="19208"/>
                  </a:cubicBezTo>
                  <a:close/>
                </a:path>
              </a:pathLst>
            </a:custGeom>
            <a:solidFill>
              <a:srgbClr val="E7E4EA"/>
            </a:solidFill>
            <a:ln w="12700" cap="flat">
              <a:noFill/>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p>
          </p:txBody>
        </p:sp>
        <p:sp>
          <p:nvSpPr>
            <p:cNvPr id="67" name="chenying0907 21"/>
            <p:cNvSpPr/>
            <p:nvPr/>
          </p:nvSpPr>
          <p:spPr>
            <a:xfrm>
              <a:off x="0" y="-1"/>
              <a:ext cx="1887191" cy="848841"/>
            </a:xfrm>
            <a:custGeom>
              <a:avLst/>
              <a:gdLst>
                <a:gd name="connsiteX0" fmla="*/ 7770 w 21600"/>
                <a:gd name="connsiteY0" fmla="*/ 21519 h 23557"/>
                <a:gd name="connsiteX1" fmla="*/ 0 w 21600"/>
                <a:gd name="connsiteY1" fmla="*/ 21519 h 23557"/>
                <a:gd name="connsiteX2" fmla="*/ 745 w 21600"/>
                <a:gd name="connsiteY2" fmla="*/ 12132 h 23557"/>
                <a:gd name="connsiteX3" fmla="*/ 4557 w 21600"/>
                <a:gd name="connsiteY3" fmla="*/ 10885 h 23557"/>
                <a:gd name="connsiteX4" fmla="*/ 8782 w 21600"/>
                <a:gd name="connsiteY4" fmla="*/ 1 h 23557"/>
                <a:gd name="connsiteX5" fmla="*/ 13726 w 21600"/>
                <a:gd name="connsiteY5" fmla="*/ 11178 h 23557"/>
                <a:gd name="connsiteX6" fmla="*/ 19043 w 21600"/>
                <a:gd name="connsiteY6" fmla="*/ 7147 h 23557"/>
                <a:gd name="connsiteX7" fmla="*/ 21600 w 21600"/>
                <a:gd name="connsiteY7" fmla="*/ 21519 h 23557"/>
                <a:gd name="connsiteX8" fmla="*/ 8690 w 21600"/>
                <a:gd name="connsiteY8" fmla="*/ 23557 h 23557"/>
                <a:gd name="connsiteX0-1" fmla="*/ 7770 w 21600"/>
                <a:gd name="connsiteY0-2" fmla="*/ 21519 h 21519"/>
                <a:gd name="connsiteX1-3" fmla="*/ 0 w 21600"/>
                <a:gd name="connsiteY1-4" fmla="*/ 21519 h 21519"/>
                <a:gd name="connsiteX2-5" fmla="*/ 745 w 21600"/>
                <a:gd name="connsiteY2-6" fmla="*/ 12132 h 21519"/>
                <a:gd name="connsiteX3-7" fmla="*/ 4557 w 21600"/>
                <a:gd name="connsiteY3-8" fmla="*/ 10885 h 21519"/>
                <a:gd name="connsiteX4-9" fmla="*/ 8782 w 21600"/>
                <a:gd name="connsiteY4-10" fmla="*/ 1 h 21519"/>
                <a:gd name="connsiteX5-11" fmla="*/ 13726 w 21600"/>
                <a:gd name="connsiteY5-12" fmla="*/ 11178 h 21519"/>
                <a:gd name="connsiteX6-13" fmla="*/ 19043 w 21600"/>
                <a:gd name="connsiteY6-14" fmla="*/ 7147 h 21519"/>
                <a:gd name="connsiteX7-15" fmla="*/ 21600 w 21600"/>
                <a:gd name="connsiteY7-16" fmla="*/ 21519 h 21519"/>
                <a:gd name="connsiteX0-17" fmla="*/ 0 w 21600"/>
                <a:gd name="connsiteY0-18" fmla="*/ 21519 h 21519"/>
                <a:gd name="connsiteX1-19" fmla="*/ 745 w 21600"/>
                <a:gd name="connsiteY1-20" fmla="*/ 12132 h 21519"/>
                <a:gd name="connsiteX2-21" fmla="*/ 4557 w 21600"/>
                <a:gd name="connsiteY2-22" fmla="*/ 10885 h 21519"/>
                <a:gd name="connsiteX3-23" fmla="*/ 8782 w 21600"/>
                <a:gd name="connsiteY3-24" fmla="*/ 1 h 21519"/>
                <a:gd name="connsiteX4-25" fmla="*/ 13726 w 21600"/>
                <a:gd name="connsiteY4-26" fmla="*/ 11178 h 21519"/>
                <a:gd name="connsiteX5-27" fmla="*/ 19043 w 21600"/>
                <a:gd name="connsiteY5-28" fmla="*/ 7147 h 21519"/>
                <a:gd name="connsiteX6-29" fmla="*/ 21600 w 21600"/>
                <a:gd name="connsiteY6-30" fmla="*/ 21519 h 2151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21600" h="21519" extrusionOk="0">
                  <a:moveTo>
                    <a:pt x="0" y="21519"/>
                  </a:moveTo>
                  <a:cubicBezTo>
                    <a:pt x="53" y="17915"/>
                    <a:pt x="143" y="14345"/>
                    <a:pt x="745" y="12132"/>
                  </a:cubicBezTo>
                  <a:cubicBezTo>
                    <a:pt x="1347" y="9920"/>
                    <a:pt x="2460" y="9063"/>
                    <a:pt x="4557" y="10885"/>
                  </a:cubicBezTo>
                  <a:cubicBezTo>
                    <a:pt x="4266" y="3514"/>
                    <a:pt x="6464" y="-81"/>
                    <a:pt x="8782" y="1"/>
                  </a:cubicBezTo>
                  <a:cubicBezTo>
                    <a:pt x="11100" y="83"/>
                    <a:pt x="13537" y="3842"/>
                    <a:pt x="13726" y="11178"/>
                  </a:cubicBezTo>
                  <a:cubicBezTo>
                    <a:pt x="14814" y="7849"/>
                    <a:pt x="17234" y="5175"/>
                    <a:pt x="19043" y="7147"/>
                  </a:cubicBezTo>
                  <a:cubicBezTo>
                    <a:pt x="21193" y="9491"/>
                    <a:pt x="21277" y="16976"/>
                    <a:pt x="21600" y="21519"/>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p>
          </p:txBody>
        </p:sp>
      </p:grpSp>
      <p:sp>
        <p:nvSpPr>
          <p:cNvPr id="72" name="文本框 71"/>
          <p:cNvSpPr txBox="1"/>
          <p:nvPr/>
        </p:nvSpPr>
        <p:spPr>
          <a:xfrm>
            <a:off x="1718096" y="2723866"/>
            <a:ext cx="2214880" cy="706755"/>
          </a:xfrm>
          <a:prstGeom prst="rect">
            <a:avLst/>
          </a:prstGeom>
          <a:noFill/>
        </p:spPr>
        <p:txBody>
          <a:bodyPr wrap="none" rtlCol="0">
            <a:spAutoFit/>
          </a:bodyPr>
          <a:lstStyle/>
          <a:p>
            <a:pPr algn="l"/>
            <a:r>
              <a:rPr kumimoji="1" lang="zh-CN" altLang="en-US" sz="4000">
                <a:solidFill>
                  <a:schemeClr val="tx2">
                    <a:lumMod val="75000"/>
                  </a:schemeClr>
                </a:solidFill>
                <a:latin typeface="DFPShaoNvW5-GB" charset="-122"/>
                <a:ea typeface="DFPShaoNvW5-GB" charset="-122"/>
                <a:cs typeface="DFPShaoNvW5-GB" charset="-122"/>
              </a:rPr>
              <a:t> Customs</a:t>
            </a:r>
            <a:endParaRPr kumimoji="1" lang="zh-CN" altLang="en-US" sz="4000">
              <a:solidFill>
                <a:schemeClr val="tx2">
                  <a:lumMod val="75000"/>
                </a:schemeClr>
              </a:solidFill>
              <a:latin typeface="DFPShaoNvW5-GB" charset="-122"/>
              <a:ea typeface="DFPShaoNvW5-GB" charset="-122"/>
              <a:cs typeface="DFPShaoNvW5-GB" charset="-122"/>
            </a:endParaRPr>
          </a:p>
        </p:txBody>
      </p:sp>
      <p:grpSp>
        <p:nvGrpSpPr>
          <p:cNvPr id="73" name="组 72"/>
          <p:cNvGrpSpPr/>
          <p:nvPr/>
        </p:nvGrpSpPr>
        <p:grpSpPr>
          <a:xfrm>
            <a:off x="872819" y="2541654"/>
            <a:ext cx="714896" cy="842464"/>
            <a:chOff x="6528664" y="1618363"/>
            <a:chExt cx="714896" cy="842464"/>
          </a:xfrm>
        </p:grpSpPr>
        <p:sp>
          <p:nvSpPr>
            <p:cNvPr id="74" name="chenying0907 232"/>
            <p:cNvSpPr/>
            <p:nvPr/>
          </p:nvSpPr>
          <p:spPr>
            <a:xfrm>
              <a:off x="6528664" y="1618363"/>
              <a:ext cx="714896" cy="842464"/>
            </a:xfrm>
            <a:custGeom>
              <a:avLst/>
              <a:gdLst/>
              <a:ahLst/>
              <a:cxnLst>
                <a:cxn ang="0">
                  <a:pos x="wd2" y="hd2"/>
                </a:cxn>
                <a:cxn ang="5400000">
                  <a:pos x="wd2" y="hd2"/>
                </a:cxn>
                <a:cxn ang="10800000">
                  <a:pos x="wd2" y="hd2"/>
                </a:cxn>
                <a:cxn ang="16200000">
                  <a:pos x="wd2" y="hd2"/>
                </a:cxn>
              </a:cxnLst>
              <a:rect l="0" t="0" r="r" b="b"/>
              <a:pathLst>
                <a:path w="21600" h="21600" extrusionOk="0">
                  <a:moveTo>
                    <a:pt x="0" y="10919"/>
                  </a:moveTo>
                  <a:cubicBezTo>
                    <a:pt x="5348" y="11844"/>
                    <a:pt x="8764" y="3907"/>
                    <a:pt x="11380" y="0"/>
                  </a:cubicBezTo>
                  <a:cubicBezTo>
                    <a:pt x="11376" y="5932"/>
                    <a:pt x="16649" y="9489"/>
                    <a:pt x="21600" y="13177"/>
                  </a:cubicBezTo>
                  <a:cubicBezTo>
                    <a:pt x="16544" y="13853"/>
                    <a:pt x="13668" y="17355"/>
                    <a:pt x="11962" y="21600"/>
                  </a:cubicBezTo>
                  <a:cubicBezTo>
                    <a:pt x="10717" y="16355"/>
                    <a:pt x="5962" y="13260"/>
                    <a:pt x="0" y="12019"/>
                  </a:cubicBezTo>
                </a:path>
              </a:pathLst>
            </a:custGeom>
            <a:solidFill>
              <a:schemeClr val="accent4"/>
            </a:solidFill>
            <a:ln w="38100">
              <a:solidFill>
                <a:srgbClr val="46537A"/>
              </a:solidFill>
              <a:miter lim="400000"/>
            </a:ln>
          </p:spPr>
          <p:txBody>
            <a:bodyPr lIns="38100" tIns="38100" rIns="38100" bIns="38100" anchor="ctr"/>
            <a:lstStyle/>
            <a:p>
              <a:pPr defTabSz="457200">
                <a:defRPr sz="3000">
                  <a:solidFill>
                    <a:srgbClr val="FFFFFF"/>
                  </a:solidFill>
                  <a:effectLst>
                    <a:outerShdw blurRad="38100" dist="12700" dir="5400000">
                      <a:srgbClr val="000000">
                        <a:alpha val="50000"/>
                      </a:srgbClr>
                    </a:outerShdw>
                  </a:effectLst>
                </a:defRPr>
              </a:pPr>
            </a:p>
          </p:txBody>
        </p:sp>
        <p:sp>
          <p:nvSpPr>
            <p:cNvPr id="75" name="文本框 74"/>
            <p:cNvSpPr txBox="1"/>
            <p:nvPr/>
          </p:nvSpPr>
          <p:spPr>
            <a:xfrm>
              <a:off x="6722231" y="1808762"/>
              <a:ext cx="415498" cy="461665"/>
            </a:xfrm>
            <a:prstGeom prst="rect">
              <a:avLst/>
            </a:prstGeom>
            <a:noFill/>
          </p:spPr>
          <p:txBody>
            <a:bodyPr wrap="none" rtlCol="0">
              <a:spAutoFit/>
            </a:bodyPr>
            <a:lstStyle/>
            <a:p>
              <a:r>
                <a:rPr kumimoji="1" lang="en-US" altLang="zh-CN" sz="2400">
                  <a:latin typeface="DFPShaoNvW5-GB" charset="-122"/>
                  <a:ea typeface="DFPShaoNvW5-GB" charset="-122"/>
                  <a:cs typeface="DFPShaoNvW5-GB" charset="-122"/>
                </a:rPr>
                <a:t>2</a:t>
              </a:r>
              <a:endParaRPr kumimoji="1" lang="zh-CN" altLang="en-US" sz="2400">
                <a:latin typeface="DFPShaoNvW5-GB" charset="-122"/>
                <a:ea typeface="DFPShaoNvW5-GB" charset="-122"/>
                <a:cs typeface="DFPShaoNvW5-GB" charset="-122"/>
              </a:endParaRPr>
            </a:p>
          </p:txBody>
        </p:sp>
      </p:grpSp>
      <p:grpSp>
        <p:nvGrpSpPr>
          <p:cNvPr id="77" name="组 76"/>
          <p:cNvGrpSpPr/>
          <p:nvPr/>
        </p:nvGrpSpPr>
        <p:grpSpPr>
          <a:xfrm>
            <a:off x="2315208" y="4142893"/>
            <a:ext cx="714896" cy="842464"/>
            <a:chOff x="6528664" y="1618363"/>
            <a:chExt cx="714896" cy="842464"/>
          </a:xfrm>
        </p:grpSpPr>
        <p:sp>
          <p:nvSpPr>
            <p:cNvPr id="78" name="chenying0907 232"/>
            <p:cNvSpPr/>
            <p:nvPr/>
          </p:nvSpPr>
          <p:spPr>
            <a:xfrm>
              <a:off x="6528664" y="1618363"/>
              <a:ext cx="714896" cy="842464"/>
            </a:xfrm>
            <a:custGeom>
              <a:avLst/>
              <a:gdLst/>
              <a:ahLst/>
              <a:cxnLst>
                <a:cxn ang="0">
                  <a:pos x="wd2" y="hd2"/>
                </a:cxn>
                <a:cxn ang="5400000">
                  <a:pos x="wd2" y="hd2"/>
                </a:cxn>
                <a:cxn ang="10800000">
                  <a:pos x="wd2" y="hd2"/>
                </a:cxn>
                <a:cxn ang="16200000">
                  <a:pos x="wd2" y="hd2"/>
                </a:cxn>
              </a:cxnLst>
              <a:rect l="0" t="0" r="r" b="b"/>
              <a:pathLst>
                <a:path w="21600" h="21600" extrusionOk="0">
                  <a:moveTo>
                    <a:pt x="0" y="10919"/>
                  </a:moveTo>
                  <a:cubicBezTo>
                    <a:pt x="5348" y="11844"/>
                    <a:pt x="8764" y="3907"/>
                    <a:pt x="11380" y="0"/>
                  </a:cubicBezTo>
                  <a:cubicBezTo>
                    <a:pt x="11376" y="5932"/>
                    <a:pt x="16649" y="9489"/>
                    <a:pt x="21600" y="13177"/>
                  </a:cubicBezTo>
                  <a:cubicBezTo>
                    <a:pt x="16544" y="13853"/>
                    <a:pt x="13668" y="17355"/>
                    <a:pt x="11962" y="21600"/>
                  </a:cubicBezTo>
                  <a:cubicBezTo>
                    <a:pt x="10717" y="16355"/>
                    <a:pt x="5962" y="13260"/>
                    <a:pt x="0" y="12019"/>
                  </a:cubicBezTo>
                </a:path>
              </a:pathLst>
            </a:custGeom>
            <a:solidFill>
              <a:schemeClr val="accent4"/>
            </a:solidFill>
            <a:ln w="38100">
              <a:solidFill>
                <a:srgbClr val="46537A"/>
              </a:solidFill>
              <a:miter lim="400000"/>
            </a:ln>
          </p:spPr>
          <p:txBody>
            <a:bodyPr lIns="38100" tIns="38100" rIns="38100" bIns="38100" anchor="ctr"/>
            <a:lstStyle/>
            <a:p>
              <a:pPr defTabSz="457200">
                <a:defRPr sz="3000">
                  <a:solidFill>
                    <a:srgbClr val="FFFFFF"/>
                  </a:solidFill>
                  <a:effectLst>
                    <a:outerShdw blurRad="38100" dist="12700" dir="5400000">
                      <a:srgbClr val="000000">
                        <a:alpha val="50000"/>
                      </a:srgbClr>
                    </a:outerShdw>
                  </a:effectLst>
                </a:defRPr>
              </a:pPr>
            </a:p>
          </p:txBody>
        </p:sp>
        <p:sp>
          <p:nvSpPr>
            <p:cNvPr id="79" name="文本框 78"/>
            <p:cNvSpPr txBox="1"/>
            <p:nvPr/>
          </p:nvSpPr>
          <p:spPr>
            <a:xfrm>
              <a:off x="6722231" y="1808762"/>
              <a:ext cx="415498" cy="461665"/>
            </a:xfrm>
            <a:prstGeom prst="rect">
              <a:avLst/>
            </a:prstGeom>
            <a:noFill/>
          </p:spPr>
          <p:txBody>
            <a:bodyPr wrap="none" rtlCol="0">
              <a:spAutoFit/>
            </a:bodyPr>
            <a:lstStyle/>
            <a:p>
              <a:r>
                <a:rPr kumimoji="1" lang="en-US" altLang="zh-CN" sz="2400">
                  <a:latin typeface="DFPShaoNvW5-GB" charset="-122"/>
                  <a:ea typeface="DFPShaoNvW5-GB" charset="-122"/>
                  <a:cs typeface="DFPShaoNvW5-GB" charset="-122"/>
                </a:rPr>
                <a:t>3</a:t>
              </a:r>
              <a:endParaRPr kumimoji="1" lang="zh-CN" altLang="en-US" sz="2400">
                <a:latin typeface="DFPShaoNvW5-GB" charset="-122"/>
                <a:ea typeface="DFPShaoNvW5-GB" charset="-122"/>
                <a:cs typeface="DFPShaoNvW5-GB" charset="-122"/>
              </a:endParaRPr>
            </a:p>
          </p:txBody>
        </p:sp>
      </p:grpSp>
      <p:sp>
        <p:nvSpPr>
          <p:cNvPr id="80" name="文本框 79"/>
          <p:cNvSpPr txBox="1"/>
          <p:nvPr/>
        </p:nvSpPr>
        <p:spPr>
          <a:xfrm>
            <a:off x="3137090" y="4285736"/>
            <a:ext cx="2976880" cy="706755"/>
          </a:xfrm>
          <a:prstGeom prst="rect">
            <a:avLst/>
          </a:prstGeom>
          <a:noFill/>
        </p:spPr>
        <p:txBody>
          <a:bodyPr wrap="none" rtlCol="0">
            <a:spAutoFit/>
          </a:bodyPr>
          <a:lstStyle/>
          <a:p>
            <a:pPr algn="l"/>
            <a:r>
              <a:rPr kumimoji="1" sz="4000">
                <a:solidFill>
                  <a:schemeClr val="tx2">
                    <a:lumMod val="75000"/>
                  </a:schemeClr>
                </a:solidFill>
                <a:latin typeface="DFPShaoNvW5-GB" charset="-122"/>
                <a:ea typeface="DFPShaoNvW5-GB" charset="-122"/>
                <a:cs typeface="DFPShaoNvW5-GB" charset="-122"/>
                <a:sym typeface="+mn-ea"/>
              </a:rPr>
              <a:t>Development</a:t>
            </a:r>
            <a:endParaRPr kumimoji="1" sz="4000">
              <a:solidFill>
                <a:schemeClr val="tx2">
                  <a:lumMod val="75000"/>
                </a:schemeClr>
              </a:solidFill>
              <a:latin typeface="DFPShaoNvW5-GB" charset="-122"/>
              <a:ea typeface="DFPShaoNvW5-GB" charset="-122"/>
              <a:cs typeface="DFPShaoNvW5-GB" charset="-122"/>
              <a:sym typeface="+mn-ea"/>
            </a:endParaRPr>
          </a:p>
        </p:txBody>
      </p:sp>
      <p:sp>
        <p:nvSpPr>
          <p:cNvPr id="13" name="文本框 12"/>
          <p:cNvSpPr txBox="1"/>
          <p:nvPr/>
        </p:nvSpPr>
        <p:spPr>
          <a:xfrm>
            <a:off x="7559675" y="1309370"/>
            <a:ext cx="3916680" cy="583565"/>
          </a:xfrm>
          <a:prstGeom prst="rect">
            <a:avLst/>
          </a:prstGeom>
          <a:noFill/>
        </p:spPr>
        <p:txBody>
          <a:bodyPr wrap="square" rtlCol="0">
            <a:spAutoFit/>
          </a:bodyPr>
          <a:p>
            <a:r>
              <a:rPr lang="zh-CN" altLang="en-US" sz="3200"/>
              <a:t> </a:t>
            </a:r>
            <a:endParaRPr lang="en-US" altLang="zh-CN" sz="3200"/>
          </a:p>
        </p:txBody>
      </p:sp>
      <p:sp>
        <p:nvSpPr>
          <p:cNvPr id="14" name="文本框 13"/>
          <p:cNvSpPr txBox="1"/>
          <p:nvPr/>
        </p:nvSpPr>
        <p:spPr>
          <a:xfrm>
            <a:off x="7722235" y="2536825"/>
            <a:ext cx="4408170" cy="706755"/>
          </a:xfrm>
          <a:prstGeom prst="rect">
            <a:avLst/>
          </a:prstGeom>
          <a:noFill/>
        </p:spPr>
        <p:txBody>
          <a:bodyPr wrap="square" rtlCol="0">
            <a:spAutoFit/>
          </a:bodyPr>
          <a:p>
            <a:r>
              <a:rPr lang="zh-CN" altLang="en-US" sz="4000"/>
              <a:t> </a:t>
            </a:r>
            <a:endParaRPr lang="zh-CN" altLang="en-US" sz="4000"/>
          </a:p>
        </p:txBody>
      </p:sp>
    </p:spTree>
  </p:cSld>
  <p:clrMapOvr>
    <a:masterClrMapping/>
  </p:clrMapOvr>
  <mc:AlternateContent xmlns:mc="http://schemas.openxmlformats.org/markup-compatibility/2006">
    <mc:Choice xmlns:p14="http://schemas.microsoft.com/office/powerpoint/2010/main" Requires="p14">
      <p:transition p14:dur="0" advTm="0"/>
    </mc:Choice>
    <mc:Fallback>
      <p:transition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 calcmode="lin" valueType="num">
                                      <p:cBhvr>
                                        <p:cTn id="7" dur="500" fill="hold"/>
                                        <p:tgtEl>
                                          <p:spTgt spid="62"/>
                                        </p:tgtEl>
                                        <p:attrNameLst>
                                          <p:attrName>ppt_w</p:attrName>
                                        </p:attrNameLst>
                                      </p:cBhvr>
                                      <p:tavLst>
                                        <p:tav tm="0">
                                          <p:val>
                                            <p:fltVal val="0"/>
                                          </p:val>
                                        </p:tav>
                                        <p:tav tm="100000">
                                          <p:val>
                                            <p:strVal val="#ppt_w"/>
                                          </p:val>
                                        </p:tav>
                                      </p:tavLst>
                                    </p:anim>
                                    <p:anim calcmode="lin" valueType="num">
                                      <p:cBhvr>
                                        <p:cTn id="8" dur="500" fill="hold"/>
                                        <p:tgtEl>
                                          <p:spTgt spid="62"/>
                                        </p:tgtEl>
                                        <p:attrNameLst>
                                          <p:attrName>ppt_h</p:attrName>
                                        </p:attrNameLst>
                                      </p:cBhvr>
                                      <p:tavLst>
                                        <p:tav tm="0">
                                          <p:val>
                                            <p:fltVal val="0"/>
                                          </p:val>
                                        </p:tav>
                                        <p:tav tm="100000">
                                          <p:val>
                                            <p:strVal val="#ppt_h"/>
                                          </p:val>
                                        </p:tav>
                                      </p:tavLst>
                                    </p:anim>
                                    <p:animEffect transition="in" filter="fade">
                                      <p:cBhvr>
                                        <p:cTn id="9" dur="500"/>
                                        <p:tgtEl>
                                          <p:spTgt spid="62"/>
                                        </p:tgtEl>
                                      </p:cBhvr>
                                    </p:animEffect>
                                  </p:childTnLst>
                                </p:cTn>
                              </p:par>
                              <p:par>
                                <p:cTn id="10" presetID="53" presetClass="entr" presetSubtype="16" fill="hold" nodeType="withEffect">
                                  <p:stCondLst>
                                    <p:cond delay="0"/>
                                  </p:stCondLst>
                                  <p:childTnLst>
                                    <p:set>
                                      <p:cBhvr>
                                        <p:cTn id="11" dur="1" fill="hold">
                                          <p:stCondLst>
                                            <p:cond delay="0"/>
                                          </p:stCondLst>
                                        </p:cTn>
                                        <p:tgtEl>
                                          <p:spTgt spid="65"/>
                                        </p:tgtEl>
                                        <p:attrNameLst>
                                          <p:attrName>style.visibility</p:attrName>
                                        </p:attrNameLst>
                                      </p:cBhvr>
                                      <p:to>
                                        <p:strVal val="visible"/>
                                      </p:to>
                                    </p:set>
                                    <p:anim calcmode="lin" valueType="num">
                                      <p:cBhvr>
                                        <p:cTn id="12" dur="500" fill="hold"/>
                                        <p:tgtEl>
                                          <p:spTgt spid="65"/>
                                        </p:tgtEl>
                                        <p:attrNameLst>
                                          <p:attrName>ppt_w</p:attrName>
                                        </p:attrNameLst>
                                      </p:cBhvr>
                                      <p:tavLst>
                                        <p:tav tm="0">
                                          <p:val>
                                            <p:fltVal val="0"/>
                                          </p:val>
                                        </p:tav>
                                        <p:tav tm="100000">
                                          <p:val>
                                            <p:strVal val="#ppt_w"/>
                                          </p:val>
                                        </p:tav>
                                      </p:tavLst>
                                    </p:anim>
                                    <p:anim calcmode="lin" valueType="num">
                                      <p:cBhvr>
                                        <p:cTn id="13" dur="500" fill="hold"/>
                                        <p:tgtEl>
                                          <p:spTgt spid="65"/>
                                        </p:tgtEl>
                                        <p:attrNameLst>
                                          <p:attrName>ppt_h</p:attrName>
                                        </p:attrNameLst>
                                      </p:cBhvr>
                                      <p:tavLst>
                                        <p:tav tm="0">
                                          <p:val>
                                            <p:fltVal val="0"/>
                                          </p:val>
                                        </p:tav>
                                        <p:tav tm="100000">
                                          <p:val>
                                            <p:strVal val="#ppt_h"/>
                                          </p:val>
                                        </p:tav>
                                      </p:tavLst>
                                    </p:anim>
                                    <p:animEffect transition="in" filter="fade">
                                      <p:cBhvr>
                                        <p:cTn id="14" dur="500"/>
                                        <p:tgtEl>
                                          <p:spTgt spid="65"/>
                                        </p:tgtEl>
                                      </p:cBhvr>
                                    </p:animEffect>
                                  </p:childTnLst>
                                </p:cTn>
                              </p:par>
                            </p:childTnLst>
                          </p:cTn>
                        </p:par>
                      </p:childTnLst>
                    </p:cTn>
                  </p:par>
                  <p:par>
                    <p:cTn id="15" fill="hold">
                      <p:stCondLst>
                        <p:cond delay="indefinite"/>
                      </p:stCondLst>
                      <p:childTnLst>
                        <p:par>
                          <p:cTn id="16" fill="hold">
                            <p:stCondLst>
                              <p:cond delay="0"/>
                            </p:stCondLst>
                            <p:childTnLst>
                              <p:par>
                                <p:cTn id="17" presetID="13" presetClass="entr" presetSubtype="16"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plus(in)">
                                      <p:cBhvr>
                                        <p:cTn id="19" dur="20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3" presetClass="entr" presetSubtype="16" fill="hold" nodeType="clickEffect">
                                  <p:stCondLst>
                                    <p:cond delay="0"/>
                                  </p:stCondLst>
                                  <p:childTnLst>
                                    <p:set>
                                      <p:cBhvr>
                                        <p:cTn id="23" dur="1" fill="hold">
                                          <p:stCondLst>
                                            <p:cond delay="0"/>
                                          </p:stCondLst>
                                        </p:cTn>
                                        <p:tgtEl>
                                          <p:spTgt spid="68"/>
                                        </p:tgtEl>
                                        <p:attrNameLst>
                                          <p:attrName>style.visibility</p:attrName>
                                        </p:attrNameLst>
                                      </p:cBhvr>
                                      <p:to>
                                        <p:strVal val="visible"/>
                                      </p:to>
                                    </p:set>
                                    <p:animEffect transition="in" filter="plus(in)">
                                      <p:cBhvr>
                                        <p:cTn id="24" dur="2000"/>
                                        <p:tgtEl>
                                          <p:spTgt spid="68"/>
                                        </p:tgtEl>
                                      </p:cBhvr>
                                    </p:animEffect>
                                  </p:childTnLst>
                                </p:cTn>
                              </p:par>
                            </p:childTnLst>
                          </p:cTn>
                        </p:par>
                      </p:childTnLst>
                    </p:cTn>
                  </p:par>
                  <p:par>
                    <p:cTn id="25" fill="hold">
                      <p:stCondLst>
                        <p:cond delay="indefinite"/>
                      </p:stCondLst>
                      <p:childTnLst>
                        <p:par>
                          <p:cTn id="26" fill="hold">
                            <p:stCondLst>
                              <p:cond delay="0"/>
                            </p:stCondLst>
                            <p:childTnLst>
                              <p:par>
                                <p:cTn id="27" presetID="13" presetClass="entr" presetSubtype="16"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plus(in)">
                                      <p:cBhvr>
                                        <p:cTn id="29" dur="20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13" presetClass="entr" presetSubtype="16" fill="hold" nodeType="clickEffect">
                                  <p:stCondLst>
                                    <p:cond delay="0"/>
                                  </p:stCondLst>
                                  <p:childTnLst>
                                    <p:set>
                                      <p:cBhvr>
                                        <p:cTn id="33" dur="1" fill="hold">
                                          <p:stCondLst>
                                            <p:cond delay="0"/>
                                          </p:stCondLst>
                                        </p:cTn>
                                        <p:tgtEl>
                                          <p:spTgt spid="73"/>
                                        </p:tgtEl>
                                        <p:attrNameLst>
                                          <p:attrName>style.visibility</p:attrName>
                                        </p:attrNameLst>
                                      </p:cBhvr>
                                      <p:to>
                                        <p:strVal val="visible"/>
                                      </p:to>
                                    </p:set>
                                    <p:animEffect transition="in" filter="plus(in)">
                                      <p:cBhvr>
                                        <p:cTn id="34" dur="2000"/>
                                        <p:tgtEl>
                                          <p:spTgt spid="73"/>
                                        </p:tgtEl>
                                      </p:cBhvr>
                                    </p:animEffect>
                                  </p:childTnLst>
                                </p:cTn>
                              </p:par>
                            </p:childTnLst>
                          </p:cTn>
                        </p:par>
                      </p:childTnLst>
                    </p:cTn>
                  </p:par>
                  <p:par>
                    <p:cTn id="35" fill="hold">
                      <p:stCondLst>
                        <p:cond delay="indefinite"/>
                      </p:stCondLst>
                      <p:childTnLst>
                        <p:par>
                          <p:cTn id="36" fill="hold">
                            <p:stCondLst>
                              <p:cond delay="0"/>
                            </p:stCondLst>
                            <p:childTnLst>
                              <p:par>
                                <p:cTn id="37" presetID="13" presetClass="entr" presetSubtype="16" fill="hold" grpId="0" nodeType="clickEffect">
                                  <p:stCondLst>
                                    <p:cond delay="0"/>
                                  </p:stCondLst>
                                  <p:childTnLst>
                                    <p:set>
                                      <p:cBhvr>
                                        <p:cTn id="38" dur="1" fill="hold">
                                          <p:stCondLst>
                                            <p:cond delay="0"/>
                                          </p:stCondLst>
                                        </p:cTn>
                                        <p:tgtEl>
                                          <p:spTgt spid="72"/>
                                        </p:tgtEl>
                                        <p:attrNameLst>
                                          <p:attrName>style.visibility</p:attrName>
                                        </p:attrNameLst>
                                      </p:cBhvr>
                                      <p:to>
                                        <p:strVal val="visible"/>
                                      </p:to>
                                    </p:set>
                                    <p:animEffect transition="in" filter="plus(in)">
                                      <p:cBhvr>
                                        <p:cTn id="39" dur="2000"/>
                                        <p:tgtEl>
                                          <p:spTgt spid="72"/>
                                        </p:tgtEl>
                                      </p:cBhvr>
                                    </p:animEffect>
                                  </p:childTnLst>
                                </p:cTn>
                              </p:par>
                            </p:childTnLst>
                          </p:cTn>
                        </p:par>
                      </p:childTnLst>
                    </p:cTn>
                  </p:par>
                  <p:par>
                    <p:cTn id="40" fill="hold">
                      <p:stCondLst>
                        <p:cond delay="indefinite"/>
                      </p:stCondLst>
                      <p:childTnLst>
                        <p:par>
                          <p:cTn id="41" fill="hold">
                            <p:stCondLst>
                              <p:cond delay="0"/>
                            </p:stCondLst>
                            <p:childTnLst>
                              <p:par>
                                <p:cTn id="42" presetID="13" presetClass="entr" presetSubtype="16" fill="hold" nodeType="clickEffect">
                                  <p:stCondLst>
                                    <p:cond delay="0"/>
                                  </p:stCondLst>
                                  <p:childTnLst>
                                    <p:set>
                                      <p:cBhvr>
                                        <p:cTn id="43" dur="1" fill="hold">
                                          <p:stCondLst>
                                            <p:cond delay="0"/>
                                          </p:stCondLst>
                                        </p:cTn>
                                        <p:tgtEl>
                                          <p:spTgt spid="77"/>
                                        </p:tgtEl>
                                        <p:attrNameLst>
                                          <p:attrName>style.visibility</p:attrName>
                                        </p:attrNameLst>
                                      </p:cBhvr>
                                      <p:to>
                                        <p:strVal val="visible"/>
                                      </p:to>
                                    </p:set>
                                    <p:animEffect transition="in" filter="plus(in)">
                                      <p:cBhvr>
                                        <p:cTn id="44" dur="2000"/>
                                        <p:tgtEl>
                                          <p:spTgt spid="77"/>
                                        </p:tgtEl>
                                      </p:cBhvr>
                                    </p:animEffect>
                                  </p:childTnLst>
                                </p:cTn>
                              </p:par>
                            </p:childTnLst>
                          </p:cTn>
                        </p:par>
                      </p:childTnLst>
                    </p:cTn>
                  </p:par>
                  <p:par>
                    <p:cTn id="45" fill="hold">
                      <p:stCondLst>
                        <p:cond delay="indefinite"/>
                      </p:stCondLst>
                      <p:childTnLst>
                        <p:par>
                          <p:cTn id="46" fill="hold">
                            <p:stCondLst>
                              <p:cond delay="0"/>
                            </p:stCondLst>
                            <p:childTnLst>
                              <p:par>
                                <p:cTn id="47" presetID="13" presetClass="entr" presetSubtype="16" fill="hold" grpId="0" nodeType="clickEffect">
                                  <p:stCondLst>
                                    <p:cond delay="0"/>
                                  </p:stCondLst>
                                  <p:childTnLst>
                                    <p:set>
                                      <p:cBhvr>
                                        <p:cTn id="48" dur="1" fill="hold">
                                          <p:stCondLst>
                                            <p:cond delay="0"/>
                                          </p:stCondLst>
                                        </p:cTn>
                                        <p:tgtEl>
                                          <p:spTgt spid="80"/>
                                        </p:tgtEl>
                                        <p:attrNameLst>
                                          <p:attrName>style.visibility</p:attrName>
                                        </p:attrNameLst>
                                      </p:cBhvr>
                                      <p:to>
                                        <p:strVal val="visible"/>
                                      </p:to>
                                    </p:set>
                                    <p:animEffect transition="in" filter="plus(in)">
                                      <p:cBhvr>
                                        <p:cTn id="49" dur="20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6" grpId="0"/>
      <p:bldP spid="6" grpId="1"/>
      <p:bldP spid="72" grpId="0"/>
      <p:bldP spid="72" grpId="1"/>
      <p:bldP spid="80" grpId="0"/>
      <p:bldP spid="80"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68" name="组 67"/>
          <p:cNvGrpSpPr/>
          <p:nvPr/>
        </p:nvGrpSpPr>
        <p:grpSpPr>
          <a:xfrm>
            <a:off x="428854" y="341378"/>
            <a:ext cx="714896" cy="842464"/>
            <a:chOff x="6528664" y="1618363"/>
            <a:chExt cx="714896" cy="842464"/>
          </a:xfrm>
        </p:grpSpPr>
        <p:sp>
          <p:nvSpPr>
            <p:cNvPr id="27" name="chenying0907 232"/>
            <p:cNvSpPr/>
            <p:nvPr/>
          </p:nvSpPr>
          <p:spPr>
            <a:xfrm>
              <a:off x="6528664" y="1618363"/>
              <a:ext cx="714896" cy="842464"/>
            </a:xfrm>
            <a:custGeom>
              <a:avLst/>
              <a:gdLst/>
              <a:ahLst/>
              <a:cxnLst>
                <a:cxn ang="0">
                  <a:pos x="wd2" y="hd2"/>
                </a:cxn>
                <a:cxn ang="5400000">
                  <a:pos x="wd2" y="hd2"/>
                </a:cxn>
                <a:cxn ang="10800000">
                  <a:pos x="wd2" y="hd2"/>
                </a:cxn>
                <a:cxn ang="16200000">
                  <a:pos x="wd2" y="hd2"/>
                </a:cxn>
              </a:cxnLst>
              <a:rect l="0" t="0" r="r" b="b"/>
              <a:pathLst>
                <a:path w="21600" h="21600" extrusionOk="0">
                  <a:moveTo>
                    <a:pt x="0" y="10919"/>
                  </a:moveTo>
                  <a:cubicBezTo>
                    <a:pt x="5348" y="11844"/>
                    <a:pt x="8764" y="3907"/>
                    <a:pt x="11380" y="0"/>
                  </a:cubicBezTo>
                  <a:cubicBezTo>
                    <a:pt x="11376" y="5932"/>
                    <a:pt x="16649" y="9489"/>
                    <a:pt x="21600" y="13177"/>
                  </a:cubicBezTo>
                  <a:cubicBezTo>
                    <a:pt x="16544" y="13853"/>
                    <a:pt x="13668" y="17355"/>
                    <a:pt x="11962" y="21600"/>
                  </a:cubicBezTo>
                  <a:cubicBezTo>
                    <a:pt x="10717" y="16355"/>
                    <a:pt x="5962" y="13260"/>
                    <a:pt x="0" y="12019"/>
                  </a:cubicBezTo>
                </a:path>
              </a:pathLst>
            </a:custGeom>
            <a:solidFill>
              <a:schemeClr val="accent4"/>
            </a:solidFill>
            <a:ln w="38100">
              <a:solidFill>
                <a:srgbClr val="46537A"/>
              </a:solidFill>
              <a:miter lim="400000"/>
            </a:ln>
          </p:spPr>
          <p:txBody>
            <a:bodyPr lIns="38100" tIns="38100" rIns="38100" bIns="38100" anchor="ctr"/>
            <a:p>
              <a:pPr defTabSz="457200">
                <a:defRPr sz="3000">
                  <a:solidFill>
                    <a:srgbClr val="FFFFFF"/>
                  </a:solidFill>
                  <a:effectLst>
                    <a:outerShdw blurRad="38100" dist="12700" dir="5400000">
                      <a:srgbClr val="000000">
                        <a:alpha val="50000"/>
                      </a:srgbClr>
                    </a:outerShdw>
                  </a:effectLst>
                </a:defRPr>
              </a:pPr>
            </a:p>
          </p:txBody>
        </p:sp>
        <p:sp>
          <p:nvSpPr>
            <p:cNvPr id="28" name="文本框 27"/>
            <p:cNvSpPr txBox="1"/>
            <p:nvPr/>
          </p:nvSpPr>
          <p:spPr>
            <a:xfrm>
              <a:off x="6722231" y="1808762"/>
              <a:ext cx="415498" cy="461665"/>
            </a:xfrm>
            <a:prstGeom prst="rect">
              <a:avLst/>
            </a:prstGeom>
            <a:noFill/>
          </p:spPr>
          <p:txBody>
            <a:bodyPr wrap="none" rtlCol="0">
              <a:spAutoFit/>
            </a:bodyPr>
            <a:p>
              <a:r>
                <a:rPr kumimoji="1" lang="en-US" altLang="zh-CN" sz="2400">
                  <a:latin typeface="DFPShaoNvW5-GB" charset="-122"/>
                  <a:ea typeface="DFPShaoNvW5-GB" charset="-122"/>
                  <a:cs typeface="DFPShaoNvW5-GB" charset="-122"/>
                </a:rPr>
                <a:t>1</a:t>
              </a:r>
              <a:endParaRPr kumimoji="1" lang="zh-CN" altLang="en-US" sz="2400">
                <a:latin typeface="DFPShaoNvW5-GB" charset="-122"/>
                <a:ea typeface="DFPShaoNvW5-GB" charset="-122"/>
                <a:cs typeface="DFPShaoNvW5-GB" charset="-122"/>
              </a:endParaRPr>
            </a:p>
          </p:txBody>
        </p:sp>
      </p:grpSp>
      <p:sp>
        <p:nvSpPr>
          <p:cNvPr id="6" name="文本框 5"/>
          <p:cNvSpPr txBox="1"/>
          <p:nvPr/>
        </p:nvSpPr>
        <p:spPr>
          <a:xfrm>
            <a:off x="1481141" y="408655"/>
            <a:ext cx="3738880" cy="706755"/>
          </a:xfrm>
          <a:prstGeom prst="rect">
            <a:avLst/>
          </a:prstGeom>
          <a:noFill/>
        </p:spPr>
        <p:txBody>
          <a:bodyPr wrap="none" rtlCol="0">
            <a:spAutoFit/>
          </a:bodyPr>
          <a:p>
            <a:pPr algn="l"/>
            <a:r>
              <a:rPr kumimoji="1" sz="4000">
                <a:solidFill>
                  <a:schemeClr val="tx2">
                    <a:lumMod val="75000"/>
                  </a:schemeClr>
                </a:solidFill>
                <a:latin typeface="DFPShaoNvW5-GB" charset="-122"/>
                <a:ea typeface="DFPShaoNvW5-GB" charset="-122"/>
                <a:cs typeface="DFPShaoNvW5-GB" charset="-122"/>
              </a:rPr>
              <a:t>Six Procedures</a:t>
            </a:r>
            <a:endParaRPr kumimoji="1" sz="4000">
              <a:solidFill>
                <a:schemeClr val="tx2">
                  <a:lumMod val="75000"/>
                </a:schemeClr>
              </a:solidFill>
              <a:latin typeface="DFPShaoNvW5-GB" charset="-122"/>
              <a:ea typeface="DFPShaoNvW5-GB" charset="-122"/>
              <a:cs typeface="DFPShaoNvW5-GB" charset="-122"/>
            </a:endParaRPr>
          </a:p>
        </p:txBody>
      </p:sp>
      <p:sp>
        <p:nvSpPr>
          <p:cNvPr id="2" name="文本框 1"/>
          <p:cNvSpPr txBox="1"/>
          <p:nvPr/>
        </p:nvSpPr>
        <p:spPr>
          <a:xfrm>
            <a:off x="3308350" y="1280795"/>
            <a:ext cx="5546090" cy="4523105"/>
          </a:xfrm>
          <a:prstGeom prst="rect">
            <a:avLst/>
          </a:prstGeom>
          <a:noFill/>
        </p:spPr>
        <p:txBody>
          <a:bodyPr wrap="square" rtlCol="0">
            <a:spAutoFit/>
          </a:bodyPr>
          <a:p>
            <a:r>
              <a:rPr lang="en-US" altLang="zh-CN" sz="4800"/>
              <a:t>Na Cai</a:t>
            </a:r>
            <a:endParaRPr lang="en-US" altLang="zh-CN" sz="4800"/>
          </a:p>
          <a:p>
            <a:r>
              <a:rPr lang="en-US" altLang="zh-CN" sz="4800"/>
              <a:t>Wen Ming</a:t>
            </a:r>
            <a:endParaRPr lang="en-US" altLang="zh-CN" sz="4800"/>
          </a:p>
          <a:p>
            <a:r>
              <a:rPr lang="en-US" altLang="zh-CN" sz="4800"/>
              <a:t>Na Ji</a:t>
            </a:r>
            <a:endParaRPr lang="en-US" altLang="zh-CN" sz="4800"/>
          </a:p>
          <a:p>
            <a:r>
              <a:rPr lang="en-US" altLang="zh-CN" sz="4800"/>
              <a:t>Na Zheng</a:t>
            </a:r>
            <a:endParaRPr lang="en-US" altLang="zh-CN" sz="4800"/>
          </a:p>
          <a:p>
            <a:r>
              <a:rPr lang="en-US" altLang="zh-CN" sz="4800"/>
              <a:t>Qing Qi</a:t>
            </a:r>
            <a:endParaRPr lang="en-US" altLang="zh-CN" sz="4800"/>
          </a:p>
          <a:p>
            <a:r>
              <a:rPr lang="en-US" altLang="zh-CN" sz="4800"/>
              <a:t>Qin Ying</a:t>
            </a:r>
            <a:endParaRPr lang="en-US" altLang="zh-CN" sz="4800"/>
          </a:p>
        </p:txBody>
      </p:sp>
      <p:sp>
        <p:nvSpPr>
          <p:cNvPr id="3" name="左大括号 2"/>
          <p:cNvSpPr/>
          <p:nvPr/>
        </p:nvSpPr>
        <p:spPr>
          <a:xfrm>
            <a:off x="2643505" y="1553845"/>
            <a:ext cx="535940" cy="4121150"/>
          </a:xfrm>
          <a:prstGeom prst="leftBrace">
            <a:avLst/>
          </a:prstGeom>
        </p:spPr>
        <p:style>
          <a:lnRef idx="1">
            <a:schemeClr val="dk1"/>
          </a:lnRef>
          <a:fillRef idx="0">
            <a:schemeClr val="dk1"/>
          </a:fillRef>
          <a:effectRef idx="0">
            <a:schemeClr val="dk1"/>
          </a:effectRef>
          <a:fontRef idx="minor">
            <a:schemeClr val="tx1"/>
          </a:fontRef>
        </p:style>
        <p:txBody>
          <a:bodyPr rtlCol="0" anchor="ctr"/>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p14:dur="0" advTm="0"/>
    </mc:Choice>
    <mc:Fallback>
      <p:transition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plus(in)">
                                      <p:cBhvr>
                                        <p:cTn id="7" dur="2000"/>
                                        <p:tgtEl>
                                          <p:spTgt spid="68"/>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plus(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3" presetClass="entr" presetSubtype="16"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plus(in)">
                                      <p:cBhvr>
                                        <p:cTn id="17" dur="20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3" presetClass="entr" presetSubtype="16"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plus(in)">
                                      <p:cBhvr>
                                        <p:cTn id="2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3" grpId="0" animBg="1"/>
      <p:bldP spid="3" grpId="1" animBg="1"/>
      <p:bldP spid="2" grpId="0"/>
      <p:bldP spid="2"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2272665" y="3980180"/>
            <a:ext cx="7440295" cy="645160"/>
          </a:xfrm>
          <a:prstGeom prst="rect">
            <a:avLst/>
          </a:prstGeom>
          <a:noFill/>
        </p:spPr>
        <p:txBody>
          <a:bodyPr wrap="square" rtlCol="0">
            <a:spAutoFit/>
          </a:bodyPr>
          <a:lstStyle/>
          <a:p>
            <a:pPr algn="ctr"/>
            <a:r>
              <a:rPr kumimoji="1" sz="3600">
                <a:solidFill>
                  <a:schemeClr val="tx2">
                    <a:lumMod val="75000"/>
                  </a:schemeClr>
                </a:solidFill>
                <a:latin typeface="DFPShaoNvW5-GB" charset="-122"/>
                <a:ea typeface="DFPShaoNvW5-GB" charset="-122"/>
                <a:cs typeface="DFPShaoNvW5-GB" charset="-122"/>
                <a:sym typeface="+mn-ea"/>
              </a:rPr>
              <a:t>Na Cai</a:t>
            </a:r>
            <a:endParaRPr kumimoji="1" lang="zh-CN" altLang="en-US" sz="3600">
              <a:solidFill>
                <a:schemeClr val="tx2">
                  <a:lumMod val="75000"/>
                </a:schemeClr>
              </a:solidFill>
              <a:latin typeface="DFPShaoNvW5-GB" charset="-122"/>
              <a:ea typeface="DFPShaoNvW5-GB" charset="-122"/>
              <a:cs typeface="DFPShaoNvW5-GB" charset="-122"/>
            </a:endParaRPr>
          </a:p>
        </p:txBody>
      </p:sp>
      <p:grpSp>
        <p:nvGrpSpPr>
          <p:cNvPr id="31" name="Group 70"/>
          <p:cNvGrpSpPr/>
          <p:nvPr/>
        </p:nvGrpSpPr>
        <p:grpSpPr>
          <a:xfrm>
            <a:off x="1798278" y="-226774"/>
            <a:ext cx="8602626" cy="8079856"/>
            <a:chOff x="0" y="0"/>
            <a:chExt cx="2335459" cy="2193537"/>
          </a:xfrm>
        </p:grpSpPr>
        <p:sp>
          <p:nvSpPr>
            <p:cNvPr id="32" name="chenying0907 66"/>
            <p:cNvSpPr/>
            <p:nvPr/>
          </p:nvSpPr>
          <p:spPr>
            <a:xfrm>
              <a:off x="88900" y="177800"/>
              <a:ext cx="2125877" cy="1425521"/>
            </a:xfrm>
            <a:custGeom>
              <a:avLst/>
              <a:gdLst/>
              <a:ahLst/>
              <a:cxnLst>
                <a:cxn ang="0">
                  <a:pos x="wd2" y="hd2"/>
                </a:cxn>
                <a:cxn ang="5400000">
                  <a:pos x="wd2" y="hd2"/>
                </a:cxn>
                <a:cxn ang="10800000">
                  <a:pos x="wd2" y="hd2"/>
                </a:cxn>
                <a:cxn ang="16200000">
                  <a:pos x="wd2" y="hd2"/>
                </a:cxn>
              </a:cxnLst>
              <a:rect l="0" t="0" r="r" b="b"/>
              <a:pathLst>
                <a:path w="21339" h="21550" extrusionOk="0">
                  <a:moveTo>
                    <a:pt x="21281" y="131"/>
                  </a:moveTo>
                  <a:cubicBezTo>
                    <a:pt x="20628" y="31"/>
                    <a:pt x="2649" y="215"/>
                    <a:pt x="166" y="0"/>
                  </a:cubicBezTo>
                  <a:cubicBezTo>
                    <a:pt x="70" y="3334"/>
                    <a:pt x="43" y="6398"/>
                    <a:pt x="99" y="9794"/>
                  </a:cubicBezTo>
                  <a:cubicBezTo>
                    <a:pt x="201" y="15985"/>
                    <a:pt x="-129" y="17592"/>
                    <a:pt x="60" y="21542"/>
                  </a:cubicBezTo>
                  <a:cubicBezTo>
                    <a:pt x="1560" y="21600"/>
                    <a:pt x="19091" y="21287"/>
                    <a:pt x="21090" y="21542"/>
                  </a:cubicBezTo>
                  <a:cubicBezTo>
                    <a:pt x="21175" y="18119"/>
                    <a:pt x="21202" y="17551"/>
                    <a:pt x="21175" y="14349"/>
                  </a:cubicBezTo>
                  <a:cubicBezTo>
                    <a:pt x="21134" y="9458"/>
                    <a:pt x="21471" y="5014"/>
                    <a:pt x="21281" y="131"/>
                  </a:cubicBezTo>
                  <a:close/>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p>
          </p:txBody>
        </p:sp>
        <p:sp>
          <p:nvSpPr>
            <p:cNvPr id="33" name="chenying0907 67"/>
            <p:cNvSpPr/>
            <p:nvPr/>
          </p:nvSpPr>
          <p:spPr>
            <a:xfrm>
              <a:off x="-1" y="0"/>
              <a:ext cx="2335461" cy="184474"/>
            </a:xfrm>
            <a:custGeom>
              <a:avLst/>
              <a:gdLst/>
              <a:ahLst/>
              <a:cxnLst>
                <a:cxn ang="0">
                  <a:pos x="wd2" y="hd2"/>
                </a:cxn>
                <a:cxn ang="5400000">
                  <a:pos x="wd2" y="hd2"/>
                </a:cxn>
                <a:cxn ang="10800000">
                  <a:pos x="wd2" y="hd2"/>
                </a:cxn>
                <a:cxn ang="16200000">
                  <a:pos x="wd2" y="hd2"/>
                </a:cxn>
              </a:cxnLst>
              <a:rect l="0" t="0" r="r" b="b"/>
              <a:pathLst>
                <a:path w="21311" h="19061" extrusionOk="0">
                  <a:moveTo>
                    <a:pt x="902" y="18172"/>
                  </a:moveTo>
                  <a:cubicBezTo>
                    <a:pt x="357" y="17727"/>
                    <a:pt x="-200" y="12317"/>
                    <a:pt x="71" y="5707"/>
                  </a:cubicBezTo>
                  <a:cubicBezTo>
                    <a:pt x="379" y="-1823"/>
                    <a:pt x="1461" y="270"/>
                    <a:pt x="2010" y="259"/>
                  </a:cubicBezTo>
                  <a:cubicBezTo>
                    <a:pt x="7486" y="145"/>
                    <a:pt x="12959" y="733"/>
                    <a:pt x="18433" y="1907"/>
                  </a:cubicBezTo>
                  <a:cubicBezTo>
                    <a:pt x="19405" y="2115"/>
                    <a:pt x="21400" y="-2382"/>
                    <a:pt x="21308" y="14217"/>
                  </a:cubicBezTo>
                  <a:cubicBezTo>
                    <a:pt x="21311" y="19032"/>
                    <a:pt x="20486" y="19218"/>
                    <a:pt x="19999" y="19008"/>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p>
          </p:txBody>
        </p:sp>
        <p:sp>
          <p:nvSpPr>
            <p:cNvPr id="34" name="chenying0907 68"/>
            <p:cNvSpPr/>
            <p:nvPr/>
          </p:nvSpPr>
          <p:spPr>
            <a:xfrm>
              <a:off x="1130300" y="1600199"/>
              <a:ext cx="16672" cy="335486"/>
            </a:xfrm>
            <a:custGeom>
              <a:avLst/>
              <a:gdLst/>
              <a:ahLst/>
              <a:cxnLst>
                <a:cxn ang="0">
                  <a:pos x="wd2" y="hd2"/>
                </a:cxn>
                <a:cxn ang="5400000">
                  <a:pos x="wd2" y="hd2"/>
                </a:cxn>
                <a:cxn ang="10800000">
                  <a:pos x="wd2" y="hd2"/>
                </a:cxn>
                <a:cxn ang="16200000">
                  <a:pos x="wd2" y="hd2"/>
                </a:cxn>
              </a:cxnLst>
              <a:rect l="0" t="0" r="r" b="b"/>
              <a:pathLst>
                <a:path w="16358" h="19845" extrusionOk="0">
                  <a:moveTo>
                    <a:pt x="0" y="0"/>
                  </a:moveTo>
                  <a:cubicBezTo>
                    <a:pt x="21600" y="4703"/>
                    <a:pt x="13319" y="10461"/>
                    <a:pt x="16331" y="15310"/>
                  </a:cubicBezTo>
                  <a:cubicBezTo>
                    <a:pt x="16793" y="16055"/>
                    <a:pt x="11256" y="21600"/>
                    <a:pt x="11542" y="19282"/>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p>
          </p:txBody>
        </p:sp>
        <p:sp>
          <p:nvSpPr>
            <p:cNvPr id="35" name="chenying0907 69"/>
            <p:cNvSpPr/>
            <p:nvPr/>
          </p:nvSpPr>
          <p:spPr>
            <a:xfrm>
              <a:off x="990600" y="1955799"/>
              <a:ext cx="284801" cy="237739"/>
            </a:xfrm>
            <a:custGeom>
              <a:avLst/>
              <a:gdLst/>
              <a:ahLst/>
              <a:cxnLst>
                <a:cxn ang="0">
                  <a:pos x="wd2" y="hd2"/>
                </a:cxn>
                <a:cxn ang="5400000">
                  <a:pos x="wd2" y="hd2"/>
                </a:cxn>
                <a:cxn ang="10800000">
                  <a:pos x="wd2" y="hd2"/>
                </a:cxn>
                <a:cxn ang="16200000">
                  <a:pos x="wd2" y="hd2"/>
                </a:cxn>
              </a:cxnLst>
              <a:rect l="0" t="0" r="r" b="b"/>
              <a:pathLst>
                <a:path w="15635" h="17669" extrusionOk="0">
                  <a:moveTo>
                    <a:pt x="13789" y="13529"/>
                  </a:moveTo>
                  <a:cubicBezTo>
                    <a:pt x="19485" y="4044"/>
                    <a:pt x="10745" y="-2666"/>
                    <a:pt x="4561" y="1034"/>
                  </a:cubicBezTo>
                  <a:cubicBezTo>
                    <a:pt x="-65" y="3803"/>
                    <a:pt x="-2115" y="11785"/>
                    <a:pt x="2972" y="15848"/>
                  </a:cubicBezTo>
                  <a:cubicBezTo>
                    <a:pt x="6834" y="18934"/>
                    <a:pt x="11071" y="18055"/>
                    <a:pt x="13789" y="13529"/>
                  </a:cubicBezTo>
                  <a:close/>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p>
          </p:txBody>
        </p:sp>
      </p:grpSp>
      <p:grpSp>
        <p:nvGrpSpPr>
          <p:cNvPr id="2" name="组 1"/>
          <p:cNvGrpSpPr/>
          <p:nvPr/>
        </p:nvGrpSpPr>
        <p:grpSpPr>
          <a:xfrm>
            <a:off x="4431238" y="1508012"/>
            <a:ext cx="2360904" cy="2195308"/>
            <a:chOff x="4431238" y="1508012"/>
            <a:chExt cx="2360904" cy="2195308"/>
          </a:xfrm>
        </p:grpSpPr>
        <p:sp>
          <p:nvSpPr>
            <p:cNvPr id="37" name="chenying0907 201"/>
            <p:cNvSpPr/>
            <p:nvPr/>
          </p:nvSpPr>
          <p:spPr>
            <a:xfrm>
              <a:off x="4431238" y="1508012"/>
              <a:ext cx="2360904" cy="2195308"/>
            </a:xfrm>
            <a:custGeom>
              <a:avLst/>
              <a:gdLst/>
              <a:ahLst/>
              <a:cxnLst>
                <a:cxn ang="0">
                  <a:pos x="wd2" y="hd2"/>
                </a:cxn>
                <a:cxn ang="5400000">
                  <a:pos x="wd2" y="hd2"/>
                </a:cxn>
                <a:cxn ang="10800000">
                  <a:pos x="wd2" y="hd2"/>
                </a:cxn>
                <a:cxn ang="16200000">
                  <a:pos x="wd2" y="hd2"/>
                </a:cxn>
              </a:cxnLst>
              <a:rect l="0" t="0" r="r" b="b"/>
              <a:pathLst>
                <a:path w="21600" h="21600" extrusionOk="0">
                  <a:moveTo>
                    <a:pt x="21010" y="4955"/>
                  </a:moveTo>
                  <a:cubicBezTo>
                    <a:pt x="18465" y="9425"/>
                    <a:pt x="18297" y="14113"/>
                    <a:pt x="21600" y="18296"/>
                  </a:cubicBezTo>
                  <a:cubicBezTo>
                    <a:pt x="14274" y="17484"/>
                    <a:pt x="12639" y="14333"/>
                    <a:pt x="6691" y="21600"/>
                  </a:cubicBezTo>
                  <a:cubicBezTo>
                    <a:pt x="10802" y="16578"/>
                    <a:pt x="3281" y="10613"/>
                    <a:pt x="0" y="8990"/>
                  </a:cubicBezTo>
                  <a:cubicBezTo>
                    <a:pt x="4976" y="11451"/>
                    <a:pt x="9737" y="4157"/>
                    <a:pt x="10108" y="0"/>
                  </a:cubicBezTo>
                  <a:cubicBezTo>
                    <a:pt x="12265" y="4785"/>
                    <a:pt x="16387" y="6388"/>
                    <a:pt x="21010" y="4955"/>
                  </a:cubicBezTo>
                  <a:close/>
                </a:path>
              </a:pathLst>
            </a:custGeom>
            <a:solidFill>
              <a:srgbClr val="FDD67A"/>
            </a:solidFill>
            <a:ln w="38100">
              <a:solidFill>
                <a:srgbClr val="46537A"/>
              </a:solidFill>
              <a:miter lim="400000"/>
            </a:ln>
          </p:spPr>
          <p:txBody>
            <a:bodyPr lIns="38100" tIns="38100" rIns="38100" bIns="38100" anchor="ctr"/>
            <a:lstStyle/>
            <a:p>
              <a:pPr defTabSz="457200">
                <a:defRPr sz="3000">
                  <a:solidFill>
                    <a:srgbClr val="FFFFFF"/>
                  </a:solidFill>
                  <a:effectLst>
                    <a:outerShdw blurRad="38100" dist="12700" dir="5400000">
                      <a:srgbClr val="000000">
                        <a:alpha val="50000"/>
                      </a:srgbClr>
                    </a:outerShdw>
                  </a:effectLst>
                </a:defRPr>
              </a:pPr>
            </a:p>
          </p:txBody>
        </p:sp>
        <p:sp>
          <p:nvSpPr>
            <p:cNvPr id="36" name="文本框 35"/>
            <p:cNvSpPr txBox="1"/>
            <p:nvPr/>
          </p:nvSpPr>
          <p:spPr>
            <a:xfrm>
              <a:off x="5209901" y="1833012"/>
              <a:ext cx="954108" cy="1323439"/>
            </a:xfrm>
            <a:prstGeom prst="rect">
              <a:avLst/>
            </a:prstGeom>
            <a:noFill/>
          </p:spPr>
          <p:txBody>
            <a:bodyPr wrap="none" rtlCol="0">
              <a:spAutoFit/>
            </a:bodyPr>
            <a:lstStyle/>
            <a:p>
              <a:pPr algn="r"/>
              <a:r>
                <a:rPr kumimoji="1" lang="en-US" altLang="zh-CN" sz="8000">
                  <a:solidFill>
                    <a:schemeClr val="tx2"/>
                  </a:solidFill>
                  <a:latin typeface="DFPShaoNvW5-GB" charset="-122"/>
                  <a:ea typeface="DFPShaoNvW5-GB" charset="-122"/>
                  <a:cs typeface="DFPShaoNvW5-GB" charset="-122"/>
                </a:rPr>
                <a:t>1</a:t>
              </a:r>
              <a:endParaRPr kumimoji="1" lang="zh-CN" altLang="en-US" sz="8000">
                <a:solidFill>
                  <a:schemeClr val="tx2"/>
                </a:solidFill>
                <a:latin typeface="DFPShaoNvW5-GB" charset="-122"/>
                <a:ea typeface="DFPShaoNvW5-GB" charset="-122"/>
                <a:cs typeface="DFPShaoNvW5-GB" charset="-122"/>
              </a:endParaRPr>
            </a:p>
          </p:txBody>
        </p:sp>
      </p:grpSp>
    </p:spTree>
  </p:cSld>
  <p:clrMapOvr>
    <a:masterClrMapping/>
  </p:clrMapOvr>
  <mc:AlternateContent xmlns:mc="http://schemas.openxmlformats.org/markup-compatibility/2006">
    <mc:Choice xmlns:p14="http://schemas.microsoft.com/office/powerpoint/2010/main" Requires="p14">
      <p:transition p14:dur="0" advTm="0"/>
    </mc:Choice>
    <mc:Fallback>
      <p:transition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ppt_x</p:attrName>
                                        </p:attrNameLst>
                                      </p:cBhvr>
                                      <p:tavLst>
                                        <p:tav tm="0">
                                          <p:val>
                                            <p:strVal val="#ppt_x"/>
                                          </p:val>
                                        </p:tav>
                                        <p:tav tm="100000">
                                          <p:val>
                                            <p:strVal val="#ppt_x"/>
                                          </p:val>
                                        </p:tav>
                                      </p:tavLst>
                                    </p:anim>
                                    <p:anim calcmode="lin" valueType="num">
                                      <p:cBhvr>
                                        <p:cTn id="8" dur="500" fill="hold"/>
                                        <p:tgtEl>
                                          <p:spTgt spid="31"/>
                                        </p:tgtEl>
                                        <p:attrNameLst>
                                          <p:attrName>ppt_y</p:attrName>
                                        </p:attrNameLst>
                                      </p:cBhvr>
                                      <p:tavLst>
                                        <p:tav tm="0">
                                          <p:val>
                                            <p:strVal val="#ppt_y-#ppt_h/2"/>
                                          </p:val>
                                        </p:tav>
                                        <p:tav tm="100000">
                                          <p:val>
                                            <p:strVal val="#ppt_y"/>
                                          </p:val>
                                        </p:tav>
                                      </p:tavLst>
                                    </p:anim>
                                    <p:anim calcmode="lin" valueType="num">
                                      <p:cBhvr>
                                        <p:cTn id="9" dur="500" fill="hold"/>
                                        <p:tgtEl>
                                          <p:spTgt spid="31"/>
                                        </p:tgtEl>
                                        <p:attrNameLst>
                                          <p:attrName>ppt_w</p:attrName>
                                        </p:attrNameLst>
                                      </p:cBhvr>
                                      <p:tavLst>
                                        <p:tav tm="0">
                                          <p:val>
                                            <p:strVal val="#ppt_w"/>
                                          </p:val>
                                        </p:tav>
                                        <p:tav tm="100000">
                                          <p:val>
                                            <p:strVal val="#ppt_w"/>
                                          </p:val>
                                        </p:tav>
                                      </p:tavLst>
                                    </p:anim>
                                    <p:anim calcmode="lin" valueType="num">
                                      <p:cBhvr>
                                        <p:cTn id="10" dur="500" fill="hold"/>
                                        <p:tgtEl>
                                          <p:spTgt spid="31"/>
                                        </p:tgtEl>
                                        <p:attrNameLst>
                                          <p:attrName>ppt_h</p:attrName>
                                        </p:attrNameLst>
                                      </p:cBhvr>
                                      <p:tavLst>
                                        <p:tav tm="0">
                                          <p:val>
                                            <p:fltVal val="0"/>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13" presetClass="entr" presetSubtype="16"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plus(in)">
                                      <p:cBhvr>
                                        <p:cTn id="15" dur="20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3" presetClass="entr" presetSubtype="16"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plus(in)">
                                      <p:cBhvr>
                                        <p:cTn id="20"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4150995" y="206375"/>
            <a:ext cx="7854950" cy="2553335"/>
          </a:xfrm>
          <a:prstGeom prst="rect">
            <a:avLst/>
          </a:prstGeom>
          <a:noFill/>
        </p:spPr>
        <p:txBody>
          <a:bodyPr wrap="square" rtlCol="0">
            <a:spAutoFit/>
          </a:bodyPr>
          <a:p>
            <a:r>
              <a:rPr sz="3200"/>
              <a:t>Na Cai is the begining of all the marriage proce</a:t>
            </a:r>
            <a:r>
              <a:rPr lang="en-US" sz="3200"/>
              <a:t>s</a:t>
            </a:r>
            <a:r>
              <a:rPr sz="3200"/>
              <a:t>s</a:t>
            </a:r>
            <a:r>
              <a:rPr lang="en-US" sz="3200"/>
              <a:t>es</a:t>
            </a:r>
            <a:r>
              <a:rPr sz="3200"/>
              <a:t>. It refers to a practice that if a boy intends to marry a girl, firstly his family must invite a matchmaker to the girl's home to propose marriage</a:t>
            </a:r>
            <a:endParaRPr sz="3200"/>
          </a:p>
        </p:txBody>
      </p:sp>
      <p:pic>
        <p:nvPicPr>
          <p:cNvPr id="100" name="图片 99"/>
          <p:cNvPicPr/>
          <p:nvPr/>
        </p:nvPicPr>
        <p:blipFill>
          <a:blip r:embed="rId1" r:link="rId2"/>
          <a:stretch>
            <a:fillRect/>
          </a:stretch>
        </p:blipFill>
        <p:spPr>
          <a:xfrm>
            <a:off x="189230" y="197485"/>
            <a:ext cx="3360420" cy="2795270"/>
          </a:xfrm>
          <a:prstGeom prst="rect">
            <a:avLst/>
          </a:prstGeom>
          <a:noFill/>
          <a:ln w="9525">
            <a:noFill/>
          </a:ln>
        </p:spPr>
      </p:pic>
      <p:pic>
        <p:nvPicPr>
          <p:cNvPr id="101" name="图片 100"/>
          <p:cNvPicPr/>
          <p:nvPr/>
        </p:nvPicPr>
        <p:blipFill>
          <a:blip r:embed="rId3" r:link="rId4"/>
          <a:stretch>
            <a:fillRect/>
          </a:stretch>
        </p:blipFill>
        <p:spPr>
          <a:xfrm>
            <a:off x="189230" y="3907155"/>
            <a:ext cx="2327910" cy="2199640"/>
          </a:xfrm>
          <a:prstGeom prst="rect">
            <a:avLst/>
          </a:prstGeom>
          <a:noFill/>
          <a:ln w="9525">
            <a:noFill/>
          </a:ln>
        </p:spPr>
      </p:pic>
      <p:pic>
        <p:nvPicPr>
          <p:cNvPr id="102" name="图片 101"/>
          <p:cNvPicPr/>
          <p:nvPr/>
        </p:nvPicPr>
        <p:blipFill>
          <a:blip r:embed="rId5" r:link="rId6"/>
          <a:stretch>
            <a:fillRect/>
          </a:stretch>
        </p:blipFill>
        <p:spPr>
          <a:xfrm>
            <a:off x="3293745" y="3975735"/>
            <a:ext cx="2442210" cy="2195195"/>
          </a:xfrm>
          <a:prstGeom prst="rect">
            <a:avLst/>
          </a:prstGeom>
          <a:noFill/>
          <a:ln w="9525">
            <a:noFill/>
          </a:ln>
        </p:spPr>
      </p:pic>
      <p:pic>
        <p:nvPicPr>
          <p:cNvPr id="103" name="图片 102"/>
          <p:cNvPicPr/>
          <p:nvPr/>
        </p:nvPicPr>
        <p:blipFill>
          <a:blip r:embed="rId7" r:link="rId8"/>
          <a:stretch>
            <a:fillRect/>
          </a:stretch>
        </p:blipFill>
        <p:spPr>
          <a:xfrm>
            <a:off x="6121400" y="4039870"/>
            <a:ext cx="2034540" cy="2067560"/>
          </a:xfrm>
          <a:prstGeom prst="rect">
            <a:avLst/>
          </a:prstGeom>
          <a:noFill/>
          <a:ln w="9525">
            <a:noFill/>
          </a:ln>
        </p:spPr>
      </p:pic>
      <p:pic>
        <p:nvPicPr>
          <p:cNvPr id="105" name="图片 104"/>
          <p:cNvPicPr/>
          <p:nvPr/>
        </p:nvPicPr>
        <p:blipFill>
          <a:blip r:embed="rId9" r:link="rId10"/>
          <a:stretch>
            <a:fillRect/>
          </a:stretch>
        </p:blipFill>
        <p:spPr>
          <a:xfrm>
            <a:off x="8642350" y="3926840"/>
            <a:ext cx="2027555" cy="2179955"/>
          </a:xfrm>
          <a:prstGeom prst="rect">
            <a:avLst/>
          </a:prstGeom>
          <a:noFill/>
          <a:ln w="9525">
            <a:noFill/>
          </a:ln>
        </p:spPr>
      </p:pic>
      <p:sp>
        <p:nvSpPr>
          <p:cNvPr id="2" name="文本框 1"/>
          <p:cNvSpPr txBox="1"/>
          <p:nvPr/>
        </p:nvSpPr>
        <p:spPr>
          <a:xfrm>
            <a:off x="321310" y="3423920"/>
            <a:ext cx="2359025" cy="368300"/>
          </a:xfrm>
          <a:prstGeom prst="rect">
            <a:avLst/>
          </a:prstGeom>
          <a:noFill/>
        </p:spPr>
        <p:txBody>
          <a:bodyPr wrap="square" rtlCol="0">
            <a:spAutoFit/>
          </a:bodyPr>
          <a:p>
            <a:r>
              <a:rPr lang="zh-CN" altLang="en-US"/>
              <a:t>wild goose</a:t>
            </a:r>
            <a:endParaRPr lang="zh-CN" altLang="en-US"/>
          </a:p>
        </p:txBody>
      </p:sp>
      <p:sp>
        <p:nvSpPr>
          <p:cNvPr id="4" name="文本框 3"/>
          <p:cNvSpPr txBox="1"/>
          <p:nvPr/>
        </p:nvSpPr>
        <p:spPr>
          <a:xfrm>
            <a:off x="3399790" y="3378200"/>
            <a:ext cx="2336165" cy="368300"/>
          </a:xfrm>
          <a:prstGeom prst="rect">
            <a:avLst/>
          </a:prstGeom>
          <a:noFill/>
        </p:spPr>
        <p:txBody>
          <a:bodyPr wrap="square" rtlCol="0">
            <a:spAutoFit/>
          </a:bodyPr>
          <a:p>
            <a:r>
              <a:rPr lang="zh-CN" altLang="en-US"/>
              <a:t> mandarin ducks</a:t>
            </a:r>
            <a:endParaRPr lang="zh-CN" altLang="en-US"/>
          </a:p>
        </p:txBody>
      </p:sp>
      <p:sp>
        <p:nvSpPr>
          <p:cNvPr id="5" name="文本框 4"/>
          <p:cNvSpPr txBox="1"/>
          <p:nvPr/>
        </p:nvSpPr>
        <p:spPr>
          <a:xfrm>
            <a:off x="8536305" y="3260090"/>
            <a:ext cx="2133600" cy="368300"/>
          </a:xfrm>
          <a:prstGeom prst="rect">
            <a:avLst/>
          </a:prstGeom>
          <a:noFill/>
        </p:spPr>
        <p:txBody>
          <a:bodyPr wrap="square" rtlCol="0">
            <a:spAutoFit/>
          </a:bodyPr>
          <a:p>
            <a:r>
              <a:rPr lang="zh-CN" altLang="en-US"/>
              <a:t>wooden comb</a:t>
            </a:r>
            <a:endParaRPr lang="zh-CN" altLang="en-US"/>
          </a:p>
        </p:txBody>
      </p:sp>
    </p:spTree>
  </p:cSld>
  <p:clrMapOvr>
    <a:masterClrMapping/>
  </p:clrMapOvr>
  <mc:AlternateContent xmlns:mc="http://schemas.openxmlformats.org/markup-compatibility/2006">
    <mc:Choice xmlns:p14="http://schemas.microsoft.com/office/powerpoint/2010/main" Requires="p14">
      <p:transition p14:dur="0" advTm="0"/>
    </mc:Choice>
    <mc:Fallback>
      <p:transition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plus(in)">
                                      <p:cBhvr>
                                        <p:cTn id="7" dur="2000"/>
                                        <p:tgtEl>
                                          <p:spTgt spid="100"/>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plus(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3" presetClass="entr" presetSubtype="16" fill="hold" nodeType="clickEffect">
                                  <p:stCondLst>
                                    <p:cond delay="0"/>
                                  </p:stCondLst>
                                  <p:childTnLst>
                                    <p:set>
                                      <p:cBhvr>
                                        <p:cTn id="16" dur="1" fill="hold">
                                          <p:stCondLst>
                                            <p:cond delay="0"/>
                                          </p:stCondLst>
                                        </p:cTn>
                                        <p:tgtEl>
                                          <p:spTgt spid="101"/>
                                        </p:tgtEl>
                                        <p:attrNameLst>
                                          <p:attrName>style.visibility</p:attrName>
                                        </p:attrNameLst>
                                      </p:cBhvr>
                                      <p:to>
                                        <p:strVal val="visible"/>
                                      </p:to>
                                    </p:set>
                                    <p:animEffect transition="in" filter="plus(in)">
                                      <p:cBhvr>
                                        <p:cTn id="17" dur="2000"/>
                                        <p:tgtEl>
                                          <p:spTgt spid="101"/>
                                        </p:tgtEl>
                                      </p:cBhvr>
                                    </p:animEffect>
                                  </p:childTnLst>
                                </p:cTn>
                              </p:par>
                            </p:childTnLst>
                          </p:cTn>
                        </p:par>
                      </p:childTnLst>
                    </p:cTn>
                  </p:par>
                  <p:par>
                    <p:cTn id="18" fill="hold">
                      <p:stCondLst>
                        <p:cond delay="indefinite"/>
                      </p:stCondLst>
                      <p:childTnLst>
                        <p:par>
                          <p:cTn id="19" fill="hold">
                            <p:stCondLst>
                              <p:cond delay="0"/>
                            </p:stCondLst>
                            <p:childTnLst>
                              <p:par>
                                <p:cTn id="20" presetID="13" presetClass="entr" presetSubtype="16"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plus(in)">
                                      <p:cBhvr>
                                        <p:cTn id="22" dur="20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13" presetClass="entr" presetSubtype="16" fill="hold" nodeType="click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plus(in)">
                                      <p:cBhvr>
                                        <p:cTn id="27" dur="2000"/>
                                        <p:tgtEl>
                                          <p:spTgt spid="102"/>
                                        </p:tgtEl>
                                      </p:cBhvr>
                                    </p:animEffect>
                                  </p:childTnLst>
                                </p:cTn>
                              </p:par>
                            </p:childTnLst>
                          </p:cTn>
                        </p:par>
                      </p:childTnLst>
                    </p:cTn>
                  </p:par>
                  <p:par>
                    <p:cTn id="28" fill="hold">
                      <p:stCondLst>
                        <p:cond delay="indefinite"/>
                      </p:stCondLst>
                      <p:childTnLst>
                        <p:par>
                          <p:cTn id="29" fill="hold">
                            <p:stCondLst>
                              <p:cond delay="0"/>
                            </p:stCondLst>
                            <p:childTnLst>
                              <p:par>
                                <p:cTn id="30" presetID="13" presetClass="entr" presetSubtype="16"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plus(in)">
                                      <p:cBhvr>
                                        <p:cTn id="32" dur="20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13" presetClass="entr" presetSubtype="16" fill="hold" nodeType="clickEffect">
                                  <p:stCondLst>
                                    <p:cond delay="0"/>
                                  </p:stCondLst>
                                  <p:childTnLst>
                                    <p:set>
                                      <p:cBhvr>
                                        <p:cTn id="36" dur="1" fill="hold">
                                          <p:stCondLst>
                                            <p:cond delay="0"/>
                                          </p:stCondLst>
                                        </p:cTn>
                                        <p:tgtEl>
                                          <p:spTgt spid="103"/>
                                        </p:tgtEl>
                                        <p:attrNameLst>
                                          <p:attrName>style.visibility</p:attrName>
                                        </p:attrNameLst>
                                      </p:cBhvr>
                                      <p:to>
                                        <p:strVal val="visible"/>
                                      </p:to>
                                    </p:set>
                                    <p:animEffect transition="in" filter="plus(in)">
                                      <p:cBhvr>
                                        <p:cTn id="37" dur="2000"/>
                                        <p:tgtEl>
                                          <p:spTgt spid="103"/>
                                        </p:tgtEl>
                                      </p:cBhvr>
                                    </p:animEffect>
                                  </p:childTnLst>
                                </p:cTn>
                              </p:par>
                            </p:childTnLst>
                          </p:cTn>
                        </p:par>
                      </p:childTnLst>
                    </p:cTn>
                  </p:par>
                  <p:par>
                    <p:cTn id="38" fill="hold">
                      <p:stCondLst>
                        <p:cond delay="indefinite"/>
                      </p:stCondLst>
                      <p:childTnLst>
                        <p:par>
                          <p:cTn id="39" fill="hold">
                            <p:stCondLst>
                              <p:cond delay="0"/>
                            </p:stCondLst>
                            <p:childTnLst>
                              <p:par>
                                <p:cTn id="40" presetID="13" presetClass="entr" presetSubtype="16" fill="hold" nodeType="clickEffect">
                                  <p:stCondLst>
                                    <p:cond delay="0"/>
                                  </p:stCondLst>
                                  <p:childTnLst>
                                    <p:set>
                                      <p:cBhvr>
                                        <p:cTn id="41" dur="1" fill="hold">
                                          <p:stCondLst>
                                            <p:cond delay="0"/>
                                          </p:stCondLst>
                                        </p:cTn>
                                        <p:tgtEl>
                                          <p:spTgt spid="105"/>
                                        </p:tgtEl>
                                        <p:attrNameLst>
                                          <p:attrName>style.visibility</p:attrName>
                                        </p:attrNameLst>
                                      </p:cBhvr>
                                      <p:to>
                                        <p:strVal val="visible"/>
                                      </p:to>
                                    </p:set>
                                    <p:animEffect transition="in" filter="plus(in)">
                                      <p:cBhvr>
                                        <p:cTn id="42" dur="2000"/>
                                        <p:tgtEl>
                                          <p:spTgt spid="105"/>
                                        </p:tgtEl>
                                      </p:cBhvr>
                                    </p:animEffect>
                                  </p:childTnLst>
                                </p:cTn>
                              </p:par>
                            </p:childTnLst>
                          </p:cTn>
                        </p:par>
                      </p:childTnLst>
                    </p:cTn>
                  </p:par>
                  <p:par>
                    <p:cTn id="43" fill="hold">
                      <p:stCondLst>
                        <p:cond delay="indefinite"/>
                      </p:stCondLst>
                      <p:childTnLst>
                        <p:par>
                          <p:cTn id="44" fill="hold">
                            <p:stCondLst>
                              <p:cond delay="0"/>
                            </p:stCondLst>
                            <p:childTnLst>
                              <p:par>
                                <p:cTn id="45" presetID="13" presetClass="entr" presetSubtype="16" fill="hold" grpId="0" nodeType="click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plus(in)">
                                      <p:cBhvr>
                                        <p:cTn id="4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2" grpId="0"/>
      <p:bldP spid="2" grpId="1"/>
      <p:bldP spid="4" grpId="0"/>
      <p:bldP spid="4" grpId="1"/>
      <p:bldP spid="5" grpId="0"/>
      <p:bldP spid="5"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2272665" y="3980180"/>
            <a:ext cx="7440295" cy="645160"/>
          </a:xfrm>
          <a:prstGeom prst="rect">
            <a:avLst/>
          </a:prstGeom>
          <a:noFill/>
        </p:spPr>
        <p:txBody>
          <a:bodyPr wrap="square" rtlCol="0">
            <a:spAutoFit/>
          </a:bodyPr>
          <a:lstStyle/>
          <a:p>
            <a:pPr algn="ctr"/>
            <a:r>
              <a:rPr kumimoji="1" lang="en-US" sz="3600">
                <a:solidFill>
                  <a:schemeClr val="tx2">
                    <a:lumMod val="75000"/>
                  </a:schemeClr>
                </a:solidFill>
                <a:latin typeface="DFPShaoNvW5-GB" charset="-122"/>
                <a:ea typeface="DFPShaoNvW5-GB" charset="-122"/>
                <a:cs typeface="DFPShaoNvW5-GB" charset="-122"/>
                <a:sym typeface="+mn-ea"/>
              </a:rPr>
              <a:t>Wen Ming</a:t>
            </a:r>
            <a:endParaRPr kumimoji="1" lang="en-US" sz="3600">
              <a:solidFill>
                <a:schemeClr val="tx2">
                  <a:lumMod val="75000"/>
                </a:schemeClr>
              </a:solidFill>
              <a:latin typeface="DFPShaoNvW5-GB" charset="-122"/>
              <a:ea typeface="DFPShaoNvW5-GB" charset="-122"/>
              <a:cs typeface="DFPShaoNvW5-GB" charset="-122"/>
              <a:sym typeface="+mn-ea"/>
            </a:endParaRPr>
          </a:p>
        </p:txBody>
      </p:sp>
      <p:grpSp>
        <p:nvGrpSpPr>
          <p:cNvPr id="31" name="Group 70"/>
          <p:cNvGrpSpPr/>
          <p:nvPr/>
        </p:nvGrpSpPr>
        <p:grpSpPr>
          <a:xfrm>
            <a:off x="1798278" y="-226774"/>
            <a:ext cx="8602626" cy="8079856"/>
            <a:chOff x="0" y="0"/>
            <a:chExt cx="2335459" cy="2193537"/>
          </a:xfrm>
        </p:grpSpPr>
        <p:sp>
          <p:nvSpPr>
            <p:cNvPr id="32" name="chenying0907 66"/>
            <p:cNvSpPr/>
            <p:nvPr/>
          </p:nvSpPr>
          <p:spPr>
            <a:xfrm>
              <a:off x="88900" y="177800"/>
              <a:ext cx="2125877" cy="1425521"/>
            </a:xfrm>
            <a:custGeom>
              <a:avLst/>
              <a:gdLst/>
              <a:ahLst/>
              <a:cxnLst>
                <a:cxn ang="0">
                  <a:pos x="wd2" y="hd2"/>
                </a:cxn>
                <a:cxn ang="5400000">
                  <a:pos x="wd2" y="hd2"/>
                </a:cxn>
                <a:cxn ang="10800000">
                  <a:pos x="wd2" y="hd2"/>
                </a:cxn>
                <a:cxn ang="16200000">
                  <a:pos x="wd2" y="hd2"/>
                </a:cxn>
              </a:cxnLst>
              <a:rect l="0" t="0" r="r" b="b"/>
              <a:pathLst>
                <a:path w="21339" h="21550" extrusionOk="0">
                  <a:moveTo>
                    <a:pt x="21281" y="131"/>
                  </a:moveTo>
                  <a:cubicBezTo>
                    <a:pt x="20628" y="31"/>
                    <a:pt x="2649" y="215"/>
                    <a:pt x="166" y="0"/>
                  </a:cubicBezTo>
                  <a:cubicBezTo>
                    <a:pt x="70" y="3334"/>
                    <a:pt x="43" y="6398"/>
                    <a:pt x="99" y="9794"/>
                  </a:cubicBezTo>
                  <a:cubicBezTo>
                    <a:pt x="201" y="15985"/>
                    <a:pt x="-129" y="17592"/>
                    <a:pt x="60" y="21542"/>
                  </a:cubicBezTo>
                  <a:cubicBezTo>
                    <a:pt x="1560" y="21600"/>
                    <a:pt x="19091" y="21287"/>
                    <a:pt x="21090" y="21542"/>
                  </a:cubicBezTo>
                  <a:cubicBezTo>
                    <a:pt x="21175" y="18119"/>
                    <a:pt x="21202" y="17551"/>
                    <a:pt x="21175" y="14349"/>
                  </a:cubicBezTo>
                  <a:cubicBezTo>
                    <a:pt x="21134" y="9458"/>
                    <a:pt x="21471" y="5014"/>
                    <a:pt x="21281" y="131"/>
                  </a:cubicBezTo>
                  <a:close/>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sz="1800"/>
            </a:p>
          </p:txBody>
        </p:sp>
        <p:sp>
          <p:nvSpPr>
            <p:cNvPr id="33" name="chenying0907 67"/>
            <p:cNvSpPr/>
            <p:nvPr/>
          </p:nvSpPr>
          <p:spPr>
            <a:xfrm>
              <a:off x="-1" y="0"/>
              <a:ext cx="2335461" cy="184474"/>
            </a:xfrm>
            <a:custGeom>
              <a:avLst/>
              <a:gdLst/>
              <a:ahLst/>
              <a:cxnLst>
                <a:cxn ang="0">
                  <a:pos x="wd2" y="hd2"/>
                </a:cxn>
                <a:cxn ang="5400000">
                  <a:pos x="wd2" y="hd2"/>
                </a:cxn>
                <a:cxn ang="10800000">
                  <a:pos x="wd2" y="hd2"/>
                </a:cxn>
                <a:cxn ang="16200000">
                  <a:pos x="wd2" y="hd2"/>
                </a:cxn>
              </a:cxnLst>
              <a:rect l="0" t="0" r="r" b="b"/>
              <a:pathLst>
                <a:path w="21311" h="19061" extrusionOk="0">
                  <a:moveTo>
                    <a:pt x="902" y="18172"/>
                  </a:moveTo>
                  <a:cubicBezTo>
                    <a:pt x="357" y="17727"/>
                    <a:pt x="-200" y="12317"/>
                    <a:pt x="71" y="5707"/>
                  </a:cubicBezTo>
                  <a:cubicBezTo>
                    <a:pt x="379" y="-1823"/>
                    <a:pt x="1461" y="270"/>
                    <a:pt x="2010" y="259"/>
                  </a:cubicBezTo>
                  <a:cubicBezTo>
                    <a:pt x="7486" y="145"/>
                    <a:pt x="12959" y="733"/>
                    <a:pt x="18433" y="1907"/>
                  </a:cubicBezTo>
                  <a:cubicBezTo>
                    <a:pt x="19405" y="2115"/>
                    <a:pt x="21400" y="-2382"/>
                    <a:pt x="21308" y="14217"/>
                  </a:cubicBezTo>
                  <a:cubicBezTo>
                    <a:pt x="21311" y="19032"/>
                    <a:pt x="20486" y="19218"/>
                    <a:pt x="19999" y="19008"/>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sz="1800"/>
            </a:p>
          </p:txBody>
        </p:sp>
        <p:sp>
          <p:nvSpPr>
            <p:cNvPr id="34" name="chenying0907 68"/>
            <p:cNvSpPr/>
            <p:nvPr/>
          </p:nvSpPr>
          <p:spPr>
            <a:xfrm>
              <a:off x="1130300" y="1600199"/>
              <a:ext cx="16672" cy="335486"/>
            </a:xfrm>
            <a:custGeom>
              <a:avLst/>
              <a:gdLst/>
              <a:ahLst/>
              <a:cxnLst>
                <a:cxn ang="0">
                  <a:pos x="wd2" y="hd2"/>
                </a:cxn>
                <a:cxn ang="5400000">
                  <a:pos x="wd2" y="hd2"/>
                </a:cxn>
                <a:cxn ang="10800000">
                  <a:pos x="wd2" y="hd2"/>
                </a:cxn>
                <a:cxn ang="16200000">
                  <a:pos x="wd2" y="hd2"/>
                </a:cxn>
              </a:cxnLst>
              <a:rect l="0" t="0" r="r" b="b"/>
              <a:pathLst>
                <a:path w="16358" h="19845" extrusionOk="0">
                  <a:moveTo>
                    <a:pt x="0" y="0"/>
                  </a:moveTo>
                  <a:cubicBezTo>
                    <a:pt x="21600" y="4703"/>
                    <a:pt x="13319" y="10461"/>
                    <a:pt x="16331" y="15310"/>
                  </a:cubicBezTo>
                  <a:cubicBezTo>
                    <a:pt x="16793" y="16055"/>
                    <a:pt x="11256" y="21600"/>
                    <a:pt x="11542" y="19282"/>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sz="1800"/>
            </a:p>
          </p:txBody>
        </p:sp>
        <p:sp>
          <p:nvSpPr>
            <p:cNvPr id="35" name="chenying0907 69"/>
            <p:cNvSpPr/>
            <p:nvPr/>
          </p:nvSpPr>
          <p:spPr>
            <a:xfrm>
              <a:off x="990600" y="1955799"/>
              <a:ext cx="284801" cy="237739"/>
            </a:xfrm>
            <a:custGeom>
              <a:avLst/>
              <a:gdLst/>
              <a:ahLst/>
              <a:cxnLst>
                <a:cxn ang="0">
                  <a:pos x="wd2" y="hd2"/>
                </a:cxn>
                <a:cxn ang="5400000">
                  <a:pos x="wd2" y="hd2"/>
                </a:cxn>
                <a:cxn ang="10800000">
                  <a:pos x="wd2" y="hd2"/>
                </a:cxn>
                <a:cxn ang="16200000">
                  <a:pos x="wd2" y="hd2"/>
                </a:cxn>
              </a:cxnLst>
              <a:rect l="0" t="0" r="r" b="b"/>
              <a:pathLst>
                <a:path w="15635" h="17669" extrusionOk="0">
                  <a:moveTo>
                    <a:pt x="13789" y="13529"/>
                  </a:moveTo>
                  <a:cubicBezTo>
                    <a:pt x="19485" y="4044"/>
                    <a:pt x="10745" y="-2666"/>
                    <a:pt x="4561" y="1034"/>
                  </a:cubicBezTo>
                  <a:cubicBezTo>
                    <a:pt x="-65" y="3803"/>
                    <a:pt x="-2115" y="11785"/>
                    <a:pt x="2972" y="15848"/>
                  </a:cubicBezTo>
                  <a:cubicBezTo>
                    <a:pt x="6834" y="18934"/>
                    <a:pt x="11071" y="18055"/>
                    <a:pt x="13789" y="13529"/>
                  </a:cubicBezTo>
                  <a:close/>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sz="1800"/>
            </a:p>
          </p:txBody>
        </p:sp>
      </p:grpSp>
      <p:grpSp>
        <p:nvGrpSpPr>
          <p:cNvPr id="2" name="组 1"/>
          <p:cNvGrpSpPr/>
          <p:nvPr/>
        </p:nvGrpSpPr>
        <p:grpSpPr>
          <a:xfrm>
            <a:off x="4431238" y="1508012"/>
            <a:ext cx="2360904" cy="2195308"/>
            <a:chOff x="4431238" y="1508012"/>
            <a:chExt cx="2360904" cy="2195308"/>
          </a:xfrm>
        </p:grpSpPr>
        <p:sp>
          <p:nvSpPr>
            <p:cNvPr id="37" name="chenying0907 201"/>
            <p:cNvSpPr/>
            <p:nvPr/>
          </p:nvSpPr>
          <p:spPr>
            <a:xfrm>
              <a:off x="4431238" y="1508012"/>
              <a:ext cx="2360904" cy="2195308"/>
            </a:xfrm>
            <a:custGeom>
              <a:avLst/>
              <a:gdLst/>
              <a:ahLst/>
              <a:cxnLst>
                <a:cxn ang="0">
                  <a:pos x="wd2" y="hd2"/>
                </a:cxn>
                <a:cxn ang="5400000">
                  <a:pos x="wd2" y="hd2"/>
                </a:cxn>
                <a:cxn ang="10800000">
                  <a:pos x="wd2" y="hd2"/>
                </a:cxn>
                <a:cxn ang="16200000">
                  <a:pos x="wd2" y="hd2"/>
                </a:cxn>
              </a:cxnLst>
              <a:rect l="0" t="0" r="r" b="b"/>
              <a:pathLst>
                <a:path w="21600" h="21600" extrusionOk="0">
                  <a:moveTo>
                    <a:pt x="21010" y="4955"/>
                  </a:moveTo>
                  <a:cubicBezTo>
                    <a:pt x="18465" y="9425"/>
                    <a:pt x="18297" y="14113"/>
                    <a:pt x="21600" y="18296"/>
                  </a:cubicBezTo>
                  <a:cubicBezTo>
                    <a:pt x="14274" y="17484"/>
                    <a:pt x="12639" y="14333"/>
                    <a:pt x="6691" y="21600"/>
                  </a:cubicBezTo>
                  <a:cubicBezTo>
                    <a:pt x="10802" y="16578"/>
                    <a:pt x="3281" y="10613"/>
                    <a:pt x="0" y="8990"/>
                  </a:cubicBezTo>
                  <a:cubicBezTo>
                    <a:pt x="4976" y="11451"/>
                    <a:pt x="9737" y="4157"/>
                    <a:pt x="10108" y="0"/>
                  </a:cubicBezTo>
                  <a:cubicBezTo>
                    <a:pt x="12265" y="4785"/>
                    <a:pt x="16387" y="6388"/>
                    <a:pt x="21010" y="4955"/>
                  </a:cubicBezTo>
                  <a:close/>
                </a:path>
              </a:pathLst>
            </a:custGeom>
            <a:solidFill>
              <a:srgbClr val="FDD67A"/>
            </a:solidFill>
            <a:ln w="38100">
              <a:solidFill>
                <a:srgbClr val="46537A"/>
              </a:solidFill>
              <a:miter lim="400000"/>
            </a:ln>
          </p:spPr>
          <p:txBody>
            <a:bodyPr lIns="38100" tIns="38100" rIns="38100" bIns="38100" anchor="ctr"/>
            <a:lstStyle/>
            <a:p>
              <a:pPr defTabSz="457200">
                <a:defRPr sz="3000">
                  <a:solidFill>
                    <a:srgbClr val="FFFFFF"/>
                  </a:solidFill>
                  <a:effectLst>
                    <a:outerShdw blurRad="38100" dist="12700" dir="5400000">
                      <a:srgbClr val="000000">
                        <a:alpha val="50000"/>
                      </a:srgbClr>
                    </a:outerShdw>
                  </a:effectLst>
                </a:defRPr>
              </a:pPr>
              <a:endParaRPr sz="1800"/>
            </a:p>
          </p:txBody>
        </p:sp>
        <p:sp>
          <p:nvSpPr>
            <p:cNvPr id="36" name="文本框 35"/>
            <p:cNvSpPr txBox="1"/>
            <p:nvPr/>
          </p:nvSpPr>
          <p:spPr>
            <a:xfrm>
              <a:off x="5473129" y="1833012"/>
              <a:ext cx="690880" cy="1322070"/>
            </a:xfrm>
            <a:prstGeom prst="rect">
              <a:avLst/>
            </a:prstGeom>
            <a:noFill/>
          </p:spPr>
          <p:txBody>
            <a:bodyPr wrap="none" rtlCol="0">
              <a:spAutoFit/>
            </a:bodyPr>
            <a:lstStyle/>
            <a:p>
              <a:pPr algn="r"/>
              <a:r>
                <a:rPr kumimoji="1" lang="en-US" altLang="zh-CN" sz="8000">
                  <a:solidFill>
                    <a:schemeClr val="tx2"/>
                  </a:solidFill>
                  <a:latin typeface="DFPShaoNvW5-GB" charset="-122"/>
                  <a:ea typeface="DFPShaoNvW5-GB" charset="-122"/>
                  <a:cs typeface="DFPShaoNvW5-GB" charset="-122"/>
                </a:rPr>
                <a:t>2</a:t>
              </a:r>
              <a:endParaRPr kumimoji="1" lang="en-US" altLang="zh-CN" sz="8000">
                <a:solidFill>
                  <a:schemeClr val="tx2"/>
                </a:solidFill>
                <a:latin typeface="DFPShaoNvW5-GB" charset="-122"/>
                <a:ea typeface="DFPShaoNvW5-GB" charset="-122"/>
                <a:cs typeface="DFPShaoNvW5-GB" charset="-122"/>
              </a:endParaRPr>
            </a:p>
          </p:txBody>
        </p:sp>
      </p:grpSp>
    </p:spTree>
  </p:cSld>
  <p:clrMapOvr>
    <a:masterClrMapping/>
  </p:clrMapOvr>
  <mc:AlternateContent xmlns:mc="http://schemas.openxmlformats.org/markup-compatibility/2006">
    <mc:Choice xmlns:p14="http://schemas.microsoft.com/office/powerpoint/2010/main" Requires="p14">
      <p:transition p14:dur="0" advTm="0"/>
    </mc:Choice>
    <mc:Fallback>
      <p:transition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ppt_x</p:attrName>
                                        </p:attrNameLst>
                                      </p:cBhvr>
                                      <p:tavLst>
                                        <p:tav tm="0">
                                          <p:val>
                                            <p:strVal val="#ppt_x"/>
                                          </p:val>
                                        </p:tav>
                                        <p:tav tm="100000">
                                          <p:val>
                                            <p:strVal val="#ppt_x"/>
                                          </p:val>
                                        </p:tav>
                                      </p:tavLst>
                                    </p:anim>
                                    <p:anim calcmode="lin" valueType="num">
                                      <p:cBhvr>
                                        <p:cTn id="8" dur="500" fill="hold"/>
                                        <p:tgtEl>
                                          <p:spTgt spid="31"/>
                                        </p:tgtEl>
                                        <p:attrNameLst>
                                          <p:attrName>ppt_y</p:attrName>
                                        </p:attrNameLst>
                                      </p:cBhvr>
                                      <p:tavLst>
                                        <p:tav tm="0">
                                          <p:val>
                                            <p:strVal val="#ppt_y-#ppt_h/2"/>
                                          </p:val>
                                        </p:tav>
                                        <p:tav tm="100000">
                                          <p:val>
                                            <p:strVal val="#ppt_y"/>
                                          </p:val>
                                        </p:tav>
                                      </p:tavLst>
                                    </p:anim>
                                    <p:anim calcmode="lin" valueType="num">
                                      <p:cBhvr>
                                        <p:cTn id="9" dur="500" fill="hold"/>
                                        <p:tgtEl>
                                          <p:spTgt spid="31"/>
                                        </p:tgtEl>
                                        <p:attrNameLst>
                                          <p:attrName>ppt_w</p:attrName>
                                        </p:attrNameLst>
                                      </p:cBhvr>
                                      <p:tavLst>
                                        <p:tav tm="0">
                                          <p:val>
                                            <p:strVal val="#ppt_w"/>
                                          </p:val>
                                        </p:tav>
                                        <p:tav tm="100000">
                                          <p:val>
                                            <p:strVal val="#ppt_w"/>
                                          </p:val>
                                        </p:tav>
                                      </p:tavLst>
                                    </p:anim>
                                    <p:anim calcmode="lin" valueType="num">
                                      <p:cBhvr>
                                        <p:cTn id="10" dur="500" fill="hold"/>
                                        <p:tgtEl>
                                          <p:spTgt spid="31"/>
                                        </p:tgtEl>
                                        <p:attrNameLst>
                                          <p:attrName>ppt_h</p:attrName>
                                        </p:attrNameLst>
                                      </p:cBhvr>
                                      <p:tavLst>
                                        <p:tav tm="0">
                                          <p:val>
                                            <p:fltVal val="0"/>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13" presetClass="entr" presetSubtype="16"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plus(in)">
                                      <p:cBhvr>
                                        <p:cTn id="15" dur="20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3" presetClass="entr" presetSubtype="16"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plus(in)">
                                      <p:cBhvr>
                                        <p:cTn id="20"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 name="图片 105"/>
          <p:cNvPicPr/>
          <p:nvPr/>
        </p:nvPicPr>
        <p:blipFill>
          <a:blip r:embed="rId1" r:link="rId2"/>
          <a:stretch>
            <a:fillRect/>
          </a:stretch>
        </p:blipFill>
        <p:spPr>
          <a:xfrm>
            <a:off x="234950" y="172085"/>
            <a:ext cx="2477770" cy="2096770"/>
          </a:xfrm>
          <a:prstGeom prst="rect">
            <a:avLst/>
          </a:prstGeom>
          <a:noFill/>
          <a:ln w="9525">
            <a:noFill/>
          </a:ln>
        </p:spPr>
      </p:pic>
      <p:sp>
        <p:nvSpPr>
          <p:cNvPr id="16" name="文本框 15"/>
          <p:cNvSpPr txBox="1"/>
          <p:nvPr/>
        </p:nvSpPr>
        <p:spPr>
          <a:xfrm>
            <a:off x="2889250" y="294640"/>
            <a:ext cx="8907145" cy="1938020"/>
          </a:xfrm>
          <a:prstGeom prst="rect">
            <a:avLst/>
          </a:prstGeom>
          <a:noFill/>
        </p:spPr>
        <p:txBody>
          <a:bodyPr wrap="square" rtlCol="0">
            <a:spAutoFit/>
          </a:bodyPr>
          <a:p>
            <a:r>
              <a:rPr lang="zh-CN" altLang="en-US" sz="4000"/>
              <a:t>Wen Ming means that the boy's family asks the matchmaker to fetch the girl's name and date of birth. </a:t>
            </a:r>
            <a:endParaRPr lang="zh-CN" altLang="en-US" sz="4000"/>
          </a:p>
        </p:txBody>
      </p:sp>
      <p:grpSp>
        <p:nvGrpSpPr>
          <p:cNvPr id="78" name="组合 77" descr="7b0a202020202274657874626f78223a20227b5c2263617465676f72795f69645c223a31303139382c5c2269645c223a32303334323031387d220a7d0a"/>
          <p:cNvGrpSpPr/>
          <p:nvPr/>
        </p:nvGrpSpPr>
        <p:grpSpPr>
          <a:xfrm>
            <a:off x="340360" y="3031940"/>
            <a:ext cx="3707364" cy="1483972"/>
            <a:chOff x="5370" y="3468"/>
            <a:chExt cx="8609" cy="7985"/>
          </a:xfrm>
        </p:grpSpPr>
        <p:sp>
          <p:nvSpPr>
            <p:cNvPr id="79" name="矩形 78"/>
            <p:cNvSpPr/>
            <p:nvPr/>
          </p:nvSpPr>
          <p:spPr>
            <a:xfrm>
              <a:off x="5370" y="3468"/>
              <a:ext cx="8607" cy="7934"/>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80" name="椭圆 79"/>
            <p:cNvSpPr/>
            <p:nvPr/>
          </p:nvSpPr>
          <p:spPr>
            <a:xfrm>
              <a:off x="5370" y="3510"/>
              <a:ext cx="227" cy="227"/>
            </a:xfrm>
            <a:prstGeom prst="ellipse">
              <a:avLst/>
            </a:prstGeom>
            <a:solidFill>
              <a:srgbClr val="C0C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cxnSp>
          <p:nvCxnSpPr>
            <p:cNvPr id="81" name="直接连接符 80"/>
            <p:cNvCxnSpPr/>
            <p:nvPr/>
          </p:nvCxnSpPr>
          <p:spPr>
            <a:xfrm>
              <a:off x="5596" y="3616"/>
              <a:ext cx="794" cy="0"/>
            </a:xfrm>
            <a:prstGeom prst="line">
              <a:avLst/>
            </a:prstGeom>
            <a:ln w="25400" cmpd="sng">
              <a:solidFill>
                <a:srgbClr val="C0C0C0"/>
              </a:solidFill>
              <a:prstDash val="sysDash"/>
              <a:round/>
              <a:headEnd type="none"/>
            </a:ln>
          </p:spPr>
          <p:style>
            <a:lnRef idx="1">
              <a:schemeClr val="accent1"/>
            </a:lnRef>
            <a:fillRef idx="0">
              <a:schemeClr val="accent1"/>
            </a:fillRef>
            <a:effectRef idx="0">
              <a:schemeClr val="accent1"/>
            </a:effectRef>
            <a:fontRef idx="minor">
              <a:schemeClr val="tx1"/>
            </a:fontRef>
          </p:style>
        </p:cxnSp>
        <p:sp>
          <p:nvSpPr>
            <p:cNvPr id="82" name="任意多边形 81"/>
            <p:cNvSpPr/>
            <p:nvPr/>
          </p:nvSpPr>
          <p:spPr>
            <a:xfrm>
              <a:off x="6390" y="3616"/>
              <a:ext cx="7275" cy="1372"/>
            </a:xfrm>
            <a:custGeom>
              <a:avLst/>
              <a:gdLst>
                <a:gd name="connisteX0" fmla="*/ 0 w 5389880"/>
                <a:gd name="connsiteY0" fmla="*/ 0 h 2423795"/>
                <a:gd name="connisteX1" fmla="*/ 5389880 w 5389880"/>
                <a:gd name="connsiteY1" fmla="*/ 0 h 2423795"/>
                <a:gd name="connisteX2" fmla="*/ 5389880 w 5389880"/>
                <a:gd name="connsiteY2" fmla="*/ 2423795 h 2423795"/>
              </a:gdLst>
              <a:ahLst/>
              <a:cxnLst>
                <a:cxn ang="0">
                  <a:pos x="connisteX0" y="connsiteY0"/>
                </a:cxn>
                <a:cxn ang="0">
                  <a:pos x="connisteX1" y="connsiteY1"/>
                </a:cxn>
                <a:cxn ang="0">
                  <a:pos x="connisteX2" y="connsiteY2"/>
                </a:cxn>
              </a:cxnLst>
              <a:rect l="l" t="t" r="r" b="b"/>
              <a:pathLst>
                <a:path w="5389880" h="2423795">
                  <a:moveTo>
                    <a:pt x="0" y="0"/>
                  </a:moveTo>
                  <a:lnTo>
                    <a:pt x="5389880" y="0"/>
                  </a:lnTo>
                  <a:lnTo>
                    <a:pt x="5389880" y="2423795"/>
                  </a:lnTo>
                </a:path>
              </a:pathLst>
            </a:custGeom>
            <a:noFill/>
            <a:ln w="254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83" name="任意多边形 82"/>
            <p:cNvSpPr/>
            <p:nvPr/>
          </p:nvSpPr>
          <p:spPr>
            <a:xfrm rot="10800000">
              <a:off x="5565" y="4418"/>
              <a:ext cx="7348" cy="7035"/>
            </a:xfrm>
            <a:custGeom>
              <a:avLst/>
              <a:gdLst>
                <a:gd name="connisteX0" fmla="*/ 0 w 5389880"/>
                <a:gd name="connsiteY0" fmla="*/ 0 h 2423795"/>
                <a:gd name="connisteX1" fmla="*/ 5389880 w 5389880"/>
                <a:gd name="connsiteY1" fmla="*/ 0 h 2423795"/>
                <a:gd name="connisteX2" fmla="*/ 5389880 w 5389880"/>
                <a:gd name="connsiteY2" fmla="*/ 2423795 h 2423795"/>
              </a:gdLst>
              <a:ahLst/>
              <a:cxnLst>
                <a:cxn ang="0">
                  <a:pos x="connisteX0" y="connsiteY0"/>
                </a:cxn>
                <a:cxn ang="0">
                  <a:pos x="connisteX1" y="connsiteY1"/>
                </a:cxn>
                <a:cxn ang="0">
                  <a:pos x="connisteX2" y="connsiteY2"/>
                </a:cxn>
              </a:cxnLst>
              <a:rect l="l" t="t" r="r" b="b"/>
              <a:pathLst>
                <a:path w="5389880" h="2423795">
                  <a:moveTo>
                    <a:pt x="0" y="0"/>
                  </a:moveTo>
                  <a:lnTo>
                    <a:pt x="5389880" y="0"/>
                  </a:lnTo>
                  <a:lnTo>
                    <a:pt x="5389880" y="2423795"/>
                  </a:lnTo>
                </a:path>
              </a:pathLst>
            </a:custGeom>
            <a:noFill/>
            <a:ln w="254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cxnSp>
          <p:nvCxnSpPr>
            <p:cNvPr id="84" name="直接连接符 83"/>
            <p:cNvCxnSpPr/>
            <p:nvPr/>
          </p:nvCxnSpPr>
          <p:spPr>
            <a:xfrm>
              <a:off x="12914" y="7177"/>
              <a:ext cx="763" cy="0"/>
            </a:xfrm>
            <a:prstGeom prst="line">
              <a:avLst/>
            </a:prstGeom>
            <a:ln w="25400" cmpd="sng">
              <a:solidFill>
                <a:srgbClr val="C0C0C0"/>
              </a:solidFill>
              <a:prstDash val="sysDash"/>
            </a:ln>
          </p:spPr>
          <p:style>
            <a:lnRef idx="1">
              <a:schemeClr val="accent1"/>
            </a:lnRef>
            <a:fillRef idx="0">
              <a:schemeClr val="accent1"/>
            </a:fillRef>
            <a:effectRef idx="0">
              <a:schemeClr val="accent1"/>
            </a:effectRef>
            <a:fontRef idx="minor">
              <a:schemeClr val="tx1"/>
            </a:fontRef>
          </p:style>
        </p:cxnSp>
        <p:sp>
          <p:nvSpPr>
            <p:cNvPr id="85" name="椭圆 84"/>
            <p:cNvSpPr/>
            <p:nvPr/>
          </p:nvSpPr>
          <p:spPr>
            <a:xfrm>
              <a:off x="13604" y="7064"/>
              <a:ext cx="375" cy="1206"/>
            </a:xfrm>
            <a:prstGeom prst="ellipse">
              <a:avLst/>
            </a:prstGeom>
            <a:solidFill>
              <a:srgbClr val="C0C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86" name="文本框 85"/>
            <p:cNvSpPr txBox="1"/>
            <p:nvPr/>
          </p:nvSpPr>
          <p:spPr>
            <a:xfrm>
              <a:off x="5866" y="4146"/>
              <a:ext cx="8112" cy="7042"/>
            </a:xfrm>
            <a:prstGeom prst="rect">
              <a:avLst/>
            </a:prstGeom>
            <a:noFill/>
          </p:spPr>
          <p:txBody>
            <a:bodyPr wrap="square" rtlCol="0" anchor="t">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lnSpc>
                  <a:spcPct val="120000"/>
                </a:lnSpc>
              </a:pPr>
              <a:r>
                <a:rPr lang="zh-CN" sz="2200">
                  <a:latin typeface="汉仪晓波折纸体简" panose="00020600040101010101" charset="-122"/>
                  <a:ea typeface="汉仪晓波折纸体简" panose="00020600040101010101" charset="-122"/>
                  <a:cs typeface="汉仪晓波折纸体简" panose="00020600040101010101" charset="-122"/>
                </a:rPr>
                <a:t> prevent the marriage of close relatives with the same surname</a:t>
              </a:r>
              <a:endParaRPr lang="zh-CN" sz="2200">
                <a:latin typeface="汉仪晓波折纸体简" panose="00020600040101010101" charset="-122"/>
                <a:ea typeface="汉仪晓波折纸体简" panose="00020600040101010101" charset="-122"/>
                <a:cs typeface="汉仪晓波折纸体简" panose="00020600040101010101" charset="-122"/>
              </a:endParaRPr>
            </a:p>
          </p:txBody>
        </p:sp>
      </p:grpSp>
      <p:grpSp>
        <p:nvGrpSpPr>
          <p:cNvPr id="17" name="组合 16" descr="7b0a202020202274657874626f78223a20227b5c2263617465676f72795f69645c223a31303139382c5c2269645c223a32303334323031387d220a7d0a"/>
          <p:cNvGrpSpPr/>
          <p:nvPr/>
        </p:nvGrpSpPr>
        <p:grpSpPr>
          <a:xfrm>
            <a:off x="5367655" y="2917190"/>
            <a:ext cx="5099685" cy="1714666"/>
            <a:chOff x="5370" y="3510"/>
            <a:chExt cx="8461" cy="4052"/>
          </a:xfrm>
        </p:grpSpPr>
        <p:sp>
          <p:nvSpPr>
            <p:cNvPr id="18" name="矩形 17"/>
            <p:cNvSpPr/>
            <p:nvPr/>
          </p:nvSpPr>
          <p:spPr>
            <a:xfrm>
              <a:off x="5720" y="3832"/>
              <a:ext cx="7761" cy="3136"/>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9" name="椭圆 18"/>
            <p:cNvSpPr/>
            <p:nvPr/>
          </p:nvSpPr>
          <p:spPr>
            <a:xfrm>
              <a:off x="5370" y="3510"/>
              <a:ext cx="227" cy="227"/>
            </a:xfrm>
            <a:prstGeom prst="ellipse">
              <a:avLst/>
            </a:prstGeom>
            <a:solidFill>
              <a:srgbClr val="C0C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cxnSp>
          <p:nvCxnSpPr>
            <p:cNvPr id="20" name="直接连接符 19"/>
            <p:cNvCxnSpPr/>
            <p:nvPr/>
          </p:nvCxnSpPr>
          <p:spPr>
            <a:xfrm>
              <a:off x="5596" y="3616"/>
              <a:ext cx="794" cy="0"/>
            </a:xfrm>
            <a:prstGeom prst="line">
              <a:avLst/>
            </a:prstGeom>
            <a:ln w="25400" cmpd="sng">
              <a:solidFill>
                <a:srgbClr val="C0C0C0"/>
              </a:solidFill>
              <a:prstDash val="sysDash"/>
              <a:round/>
              <a:headEnd type="none"/>
            </a:ln>
          </p:spPr>
          <p:style>
            <a:lnRef idx="1">
              <a:schemeClr val="accent1"/>
            </a:lnRef>
            <a:fillRef idx="0">
              <a:schemeClr val="accent1"/>
            </a:fillRef>
            <a:effectRef idx="0">
              <a:schemeClr val="accent1"/>
            </a:effectRef>
            <a:fontRef idx="minor">
              <a:schemeClr val="tx1"/>
            </a:fontRef>
          </p:style>
        </p:cxnSp>
        <p:sp>
          <p:nvSpPr>
            <p:cNvPr id="21" name="任意多边形 20"/>
            <p:cNvSpPr/>
            <p:nvPr/>
          </p:nvSpPr>
          <p:spPr>
            <a:xfrm>
              <a:off x="6390" y="3616"/>
              <a:ext cx="7275" cy="1372"/>
            </a:xfrm>
            <a:custGeom>
              <a:avLst/>
              <a:gdLst>
                <a:gd name="connisteX0" fmla="*/ 0 w 5389880"/>
                <a:gd name="connsiteY0" fmla="*/ 0 h 2423795"/>
                <a:gd name="connisteX1" fmla="*/ 5389880 w 5389880"/>
                <a:gd name="connsiteY1" fmla="*/ 0 h 2423795"/>
                <a:gd name="connisteX2" fmla="*/ 5389880 w 5389880"/>
                <a:gd name="connsiteY2" fmla="*/ 2423795 h 2423795"/>
              </a:gdLst>
              <a:ahLst/>
              <a:cxnLst>
                <a:cxn ang="0">
                  <a:pos x="connisteX0" y="connsiteY0"/>
                </a:cxn>
                <a:cxn ang="0">
                  <a:pos x="connisteX1" y="connsiteY1"/>
                </a:cxn>
                <a:cxn ang="0">
                  <a:pos x="connisteX2" y="connsiteY2"/>
                </a:cxn>
              </a:cxnLst>
              <a:rect l="l" t="t" r="r" b="b"/>
              <a:pathLst>
                <a:path w="5389880" h="2423795">
                  <a:moveTo>
                    <a:pt x="0" y="0"/>
                  </a:moveTo>
                  <a:lnTo>
                    <a:pt x="5389880" y="0"/>
                  </a:lnTo>
                  <a:lnTo>
                    <a:pt x="5389880" y="2423795"/>
                  </a:lnTo>
                </a:path>
              </a:pathLst>
            </a:custGeom>
            <a:noFill/>
            <a:ln w="254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2" name="任意多边形 21"/>
            <p:cNvSpPr/>
            <p:nvPr/>
          </p:nvSpPr>
          <p:spPr>
            <a:xfrm rot="10800000">
              <a:off x="5522" y="5696"/>
              <a:ext cx="7347" cy="1481"/>
            </a:xfrm>
            <a:custGeom>
              <a:avLst/>
              <a:gdLst>
                <a:gd name="connisteX0" fmla="*/ 0 w 5389880"/>
                <a:gd name="connsiteY0" fmla="*/ 0 h 2423795"/>
                <a:gd name="connisteX1" fmla="*/ 5389880 w 5389880"/>
                <a:gd name="connsiteY1" fmla="*/ 0 h 2423795"/>
                <a:gd name="connisteX2" fmla="*/ 5389880 w 5389880"/>
                <a:gd name="connsiteY2" fmla="*/ 2423795 h 2423795"/>
              </a:gdLst>
              <a:ahLst/>
              <a:cxnLst>
                <a:cxn ang="0">
                  <a:pos x="connisteX0" y="connsiteY0"/>
                </a:cxn>
                <a:cxn ang="0">
                  <a:pos x="connisteX1" y="connsiteY1"/>
                </a:cxn>
                <a:cxn ang="0">
                  <a:pos x="connisteX2" y="connsiteY2"/>
                </a:cxn>
              </a:cxnLst>
              <a:rect l="l" t="t" r="r" b="b"/>
              <a:pathLst>
                <a:path w="5389880" h="2423795">
                  <a:moveTo>
                    <a:pt x="0" y="0"/>
                  </a:moveTo>
                  <a:lnTo>
                    <a:pt x="5389880" y="0"/>
                  </a:lnTo>
                  <a:lnTo>
                    <a:pt x="5389880" y="2423795"/>
                  </a:lnTo>
                </a:path>
              </a:pathLst>
            </a:custGeom>
            <a:noFill/>
            <a:ln w="254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cxnSp>
          <p:nvCxnSpPr>
            <p:cNvPr id="23" name="直接连接符 22"/>
            <p:cNvCxnSpPr/>
            <p:nvPr/>
          </p:nvCxnSpPr>
          <p:spPr>
            <a:xfrm>
              <a:off x="12914" y="7177"/>
              <a:ext cx="763" cy="0"/>
            </a:xfrm>
            <a:prstGeom prst="line">
              <a:avLst/>
            </a:prstGeom>
            <a:ln w="25400" cmpd="sng">
              <a:solidFill>
                <a:srgbClr val="C0C0C0"/>
              </a:solidFill>
              <a:prstDash val="sysDash"/>
            </a:ln>
          </p:spPr>
          <p:style>
            <a:lnRef idx="1">
              <a:schemeClr val="accent1"/>
            </a:lnRef>
            <a:fillRef idx="0">
              <a:schemeClr val="accent1"/>
            </a:fillRef>
            <a:effectRef idx="0">
              <a:schemeClr val="accent1"/>
            </a:effectRef>
            <a:fontRef idx="minor">
              <a:schemeClr val="tx1"/>
            </a:fontRef>
          </p:style>
        </p:cxnSp>
        <p:sp>
          <p:nvSpPr>
            <p:cNvPr id="24" name="椭圆 23"/>
            <p:cNvSpPr/>
            <p:nvPr/>
          </p:nvSpPr>
          <p:spPr>
            <a:xfrm>
              <a:off x="13604" y="7063"/>
              <a:ext cx="227" cy="227"/>
            </a:xfrm>
            <a:prstGeom prst="ellipse">
              <a:avLst/>
            </a:prstGeom>
            <a:solidFill>
              <a:srgbClr val="C0C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5" name="文本框 24"/>
            <p:cNvSpPr txBox="1"/>
            <p:nvPr/>
          </p:nvSpPr>
          <p:spPr>
            <a:xfrm>
              <a:off x="5598" y="3510"/>
              <a:ext cx="8233" cy="4052"/>
            </a:xfrm>
            <a:prstGeom prst="rect">
              <a:avLst/>
            </a:prstGeom>
            <a:noFill/>
          </p:spPr>
          <p:txBody>
            <a:bodyPr wrap="square" rtlCol="0" anchor="t">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lnSpc>
                  <a:spcPct val="120000"/>
                </a:lnSpc>
              </a:pPr>
              <a:r>
                <a:rPr sz="2200">
                  <a:latin typeface="汉仪晓波折纸体简" panose="00020600040101010101" charset="-122"/>
                  <a:ea typeface="汉仪晓波折纸体简" panose="00020600040101010101" charset="-122"/>
                  <a:cs typeface="汉仪晓波折纸体简" panose="00020600040101010101" charset="-122"/>
                </a:rPr>
                <a:t>assure the compatibility of the prospective bride and bridegroom through their “eight characters” of the birth moment.</a:t>
              </a:r>
              <a:endParaRPr sz="2200">
                <a:latin typeface="汉仪晓波折纸体简" panose="00020600040101010101" charset="-122"/>
                <a:ea typeface="汉仪晓波折纸体简" panose="00020600040101010101" charset="-122"/>
                <a:cs typeface="汉仪晓波折纸体简" panose="00020600040101010101" charset="-122"/>
              </a:endParaRPr>
            </a:p>
          </p:txBody>
        </p:sp>
      </p:grpSp>
      <p:pic>
        <p:nvPicPr>
          <p:cNvPr id="100" name="图片 99"/>
          <p:cNvPicPr/>
          <p:nvPr/>
        </p:nvPicPr>
        <p:blipFill>
          <a:blip r:embed="rId3" r:link="rId4"/>
          <a:stretch>
            <a:fillRect/>
          </a:stretch>
        </p:blipFill>
        <p:spPr>
          <a:xfrm>
            <a:off x="340360" y="4886325"/>
            <a:ext cx="3162935" cy="1503045"/>
          </a:xfrm>
          <a:prstGeom prst="rect">
            <a:avLst/>
          </a:prstGeom>
          <a:noFill/>
          <a:ln w="9525">
            <a:noFill/>
          </a:ln>
        </p:spPr>
      </p:pic>
      <p:pic>
        <p:nvPicPr>
          <p:cNvPr id="101" name="图片 100"/>
          <p:cNvPicPr/>
          <p:nvPr/>
        </p:nvPicPr>
        <p:blipFill>
          <a:blip r:embed="rId5" r:link="rId6"/>
          <a:stretch>
            <a:fillRect/>
          </a:stretch>
        </p:blipFill>
        <p:spPr>
          <a:xfrm>
            <a:off x="5812155" y="4886325"/>
            <a:ext cx="4211320" cy="1564640"/>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p14:dur="0" advTm="0"/>
    </mc:Choice>
    <mc:Fallback>
      <p:transition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plus(in)">
                                      <p:cBhvr>
                                        <p:cTn id="7" dur="2000"/>
                                        <p:tgtEl>
                                          <p:spTgt spid="106"/>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plus(in)">
                                      <p:cBhvr>
                                        <p:cTn id="12" dur="20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3" presetClass="entr" presetSubtype="16" fill="hold" nodeType="click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plus(in)">
                                      <p:cBhvr>
                                        <p:cTn id="17" dur="2000"/>
                                        <p:tgtEl>
                                          <p:spTgt spid="78"/>
                                        </p:tgtEl>
                                      </p:cBhvr>
                                    </p:animEffect>
                                  </p:childTnLst>
                                </p:cTn>
                              </p:par>
                            </p:childTnLst>
                          </p:cTn>
                        </p:par>
                      </p:childTnLst>
                    </p:cTn>
                  </p:par>
                  <p:par>
                    <p:cTn id="18" fill="hold">
                      <p:stCondLst>
                        <p:cond delay="indefinite"/>
                      </p:stCondLst>
                      <p:childTnLst>
                        <p:par>
                          <p:cTn id="19" fill="hold">
                            <p:stCondLst>
                              <p:cond delay="0"/>
                            </p:stCondLst>
                            <p:childTnLst>
                              <p:par>
                                <p:cTn id="20" presetID="13" presetClass="entr" presetSubtype="16"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plus(in)">
                                      <p:cBhvr>
                                        <p:cTn id="22" dur="20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3" presetClass="entr" presetSubtype="16" fill="hold" nodeType="clickEffect">
                                  <p:stCondLst>
                                    <p:cond delay="0"/>
                                  </p:stCondLst>
                                  <p:childTnLst>
                                    <p:set>
                                      <p:cBhvr>
                                        <p:cTn id="26" dur="1" fill="hold">
                                          <p:stCondLst>
                                            <p:cond delay="0"/>
                                          </p:stCondLst>
                                        </p:cTn>
                                        <p:tgtEl>
                                          <p:spTgt spid="100"/>
                                        </p:tgtEl>
                                        <p:attrNameLst>
                                          <p:attrName>style.visibility</p:attrName>
                                        </p:attrNameLst>
                                      </p:cBhvr>
                                      <p:to>
                                        <p:strVal val="visible"/>
                                      </p:to>
                                    </p:set>
                                    <p:animEffect transition="in" filter="plus(in)">
                                      <p:cBhvr>
                                        <p:cTn id="27" dur="2000"/>
                                        <p:tgtEl>
                                          <p:spTgt spid="100"/>
                                        </p:tgtEl>
                                      </p:cBhvr>
                                    </p:animEffect>
                                  </p:childTnLst>
                                </p:cTn>
                              </p:par>
                            </p:childTnLst>
                          </p:cTn>
                        </p:par>
                      </p:childTnLst>
                    </p:cTn>
                  </p:par>
                  <p:par>
                    <p:cTn id="28" fill="hold">
                      <p:stCondLst>
                        <p:cond delay="indefinite"/>
                      </p:stCondLst>
                      <p:childTnLst>
                        <p:par>
                          <p:cTn id="29" fill="hold">
                            <p:stCondLst>
                              <p:cond delay="0"/>
                            </p:stCondLst>
                            <p:childTnLst>
                              <p:par>
                                <p:cTn id="30" presetID="13" presetClass="entr" presetSubtype="16" fill="hold" nodeType="clickEffect">
                                  <p:stCondLst>
                                    <p:cond delay="0"/>
                                  </p:stCondLst>
                                  <p:childTnLst>
                                    <p:set>
                                      <p:cBhvr>
                                        <p:cTn id="31" dur="1" fill="hold">
                                          <p:stCondLst>
                                            <p:cond delay="0"/>
                                          </p:stCondLst>
                                        </p:cTn>
                                        <p:tgtEl>
                                          <p:spTgt spid="101"/>
                                        </p:tgtEl>
                                        <p:attrNameLst>
                                          <p:attrName>style.visibility</p:attrName>
                                        </p:attrNameLst>
                                      </p:cBhvr>
                                      <p:to>
                                        <p:strVal val="visible"/>
                                      </p:to>
                                    </p:set>
                                    <p:animEffect transition="in" filter="plus(in)">
                                      <p:cBhvr>
                                        <p:cTn id="32" dur="200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6"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p:cNvSpPr txBox="1"/>
          <p:nvPr/>
        </p:nvSpPr>
        <p:spPr>
          <a:xfrm>
            <a:off x="2395855" y="3703320"/>
            <a:ext cx="7842250" cy="645160"/>
          </a:xfrm>
          <a:prstGeom prst="rect">
            <a:avLst/>
          </a:prstGeom>
          <a:noFill/>
        </p:spPr>
        <p:txBody>
          <a:bodyPr wrap="square" rtlCol="0">
            <a:spAutoFit/>
          </a:bodyPr>
          <a:lstStyle/>
          <a:p>
            <a:pPr algn="ctr"/>
            <a:r>
              <a:rPr kumimoji="1" sz="3600">
                <a:solidFill>
                  <a:schemeClr val="tx2">
                    <a:lumMod val="75000"/>
                  </a:schemeClr>
                </a:solidFill>
                <a:latin typeface="DFPShaoNvW5-GB" charset="-122"/>
                <a:ea typeface="DFPShaoNvW5-GB" charset="-122"/>
                <a:cs typeface="DFPShaoNvW5-GB" charset="-122"/>
                <a:sym typeface="+mn-ea"/>
              </a:rPr>
              <a:t>Na Ji</a:t>
            </a:r>
            <a:endParaRPr kumimoji="1" lang="zh-CN" altLang="en-US" sz="3600">
              <a:solidFill>
                <a:schemeClr val="tx2">
                  <a:lumMod val="75000"/>
                </a:schemeClr>
              </a:solidFill>
              <a:latin typeface="DFPShaoNvW5-GB" charset="-122"/>
              <a:ea typeface="DFPShaoNvW5-GB" charset="-122"/>
              <a:cs typeface="DFPShaoNvW5-GB" charset="-122"/>
            </a:endParaRPr>
          </a:p>
        </p:txBody>
      </p:sp>
      <p:grpSp>
        <p:nvGrpSpPr>
          <p:cNvPr id="11" name="Group 70"/>
          <p:cNvGrpSpPr/>
          <p:nvPr/>
        </p:nvGrpSpPr>
        <p:grpSpPr>
          <a:xfrm>
            <a:off x="1798278" y="-226774"/>
            <a:ext cx="8602626" cy="8079856"/>
            <a:chOff x="0" y="0"/>
            <a:chExt cx="2335459" cy="2193537"/>
          </a:xfrm>
        </p:grpSpPr>
        <p:sp>
          <p:nvSpPr>
            <p:cNvPr id="12" name="chenying0907 66"/>
            <p:cNvSpPr/>
            <p:nvPr/>
          </p:nvSpPr>
          <p:spPr>
            <a:xfrm>
              <a:off x="88900" y="177800"/>
              <a:ext cx="2125877" cy="1425521"/>
            </a:xfrm>
            <a:custGeom>
              <a:avLst/>
              <a:gdLst/>
              <a:ahLst/>
              <a:cxnLst>
                <a:cxn ang="0">
                  <a:pos x="wd2" y="hd2"/>
                </a:cxn>
                <a:cxn ang="5400000">
                  <a:pos x="wd2" y="hd2"/>
                </a:cxn>
                <a:cxn ang="10800000">
                  <a:pos x="wd2" y="hd2"/>
                </a:cxn>
                <a:cxn ang="16200000">
                  <a:pos x="wd2" y="hd2"/>
                </a:cxn>
              </a:cxnLst>
              <a:rect l="0" t="0" r="r" b="b"/>
              <a:pathLst>
                <a:path w="21339" h="21550" extrusionOk="0">
                  <a:moveTo>
                    <a:pt x="21281" y="131"/>
                  </a:moveTo>
                  <a:cubicBezTo>
                    <a:pt x="20628" y="31"/>
                    <a:pt x="2649" y="215"/>
                    <a:pt x="166" y="0"/>
                  </a:cubicBezTo>
                  <a:cubicBezTo>
                    <a:pt x="70" y="3334"/>
                    <a:pt x="43" y="6398"/>
                    <a:pt x="99" y="9794"/>
                  </a:cubicBezTo>
                  <a:cubicBezTo>
                    <a:pt x="201" y="15985"/>
                    <a:pt x="-129" y="17592"/>
                    <a:pt x="60" y="21542"/>
                  </a:cubicBezTo>
                  <a:cubicBezTo>
                    <a:pt x="1560" y="21600"/>
                    <a:pt x="19091" y="21287"/>
                    <a:pt x="21090" y="21542"/>
                  </a:cubicBezTo>
                  <a:cubicBezTo>
                    <a:pt x="21175" y="18119"/>
                    <a:pt x="21202" y="17551"/>
                    <a:pt x="21175" y="14349"/>
                  </a:cubicBezTo>
                  <a:cubicBezTo>
                    <a:pt x="21134" y="9458"/>
                    <a:pt x="21471" y="5014"/>
                    <a:pt x="21281" y="131"/>
                  </a:cubicBezTo>
                  <a:close/>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p>
          </p:txBody>
        </p:sp>
        <p:sp>
          <p:nvSpPr>
            <p:cNvPr id="13" name="chenying0907 67"/>
            <p:cNvSpPr/>
            <p:nvPr/>
          </p:nvSpPr>
          <p:spPr>
            <a:xfrm>
              <a:off x="-1" y="0"/>
              <a:ext cx="2335461" cy="184474"/>
            </a:xfrm>
            <a:custGeom>
              <a:avLst/>
              <a:gdLst/>
              <a:ahLst/>
              <a:cxnLst>
                <a:cxn ang="0">
                  <a:pos x="wd2" y="hd2"/>
                </a:cxn>
                <a:cxn ang="5400000">
                  <a:pos x="wd2" y="hd2"/>
                </a:cxn>
                <a:cxn ang="10800000">
                  <a:pos x="wd2" y="hd2"/>
                </a:cxn>
                <a:cxn ang="16200000">
                  <a:pos x="wd2" y="hd2"/>
                </a:cxn>
              </a:cxnLst>
              <a:rect l="0" t="0" r="r" b="b"/>
              <a:pathLst>
                <a:path w="21311" h="19061" extrusionOk="0">
                  <a:moveTo>
                    <a:pt x="902" y="18172"/>
                  </a:moveTo>
                  <a:cubicBezTo>
                    <a:pt x="357" y="17727"/>
                    <a:pt x="-200" y="12317"/>
                    <a:pt x="71" y="5707"/>
                  </a:cubicBezTo>
                  <a:cubicBezTo>
                    <a:pt x="379" y="-1823"/>
                    <a:pt x="1461" y="270"/>
                    <a:pt x="2010" y="259"/>
                  </a:cubicBezTo>
                  <a:cubicBezTo>
                    <a:pt x="7486" y="145"/>
                    <a:pt x="12959" y="733"/>
                    <a:pt x="18433" y="1907"/>
                  </a:cubicBezTo>
                  <a:cubicBezTo>
                    <a:pt x="19405" y="2115"/>
                    <a:pt x="21400" y="-2382"/>
                    <a:pt x="21308" y="14217"/>
                  </a:cubicBezTo>
                  <a:cubicBezTo>
                    <a:pt x="21311" y="19032"/>
                    <a:pt x="20486" y="19218"/>
                    <a:pt x="19999" y="19008"/>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p>
          </p:txBody>
        </p:sp>
        <p:sp>
          <p:nvSpPr>
            <p:cNvPr id="14" name="chenying0907 68"/>
            <p:cNvSpPr/>
            <p:nvPr/>
          </p:nvSpPr>
          <p:spPr>
            <a:xfrm>
              <a:off x="1130300" y="1600199"/>
              <a:ext cx="16672" cy="335486"/>
            </a:xfrm>
            <a:custGeom>
              <a:avLst/>
              <a:gdLst/>
              <a:ahLst/>
              <a:cxnLst>
                <a:cxn ang="0">
                  <a:pos x="wd2" y="hd2"/>
                </a:cxn>
                <a:cxn ang="5400000">
                  <a:pos x="wd2" y="hd2"/>
                </a:cxn>
                <a:cxn ang="10800000">
                  <a:pos x="wd2" y="hd2"/>
                </a:cxn>
                <a:cxn ang="16200000">
                  <a:pos x="wd2" y="hd2"/>
                </a:cxn>
              </a:cxnLst>
              <a:rect l="0" t="0" r="r" b="b"/>
              <a:pathLst>
                <a:path w="16358" h="19845" extrusionOk="0">
                  <a:moveTo>
                    <a:pt x="0" y="0"/>
                  </a:moveTo>
                  <a:cubicBezTo>
                    <a:pt x="21600" y="4703"/>
                    <a:pt x="13319" y="10461"/>
                    <a:pt x="16331" y="15310"/>
                  </a:cubicBezTo>
                  <a:cubicBezTo>
                    <a:pt x="16793" y="16055"/>
                    <a:pt x="11256" y="21600"/>
                    <a:pt x="11542" y="19282"/>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p>
          </p:txBody>
        </p:sp>
        <p:sp>
          <p:nvSpPr>
            <p:cNvPr id="15" name="chenying0907 69"/>
            <p:cNvSpPr/>
            <p:nvPr/>
          </p:nvSpPr>
          <p:spPr>
            <a:xfrm>
              <a:off x="990600" y="1955799"/>
              <a:ext cx="284801" cy="237739"/>
            </a:xfrm>
            <a:custGeom>
              <a:avLst/>
              <a:gdLst/>
              <a:ahLst/>
              <a:cxnLst>
                <a:cxn ang="0">
                  <a:pos x="wd2" y="hd2"/>
                </a:cxn>
                <a:cxn ang="5400000">
                  <a:pos x="wd2" y="hd2"/>
                </a:cxn>
                <a:cxn ang="10800000">
                  <a:pos x="wd2" y="hd2"/>
                </a:cxn>
                <a:cxn ang="16200000">
                  <a:pos x="wd2" y="hd2"/>
                </a:cxn>
              </a:cxnLst>
              <a:rect l="0" t="0" r="r" b="b"/>
              <a:pathLst>
                <a:path w="15635" h="17669" extrusionOk="0">
                  <a:moveTo>
                    <a:pt x="13789" y="13529"/>
                  </a:moveTo>
                  <a:cubicBezTo>
                    <a:pt x="19485" y="4044"/>
                    <a:pt x="10745" y="-2666"/>
                    <a:pt x="4561" y="1034"/>
                  </a:cubicBezTo>
                  <a:cubicBezTo>
                    <a:pt x="-65" y="3803"/>
                    <a:pt x="-2115" y="11785"/>
                    <a:pt x="2972" y="15848"/>
                  </a:cubicBezTo>
                  <a:cubicBezTo>
                    <a:pt x="6834" y="18934"/>
                    <a:pt x="11071" y="18055"/>
                    <a:pt x="13789" y="13529"/>
                  </a:cubicBezTo>
                  <a:close/>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p>
          </p:txBody>
        </p:sp>
      </p:grpSp>
      <p:grpSp>
        <p:nvGrpSpPr>
          <p:cNvPr id="16" name="组 15"/>
          <p:cNvGrpSpPr/>
          <p:nvPr/>
        </p:nvGrpSpPr>
        <p:grpSpPr>
          <a:xfrm>
            <a:off x="4431238" y="1508012"/>
            <a:ext cx="2360904" cy="2195308"/>
            <a:chOff x="4431238" y="1508012"/>
            <a:chExt cx="2360904" cy="2195308"/>
          </a:xfrm>
        </p:grpSpPr>
        <p:sp>
          <p:nvSpPr>
            <p:cNvPr id="17" name="chenying0907 201"/>
            <p:cNvSpPr/>
            <p:nvPr/>
          </p:nvSpPr>
          <p:spPr>
            <a:xfrm>
              <a:off x="4431238" y="1508012"/>
              <a:ext cx="2360904" cy="2195308"/>
            </a:xfrm>
            <a:custGeom>
              <a:avLst/>
              <a:gdLst/>
              <a:ahLst/>
              <a:cxnLst>
                <a:cxn ang="0">
                  <a:pos x="wd2" y="hd2"/>
                </a:cxn>
                <a:cxn ang="5400000">
                  <a:pos x="wd2" y="hd2"/>
                </a:cxn>
                <a:cxn ang="10800000">
                  <a:pos x="wd2" y="hd2"/>
                </a:cxn>
                <a:cxn ang="16200000">
                  <a:pos x="wd2" y="hd2"/>
                </a:cxn>
              </a:cxnLst>
              <a:rect l="0" t="0" r="r" b="b"/>
              <a:pathLst>
                <a:path w="21600" h="21600" extrusionOk="0">
                  <a:moveTo>
                    <a:pt x="21010" y="4955"/>
                  </a:moveTo>
                  <a:cubicBezTo>
                    <a:pt x="18465" y="9425"/>
                    <a:pt x="18297" y="14113"/>
                    <a:pt x="21600" y="18296"/>
                  </a:cubicBezTo>
                  <a:cubicBezTo>
                    <a:pt x="14274" y="17484"/>
                    <a:pt x="12639" y="14333"/>
                    <a:pt x="6691" y="21600"/>
                  </a:cubicBezTo>
                  <a:cubicBezTo>
                    <a:pt x="10802" y="16578"/>
                    <a:pt x="3281" y="10613"/>
                    <a:pt x="0" y="8990"/>
                  </a:cubicBezTo>
                  <a:cubicBezTo>
                    <a:pt x="4976" y="11451"/>
                    <a:pt x="9737" y="4157"/>
                    <a:pt x="10108" y="0"/>
                  </a:cubicBezTo>
                  <a:cubicBezTo>
                    <a:pt x="12265" y="4785"/>
                    <a:pt x="16387" y="6388"/>
                    <a:pt x="21010" y="4955"/>
                  </a:cubicBezTo>
                  <a:close/>
                </a:path>
              </a:pathLst>
            </a:custGeom>
            <a:solidFill>
              <a:srgbClr val="FDD67A"/>
            </a:solidFill>
            <a:ln w="38100">
              <a:solidFill>
                <a:srgbClr val="46537A"/>
              </a:solidFill>
              <a:miter lim="400000"/>
            </a:ln>
          </p:spPr>
          <p:txBody>
            <a:bodyPr lIns="38100" tIns="38100" rIns="38100" bIns="38100" anchor="ctr"/>
            <a:lstStyle/>
            <a:p>
              <a:pPr defTabSz="457200">
                <a:defRPr sz="3000">
                  <a:solidFill>
                    <a:srgbClr val="FFFFFF"/>
                  </a:solidFill>
                  <a:effectLst>
                    <a:outerShdw blurRad="38100" dist="12700" dir="5400000">
                      <a:srgbClr val="000000">
                        <a:alpha val="50000"/>
                      </a:srgbClr>
                    </a:outerShdw>
                  </a:effectLst>
                </a:defRPr>
              </a:pPr>
            </a:p>
          </p:txBody>
        </p:sp>
        <p:sp>
          <p:nvSpPr>
            <p:cNvPr id="18" name="文本框 17"/>
            <p:cNvSpPr txBox="1"/>
            <p:nvPr/>
          </p:nvSpPr>
          <p:spPr>
            <a:xfrm>
              <a:off x="5473129" y="1833012"/>
              <a:ext cx="690880" cy="1322070"/>
            </a:xfrm>
            <a:prstGeom prst="rect">
              <a:avLst/>
            </a:prstGeom>
            <a:noFill/>
          </p:spPr>
          <p:txBody>
            <a:bodyPr wrap="none" rtlCol="0">
              <a:spAutoFit/>
            </a:bodyPr>
            <a:lstStyle/>
            <a:p>
              <a:pPr algn="r"/>
              <a:r>
                <a:rPr kumimoji="1" lang="en-US" altLang="zh-CN" sz="8000">
                  <a:solidFill>
                    <a:schemeClr val="tx2"/>
                  </a:solidFill>
                  <a:latin typeface="DFPShaoNvW5-GB" charset="-122"/>
                  <a:ea typeface="DFPShaoNvW5-GB" charset="-122"/>
                  <a:cs typeface="DFPShaoNvW5-GB" charset="-122"/>
                </a:rPr>
                <a:t>3</a:t>
              </a:r>
              <a:endParaRPr kumimoji="1" lang="en-US" altLang="zh-CN" sz="8000">
                <a:solidFill>
                  <a:schemeClr val="tx2"/>
                </a:solidFill>
                <a:latin typeface="DFPShaoNvW5-GB" charset="-122"/>
                <a:ea typeface="DFPShaoNvW5-GB" charset="-122"/>
                <a:cs typeface="DFPShaoNvW5-GB" charset="-122"/>
              </a:endParaRPr>
            </a:p>
          </p:txBody>
        </p:sp>
      </p:grpSp>
    </p:spTree>
  </p:cSld>
  <p:clrMapOvr>
    <a:masterClrMapping/>
  </p:clrMapOvr>
  <mc:AlternateContent xmlns:mc="http://schemas.openxmlformats.org/markup-compatibility/2006">
    <mc:Choice xmlns:p14="http://schemas.microsoft.com/office/powerpoint/2010/main" Requires="p14">
      <p:transition p14:dur="0" advTm="0"/>
    </mc:Choice>
    <mc:Fallback>
      <p:transition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ppt_x</p:attrName>
                                        </p:attrNameLst>
                                      </p:cBhvr>
                                      <p:tavLst>
                                        <p:tav tm="0">
                                          <p:val>
                                            <p:strVal val="#ppt_x"/>
                                          </p:val>
                                        </p:tav>
                                        <p:tav tm="100000">
                                          <p:val>
                                            <p:strVal val="#ppt_x"/>
                                          </p:val>
                                        </p:tav>
                                      </p:tavLst>
                                    </p:anim>
                                    <p:anim calcmode="lin" valueType="num">
                                      <p:cBhvr>
                                        <p:cTn id="8" dur="500" fill="hold"/>
                                        <p:tgtEl>
                                          <p:spTgt spid="11"/>
                                        </p:tgtEl>
                                        <p:attrNameLst>
                                          <p:attrName>ppt_y</p:attrName>
                                        </p:attrNameLst>
                                      </p:cBhvr>
                                      <p:tavLst>
                                        <p:tav tm="0">
                                          <p:val>
                                            <p:strVal val="#ppt_y-#ppt_h/2"/>
                                          </p:val>
                                        </p:tav>
                                        <p:tav tm="100000">
                                          <p:val>
                                            <p:strVal val="#ppt_y"/>
                                          </p:val>
                                        </p:tav>
                                      </p:tavLst>
                                    </p:anim>
                                    <p:anim calcmode="lin" valueType="num">
                                      <p:cBhvr>
                                        <p:cTn id="9" dur="500" fill="hold"/>
                                        <p:tgtEl>
                                          <p:spTgt spid="11"/>
                                        </p:tgtEl>
                                        <p:attrNameLst>
                                          <p:attrName>ppt_w</p:attrName>
                                        </p:attrNameLst>
                                      </p:cBhvr>
                                      <p:tavLst>
                                        <p:tav tm="0">
                                          <p:val>
                                            <p:strVal val="#ppt_w"/>
                                          </p:val>
                                        </p:tav>
                                        <p:tav tm="100000">
                                          <p:val>
                                            <p:strVal val="#ppt_w"/>
                                          </p:val>
                                        </p:tav>
                                      </p:tavLst>
                                    </p:anim>
                                    <p:anim calcmode="lin" valueType="num">
                                      <p:cBhvr>
                                        <p:cTn id="10" dur="500" fill="hold"/>
                                        <p:tgtEl>
                                          <p:spTgt spid="11"/>
                                        </p:tgtEl>
                                        <p:attrNameLst>
                                          <p:attrName>ppt_h</p:attrName>
                                        </p:attrNameLst>
                                      </p:cBhvr>
                                      <p:tavLst>
                                        <p:tav tm="0">
                                          <p:val>
                                            <p:fltVal val="0"/>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13" presetClass="entr" presetSubtype="16"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plus(in)">
                                      <p:cBhvr>
                                        <p:cTn id="15" dur="20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13" presetClass="entr" presetSubtype="16"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plus(in)">
                                      <p:cBhvr>
                                        <p:cTn id="20"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Lst>
  </p:timing>
</p:sld>
</file>

<file path=ppt/tags/tag1.xml><?xml version="1.0" encoding="utf-8"?>
<p:tagLst xmlns:p="http://schemas.openxmlformats.org/presentationml/2006/main">
  <p:tag name="PA" val="v3.0.0"/>
</p:tagLst>
</file>

<file path=ppt/tags/tag2.xml><?xml version="1.0" encoding="utf-8"?>
<p:tagLst xmlns:p="http://schemas.openxmlformats.org/presentationml/2006/main">
  <p:tag name="PA" val="v3.0.0"/>
</p:tagLst>
</file>

<file path=ppt/tags/tag3.xml><?xml version="1.0" encoding="utf-8"?>
<p:tagLst xmlns:p="http://schemas.openxmlformats.org/presentationml/2006/main">
  <p:tag name="PA" val="v3.0.0"/>
</p:tagLst>
</file>

<file path=ppt/tags/tag4.xml><?xml version="1.0" encoding="utf-8"?>
<p:tagLst xmlns:p="http://schemas.openxmlformats.org/presentationml/2006/main">
  <p:tag name="PA" val="v3.0.0"/>
</p:tagLst>
</file>

<file path=ppt/theme/theme1.xml><?xml version="1.0" encoding="utf-8"?>
<a:theme xmlns:a="http://schemas.openxmlformats.org/drawingml/2006/main" name="Office 主题">
  <a:themeElements>
    <a:clrScheme name="自定义 25">
      <a:dk1>
        <a:srgbClr val="000000"/>
      </a:dk1>
      <a:lt1>
        <a:srgbClr val="FFFFFF"/>
      </a:lt1>
      <a:dk2>
        <a:srgbClr val="51647E"/>
      </a:dk2>
      <a:lt2>
        <a:srgbClr val="E7E6E6"/>
      </a:lt2>
      <a:accent1>
        <a:srgbClr val="5B9BD5"/>
      </a:accent1>
      <a:accent2>
        <a:srgbClr val="ED7D31"/>
      </a:accent2>
      <a:accent3>
        <a:srgbClr val="A5A5A5"/>
      </a:accent3>
      <a:accent4>
        <a:srgbClr val="FFD77A"/>
      </a:accent4>
      <a:accent5>
        <a:srgbClr val="4472C4"/>
      </a:accent5>
      <a:accent6>
        <a:srgbClr val="70AD47"/>
      </a:accent6>
      <a:hlink>
        <a:srgbClr val="0563C1"/>
      </a:hlink>
      <a:folHlink>
        <a:srgbClr val="954F72"/>
      </a:folHlink>
    </a:clrScheme>
    <a:fontScheme name="Office">
      <a:majorFont>
        <a:latin typeface="DengXian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DengXian"/>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4259</Words>
  <Application>WPS 演示</Application>
  <PresentationFormat>宽屏</PresentationFormat>
  <Paragraphs>123</Paragraphs>
  <Slides>23</Slides>
  <Notes>33</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23</vt:i4>
      </vt:variant>
    </vt:vector>
  </HeadingPairs>
  <TitlesOfParts>
    <vt:vector size="36" baseType="lpstr">
      <vt:lpstr>Arial</vt:lpstr>
      <vt:lpstr>宋体</vt:lpstr>
      <vt:lpstr>Wingdings</vt:lpstr>
      <vt:lpstr>Arial</vt:lpstr>
      <vt:lpstr>DFPShaoNvW5-GB</vt:lpstr>
      <vt:lpstr>Noteworthy Bold</vt:lpstr>
      <vt:lpstr>汉仪晓波折纸体简</vt:lpstr>
      <vt:lpstr>Segoe UI Semilight</vt:lpstr>
      <vt:lpstr>等线</vt:lpstr>
      <vt:lpstr>微软雅黑</vt:lpstr>
      <vt:lpstr>Arial Unicode MS</vt:lpstr>
      <vt:lpstr>Calibri</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yozo</dc:creator>
  <dc:subject>yozo</dc:subject>
  <cp:lastModifiedBy>Rush</cp:lastModifiedBy>
  <cp:revision>11</cp:revision>
  <dcterms:created xsi:type="dcterms:W3CDTF">2021-05-23T07:12:00Z</dcterms:created>
  <dcterms:modified xsi:type="dcterms:W3CDTF">2021-06-02T01:42:02Z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04D0A28641F74A75904F0C6FFF32213D</vt:lpwstr>
  </property>
  <property fmtid="{D5CDD505-2E9C-101B-9397-08002B2CF9AE}" pid="3" name="KSOProductBuildVer">
    <vt:lpwstr>2052-11.1.0.10495</vt:lpwstr>
  </property>
</Properties>
</file>