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sldIdLst>
    <p:sldId id="316" r:id="rId3"/>
    <p:sldId id="319" r:id="rId5"/>
    <p:sldId id="266" r:id="rId6"/>
    <p:sldId id="260" r:id="rId7"/>
    <p:sldId id="261" r:id="rId8"/>
    <p:sldId id="294" r:id="rId9"/>
    <p:sldId id="340" r:id="rId10"/>
    <p:sldId id="344" r:id="rId11"/>
    <p:sldId id="292" r:id="rId12"/>
    <p:sldId id="272" r:id="rId13"/>
    <p:sldId id="341" r:id="rId14"/>
  </p:sldIdLst>
  <p:sldSz cx="12192000" cy="6858000"/>
  <p:notesSz cx="6858000" cy="9144000"/>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38A7C"/>
    <a:srgbClr val="877161"/>
    <a:srgbClr val="AC998B"/>
    <a:srgbClr val="715E51"/>
    <a:srgbClr val="DED6D1"/>
    <a:srgbClr val="D9D0CA"/>
    <a:srgbClr val="FAF7F2"/>
    <a:srgbClr val="E0D9D4"/>
    <a:srgbClr val="9CB59A"/>
    <a:srgbClr val="1264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87" autoAdjust="0"/>
    <p:restoredTop sz="94660"/>
  </p:normalViewPr>
  <p:slideViewPr>
    <p:cSldViewPr snapToGrid="0">
      <p:cViewPr varScale="1">
        <p:scale>
          <a:sx n="102" d="100"/>
          <a:sy n="102" d="100"/>
        </p:scale>
        <p:origin x="72" y="70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 Type="http://schemas.openxmlformats.org/officeDocument/2006/relationships/notesMaster" Target="notesMasters/notesMaster1.xml"/><Relationship Id="rId3" Type="http://schemas.openxmlformats.org/officeDocument/2006/relationships/slide" Target="slides/slide1.xml"/><Relationship Id="rId2" Type="http://schemas.openxmlformats.org/officeDocument/2006/relationships/theme" Target="theme/theme1.xml"/><Relationship Id="rId17" Type="http://schemas.openxmlformats.org/officeDocument/2006/relationships/tableStyles" Target="tableStyles.xml"/><Relationship Id="rId16" Type="http://schemas.openxmlformats.org/officeDocument/2006/relationships/viewProps" Target="viewProps.xml"/><Relationship Id="rId15" Type="http://schemas.openxmlformats.org/officeDocument/2006/relationships/presProps" Target="presProps.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0A3A44-625E-4F86-9ED6-887B3BAD5611}"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A5C3C2-9C6B-4802-8021-F99F82BE57FF}"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8A5C3C2-9C6B-4802-8021-F99F82BE57F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8A5C3C2-9C6B-4802-8021-F99F82BE57F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8A5C3C2-9C6B-4802-8021-F99F82BE57F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8A5C3C2-9C6B-4802-8021-F99F82BE57F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8A5C3C2-9C6B-4802-8021-F99F82BE57F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8A5C3C2-9C6B-4802-8021-F99F82BE57F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8A5C3C2-9C6B-4802-8021-F99F82BE57F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8A5C3C2-9C6B-4802-8021-F99F82BE57F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8A5C3C2-9C6B-4802-8021-F99F82BE57F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2" Type="http://schemas.openxmlformats.org/officeDocument/2006/relationships/theme" Target="../theme/theme1.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advClick="0" advTm="2000">
        <p:random/>
      </p:transition>
    </mc:Choice>
    <mc:Fallback>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5" Type="http://schemas.openxmlformats.org/officeDocument/2006/relationships/notesSlide" Target="../notesSlides/notesSlide1.xml"/><Relationship Id="rId4" Type="http://schemas.openxmlformats.org/officeDocument/2006/relationships/slideLayout" Target="../slideLayouts/slideLayout1.xml"/><Relationship Id="rId3" Type="http://schemas.openxmlformats.org/officeDocument/2006/relationships/tags" Target="../tags/tag1.xml"/><Relationship Id="rId2" Type="http://schemas.openxmlformats.org/officeDocument/2006/relationships/image" Target="../media/image2.png"/><Relationship Id="rId1" Type="http://schemas.openxmlformats.org/officeDocument/2006/relationships/image" Target="../media/image1.png"/></Relationships>
</file>

<file path=ppt/slides/_rels/slide10.xml.rels><?xml version="1.0" encoding="UTF-8" standalone="yes"?>
<Relationships xmlns="http://schemas.openxmlformats.org/package/2006/relationships"><Relationship Id="rId4" Type="http://schemas.openxmlformats.org/officeDocument/2006/relationships/notesSlide" Target="../notesSlides/notesSlide8.xml"/><Relationship Id="rId3" Type="http://schemas.openxmlformats.org/officeDocument/2006/relationships/slideLayout" Target="../slideLayouts/slideLayout2.xml"/><Relationship Id="rId2" Type="http://schemas.openxmlformats.org/officeDocument/2006/relationships/image" Target="../media/image23.png"/><Relationship Id="rId1" Type="http://schemas.openxmlformats.org/officeDocument/2006/relationships/tags" Target="../tags/tag3.xml"/></Relationships>
</file>

<file path=ppt/slides/_rels/slide11.xml.rels><?xml version="1.0" encoding="UTF-8" standalone="yes"?>
<Relationships xmlns="http://schemas.openxmlformats.org/package/2006/relationships"><Relationship Id="rId5" Type="http://schemas.openxmlformats.org/officeDocument/2006/relationships/notesSlide" Target="../notesSlides/notesSlide9.xml"/><Relationship Id="rId4" Type="http://schemas.openxmlformats.org/officeDocument/2006/relationships/slideLayout" Target="../slideLayouts/slideLayout1.xml"/><Relationship Id="rId3" Type="http://schemas.openxmlformats.org/officeDocument/2006/relationships/tags" Target="../tags/tag4.xml"/><Relationship Id="rId2" Type="http://schemas.openxmlformats.org/officeDocument/2006/relationships/image" Target="../media/image2.png"/><Relationship Id="rId1" Type="http://schemas.openxmlformats.org/officeDocument/2006/relationships/image" Target="../media/image1.png"/></Relationships>
</file>

<file path=ppt/slides/_rels/slide2.xml.rels><?xml version="1.0" encoding="UTF-8" standalone="yes"?>
<Relationships xmlns="http://schemas.openxmlformats.org/package/2006/relationships"><Relationship Id="rId5" Type="http://schemas.openxmlformats.org/officeDocument/2006/relationships/notesSlide" Target="../notesSlides/notesSlide2.xml"/><Relationship Id="rId4" Type="http://schemas.openxmlformats.org/officeDocument/2006/relationships/slideLayout" Target="../slideLayouts/slideLayout2.xml"/><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tags" Target="../tags/tag2.xml"/></Relationships>
</file>

<file path=ppt/slides/_rels/slide3.xml.rels><?xml version="1.0" encoding="UTF-8" standalone="yes"?>
<Relationships xmlns="http://schemas.openxmlformats.org/package/2006/relationships"><Relationship Id="rId4" Type="http://schemas.openxmlformats.org/officeDocument/2006/relationships/notesSlide" Target="../notesSlides/notesSlide3.xml"/><Relationship Id="rId3" Type="http://schemas.openxmlformats.org/officeDocument/2006/relationships/slideLayout" Target="../slideLayouts/slideLayout2.xml"/><Relationship Id="rId2" Type="http://schemas.openxmlformats.org/officeDocument/2006/relationships/image" Target="../media/image6.png"/><Relationship Id="rId1" Type="http://schemas.openxmlformats.org/officeDocument/2006/relationships/image" Target="../media/image5.jpeg"/></Relationships>
</file>

<file path=ppt/slides/_rels/slide4.xml.rels><?xml version="1.0" encoding="UTF-8" standalone="yes"?>
<Relationships xmlns="http://schemas.openxmlformats.org/package/2006/relationships"><Relationship Id="rId4" Type="http://schemas.openxmlformats.org/officeDocument/2006/relationships/notesSlide" Target="../notesSlides/notesSlide4.xml"/><Relationship Id="rId3" Type="http://schemas.openxmlformats.org/officeDocument/2006/relationships/slideLayout" Target="../slideLayouts/slideLayout2.xml"/><Relationship Id="rId2" Type="http://schemas.openxmlformats.org/officeDocument/2006/relationships/image" Target="../media/image8.png"/><Relationship Id="rId1"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2.xml"/><Relationship Id="rId1" Type="http://schemas.openxmlformats.org/officeDocument/2006/relationships/image" Target="../media/image9.png"/></Relationships>
</file>

<file path=ppt/slides/_rels/slide6.xml.rels><?xml version="1.0" encoding="UTF-8" standalone="yes"?>
<Relationships xmlns="http://schemas.openxmlformats.org/package/2006/relationships"><Relationship Id="rId4" Type="http://schemas.openxmlformats.org/officeDocument/2006/relationships/notesSlide" Target="../notesSlides/notesSlide6.xml"/><Relationship Id="rId3" Type="http://schemas.openxmlformats.org/officeDocument/2006/relationships/slideLayout" Target="../slideLayouts/slideLayout2.xml"/><Relationship Id="rId2" Type="http://schemas.openxmlformats.org/officeDocument/2006/relationships/image" Target="../media/image11.jpeg"/><Relationship Id="rId1" Type="http://schemas.openxmlformats.org/officeDocument/2006/relationships/image" Target="../media/image10.jpeg"/></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8.xml.rels><?xml version="1.0" encoding="UTF-8" standalone="yes"?>
<Relationships xmlns="http://schemas.openxmlformats.org/package/2006/relationships"><Relationship Id="rId7"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image" Target="../media/image13.png"/></Relationships>
</file>

<file path=ppt/slides/_rels/slide9.xml.rels><?xml version="1.0" encoding="UTF-8" standalone="yes"?>
<Relationships xmlns="http://schemas.openxmlformats.org/package/2006/relationships"><Relationship Id="rId7" Type="http://schemas.openxmlformats.org/officeDocument/2006/relationships/notesSlide" Target="../notesSlides/notesSlide7.xml"/><Relationship Id="rId6"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22.jpeg"/><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338695" y="-45720"/>
            <a:ext cx="4880610" cy="6903720"/>
          </a:xfrm>
          <a:prstGeom prst="rect">
            <a:avLst/>
          </a:prstGeom>
          <a:solidFill>
            <a:srgbClr val="438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3"/>
          <p:cNvSpPr/>
          <p:nvPr/>
        </p:nvSpPr>
        <p:spPr>
          <a:xfrm>
            <a:off x="0" y="-1"/>
            <a:ext cx="883920" cy="6858001"/>
          </a:xfrm>
          <a:prstGeom prst="rect">
            <a:avLst/>
          </a:prstGeom>
          <a:solidFill>
            <a:srgbClr val="438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椭圆 26"/>
          <p:cNvSpPr/>
          <p:nvPr/>
        </p:nvSpPr>
        <p:spPr>
          <a:xfrm>
            <a:off x="305947" y="274320"/>
            <a:ext cx="232533" cy="2373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 name="椭圆 27"/>
          <p:cNvSpPr/>
          <p:nvPr/>
        </p:nvSpPr>
        <p:spPr>
          <a:xfrm>
            <a:off x="305946" y="702393"/>
            <a:ext cx="232533" cy="2373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 name="椭圆 28"/>
          <p:cNvSpPr/>
          <p:nvPr/>
        </p:nvSpPr>
        <p:spPr>
          <a:xfrm>
            <a:off x="305946" y="1130466"/>
            <a:ext cx="232533" cy="2373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矩形 4"/>
          <p:cNvSpPr/>
          <p:nvPr/>
        </p:nvSpPr>
        <p:spPr>
          <a:xfrm>
            <a:off x="1744566" y="1228817"/>
            <a:ext cx="626343" cy="4588156"/>
          </a:xfrm>
          <a:prstGeom prst="rect">
            <a:avLst/>
          </a:prstGeom>
          <a:solidFill>
            <a:srgbClr val="438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pic>
        <p:nvPicPr>
          <p:cNvPr id="17" name="图片 1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9417260" flipH="1">
            <a:off x="7388225" y="-234315"/>
            <a:ext cx="5003165" cy="5718810"/>
          </a:xfrm>
          <a:prstGeom prst="rect">
            <a:avLst/>
          </a:prstGeom>
        </p:spPr>
      </p:pic>
      <p:pic>
        <p:nvPicPr>
          <p:cNvPr id="18" name="图片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8950" y="5058410"/>
            <a:ext cx="2179320" cy="845185"/>
          </a:xfrm>
          <a:prstGeom prst="rect">
            <a:avLst/>
          </a:prstGeom>
        </p:spPr>
      </p:pic>
      <p:sp>
        <p:nvSpPr>
          <p:cNvPr id="3" name="文本框 2"/>
          <p:cNvSpPr txBox="1"/>
          <p:nvPr/>
        </p:nvSpPr>
        <p:spPr>
          <a:xfrm>
            <a:off x="2406015" y="1130300"/>
            <a:ext cx="3425825" cy="3538220"/>
          </a:xfrm>
          <a:prstGeom prst="rect">
            <a:avLst/>
          </a:prstGeom>
          <a:noFill/>
        </p:spPr>
        <p:txBody>
          <a:bodyPr wrap="square" rtlCol="0">
            <a:spAutoFit/>
          </a:bodyPr>
          <a:p>
            <a:r>
              <a:rPr lang="en-US" altLang="zh-CN" sz="8000" b="1">
                <a:latin typeface="Times New Roman" panose="02020603050405020304" charset="0"/>
                <a:cs typeface="Times New Roman" panose="02020603050405020304" charset="0"/>
              </a:rPr>
              <a:t>Games:</a:t>
            </a:r>
            <a:endParaRPr lang="en-US" altLang="zh-CN" sz="8000">
              <a:latin typeface="Times New Roman" panose="02020603050405020304" charset="0"/>
              <a:cs typeface="Times New Roman" panose="02020603050405020304" charset="0"/>
            </a:endParaRPr>
          </a:p>
          <a:p>
            <a:pPr algn="ctr"/>
            <a:r>
              <a:rPr lang="en-US" altLang="zh-CN" sz="7200">
                <a:gradFill>
                  <a:gsLst>
                    <a:gs pos="0">
                      <a:srgbClr val="E30000"/>
                    </a:gs>
                    <a:gs pos="100000">
                      <a:srgbClr val="760303"/>
                    </a:gs>
                  </a:gsLst>
                  <a:lin scaled="0"/>
                </a:gradFill>
                <a:latin typeface="Times New Roman" panose="02020603050405020304" charset="0"/>
                <a:cs typeface="Times New Roman" panose="02020603050405020304" charset="0"/>
              </a:rPr>
              <a:t>Kite Flying</a:t>
            </a:r>
            <a:endParaRPr lang="en-US" altLang="zh-CN" sz="7200">
              <a:gradFill>
                <a:gsLst>
                  <a:gs pos="0">
                    <a:srgbClr val="E30000"/>
                  </a:gs>
                  <a:gs pos="100000">
                    <a:srgbClr val="760303"/>
                  </a:gs>
                </a:gsLst>
                <a:lin scaled="0"/>
              </a:gradFill>
              <a:latin typeface="Times New Roman" panose="02020603050405020304" charset="0"/>
              <a:cs typeface="Times New Roman" panose="02020603050405020304" charset="0"/>
            </a:endParaRPr>
          </a:p>
        </p:txBody>
      </p:sp>
      <p:sp>
        <p:nvSpPr>
          <p:cNvPr id="6" name="文本框 5"/>
          <p:cNvSpPr txBox="1"/>
          <p:nvPr/>
        </p:nvSpPr>
        <p:spPr>
          <a:xfrm>
            <a:off x="5696585" y="5661660"/>
            <a:ext cx="1814830" cy="368300"/>
          </a:xfrm>
          <a:prstGeom prst="rect">
            <a:avLst/>
          </a:prstGeom>
          <a:noFill/>
        </p:spPr>
        <p:txBody>
          <a:bodyPr wrap="square" rtlCol="0">
            <a:spAutoFit/>
          </a:bodyPr>
          <a:p>
            <a:r>
              <a:rPr lang="en-US" altLang="zh-CN">
                <a:latin typeface="Times New Roman" panose="02020603050405020304" charset="0"/>
                <a:cs typeface="Times New Roman" panose="02020603050405020304" charset="0"/>
              </a:rPr>
              <a:t>Han Jingru</a:t>
            </a:r>
            <a:endParaRPr lang="en-US" altLang="zh-CN">
              <a:latin typeface="Times New Roman" panose="02020603050405020304" charset="0"/>
              <a:cs typeface="Times New Roman" panose="02020603050405020304" charset="0"/>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right)">
                                      <p:cBhvr>
                                        <p:cTn id="10" dur="500"/>
                                        <p:tgtEl>
                                          <p:spTgt spid="17"/>
                                        </p:tgtEl>
                                      </p:cBhvr>
                                    </p:animEffect>
                                  </p:childTnLst>
                                </p:cTn>
                              </p:par>
                            </p:childTnLst>
                          </p:cTn>
                        </p:par>
                        <p:par>
                          <p:cTn id="11" fill="hold">
                            <p:stCondLst>
                              <p:cond delay="500"/>
                            </p:stCondLst>
                            <p:childTnLst>
                              <p:par>
                                <p:cTn id="12" presetID="6" presetClass="entr" presetSubtype="32"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circle(out)">
                                      <p:cBhvr>
                                        <p:cTn id="1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custDataLst>
              <p:tags r:id="rId1"/>
            </p:custDataLst>
          </p:nvPr>
        </p:nvPicPr>
        <p:blipFill>
          <a:blip r:embed="rId2"/>
          <a:stretch>
            <a:fillRect/>
          </a:stretch>
        </p:blipFill>
        <p:spPr>
          <a:xfrm>
            <a:off x="654685" y="1014730"/>
            <a:ext cx="5171440" cy="4815840"/>
          </a:xfrm>
          <a:prstGeom prst="rect">
            <a:avLst/>
          </a:prstGeom>
        </p:spPr>
      </p:pic>
      <p:sp>
        <p:nvSpPr>
          <p:cNvPr id="10" name="矩形 9"/>
          <p:cNvSpPr/>
          <p:nvPr/>
        </p:nvSpPr>
        <p:spPr>
          <a:xfrm>
            <a:off x="5779135" y="1014730"/>
            <a:ext cx="6103620" cy="1030605"/>
          </a:xfrm>
          <a:prstGeom prst="rect">
            <a:avLst/>
          </a:prstGeom>
          <a:solidFill>
            <a:srgbClr val="438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 name="文本框 1"/>
          <p:cNvSpPr txBox="1"/>
          <p:nvPr/>
        </p:nvSpPr>
        <p:spPr>
          <a:xfrm>
            <a:off x="4970780" y="1238250"/>
            <a:ext cx="7719695" cy="583565"/>
          </a:xfrm>
          <a:prstGeom prst="rect">
            <a:avLst/>
          </a:prstGeom>
          <a:noFill/>
        </p:spPr>
        <p:txBody>
          <a:bodyPr wrap="square" rtlCol="0">
            <a:spAutoFit/>
          </a:bodyPr>
          <a:p>
            <a:pPr algn="ctr"/>
            <a:r>
              <a:rPr lang="en-US" altLang="zh-CN" sz="3200" b="1">
                <a:solidFill>
                  <a:schemeClr val="bg1"/>
                </a:solidFill>
                <a:latin typeface="Times New Roman" panose="02020603050405020304" charset="0"/>
                <a:cs typeface="Times New Roman" panose="02020603050405020304" charset="0"/>
              </a:rPr>
              <a:t>Weifang Internatinal </a:t>
            </a:r>
            <a:r>
              <a:rPr lang="en-US" altLang="zh-CN" sz="3200" b="1">
                <a:solidFill>
                  <a:schemeClr val="bg1"/>
                </a:solidFill>
                <a:latin typeface="Times New Roman" panose="02020603050405020304" charset="0"/>
                <a:cs typeface="Times New Roman" panose="02020603050405020304" charset="0"/>
                <a:sym typeface="+mn-ea"/>
              </a:rPr>
              <a:t>Kite </a:t>
            </a:r>
            <a:r>
              <a:rPr lang="en-US" altLang="zh-CN" sz="3200" b="1">
                <a:solidFill>
                  <a:schemeClr val="bg1"/>
                </a:solidFill>
                <a:latin typeface="Times New Roman" panose="02020603050405020304" charset="0"/>
                <a:cs typeface="Times New Roman" panose="02020603050405020304" charset="0"/>
              </a:rPr>
              <a:t>Festival  </a:t>
            </a:r>
            <a:endParaRPr lang="en-US" altLang="zh-CN" sz="3200" b="1">
              <a:solidFill>
                <a:schemeClr val="bg1"/>
              </a:solidFill>
              <a:latin typeface="Times New Roman" panose="02020603050405020304" charset="0"/>
              <a:cs typeface="Times New Roman" panose="02020603050405020304" charset="0"/>
            </a:endParaRPr>
          </a:p>
        </p:txBody>
      </p:sp>
      <p:sp>
        <p:nvSpPr>
          <p:cNvPr id="4" name="文本框 3"/>
          <p:cNvSpPr txBox="1"/>
          <p:nvPr/>
        </p:nvSpPr>
        <p:spPr>
          <a:xfrm>
            <a:off x="5778500" y="2045970"/>
            <a:ext cx="6160770" cy="3784600"/>
          </a:xfrm>
          <a:prstGeom prst="rect">
            <a:avLst/>
          </a:prstGeom>
          <a:noFill/>
        </p:spPr>
        <p:txBody>
          <a:bodyPr wrap="square" rtlCol="0">
            <a:spAutoFit/>
          </a:bodyPr>
          <a:p>
            <a:pPr indent="457200" algn="l" fontAlgn="auto"/>
            <a:r>
              <a:rPr lang="zh-CN" altLang="en-US" sz="2400">
                <a:latin typeface="Times New Roman" panose="02020603050405020304" charset="0"/>
                <a:cs typeface="Times New Roman" panose="02020603050405020304" charset="0"/>
              </a:rPr>
              <a:t>The Weifang International Kite Festiva</a:t>
            </a:r>
            <a:r>
              <a:rPr lang="en-US" altLang="zh-CN" sz="2400">
                <a:latin typeface="Times New Roman" panose="02020603050405020304" charset="0"/>
                <a:cs typeface="Times New Roman" panose="02020603050405020304" charset="0"/>
              </a:rPr>
              <a:t>l </a:t>
            </a:r>
            <a:r>
              <a:rPr lang="zh-CN" altLang="en-US" sz="2400">
                <a:latin typeface="Times New Roman" panose="02020603050405020304" charset="0"/>
                <a:cs typeface="Times New Roman" panose="02020603050405020304" charset="0"/>
              </a:rPr>
              <a:t>is an annual kite-flying festival held from April 20 to 25 in Weifang,</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sym typeface="+mn-ea"/>
              </a:rPr>
              <a:t>Shandong,</a:t>
            </a:r>
            <a:r>
              <a:rPr lang="en-US" altLang="zh-CN" sz="2400">
                <a:latin typeface="Times New Roman" panose="02020603050405020304" charset="0"/>
                <a:cs typeface="Times New Roman" panose="02020603050405020304" charset="0"/>
                <a:sym typeface="+mn-ea"/>
              </a:rPr>
              <a:t> </a:t>
            </a:r>
            <a:r>
              <a:rPr lang="zh-CN" altLang="en-US" sz="2400">
                <a:latin typeface="Times New Roman" panose="02020603050405020304" charset="0"/>
                <a:cs typeface="Times New Roman" panose="02020603050405020304" charset="0"/>
              </a:rPr>
              <a:t>China.</a:t>
            </a:r>
            <a:endParaRPr lang="zh-CN" altLang="en-US" sz="2400">
              <a:latin typeface="Times New Roman" panose="02020603050405020304" charset="0"/>
              <a:cs typeface="Times New Roman" panose="02020603050405020304" charset="0"/>
            </a:endParaRPr>
          </a:p>
          <a:p>
            <a:pPr indent="457200" algn="l" fontAlgn="auto"/>
            <a:r>
              <a:rPr lang="zh-CN" altLang="en-US" sz="2400">
                <a:latin typeface="Times New Roman" panose="02020603050405020304" charset="0"/>
                <a:cs typeface="Times New Roman" panose="02020603050405020304" charset="0"/>
              </a:rPr>
              <a:t>Weifang is known as the kite capital of the world as people consider Weifang to be the birthplace of kites.</a:t>
            </a:r>
            <a:endParaRPr lang="zh-CN" altLang="en-US" sz="2400">
              <a:latin typeface="Times New Roman" panose="02020603050405020304" charset="0"/>
              <a:cs typeface="Times New Roman" panose="02020603050405020304" charset="0"/>
            </a:endParaRPr>
          </a:p>
          <a:p>
            <a:pPr indent="457200" algn="l" fontAlgn="auto"/>
            <a:r>
              <a:rPr lang="zh-CN" altLang="en-US" sz="2400">
                <a:latin typeface="Times New Roman" panose="02020603050405020304" charset="0"/>
                <a:cs typeface="Times New Roman" panose="02020603050405020304" charset="0"/>
              </a:rPr>
              <a:t>On April 1, 1984, with the help and support of the Chairman of the Seattle Kite Association, the first International Kite Festival was held in Weifang. </a:t>
            </a:r>
            <a:endParaRPr lang="zh-CN" altLang="en-US" sz="2400">
              <a:latin typeface="Times New Roman" panose="02020603050405020304" charset="0"/>
              <a:cs typeface="Times New Roman" panose="02020603050405020304" charset="0"/>
            </a:endParaRPr>
          </a:p>
        </p:txBody>
      </p:sp>
      <p:sp>
        <p:nvSpPr>
          <p:cNvPr id="5" name="文本框 4"/>
          <p:cNvSpPr txBox="1"/>
          <p:nvPr/>
        </p:nvSpPr>
        <p:spPr>
          <a:xfrm>
            <a:off x="4772660" y="6373495"/>
            <a:ext cx="7419340" cy="368300"/>
          </a:xfrm>
          <a:prstGeom prst="rect">
            <a:avLst/>
          </a:prstGeom>
          <a:noFill/>
        </p:spPr>
        <p:txBody>
          <a:bodyPr wrap="square" rtlCol="0" anchor="t">
            <a:spAutoFit/>
          </a:bodyPr>
          <a:p>
            <a:r>
              <a:rPr lang="zh-CN" altLang="en-US"/>
              <a:t>【潍坊，腾飞的风筝之都-哔哩哔哩】 https://b23.tv/0rq03wa</a:t>
            </a: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ldLvl="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7338695" y="-45720"/>
            <a:ext cx="4880610" cy="6903720"/>
          </a:xfrm>
          <a:prstGeom prst="rect">
            <a:avLst/>
          </a:prstGeom>
          <a:solidFill>
            <a:srgbClr val="438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3"/>
          <p:cNvSpPr/>
          <p:nvPr/>
        </p:nvSpPr>
        <p:spPr>
          <a:xfrm>
            <a:off x="0" y="-1"/>
            <a:ext cx="883920" cy="6858001"/>
          </a:xfrm>
          <a:prstGeom prst="rect">
            <a:avLst/>
          </a:prstGeom>
          <a:solidFill>
            <a:srgbClr val="438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7" name="椭圆 26"/>
          <p:cNvSpPr/>
          <p:nvPr/>
        </p:nvSpPr>
        <p:spPr>
          <a:xfrm>
            <a:off x="305947" y="274320"/>
            <a:ext cx="232533" cy="2373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8" name="椭圆 27"/>
          <p:cNvSpPr/>
          <p:nvPr/>
        </p:nvSpPr>
        <p:spPr>
          <a:xfrm>
            <a:off x="305946" y="702393"/>
            <a:ext cx="232533" cy="2373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29" name="椭圆 28"/>
          <p:cNvSpPr/>
          <p:nvPr/>
        </p:nvSpPr>
        <p:spPr>
          <a:xfrm>
            <a:off x="305946" y="1130466"/>
            <a:ext cx="232533" cy="237343"/>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5" name="矩形 4"/>
          <p:cNvSpPr/>
          <p:nvPr/>
        </p:nvSpPr>
        <p:spPr>
          <a:xfrm>
            <a:off x="1744566" y="1228817"/>
            <a:ext cx="626343" cy="4588156"/>
          </a:xfrm>
          <a:prstGeom prst="rect">
            <a:avLst/>
          </a:prstGeom>
          <a:solidFill>
            <a:srgbClr val="438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cs typeface="+mn-ea"/>
              <a:sym typeface="+mn-lt"/>
            </a:endParaRPr>
          </a:p>
        </p:txBody>
      </p:sp>
      <p:pic>
        <p:nvPicPr>
          <p:cNvPr id="17" name="图片 16"/>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rot="19417260" flipH="1">
            <a:off x="7388225" y="-234315"/>
            <a:ext cx="5003165" cy="5718810"/>
          </a:xfrm>
          <a:prstGeom prst="rect">
            <a:avLst/>
          </a:prstGeom>
        </p:spPr>
      </p:pic>
      <p:pic>
        <p:nvPicPr>
          <p:cNvPr id="18" name="图片 1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28950" y="5058410"/>
            <a:ext cx="2179320" cy="845185"/>
          </a:xfrm>
          <a:prstGeom prst="rect">
            <a:avLst/>
          </a:prstGeom>
        </p:spPr>
      </p:pic>
      <p:sp>
        <p:nvSpPr>
          <p:cNvPr id="3" name="文本框 2"/>
          <p:cNvSpPr txBox="1"/>
          <p:nvPr/>
        </p:nvSpPr>
        <p:spPr>
          <a:xfrm>
            <a:off x="2406015" y="1130300"/>
            <a:ext cx="3425825" cy="3538220"/>
          </a:xfrm>
          <a:prstGeom prst="rect">
            <a:avLst/>
          </a:prstGeom>
          <a:noFill/>
        </p:spPr>
        <p:txBody>
          <a:bodyPr wrap="square" rtlCol="0">
            <a:spAutoFit/>
          </a:bodyPr>
          <a:p>
            <a:r>
              <a:rPr lang="en-US" altLang="zh-CN" sz="8000" b="1">
                <a:latin typeface="Times New Roman" panose="02020603050405020304" charset="0"/>
                <a:cs typeface="Times New Roman" panose="02020603050405020304" charset="0"/>
              </a:rPr>
              <a:t>Games:</a:t>
            </a:r>
            <a:endParaRPr lang="en-US" altLang="zh-CN" sz="8000">
              <a:latin typeface="Times New Roman" panose="02020603050405020304" charset="0"/>
              <a:cs typeface="Times New Roman" panose="02020603050405020304" charset="0"/>
            </a:endParaRPr>
          </a:p>
          <a:p>
            <a:pPr algn="ctr"/>
            <a:r>
              <a:rPr lang="en-US" altLang="zh-CN" sz="7200">
                <a:gradFill>
                  <a:gsLst>
                    <a:gs pos="0">
                      <a:srgbClr val="E30000"/>
                    </a:gs>
                    <a:gs pos="100000">
                      <a:srgbClr val="760303"/>
                    </a:gs>
                  </a:gsLst>
                  <a:lin scaled="0"/>
                </a:gradFill>
                <a:latin typeface="Times New Roman" panose="02020603050405020304" charset="0"/>
                <a:cs typeface="Times New Roman" panose="02020603050405020304" charset="0"/>
              </a:rPr>
              <a:t>Kite Flying</a:t>
            </a:r>
            <a:endParaRPr lang="en-US" altLang="zh-CN" sz="7200">
              <a:gradFill>
                <a:gsLst>
                  <a:gs pos="0">
                    <a:srgbClr val="E30000"/>
                  </a:gs>
                  <a:gs pos="100000">
                    <a:srgbClr val="760303"/>
                  </a:gs>
                </a:gsLst>
                <a:lin scaled="0"/>
              </a:gradFill>
              <a:latin typeface="Times New Roman" panose="02020603050405020304" charset="0"/>
              <a:cs typeface="Times New Roman" panose="02020603050405020304" charset="0"/>
            </a:endParaRPr>
          </a:p>
        </p:txBody>
      </p:sp>
      <p:sp>
        <p:nvSpPr>
          <p:cNvPr id="6" name="文本框 5"/>
          <p:cNvSpPr txBox="1"/>
          <p:nvPr/>
        </p:nvSpPr>
        <p:spPr>
          <a:xfrm>
            <a:off x="5696585" y="5661660"/>
            <a:ext cx="1814830" cy="368300"/>
          </a:xfrm>
          <a:prstGeom prst="rect">
            <a:avLst/>
          </a:prstGeom>
          <a:noFill/>
        </p:spPr>
        <p:txBody>
          <a:bodyPr wrap="square" rtlCol="0">
            <a:spAutoFit/>
          </a:bodyPr>
          <a:p>
            <a:r>
              <a:rPr lang="en-US" altLang="zh-CN">
                <a:latin typeface="Times New Roman" panose="02020603050405020304" charset="0"/>
                <a:cs typeface="Times New Roman" panose="02020603050405020304" charset="0"/>
              </a:rPr>
              <a:t>Han Jingru</a:t>
            </a:r>
            <a:endParaRPr lang="en-US" altLang="zh-CN">
              <a:latin typeface="Times New Roman" panose="02020603050405020304" charset="0"/>
              <a:cs typeface="Times New Roman" panose="02020603050405020304" charset="0"/>
            </a:endParaRPr>
          </a:p>
        </p:txBody>
      </p:sp>
    </p:spTree>
    <p:custDataLst>
      <p:tags r:id="rId3"/>
    </p:custData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22" presetClass="entr" presetSubtype="2"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right)">
                                      <p:cBhvr>
                                        <p:cTn id="10" dur="500"/>
                                        <p:tgtEl>
                                          <p:spTgt spid="17"/>
                                        </p:tgtEl>
                                      </p:cBhvr>
                                    </p:animEffect>
                                  </p:childTnLst>
                                </p:cTn>
                              </p:par>
                            </p:childTnLst>
                          </p:cTn>
                        </p:par>
                        <p:par>
                          <p:cTn id="11" fill="hold">
                            <p:stCondLst>
                              <p:cond delay="500"/>
                            </p:stCondLst>
                            <p:childTnLst>
                              <p:par>
                                <p:cTn id="12" presetID="6" presetClass="entr" presetSubtype="32" fill="hold" nodeType="after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circle(out)">
                                      <p:cBhvr>
                                        <p:cTn id="14" dur="2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ldLvl="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PA-图片 12"/>
          <p:cNvSpPr/>
          <p:nvPr>
            <p:custDataLst>
              <p:tags r:id="rId1"/>
            </p:custDataLst>
          </p:nvPr>
        </p:nvSpPr>
        <p:spPr>
          <a:xfrm flipH="1">
            <a:off x="1" y="-440690"/>
            <a:ext cx="12192001" cy="6858001"/>
          </a:xfrm>
          <a:custGeom>
            <a:avLst/>
            <a:gdLst/>
            <a:ahLst/>
            <a:cxnLst/>
            <a:rect l="0" t="0" r="0" b="0"/>
            <a:pathLst>
              <a:path w="12192001" h="6858001">
                <a:moveTo>
                  <a:pt x="0" y="0"/>
                </a:moveTo>
                <a:lnTo>
                  <a:pt x="12192000" y="0"/>
                </a:lnTo>
                <a:lnTo>
                  <a:pt x="12192000" y="6858000"/>
                </a:lnTo>
                <a:lnTo>
                  <a:pt x="0" y="6858000"/>
                </a:lnTo>
                <a:close/>
              </a:path>
            </a:pathLst>
          </a:custGeom>
          <a:blipFill dpi="0" rotWithShape="1">
            <a:blip r:embed="rId2">
              <a:alphaModFix amt="26000"/>
            </a:blip>
            <a:srcRect/>
            <a:stretch>
              <a:fillRect/>
            </a:stretch>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4" name="矩形 3"/>
          <p:cNvSpPr/>
          <p:nvPr/>
        </p:nvSpPr>
        <p:spPr>
          <a:xfrm>
            <a:off x="6217920" y="897890"/>
            <a:ext cx="4857750" cy="991235"/>
          </a:xfrm>
          <a:prstGeom prst="rect">
            <a:avLst/>
          </a:prstGeom>
          <a:solidFill>
            <a:srgbClr val="438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0" name="文本框 9"/>
          <p:cNvSpPr txBox="1"/>
          <p:nvPr/>
        </p:nvSpPr>
        <p:spPr>
          <a:xfrm>
            <a:off x="7176770" y="1073785"/>
            <a:ext cx="4923790" cy="706755"/>
          </a:xfrm>
          <a:prstGeom prst="rect">
            <a:avLst/>
          </a:prstGeom>
          <a:noFill/>
          <a:ln>
            <a:noFill/>
          </a:ln>
        </p:spPr>
        <p:txBody>
          <a:bodyPr vert="horz" wrap="square" rtlCol="0">
            <a:spAutoFit/>
          </a:bodyPr>
          <a:lstStyle>
            <a:defPPr>
              <a:defRPr lang="zh-CN"/>
            </a:defPPr>
            <a:lvl1pPr>
              <a:defRPr sz="2800">
                <a:solidFill>
                  <a:schemeClr val="tx1">
                    <a:lumMod val="75000"/>
                    <a:lumOff val="25000"/>
                  </a:schemeClr>
                </a:solidFill>
                <a:latin typeface="苏新诗古印宋简" panose="02010609000101010101" pitchFamily="49" charset="-122"/>
                <a:ea typeface="苏新诗古印宋简" panose="02010609000101010101" pitchFamily="49" charset="-122"/>
              </a:defRPr>
            </a:lvl1pPr>
          </a:lstStyle>
          <a:p>
            <a:pPr algn="just"/>
            <a:r>
              <a:rPr lang="en-US" altLang="zh-CN" sz="4000" b="1" dirty="0">
                <a:solidFill>
                  <a:schemeClr val="bg1"/>
                </a:solidFill>
                <a:latin typeface="Times New Roman" panose="02020603050405020304" charset="0"/>
                <a:ea typeface="+mn-ea"/>
                <a:cs typeface="Times New Roman" panose="02020603050405020304" charset="0"/>
                <a:sym typeface="+mn-lt"/>
              </a:rPr>
              <a:t>Kite Flying</a:t>
            </a:r>
            <a:endParaRPr lang="en-US" altLang="zh-CN" sz="4000" b="1" dirty="0">
              <a:solidFill>
                <a:schemeClr val="bg1"/>
              </a:solidFill>
              <a:latin typeface="Times New Roman" panose="02020603050405020304" charset="0"/>
              <a:ea typeface="+mn-ea"/>
              <a:cs typeface="Times New Roman" panose="02020603050405020304" charset="0"/>
              <a:sym typeface="+mn-lt"/>
            </a:endParaRPr>
          </a:p>
        </p:txBody>
      </p:sp>
      <p:sp>
        <p:nvSpPr>
          <p:cNvPr id="3" name="文本框 2"/>
          <p:cNvSpPr txBox="1"/>
          <p:nvPr/>
        </p:nvSpPr>
        <p:spPr>
          <a:xfrm>
            <a:off x="374015" y="897890"/>
            <a:ext cx="5501005" cy="5323205"/>
          </a:xfrm>
          <a:prstGeom prst="rect">
            <a:avLst/>
          </a:prstGeom>
          <a:noFill/>
        </p:spPr>
        <p:txBody>
          <a:bodyPr wrap="square" rtlCol="0">
            <a:spAutoFit/>
          </a:bodyPr>
          <a:p>
            <a:pPr algn="ctr"/>
            <a:r>
              <a:rPr lang="zh-CN" altLang="en-US" sz="2800" b="1">
                <a:latin typeface="Times New Roman" panose="02020603050405020304" charset="0"/>
                <a:cs typeface="Times New Roman" panose="02020603050405020304" charset="0"/>
              </a:rPr>
              <a:t>Kite flying</a:t>
            </a:r>
            <a:r>
              <a:rPr lang="zh-CN" altLang="en-US" sz="2400">
                <a:latin typeface="Times New Roman" panose="02020603050405020304" charset="0"/>
                <a:cs typeface="Times New Roman" panose="02020603050405020304" charset="0"/>
              </a:rPr>
              <a:t> has a long history in China, and it has been a long-standing</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sport to this day.</a:t>
            </a:r>
            <a:r>
              <a:rPr lang="en-US" altLang="zh-CN" sz="2400">
                <a:latin typeface="Times New Roman" panose="02020603050405020304" charset="0"/>
                <a:cs typeface="Times New Roman" panose="02020603050405020304" charset="0"/>
              </a:rPr>
              <a:t> A</a:t>
            </a:r>
            <a:r>
              <a:rPr lang="zh-CN" altLang="en-US" sz="2400">
                <a:latin typeface="Times New Roman" panose="02020603050405020304" charset="0"/>
                <a:cs typeface="Times New Roman" panose="02020603050405020304" charset="0"/>
              </a:rPr>
              <a:t>s a</a:t>
            </a:r>
            <a:r>
              <a:rPr lang="en-US" altLang="zh-CN" sz="2400">
                <a:latin typeface="Times New Roman" panose="02020603050405020304" charset="0"/>
                <a:cs typeface="Times New Roman" panose="02020603050405020304" charset="0"/>
              </a:rPr>
              <a:t> traditional </a:t>
            </a:r>
            <a:r>
              <a:rPr lang="zh-CN" altLang="en-US" sz="2400">
                <a:latin typeface="Times New Roman" panose="02020603050405020304" charset="0"/>
                <a:cs typeface="Times New Roman" panose="02020603050405020304" charset="0"/>
              </a:rPr>
              <a:t>national sport, kite flying is deeply imprinted with Chinese culture,</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fully expressing people</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s beautiful aspirations and fitness interests, and</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rich in national characteristics and local flavor</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As a kind of folklore,</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kite flying is a kind of game and recreational activity for the purpose of</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leisure and physical</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and mental conditioning, </a:t>
            </a:r>
            <a:r>
              <a:rPr lang="en-US" altLang="zh-CN" sz="2400">
                <a:latin typeface="Times New Roman" panose="02020603050405020304" charset="0"/>
                <a:cs typeface="Times New Roman" panose="02020603050405020304" charset="0"/>
              </a:rPr>
              <a:t>s</a:t>
            </a:r>
            <a:r>
              <a:rPr lang="zh-CN" altLang="en-US" sz="2400">
                <a:latin typeface="Times New Roman" panose="02020603050405020304" charset="0"/>
                <a:cs typeface="Times New Roman" panose="02020603050405020304" charset="0"/>
              </a:rPr>
              <a:t>o that people can rest</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after their work and benefit their physical fitness, mental and emotional,</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creativity and moral sense.</a:t>
            </a:r>
            <a:endParaRPr lang="zh-CN" altLang="en-US" sz="2400">
              <a:latin typeface="Times New Roman" panose="02020603050405020304" charset="0"/>
              <a:cs typeface="Times New Roman" panose="02020603050405020304" charset="0"/>
            </a:endParaRPr>
          </a:p>
        </p:txBody>
      </p:sp>
      <p:pic>
        <p:nvPicPr>
          <p:cNvPr id="5" name="图片 4"/>
          <p:cNvPicPr>
            <a:picLocks noChangeAspect="1"/>
          </p:cNvPicPr>
          <p:nvPr/>
        </p:nvPicPr>
        <p:blipFill>
          <a:blip r:embed="rId3"/>
          <a:srcRect t="19960" b="14324"/>
          <a:stretch>
            <a:fillRect/>
          </a:stretch>
        </p:blipFill>
        <p:spPr>
          <a:xfrm>
            <a:off x="6217920" y="1889125"/>
            <a:ext cx="4857115" cy="401764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组合 13"/>
          <p:cNvGrpSpPr/>
          <p:nvPr/>
        </p:nvGrpSpPr>
        <p:grpSpPr>
          <a:xfrm>
            <a:off x="1863002" y="2000320"/>
            <a:ext cx="2047295" cy="2044927"/>
            <a:chOff x="1930750" y="2007509"/>
            <a:chExt cx="2047295" cy="2044927"/>
          </a:xfrm>
        </p:grpSpPr>
        <p:sp>
          <p:nvSpPr>
            <p:cNvPr id="8" name="Oval 7"/>
            <p:cNvSpPr>
              <a:spLocks noChangeArrowheads="1"/>
            </p:cNvSpPr>
            <p:nvPr/>
          </p:nvSpPr>
          <p:spPr bwMode="auto">
            <a:xfrm rot="2700000">
              <a:off x="2244715" y="2319106"/>
              <a:ext cx="1419364" cy="1421732"/>
            </a:xfrm>
            <a:prstGeom prst="rect">
              <a:avLst/>
            </a:prstGeom>
            <a:solidFill>
              <a:srgbClr val="438A7C"/>
            </a:solidFill>
            <a:ln>
              <a:noFill/>
            </a:ln>
          </p:spPr>
          <p:txBody>
            <a:bodyPr vert="horz" wrap="square" lIns="91440" tIns="45720" rIns="91440" bIns="45720" numCol="1" anchor="t" anchorCtr="0" compatLnSpc="1"/>
            <a:lstStyle/>
            <a:p>
              <a:endParaRPr lang="zh-CN" altLang="en-US" dirty="0">
                <a:cs typeface="+mn-ea"/>
                <a:sym typeface="+mn-lt"/>
              </a:endParaRPr>
            </a:p>
          </p:txBody>
        </p:sp>
        <p:sp>
          <p:nvSpPr>
            <p:cNvPr id="9" name="Freeform 9"/>
            <p:cNvSpPr>
              <a:spLocks noEditPoints="1"/>
            </p:cNvSpPr>
            <p:nvPr/>
          </p:nvSpPr>
          <p:spPr bwMode="auto">
            <a:xfrm rot="2700000">
              <a:off x="1931934" y="2006325"/>
              <a:ext cx="2044927" cy="2047295"/>
            </a:xfrm>
            <a:prstGeom prst="rect">
              <a:avLst/>
            </a:prstGeom>
            <a:noFill/>
            <a:ln w="28575">
              <a:solidFill>
                <a:srgbClr val="438A7C"/>
              </a:solidFill>
            </a:ln>
          </p:spPr>
          <p:txBody>
            <a:bodyPr vert="horz" wrap="square" lIns="91440" tIns="45720" rIns="91440" bIns="45720" numCol="1" anchor="t" anchorCtr="0" compatLnSpc="1"/>
            <a:lstStyle/>
            <a:p>
              <a:endParaRPr lang="zh-CN" altLang="en-US">
                <a:cs typeface="+mn-ea"/>
                <a:sym typeface="+mn-lt"/>
              </a:endParaRPr>
            </a:p>
          </p:txBody>
        </p:sp>
      </p:grpSp>
      <p:sp>
        <p:nvSpPr>
          <p:cNvPr id="37" name="文本框 36"/>
          <p:cNvSpPr txBox="1"/>
          <p:nvPr/>
        </p:nvSpPr>
        <p:spPr>
          <a:xfrm>
            <a:off x="1776095" y="4764405"/>
            <a:ext cx="2646045" cy="460375"/>
          </a:xfrm>
          <a:prstGeom prst="rect">
            <a:avLst/>
          </a:prstGeom>
          <a:noFill/>
        </p:spPr>
        <p:txBody>
          <a:bodyPr wrap="square" rtlCol="0">
            <a:spAutoFit/>
          </a:bodyPr>
          <a:lstStyle/>
          <a:p>
            <a:r>
              <a:rPr lang="en-US" altLang="zh-CN" sz="2400" dirty="0">
                <a:solidFill>
                  <a:schemeClr val="tx1">
                    <a:lumMod val="75000"/>
                    <a:lumOff val="25000"/>
                  </a:schemeClr>
                </a:solidFill>
                <a:latin typeface="Times New Roman" panose="02020603050405020304" charset="0"/>
                <a:cs typeface="Times New Roman" panose="02020603050405020304" charset="0"/>
                <a:sym typeface="+mn-lt"/>
              </a:rPr>
              <a:t>Invented by Mozi</a:t>
            </a:r>
            <a:endParaRPr lang="en-US" altLang="zh-CN" sz="2400" dirty="0">
              <a:solidFill>
                <a:schemeClr val="tx1">
                  <a:lumMod val="75000"/>
                  <a:lumOff val="25000"/>
                </a:schemeClr>
              </a:solidFill>
              <a:latin typeface="Times New Roman" panose="02020603050405020304" charset="0"/>
              <a:cs typeface="Times New Roman" panose="02020603050405020304" charset="0"/>
              <a:sym typeface="+mn-lt"/>
            </a:endParaRPr>
          </a:p>
        </p:txBody>
      </p:sp>
      <p:sp>
        <p:nvSpPr>
          <p:cNvPr id="2" name="文本框 1"/>
          <p:cNvSpPr txBox="1"/>
          <p:nvPr/>
        </p:nvSpPr>
        <p:spPr>
          <a:xfrm>
            <a:off x="2167255" y="213360"/>
            <a:ext cx="8640445" cy="583565"/>
          </a:xfrm>
          <a:prstGeom prst="rect">
            <a:avLst/>
          </a:prstGeom>
          <a:noFill/>
        </p:spPr>
        <p:txBody>
          <a:bodyPr wrap="square" rtlCol="0">
            <a:spAutoFit/>
          </a:bodyPr>
          <a:p>
            <a:r>
              <a:rPr lang="en-US" altLang="zh-CN" sz="3200" b="1">
                <a:latin typeface="Times New Roman" panose="02020603050405020304" charset="0"/>
                <a:cs typeface="Times New Roman" panose="02020603050405020304" charset="0"/>
              </a:rPr>
              <a:t>The Origin and Development of the Kite</a:t>
            </a:r>
            <a:endParaRPr lang="en-US" altLang="zh-CN" sz="3200" b="1">
              <a:latin typeface="Times New Roman" panose="02020603050405020304" charset="0"/>
              <a:cs typeface="Times New Roman" panose="02020603050405020304" charset="0"/>
            </a:endParaRPr>
          </a:p>
        </p:txBody>
      </p:sp>
      <p:pic>
        <p:nvPicPr>
          <p:cNvPr id="100" name="图片 99"/>
          <p:cNvPicPr/>
          <p:nvPr/>
        </p:nvPicPr>
        <p:blipFill>
          <a:blip r:embed="rId1"/>
          <a:srcRect l="2803" t="793" r="-2803" b="-793"/>
          <a:stretch>
            <a:fillRect/>
          </a:stretch>
        </p:blipFill>
        <p:spPr>
          <a:xfrm>
            <a:off x="1814830" y="1938655"/>
            <a:ext cx="2143760" cy="2169160"/>
          </a:xfrm>
          <a:prstGeom prst="diamond">
            <a:avLst/>
          </a:prstGeom>
          <a:noFill/>
          <a:ln w="9525">
            <a:noFill/>
          </a:ln>
        </p:spPr>
      </p:pic>
      <p:sp>
        <p:nvSpPr>
          <p:cNvPr id="3" name="文本框 2"/>
          <p:cNvSpPr txBox="1"/>
          <p:nvPr/>
        </p:nvSpPr>
        <p:spPr>
          <a:xfrm>
            <a:off x="5328285" y="1719580"/>
            <a:ext cx="5715635" cy="3784600"/>
          </a:xfrm>
          <a:prstGeom prst="rect">
            <a:avLst/>
          </a:prstGeom>
          <a:noFill/>
        </p:spPr>
        <p:txBody>
          <a:bodyPr wrap="square" rtlCol="0">
            <a:spAutoFit/>
          </a:bodyPr>
          <a:p>
            <a:pPr algn="ctr"/>
            <a:r>
              <a:rPr lang="zh-CN" altLang="en-US" sz="2400">
                <a:latin typeface="Times New Roman" panose="02020603050405020304" charset="0"/>
                <a:cs typeface="Times New Roman" panose="02020603050405020304" charset="0"/>
              </a:rPr>
              <a:t>According to some researches, the earliest kites in China were made of</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wood. During the Spring and Autumn and Warring States period, Mo</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Zhai (478-392 B</a:t>
            </a:r>
            <a:r>
              <a:rPr lang="en-US" altLang="zh-CN" sz="2400">
                <a:latin typeface="Times New Roman" panose="02020603050405020304" charset="0"/>
                <a:cs typeface="Times New Roman" panose="02020603050405020304" charset="0"/>
              </a:rPr>
              <a:t>.C.</a:t>
            </a:r>
            <a:r>
              <a:rPr lang="zh-CN" altLang="en-US" sz="2400">
                <a:latin typeface="Times New Roman" panose="02020603050405020304" charset="0"/>
                <a:cs typeface="Times New Roman" panose="02020603050405020304" charset="0"/>
              </a:rPr>
              <a:t>), the founder of the mohism, took three years to</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make a bird out of wood and flew it into the sky for one day before it</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landed. This </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wooden kite</a:t>
            </a:r>
            <a:r>
              <a:rPr lang="en-US" altLang="zh-CN" sz="2400">
                <a:latin typeface="Times New Roman" panose="02020603050405020304" charset="0"/>
                <a:cs typeface="Times New Roman" panose="02020603050405020304" charset="0"/>
              </a:rPr>
              <a:t>”</a:t>
            </a:r>
            <a:r>
              <a:rPr lang="zh-CN" altLang="en-US" sz="2400">
                <a:latin typeface="Times New Roman" panose="02020603050405020304" charset="0"/>
                <a:cs typeface="Times New Roman" panose="02020603050405020304" charset="0"/>
              </a:rPr>
              <a:t> made by Mozi is said to be the earliest kite</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in China and the earliest kite in the world, with a history of more than</a:t>
            </a:r>
            <a:r>
              <a:rPr lang="en-US" altLang="zh-CN" sz="2400">
                <a:latin typeface="Times New Roman" panose="02020603050405020304" charset="0"/>
                <a:cs typeface="Times New Roman" panose="02020603050405020304" charset="0"/>
              </a:rPr>
              <a:t> </a:t>
            </a:r>
            <a:r>
              <a:rPr lang="zh-CN" altLang="en-US" sz="2400">
                <a:latin typeface="Times New Roman" panose="02020603050405020304" charset="0"/>
                <a:cs typeface="Times New Roman" panose="02020603050405020304" charset="0"/>
              </a:rPr>
              <a:t>2000 years. </a:t>
            </a:r>
            <a:endParaRPr lang="zh-CN" altLang="en-US" sz="2400">
              <a:latin typeface="Times New Roman" panose="02020603050405020304" charset="0"/>
              <a:cs typeface="Times New Roman" panose="02020603050405020304" charset="0"/>
            </a:endParaRPr>
          </a:p>
        </p:txBody>
      </p:sp>
      <p:pic>
        <p:nvPicPr>
          <p:cNvPr id="45" name="图片 44"/>
          <p:cNvPicPr>
            <a:picLocks noChangeAspect="1"/>
          </p:cNvPicPr>
          <p:nvPr/>
        </p:nvPicPr>
        <p:blipFill rotWithShape="1">
          <a:blip r:embed="rId2" cstate="email"/>
          <a:srcRect/>
          <a:stretch>
            <a:fillRect/>
          </a:stretch>
        </p:blipFill>
        <p:spPr>
          <a:xfrm flipH="1">
            <a:off x="7908925" y="-485140"/>
            <a:ext cx="4454525" cy="25031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699530" y="-1"/>
            <a:ext cx="2885708" cy="6858001"/>
          </a:xfrm>
          <a:prstGeom prst="rect">
            <a:avLst/>
          </a:prstGeom>
          <a:solidFill>
            <a:srgbClr val="438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08965"/>
            <a:endParaRPr lang="zh-CN" altLang="en-US" sz="2400">
              <a:solidFill>
                <a:prstClr val="white"/>
              </a:solidFill>
              <a:cs typeface="+mn-ea"/>
              <a:sym typeface="+mn-lt"/>
            </a:endParaRPr>
          </a:p>
        </p:txBody>
      </p:sp>
      <p:grpSp>
        <p:nvGrpSpPr>
          <p:cNvPr id="3" name="组合 2"/>
          <p:cNvGrpSpPr/>
          <p:nvPr/>
        </p:nvGrpSpPr>
        <p:grpSpPr>
          <a:xfrm>
            <a:off x="17534" y="109396"/>
            <a:ext cx="4567704" cy="4016079"/>
            <a:chOff x="-2471" y="705633"/>
            <a:chExt cx="6007545" cy="5282037"/>
          </a:xfrm>
        </p:grpSpPr>
        <p:pic>
          <p:nvPicPr>
            <p:cNvPr id="4" name="图片 3"/>
            <p:cNvPicPr>
              <a:picLocks noChangeAspect="1"/>
            </p:cNvPicPr>
            <p:nvPr/>
          </p:nvPicPr>
          <p:blipFill>
            <a:blip r:embed="rId1" cstate="email"/>
            <a:stretch>
              <a:fillRect/>
            </a:stretch>
          </p:blipFill>
          <p:spPr>
            <a:xfrm>
              <a:off x="-2471" y="1685923"/>
              <a:ext cx="5448300" cy="4301747"/>
            </a:xfrm>
            <a:prstGeom prst="rect">
              <a:avLst/>
            </a:prstGeom>
          </p:spPr>
        </p:pic>
        <p:pic>
          <p:nvPicPr>
            <p:cNvPr id="5" name="图片 4"/>
            <p:cNvPicPr>
              <a:picLocks noChangeAspect="1"/>
            </p:cNvPicPr>
            <p:nvPr/>
          </p:nvPicPr>
          <p:blipFill>
            <a:blip r:embed="rId2" cstate="email"/>
            <a:stretch>
              <a:fillRect/>
            </a:stretch>
          </p:blipFill>
          <p:spPr>
            <a:xfrm>
              <a:off x="3647083" y="705633"/>
              <a:ext cx="2357991" cy="3042453"/>
            </a:xfrm>
            <a:prstGeom prst="rect">
              <a:avLst/>
            </a:prstGeom>
          </p:spPr>
        </p:pic>
      </p:grpSp>
      <p:sp>
        <p:nvSpPr>
          <p:cNvPr id="6" name="文本框 45"/>
          <p:cNvSpPr txBox="1">
            <a:spLocks noChangeArrowheads="1"/>
          </p:cNvSpPr>
          <p:nvPr/>
        </p:nvSpPr>
        <p:spPr bwMode="auto">
          <a:xfrm>
            <a:off x="4768215" y="0"/>
            <a:ext cx="4262755" cy="1076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200000"/>
              </a:lnSpc>
              <a:defRPr/>
            </a:pPr>
            <a:r>
              <a:rPr lang="en-US" altLang="zh-CN" sz="3200" b="1" kern="0" dirty="0">
                <a:solidFill>
                  <a:srgbClr val="000000">
                    <a:lumMod val="65000"/>
                    <a:lumOff val="35000"/>
                  </a:srgbClr>
                </a:solidFill>
                <a:latin typeface="Times New Roman" panose="02020603050405020304" charset="0"/>
                <a:ea typeface="+mn-ea"/>
                <a:cs typeface="Times New Roman" panose="02020603050405020304" charset="0"/>
                <a:sym typeface="+mn-lt"/>
              </a:rPr>
              <a:t>Originated from War</a:t>
            </a:r>
            <a:endParaRPr lang="zh-CN" altLang="zh-CN" sz="3200" b="1" dirty="0">
              <a:latin typeface="Times New Roman" panose="02020603050405020304" charset="0"/>
              <a:ea typeface="+mn-ea"/>
              <a:cs typeface="Times New Roman" panose="02020603050405020304" charset="0"/>
              <a:sym typeface="+mn-lt"/>
            </a:endParaRPr>
          </a:p>
        </p:txBody>
      </p:sp>
      <p:sp>
        <p:nvSpPr>
          <p:cNvPr id="7" name="文本框 49"/>
          <p:cNvSpPr txBox="1">
            <a:spLocks noChangeArrowheads="1"/>
          </p:cNvSpPr>
          <p:nvPr/>
        </p:nvSpPr>
        <p:spPr bwMode="auto">
          <a:xfrm>
            <a:off x="5006340" y="1376680"/>
            <a:ext cx="6626225" cy="4523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nSpc>
                <a:spcPct val="200000"/>
              </a:lnSpc>
              <a:defRPr/>
            </a:pPr>
            <a:endParaRPr lang="en-US" altLang="zh-CN" sz="1200" kern="0" dirty="0">
              <a:solidFill>
                <a:srgbClr val="000000">
                  <a:lumMod val="65000"/>
                  <a:lumOff val="35000"/>
                </a:srgbClr>
              </a:solidFill>
              <a:latin typeface="+mn-lt"/>
              <a:ea typeface="+mn-ea"/>
              <a:cs typeface="+mn-ea"/>
              <a:sym typeface="+mn-lt"/>
            </a:endParaRPr>
          </a:p>
          <a:p>
            <a:pPr fontAlgn="auto">
              <a:lnSpc>
                <a:spcPct val="100000"/>
              </a:lnSpc>
              <a:defRPr/>
            </a:pPr>
            <a:r>
              <a:rPr lang="en-US" altLang="zh-CN" sz="2400" kern="0" dirty="0">
                <a:solidFill>
                  <a:srgbClr val="000000">
                    <a:lumMod val="65000"/>
                    <a:lumOff val="35000"/>
                  </a:srgbClr>
                </a:solidFill>
                <a:latin typeface="Times New Roman" panose="02020603050405020304" charset="0"/>
                <a:ea typeface="+mn-ea"/>
                <a:cs typeface="Times New Roman" panose="02020603050405020304" charset="0"/>
                <a:sym typeface="+mn-lt"/>
              </a:rPr>
              <a:t>Kites originated in the late </a:t>
            </a:r>
            <a:r>
              <a:rPr lang="en-US" altLang="zh-CN" sz="2400" b="1" kern="0" dirty="0">
                <a:solidFill>
                  <a:srgbClr val="000000">
                    <a:lumMod val="65000"/>
                    <a:lumOff val="35000"/>
                  </a:srgbClr>
                </a:solidFill>
                <a:latin typeface="Times New Roman" panose="02020603050405020304" charset="0"/>
                <a:ea typeface="+mn-ea"/>
                <a:cs typeface="Times New Roman" panose="02020603050405020304" charset="0"/>
                <a:sym typeface="+mn-lt"/>
              </a:rPr>
              <a:t>Han Dynasty</a:t>
            </a:r>
            <a:r>
              <a:rPr lang="en-US" altLang="zh-CN" sz="2400" kern="0" dirty="0">
                <a:solidFill>
                  <a:srgbClr val="000000">
                    <a:lumMod val="65000"/>
                    <a:lumOff val="35000"/>
                  </a:srgbClr>
                </a:solidFill>
                <a:latin typeface="Times New Roman" panose="02020603050405020304" charset="0"/>
                <a:ea typeface="+mn-ea"/>
                <a:cs typeface="Times New Roman" panose="02020603050405020304" charset="0"/>
                <a:sym typeface="+mn-lt"/>
              </a:rPr>
              <a:t>. This view is based on the legend that </a:t>
            </a:r>
            <a:r>
              <a:rPr lang="en-US" altLang="zh-CN" sz="2400" b="1" kern="0" dirty="0">
                <a:solidFill>
                  <a:srgbClr val="000000">
                    <a:lumMod val="65000"/>
                    <a:lumOff val="35000"/>
                  </a:srgbClr>
                </a:solidFill>
                <a:latin typeface="Times New Roman" panose="02020603050405020304" charset="0"/>
                <a:ea typeface="+mn-ea"/>
                <a:cs typeface="Times New Roman" panose="02020603050405020304" charset="0"/>
                <a:sym typeface="+mn-lt"/>
              </a:rPr>
              <a:t>Han Xin</a:t>
            </a:r>
            <a:r>
              <a:rPr lang="en-US" altLang="zh-CN" sz="2400" kern="0" dirty="0">
                <a:solidFill>
                  <a:srgbClr val="000000">
                    <a:lumMod val="65000"/>
                    <a:lumOff val="35000"/>
                  </a:srgbClr>
                </a:solidFill>
                <a:latin typeface="Times New Roman" panose="02020603050405020304" charset="0"/>
                <a:ea typeface="+mn-ea"/>
                <a:cs typeface="Times New Roman" panose="02020603050405020304" charset="0"/>
                <a:sym typeface="+mn-lt"/>
              </a:rPr>
              <a:t> made kites in history. In the description of the kite in the eighth volume of Gao Cheng's The Chronicle of Things, Han Xin used kite to measure the length of a field in a war. In addition, according to Studio Miscellaneous Records, Han Xin made various kites out of cowhide and had musicians sit on them to fly over the Chu army and play Chu songs to try to make them miss their hometown and not be interested in fighting. </a:t>
            </a:r>
            <a:endParaRPr lang="en-US" altLang="zh-CN" sz="2400" kern="0" dirty="0">
              <a:solidFill>
                <a:srgbClr val="000000">
                  <a:lumMod val="65000"/>
                  <a:lumOff val="35000"/>
                </a:srgbClr>
              </a:solidFill>
              <a:latin typeface="Times New Roman" panose="02020603050405020304" charset="0"/>
              <a:ea typeface="+mn-ea"/>
              <a:cs typeface="Times New Roman" panose="0202060305040502030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par>
                          <p:cTn id="11" fill="hold">
                            <p:stCondLst>
                              <p:cond delay="1000"/>
                            </p:stCondLst>
                            <p:childTnLst>
                              <p:par>
                                <p:cTn id="12" presetID="31" presetClass="entr" presetSubtype="0" fill="hold" grpId="0"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fltVal val="0"/>
                                          </p:val>
                                        </p:tav>
                                        <p:tav tm="100000">
                                          <p:val>
                                            <p:strVal val="#ppt_w"/>
                                          </p:val>
                                        </p:tav>
                                      </p:tavLst>
                                    </p:anim>
                                    <p:anim calcmode="lin" valueType="num">
                                      <p:cBhvr>
                                        <p:cTn id="15" dur="1000" fill="hold"/>
                                        <p:tgtEl>
                                          <p:spTgt spid="7"/>
                                        </p:tgtEl>
                                        <p:attrNameLst>
                                          <p:attrName>ppt_h</p:attrName>
                                        </p:attrNameLst>
                                      </p:cBhvr>
                                      <p:tavLst>
                                        <p:tav tm="0">
                                          <p:val>
                                            <p:fltVal val="0"/>
                                          </p:val>
                                        </p:tav>
                                        <p:tav tm="100000">
                                          <p:val>
                                            <p:strVal val="#ppt_h"/>
                                          </p:val>
                                        </p:tav>
                                      </p:tavLst>
                                    </p:anim>
                                    <p:anim calcmode="lin" valueType="num">
                                      <p:cBhvr>
                                        <p:cTn id="16" dur="1000" fill="hold"/>
                                        <p:tgtEl>
                                          <p:spTgt spid="7"/>
                                        </p:tgtEl>
                                        <p:attrNameLst>
                                          <p:attrName>style.rotation</p:attrName>
                                        </p:attrNameLst>
                                      </p:cBhvr>
                                      <p:tavLst>
                                        <p:tav tm="0">
                                          <p:val>
                                            <p:fltVal val="90"/>
                                          </p:val>
                                        </p:tav>
                                        <p:tav tm="100000">
                                          <p:val>
                                            <p:fltVal val="0"/>
                                          </p:val>
                                        </p:tav>
                                      </p:tavLst>
                                    </p:anim>
                                    <p:animEffect transition="in" filter="fade">
                                      <p:cBhvr>
                                        <p:cTn id="17"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rotWithShape="1">
          <a:blip r:embed="rId1" cstate="email"/>
          <a:srcRect/>
          <a:stretch>
            <a:fillRect/>
          </a:stretch>
        </p:blipFill>
        <p:spPr>
          <a:xfrm>
            <a:off x="-746760" y="1322070"/>
            <a:ext cx="4146550" cy="5052060"/>
          </a:xfrm>
          <a:prstGeom prst="rect">
            <a:avLst/>
          </a:prstGeom>
        </p:spPr>
      </p:pic>
      <p:sp>
        <p:nvSpPr>
          <p:cNvPr id="7" name="文本框 49"/>
          <p:cNvSpPr txBox="1">
            <a:spLocks noChangeArrowheads="1"/>
          </p:cNvSpPr>
          <p:nvPr/>
        </p:nvSpPr>
        <p:spPr bwMode="auto">
          <a:xfrm>
            <a:off x="2241550" y="45085"/>
            <a:ext cx="9088755" cy="62471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Calibri" panose="020F0502020204030204" pitchFamily="34" charset="0"/>
                <a:ea typeface="宋体" panose="02010600030101010101" pitchFamily="2" charset="-122"/>
              </a:defRPr>
            </a:lvl9pPr>
          </a:lstStyle>
          <a:p>
            <a:pPr algn="ctr">
              <a:lnSpc>
                <a:spcPct val="200000"/>
              </a:lnSpc>
              <a:defRPr/>
            </a:pPr>
            <a:r>
              <a:rPr lang="zh-CN" altLang="en-US" sz="3200" b="1" kern="0" dirty="0">
                <a:solidFill>
                  <a:srgbClr val="000000">
                    <a:lumMod val="65000"/>
                    <a:lumOff val="35000"/>
                  </a:srgbClr>
                </a:solidFill>
                <a:latin typeface="Times New Roman" panose="02020603050405020304" charset="0"/>
                <a:ea typeface="+mn-ea"/>
                <a:cs typeface="Times New Roman" panose="02020603050405020304" charset="0"/>
                <a:sym typeface="+mn-lt"/>
              </a:rPr>
              <a:t>Originated from entertainment</a:t>
            </a:r>
            <a:endParaRPr lang="zh-CN" altLang="en-US" sz="3200" b="1" kern="0" dirty="0">
              <a:solidFill>
                <a:srgbClr val="000000">
                  <a:lumMod val="65000"/>
                  <a:lumOff val="35000"/>
                </a:srgbClr>
              </a:solidFill>
              <a:latin typeface="Times New Roman" panose="02020603050405020304" charset="0"/>
              <a:ea typeface="+mn-ea"/>
              <a:cs typeface="Times New Roman" panose="02020603050405020304" charset="0"/>
              <a:sym typeface="+mn-lt"/>
            </a:endParaRPr>
          </a:p>
          <a:p>
            <a:pPr>
              <a:lnSpc>
                <a:spcPct val="200000"/>
              </a:lnSpc>
              <a:defRPr/>
            </a:pPr>
            <a:endParaRPr lang="zh-CN" altLang="en-US" sz="1200" kern="0" dirty="0">
              <a:solidFill>
                <a:srgbClr val="000000">
                  <a:lumMod val="65000"/>
                  <a:lumOff val="35000"/>
                </a:srgbClr>
              </a:solidFill>
              <a:latin typeface="Times New Roman" panose="02020603050405020304" charset="0"/>
              <a:ea typeface="+mn-ea"/>
              <a:cs typeface="Times New Roman" panose="02020603050405020304" charset="0"/>
              <a:sym typeface="+mn-lt"/>
            </a:endParaRPr>
          </a:p>
          <a:p>
            <a:pPr fontAlgn="auto">
              <a:lnSpc>
                <a:spcPct val="100000"/>
              </a:lnSpc>
              <a:defRPr/>
            </a:pPr>
            <a:r>
              <a:rPr lang="zh-CN" altLang="en-US" sz="2400" kern="0" dirty="0">
                <a:solidFill>
                  <a:srgbClr val="000000">
                    <a:lumMod val="65000"/>
                    <a:lumOff val="35000"/>
                  </a:srgbClr>
                </a:solidFill>
                <a:latin typeface="Times New Roman" panose="02020603050405020304" charset="0"/>
                <a:ea typeface="+mn-ea"/>
                <a:cs typeface="Times New Roman" panose="02020603050405020304" charset="0"/>
                <a:sym typeface="+mn-lt"/>
              </a:rPr>
              <a:t> In ancient times, people first flew kites to </a:t>
            </a:r>
            <a:r>
              <a:rPr lang="zh-CN" altLang="en-US" sz="2400" b="1" kern="0" dirty="0">
                <a:solidFill>
                  <a:srgbClr val="000000">
                    <a:lumMod val="65000"/>
                    <a:lumOff val="35000"/>
                  </a:srgbClr>
                </a:solidFill>
                <a:latin typeface="Times New Roman" panose="02020603050405020304" charset="0"/>
                <a:ea typeface="+mn-ea"/>
                <a:cs typeface="Times New Roman" panose="02020603050405020304" charset="0"/>
                <a:sym typeface="+mn-lt"/>
              </a:rPr>
              <a:t>let go of</a:t>
            </a:r>
            <a:r>
              <a:rPr lang="en-US" altLang="zh-CN" sz="2400" b="1" kern="0" dirty="0">
                <a:solidFill>
                  <a:srgbClr val="000000">
                    <a:lumMod val="65000"/>
                    <a:lumOff val="35000"/>
                  </a:srgbClr>
                </a:solidFill>
                <a:latin typeface="Times New Roman" panose="02020603050405020304" charset="0"/>
                <a:ea typeface="+mn-ea"/>
                <a:cs typeface="Times New Roman" panose="02020603050405020304" charset="0"/>
                <a:sym typeface="+mn-lt"/>
              </a:rPr>
              <a:t> </a:t>
            </a:r>
            <a:r>
              <a:rPr lang="zh-CN" altLang="en-US" sz="2400" b="1" kern="0" dirty="0">
                <a:solidFill>
                  <a:srgbClr val="000000">
                    <a:lumMod val="65000"/>
                    <a:lumOff val="35000"/>
                  </a:srgbClr>
                </a:solidFill>
                <a:latin typeface="Times New Roman" panose="02020603050405020304" charset="0"/>
                <a:ea typeface="+mn-ea"/>
                <a:cs typeface="Times New Roman" panose="02020603050405020304" charset="0"/>
                <a:sym typeface="+mn-lt"/>
              </a:rPr>
              <a:t>bad luck</a:t>
            </a:r>
            <a:r>
              <a:rPr lang="zh-CN" altLang="en-US" sz="2400" kern="0" dirty="0">
                <a:solidFill>
                  <a:srgbClr val="000000">
                    <a:lumMod val="65000"/>
                    <a:lumOff val="35000"/>
                  </a:srgbClr>
                </a:solidFill>
                <a:latin typeface="Times New Roman" panose="02020603050405020304" charset="0"/>
                <a:ea typeface="+mn-ea"/>
                <a:cs typeface="Times New Roman" panose="02020603050405020304" charset="0"/>
                <a:sym typeface="+mn-lt"/>
              </a:rPr>
              <a:t> and it was an </a:t>
            </a:r>
            <a:r>
              <a:rPr lang="zh-CN" altLang="en-US" sz="2400" b="1" kern="0" dirty="0">
                <a:solidFill>
                  <a:srgbClr val="000000">
                    <a:lumMod val="65000"/>
                    <a:lumOff val="35000"/>
                  </a:srgbClr>
                </a:solidFill>
                <a:latin typeface="Times New Roman" panose="02020603050405020304" charset="0"/>
                <a:ea typeface="+mn-ea"/>
                <a:cs typeface="Times New Roman" panose="02020603050405020304" charset="0"/>
                <a:sym typeface="+mn-lt"/>
              </a:rPr>
              <a:t>outdoor activity</a:t>
            </a:r>
            <a:r>
              <a:rPr lang="zh-CN" altLang="en-US" sz="2400" kern="0" dirty="0">
                <a:solidFill>
                  <a:srgbClr val="000000">
                    <a:lumMod val="65000"/>
                    <a:lumOff val="35000"/>
                  </a:srgbClr>
                </a:solidFill>
                <a:latin typeface="Times New Roman" panose="02020603050405020304" charset="0"/>
                <a:ea typeface="+mn-ea"/>
                <a:cs typeface="Times New Roman" panose="02020603050405020304" charset="0"/>
                <a:sym typeface="+mn-lt"/>
              </a:rPr>
              <a:t> with witchcraft meaning, and it</a:t>
            </a:r>
            <a:r>
              <a:rPr lang="en-US" altLang="zh-CN" sz="2400" kern="0" dirty="0">
                <a:solidFill>
                  <a:srgbClr val="000000">
                    <a:lumMod val="65000"/>
                    <a:lumOff val="35000"/>
                  </a:srgbClr>
                </a:solidFill>
                <a:latin typeface="Times New Roman" panose="02020603050405020304" charset="0"/>
                <a:ea typeface="+mn-ea"/>
                <a:cs typeface="Times New Roman" panose="02020603050405020304" charset="0"/>
                <a:sym typeface="+mn-lt"/>
              </a:rPr>
              <a:t> </a:t>
            </a:r>
            <a:r>
              <a:rPr lang="zh-CN" altLang="en-US" sz="2400" kern="0" dirty="0">
                <a:solidFill>
                  <a:srgbClr val="000000">
                    <a:lumMod val="65000"/>
                    <a:lumOff val="35000"/>
                  </a:srgbClr>
                </a:solidFill>
                <a:latin typeface="Times New Roman" panose="02020603050405020304" charset="0"/>
                <a:ea typeface="+mn-ea"/>
                <a:cs typeface="Times New Roman" panose="02020603050405020304" charset="0"/>
                <a:sym typeface="+mn-lt"/>
              </a:rPr>
              <a:t>was not</a:t>
            </a:r>
            <a:r>
              <a:rPr lang="en-US" altLang="zh-CN" sz="2400" kern="0" dirty="0">
                <a:solidFill>
                  <a:srgbClr val="000000">
                    <a:lumMod val="65000"/>
                    <a:lumOff val="35000"/>
                  </a:srgbClr>
                </a:solidFill>
                <a:latin typeface="Times New Roman" panose="02020603050405020304" charset="0"/>
                <a:ea typeface="+mn-ea"/>
                <a:cs typeface="Times New Roman" panose="02020603050405020304" charset="0"/>
                <a:sym typeface="+mn-lt"/>
              </a:rPr>
              <a:t> </a:t>
            </a:r>
            <a:r>
              <a:rPr lang="zh-CN" altLang="en-US" sz="2400" kern="0" dirty="0">
                <a:solidFill>
                  <a:srgbClr val="000000">
                    <a:lumMod val="65000"/>
                    <a:lumOff val="35000"/>
                  </a:srgbClr>
                </a:solidFill>
                <a:latin typeface="Times New Roman" panose="02020603050405020304" charset="0"/>
                <a:ea typeface="+mn-ea"/>
                <a:cs typeface="Times New Roman" panose="02020603050405020304" charset="0"/>
                <a:sym typeface="+mn-lt"/>
              </a:rPr>
              <a:t>for entertaining. Once the game was a cultural necess</a:t>
            </a:r>
            <a:r>
              <a:rPr lang="en-US" altLang="zh-CN" sz="2400" kern="0" dirty="0">
                <a:solidFill>
                  <a:srgbClr val="000000">
                    <a:lumMod val="65000"/>
                    <a:lumOff val="35000"/>
                  </a:srgbClr>
                </a:solidFill>
                <a:latin typeface="Times New Roman" panose="02020603050405020304" charset="0"/>
                <a:ea typeface="+mn-ea"/>
                <a:cs typeface="Times New Roman" panose="02020603050405020304" charset="0"/>
                <a:sym typeface="+mn-lt"/>
              </a:rPr>
              <a:t>i</a:t>
            </a:r>
            <a:r>
              <a:rPr lang="zh-CN" altLang="en-US" sz="2400" kern="0" dirty="0">
                <a:solidFill>
                  <a:srgbClr val="000000">
                    <a:lumMod val="65000"/>
                    <a:lumOff val="35000"/>
                  </a:srgbClr>
                </a:solidFill>
                <a:latin typeface="Times New Roman" panose="02020603050405020304" charset="0"/>
                <a:ea typeface="+mn-ea"/>
                <a:cs typeface="Times New Roman" panose="02020603050405020304" charset="0"/>
                <a:sym typeface="+mn-lt"/>
              </a:rPr>
              <a:t>ty to</a:t>
            </a:r>
            <a:r>
              <a:rPr lang="en-US" altLang="zh-CN" sz="2400" kern="0" dirty="0">
                <a:solidFill>
                  <a:srgbClr val="000000">
                    <a:lumMod val="65000"/>
                    <a:lumOff val="35000"/>
                  </a:srgbClr>
                </a:solidFill>
                <a:latin typeface="Times New Roman" panose="02020603050405020304" charset="0"/>
                <a:ea typeface="+mn-ea"/>
                <a:cs typeface="Times New Roman" panose="02020603050405020304" charset="0"/>
                <a:sym typeface="+mn-lt"/>
              </a:rPr>
              <a:t> </a:t>
            </a:r>
            <a:r>
              <a:rPr lang="zh-CN" altLang="en-US" sz="2400" kern="0" dirty="0">
                <a:solidFill>
                  <a:srgbClr val="000000">
                    <a:lumMod val="65000"/>
                    <a:lumOff val="35000"/>
                  </a:srgbClr>
                </a:solidFill>
                <a:latin typeface="Times New Roman" panose="02020603050405020304" charset="0"/>
                <a:ea typeface="+mn-ea"/>
                <a:cs typeface="Times New Roman" panose="02020603050405020304" charset="0"/>
                <a:sym typeface="+mn-lt"/>
              </a:rPr>
              <a:t>regulate</a:t>
            </a:r>
            <a:r>
              <a:rPr lang="en-US" altLang="zh-CN" sz="2400" kern="0" dirty="0">
                <a:solidFill>
                  <a:srgbClr val="000000">
                    <a:lumMod val="65000"/>
                    <a:lumOff val="35000"/>
                  </a:srgbClr>
                </a:solidFill>
                <a:latin typeface="Times New Roman" panose="02020603050405020304" charset="0"/>
                <a:ea typeface="+mn-ea"/>
                <a:cs typeface="Times New Roman" panose="02020603050405020304" charset="0"/>
                <a:sym typeface="+mn-lt"/>
              </a:rPr>
              <a:t> </a:t>
            </a:r>
            <a:r>
              <a:rPr lang="zh-CN" altLang="en-US" sz="2400" kern="0" dirty="0">
                <a:solidFill>
                  <a:srgbClr val="000000">
                    <a:lumMod val="65000"/>
                    <a:lumOff val="35000"/>
                  </a:srgbClr>
                </a:solidFill>
                <a:latin typeface="Times New Roman" panose="02020603050405020304" charset="0"/>
                <a:ea typeface="+mn-ea"/>
                <a:cs typeface="Times New Roman" panose="02020603050405020304" charset="0"/>
                <a:sym typeface="+mn-lt"/>
              </a:rPr>
              <a:t>social</a:t>
            </a:r>
            <a:r>
              <a:rPr lang="en-US" altLang="zh-CN" sz="2400" kern="0" dirty="0">
                <a:solidFill>
                  <a:srgbClr val="000000">
                    <a:lumMod val="65000"/>
                    <a:lumOff val="35000"/>
                  </a:srgbClr>
                </a:solidFill>
                <a:latin typeface="Times New Roman" panose="02020603050405020304" charset="0"/>
                <a:ea typeface="+mn-ea"/>
                <a:cs typeface="Times New Roman" panose="02020603050405020304" charset="0"/>
                <a:sym typeface="+mn-lt"/>
              </a:rPr>
              <a:t> </a:t>
            </a:r>
            <a:r>
              <a:rPr lang="zh-CN" altLang="en-US" sz="2400" kern="0" dirty="0">
                <a:solidFill>
                  <a:srgbClr val="000000">
                    <a:lumMod val="65000"/>
                    <a:lumOff val="35000"/>
                  </a:srgbClr>
                </a:solidFill>
                <a:latin typeface="Times New Roman" panose="02020603050405020304" charset="0"/>
                <a:ea typeface="+mn-ea"/>
                <a:cs typeface="Times New Roman" panose="02020603050405020304" charset="0"/>
                <a:sym typeface="+mn-lt"/>
              </a:rPr>
              <a:t>life,</a:t>
            </a:r>
            <a:r>
              <a:rPr lang="en-US" altLang="zh-CN" sz="2400" kern="0" dirty="0">
                <a:solidFill>
                  <a:srgbClr val="000000">
                    <a:lumMod val="65000"/>
                    <a:lumOff val="35000"/>
                  </a:srgbClr>
                </a:solidFill>
                <a:latin typeface="Times New Roman" panose="02020603050405020304" charset="0"/>
                <a:ea typeface="+mn-ea"/>
                <a:cs typeface="Times New Roman" panose="02020603050405020304" charset="0"/>
                <a:sym typeface="+mn-lt"/>
              </a:rPr>
              <a:t> it</a:t>
            </a:r>
            <a:r>
              <a:rPr lang="zh-CN" altLang="en-US" sz="2400" kern="0" dirty="0">
                <a:solidFill>
                  <a:srgbClr val="000000">
                    <a:lumMod val="65000"/>
                    <a:lumOff val="35000"/>
                  </a:srgbClr>
                </a:solidFill>
                <a:latin typeface="Times New Roman" panose="02020603050405020304" charset="0"/>
                <a:ea typeface="+mn-ea"/>
                <a:cs typeface="Times New Roman" panose="02020603050405020304" charset="0"/>
                <a:sym typeface="+mn-lt"/>
              </a:rPr>
              <a:t> was</a:t>
            </a:r>
            <a:r>
              <a:rPr lang="en-US" altLang="zh-CN" sz="2400" kern="0" dirty="0">
                <a:solidFill>
                  <a:srgbClr val="000000">
                    <a:lumMod val="65000"/>
                    <a:lumOff val="35000"/>
                  </a:srgbClr>
                </a:solidFill>
                <a:latin typeface="Times New Roman" panose="02020603050405020304" charset="0"/>
                <a:ea typeface="+mn-ea"/>
                <a:cs typeface="Times New Roman" panose="02020603050405020304" charset="0"/>
                <a:sym typeface="+mn-lt"/>
              </a:rPr>
              <a:t> </a:t>
            </a:r>
            <a:r>
              <a:rPr lang="zh-CN" altLang="en-US" sz="2400" kern="0" dirty="0">
                <a:solidFill>
                  <a:srgbClr val="000000">
                    <a:lumMod val="65000"/>
                    <a:lumOff val="35000"/>
                  </a:srgbClr>
                </a:solidFill>
                <a:latin typeface="Times New Roman" panose="02020603050405020304" charset="0"/>
                <a:ea typeface="+mn-ea"/>
                <a:cs typeface="Times New Roman" panose="02020603050405020304" charset="0"/>
                <a:sym typeface="+mn-lt"/>
              </a:rPr>
              <a:t>born</a:t>
            </a:r>
            <a:r>
              <a:rPr lang="en-US" altLang="zh-CN" sz="2400" kern="0" dirty="0">
                <a:solidFill>
                  <a:srgbClr val="000000">
                    <a:lumMod val="65000"/>
                    <a:lumOff val="35000"/>
                  </a:srgbClr>
                </a:solidFill>
                <a:latin typeface="Times New Roman" panose="02020603050405020304" charset="0"/>
                <a:ea typeface="+mn-ea"/>
                <a:cs typeface="Times New Roman" panose="02020603050405020304" charset="0"/>
                <a:sym typeface="+mn-lt"/>
              </a:rPr>
              <a:t> </a:t>
            </a:r>
            <a:r>
              <a:rPr lang="zh-CN" altLang="en-US" sz="2400" kern="0" dirty="0">
                <a:solidFill>
                  <a:srgbClr val="000000">
                    <a:lumMod val="65000"/>
                    <a:lumOff val="35000"/>
                  </a:srgbClr>
                </a:solidFill>
                <a:latin typeface="Times New Roman" panose="02020603050405020304" charset="0"/>
                <a:ea typeface="+mn-ea"/>
                <a:cs typeface="Times New Roman" panose="02020603050405020304" charset="0"/>
                <a:sym typeface="+mn-lt"/>
              </a:rPr>
              <a:t>with</a:t>
            </a:r>
            <a:r>
              <a:rPr lang="en-US" altLang="zh-CN" sz="2400" kern="0" dirty="0">
                <a:solidFill>
                  <a:srgbClr val="000000">
                    <a:lumMod val="65000"/>
                    <a:lumOff val="35000"/>
                  </a:srgbClr>
                </a:solidFill>
                <a:latin typeface="Times New Roman" panose="02020603050405020304" charset="0"/>
                <a:ea typeface="+mn-ea"/>
                <a:cs typeface="Times New Roman" panose="02020603050405020304" charset="0"/>
                <a:sym typeface="+mn-lt"/>
              </a:rPr>
              <a:t> </a:t>
            </a:r>
            <a:r>
              <a:rPr lang="zh-CN" altLang="en-US" sz="2400" kern="0" dirty="0">
                <a:solidFill>
                  <a:srgbClr val="000000">
                    <a:lumMod val="65000"/>
                    <a:lumOff val="35000"/>
                  </a:srgbClr>
                </a:solidFill>
                <a:latin typeface="Times New Roman" panose="02020603050405020304" charset="0"/>
                <a:ea typeface="+mn-ea"/>
                <a:cs typeface="Times New Roman" panose="02020603050405020304" charset="0"/>
                <a:sym typeface="+mn-lt"/>
              </a:rPr>
              <a:t>an</a:t>
            </a:r>
            <a:r>
              <a:rPr lang="en-US" altLang="zh-CN" sz="2400" kern="0" dirty="0">
                <a:solidFill>
                  <a:srgbClr val="000000">
                    <a:lumMod val="65000"/>
                    <a:lumOff val="35000"/>
                  </a:srgbClr>
                </a:solidFill>
                <a:latin typeface="Times New Roman" panose="02020603050405020304" charset="0"/>
                <a:ea typeface="+mn-ea"/>
                <a:cs typeface="Times New Roman" panose="02020603050405020304" charset="0"/>
                <a:sym typeface="+mn-lt"/>
              </a:rPr>
              <a:t> </a:t>
            </a:r>
            <a:r>
              <a:rPr lang="zh-CN" altLang="en-US" sz="2400" kern="0" dirty="0">
                <a:solidFill>
                  <a:srgbClr val="000000">
                    <a:lumMod val="65000"/>
                    <a:lumOff val="35000"/>
                  </a:srgbClr>
                </a:solidFill>
                <a:latin typeface="Times New Roman" panose="02020603050405020304" charset="0"/>
                <a:ea typeface="+mn-ea"/>
                <a:cs typeface="Times New Roman" panose="02020603050405020304" charset="0"/>
                <a:sym typeface="+mn-lt"/>
              </a:rPr>
              <a:t>entertainment meaning.</a:t>
            </a:r>
            <a:r>
              <a:rPr lang="en-US" altLang="zh-CN" sz="2400" kern="0" dirty="0">
                <a:solidFill>
                  <a:srgbClr val="000000">
                    <a:lumMod val="65000"/>
                    <a:lumOff val="35000"/>
                  </a:srgbClr>
                </a:solidFill>
                <a:latin typeface="Times New Roman" panose="02020603050405020304" charset="0"/>
                <a:ea typeface="+mn-ea"/>
                <a:cs typeface="Times New Roman" panose="02020603050405020304" charset="0"/>
                <a:sym typeface="+mn-lt"/>
              </a:rPr>
              <a:t> </a:t>
            </a:r>
            <a:r>
              <a:rPr lang="zh-CN" altLang="en-US" sz="2400" kern="0" dirty="0">
                <a:solidFill>
                  <a:srgbClr val="000000">
                    <a:lumMod val="65000"/>
                    <a:lumOff val="35000"/>
                  </a:srgbClr>
                </a:solidFill>
                <a:latin typeface="Times New Roman" panose="02020603050405020304" charset="0"/>
                <a:ea typeface="+mn-ea"/>
                <a:cs typeface="Times New Roman" panose="02020603050405020304" charset="0"/>
                <a:sym typeface="+mn-lt"/>
              </a:rPr>
              <a:t>Entertainment is one of the prerequisites for the</a:t>
            </a:r>
            <a:r>
              <a:rPr lang="en-US" altLang="zh-CN" sz="2400" kern="0" dirty="0">
                <a:solidFill>
                  <a:srgbClr val="000000">
                    <a:lumMod val="65000"/>
                    <a:lumOff val="35000"/>
                  </a:srgbClr>
                </a:solidFill>
                <a:latin typeface="Times New Roman" panose="02020603050405020304" charset="0"/>
                <a:ea typeface="+mn-ea"/>
                <a:cs typeface="Times New Roman" panose="02020603050405020304" charset="0"/>
                <a:sym typeface="+mn-lt"/>
              </a:rPr>
              <a:t> </a:t>
            </a:r>
            <a:r>
              <a:rPr lang="zh-CN" altLang="en-US" sz="2400" kern="0" dirty="0">
                <a:solidFill>
                  <a:srgbClr val="000000">
                    <a:lumMod val="65000"/>
                    <a:lumOff val="35000"/>
                  </a:srgbClr>
                </a:solidFill>
                <a:latin typeface="Times New Roman" panose="02020603050405020304" charset="0"/>
                <a:ea typeface="+mn-ea"/>
                <a:cs typeface="Times New Roman" panose="02020603050405020304" charset="0"/>
                <a:sym typeface="+mn-lt"/>
              </a:rPr>
              <a:t>emergence of kite</a:t>
            </a:r>
            <a:r>
              <a:rPr lang="en-US" altLang="zh-CN" sz="2400" kern="0" dirty="0">
                <a:solidFill>
                  <a:srgbClr val="000000">
                    <a:lumMod val="65000"/>
                    <a:lumOff val="35000"/>
                  </a:srgbClr>
                </a:solidFill>
                <a:latin typeface="Times New Roman" panose="02020603050405020304" charset="0"/>
                <a:ea typeface="+mn-ea"/>
                <a:cs typeface="Times New Roman" panose="02020603050405020304" charset="0"/>
                <a:sym typeface="+mn-lt"/>
              </a:rPr>
              <a:t> </a:t>
            </a:r>
            <a:r>
              <a:rPr lang="zh-CN" altLang="en-US" sz="2400" kern="0" dirty="0">
                <a:solidFill>
                  <a:srgbClr val="000000">
                    <a:lumMod val="65000"/>
                    <a:lumOff val="35000"/>
                  </a:srgbClr>
                </a:solidFill>
                <a:latin typeface="Times New Roman" panose="02020603050405020304" charset="0"/>
                <a:ea typeface="+mn-ea"/>
                <a:cs typeface="Times New Roman" panose="02020603050405020304" charset="0"/>
                <a:sym typeface="+mn-lt"/>
              </a:rPr>
              <a:t>flying. Kite flying not only adds interest to people</a:t>
            </a:r>
            <a:r>
              <a:rPr lang="en-US" altLang="zh-CN" sz="2400" kern="0" dirty="0">
                <a:solidFill>
                  <a:srgbClr val="000000">
                    <a:lumMod val="65000"/>
                    <a:lumOff val="35000"/>
                  </a:srgbClr>
                </a:solidFill>
                <a:latin typeface="Times New Roman" panose="02020603050405020304" charset="0"/>
                <a:ea typeface="+mn-ea"/>
                <a:cs typeface="Times New Roman" panose="02020603050405020304" charset="0"/>
                <a:sym typeface="+mn-lt"/>
              </a:rPr>
              <a:t>’</a:t>
            </a:r>
            <a:r>
              <a:rPr lang="zh-CN" altLang="en-US" sz="2400" kern="0" dirty="0">
                <a:solidFill>
                  <a:srgbClr val="000000">
                    <a:lumMod val="65000"/>
                    <a:lumOff val="35000"/>
                  </a:srgbClr>
                </a:solidFill>
                <a:latin typeface="Times New Roman" panose="02020603050405020304" charset="0"/>
                <a:ea typeface="+mn-ea"/>
                <a:cs typeface="Times New Roman" panose="02020603050405020304" charset="0"/>
                <a:sym typeface="+mn-lt"/>
              </a:rPr>
              <a:t>s life, but also makes</a:t>
            </a:r>
            <a:r>
              <a:rPr lang="en-US" altLang="zh-CN" sz="2400" kern="0" dirty="0">
                <a:solidFill>
                  <a:srgbClr val="000000">
                    <a:lumMod val="65000"/>
                    <a:lumOff val="35000"/>
                  </a:srgbClr>
                </a:solidFill>
                <a:latin typeface="Times New Roman" panose="02020603050405020304" charset="0"/>
                <a:ea typeface="+mn-ea"/>
                <a:cs typeface="Times New Roman" panose="02020603050405020304" charset="0"/>
                <a:sym typeface="+mn-lt"/>
              </a:rPr>
              <a:t> </a:t>
            </a:r>
            <a:r>
              <a:rPr lang="zh-CN" altLang="en-US" sz="2400" kern="0" dirty="0">
                <a:solidFill>
                  <a:srgbClr val="000000">
                    <a:lumMod val="65000"/>
                    <a:lumOff val="35000"/>
                  </a:srgbClr>
                </a:solidFill>
                <a:latin typeface="Times New Roman" panose="02020603050405020304" charset="0"/>
                <a:ea typeface="+mn-ea"/>
                <a:cs typeface="Times New Roman" panose="02020603050405020304" charset="0"/>
                <a:sym typeface="+mn-lt"/>
              </a:rPr>
              <a:t>people</a:t>
            </a:r>
            <a:r>
              <a:rPr lang="en-US" altLang="zh-CN" sz="2400" kern="0" dirty="0">
                <a:solidFill>
                  <a:srgbClr val="000000">
                    <a:lumMod val="65000"/>
                    <a:lumOff val="35000"/>
                  </a:srgbClr>
                </a:solidFill>
                <a:latin typeface="Times New Roman" panose="02020603050405020304" charset="0"/>
                <a:ea typeface="+mn-ea"/>
                <a:cs typeface="Times New Roman" panose="02020603050405020304" charset="0"/>
                <a:sym typeface="+mn-lt"/>
              </a:rPr>
              <a:t>’</a:t>
            </a:r>
            <a:r>
              <a:rPr lang="zh-CN" altLang="en-US" sz="2400" kern="0" dirty="0">
                <a:solidFill>
                  <a:srgbClr val="000000">
                    <a:lumMod val="65000"/>
                    <a:lumOff val="35000"/>
                  </a:srgbClr>
                </a:solidFill>
                <a:latin typeface="Times New Roman" panose="02020603050405020304" charset="0"/>
                <a:ea typeface="+mn-ea"/>
                <a:cs typeface="Times New Roman" panose="02020603050405020304" charset="0"/>
                <a:sym typeface="+mn-lt"/>
              </a:rPr>
              <a:t>s educational</a:t>
            </a:r>
            <a:r>
              <a:rPr lang="en-US" altLang="zh-CN" sz="2400" kern="0" dirty="0">
                <a:solidFill>
                  <a:srgbClr val="000000">
                    <a:lumMod val="65000"/>
                    <a:lumOff val="35000"/>
                  </a:srgbClr>
                </a:solidFill>
                <a:latin typeface="Times New Roman" panose="02020603050405020304" charset="0"/>
                <a:ea typeface="+mn-ea"/>
                <a:cs typeface="Times New Roman" panose="02020603050405020304" charset="0"/>
                <a:sym typeface="+mn-lt"/>
              </a:rPr>
              <a:t> </a:t>
            </a:r>
            <a:r>
              <a:rPr lang="zh-CN" altLang="en-US" sz="2400" kern="0" dirty="0">
                <a:solidFill>
                  <a:srgbClr val="000000">
                    <a:lumMod val="65000"/>
                    <a:lumOff val="35000"/>
                  </a:srgbClr>
                </a:solidFill>
                <a:latin typeface="Times New Roman" panose="02020603050405020304" charset="0"/>
                <a:ea typeface="+mn-ea"/>
                <a:cs typeface="Times New Roman" panose="02020603050405020304" charset="0"/>
                <a:sym typeface="+mn-lt"/>
              </a:rPr>
              <a:t>activities effective</a:t>
            </a:r>
            <a:r>
              <a:rPr lang="en-US" altLang="zh-CN" sz="2400" kern="0" dirty="0">
                <a:solidFill>
                  <a:srgbClr val="000000">
                    <a:lumMod val="65000"/>
                    <a:lumOff val="35000"/>
                  </a:srgbClr>
                </a:solidFill>
                <a:latin typeface="Times New Roman" panose="02020603050405020304" charset="0"/>
                <a:ea typeface="+mn-ea"/>
                <a:cs typeface="Times New Roman" panose="02020603050405020304" charset="0"/>
                <a:sym typeface="+mn-lt"/>
              </a:rPr>
              <a:t> </a:t>
            </a:r>
            <a:r>
              <a:rPr lang="zh-CN" altLang="en-US" sz="2400" kern="0" dirty="0">
                <a:solidFill>
                  <a:srgbClr val="000000">
                    <a:lumMod val="65000"/>
                    <a:lumOff val="35000"/>
                  </a:srgbClr>
                </a:solidFill>
                <a:latin typeface="Times New Roman" panose="02020603050405020304" charset="0"/>
                <a:ea typeface="+mn-ea"/>
                <a:cs typeface="Times New Roman" panose="02020603050405020304" charset="0"/>
                <a:sym typeface="+mn-lt"/>
              </a:rPr>
              <a:t>and</a:t>
            </a:r>
            <a:r>
              <a:rPr lang="en-US" altLang="zh-CN" sz="2400" kern="0" dirty="0">
                <a:solidFill>
                  <a:srgbClr val="000000">
                    <a:lumMod val="65000"/>
                    <a:lumOff val="35000"/>
                  </a:srgbClr>
                </a:solidFill>
                <a:latin typeface="Times New Roman" panose="02020603050405020304" charset="0"/>
                <a:ea typeface="+mn-ea"/>
                <a:cs typeface="Times New Roman" panose="02020603050405020304" charset="0"/>
                <a:sym typeface="+mn-lt"/>
              </a:rPr>
              <a:t> </a:t>
            </a:r>
            <a:r>
              <a:rPr lang="zh-CN" altLang="en-US" sz="2400" kern="0" dirty="0">
                <a:solidFill>
                  <a:srgbClr val="000000">
                    <a:lumMod val="65000"/>
                    <a:lumOff val="35000"/>
                  </a:srgbClr>
                </a:solidFill>
                <a:latin typeface="Times New Roman" panose="02020603050405020304" charset="0"/>
                <a:ea typeface="+mn-ea"/>
                <a:cs typeface="Times New Roman" panose="02020603050405020304" charset="0"/>
                <a:sym typeface="+mn-lt"/>
              </a:rPr>
              <a:t>enhanced in a pleasant</a:t>
            </a:r>
            <a:r>
              <a:rPr lang="en-US" altLang="zh-CN" sz="2400" kern="0" dirty="0">
                <a:solidFill>
                  <a:srgbClr val="000000">
                    <a:lumMod val="65000"/>
                    <a:lumOff val="35000"/>
                  </a:srgbClr>
                </a:solidFill>
                <a:latin typeface="Times New Roman" panose="02020603050405020304" charset="0"/>
                <a:ea typeface="+mn-ea"/>
                <a:cs typeface="Times New Roman" panose="02020603050405020304" charset="0"/>
                <a:sym typeface="+mn-lt"/>
              </a:rPr>
              <a:t> </a:t>
            </a:r>
            <a:r>
              <a:rPr lang="zh-CN" altLang="en-US" sz="2400" kern="0" dirty="0">
                <a:solidFill>
                  <a:srgbClr val="000000">
                    <a:lumMod val="65000"/>
                    <a:lumOff val="35000"/>
                  </a:srgbClr>
                </a:solidFill>
                <a:latin typeface="Times New Roman" panose="02020603050405020304" charset="0"/>
                <a:ea typeface="+mn-ea"/>
                <a:cs typeface="Times New Roman" panose="02020603050405020304" charset="0"/>
                <a:sym typeface="+mn-lt"/>
              </a:rPr>
              <a:t>situation. In the</a:t>
            </a:r>
            <a:r>
              <a:rPr lang="en-US" altLang="zh-CN" sz="2400" kern="0" dirty="0">
                <a:solidFill>
                  <a:srgbClr val="000000">
                    <a:lumMod val="65000"/>
                    <a:lumOff val="35000"/>
                  </a:srgbClr>
                </a:solidFill>
                <a:latin typeface="Times New Roman" panose="02020603050405020304" charset="0"/>
                <a:ea typeface="+mn-ea"/>
                <a:cs typeface="Times New Roman" panose="02020603050405020304" charset="0"/>
                <a:sym typeface="+mn-lt"/>
              </a:rPr>
              <a:t> </a:t>
            </a:r>
            <a:r>
              <a:rPr lang="zh-CN" altLang="en-US" sz="2400" kern="0" dirty="0">
                <a:solidFill>
                  <a:srgbClr val="000000">
                    <a:lumMod val="65000"/>
                    <a:lumOff val="35000"/>
                  </a:srgbClr>
                </a:solidFill>
                <a:latin typeface="Times New Roman" panose="02020603050405020304" charset="0"/>
                <a:ea typeface="+mn-ea"/>
                <a:cs typeface="Times New Roman" panose="02020603050405020304" charset="0"/>
                <a:sym typeface="+mn-lt"/>
              </a:rPr>
              <a:t>biography of</a:t>
            </a:r>
            <a:r>
              <a:rPr lang="en-US" altLang="zh-CN" sz="2400" kern="0" dirty="0">
                <a:solidFill>
                  <a:srgbClr val="000000">
                    <a:lumMod val="65000"/>
                    <a:lumOff val="35000"/>
                  </a:srgbClr>
                </a:solidFill>
                <a:latin typeface="Times New Roman" panose="02020603050405020304" charset="0"/>
                <a:ea typeface="+mn-ea"/>
                <a:cs typeface="Times New Roman" panose="02020603050405020304" charset="0"/>
                <a:sym typeface="+mn-lt"/>
              </a:rPr>
              <a:t> </a:t>
            </a:r>
            <a:r>
              <a:rPr lang="zh-CN" altLang="en-US" sz="2400" kern="0" dirty="0">
                <a:solidFill>
                  <a:srgbClr val="000000">
                    <a:lumMod val="65000"/>
                    <a:lumOff val="35000"/>
                  </a:srgbClr>
                </a:solidFill>
                <a:latin typeface="Times New Roman" panose="02020603050405020304" charset="0"/>
                <a:ea typeface="+mn-ea"/>
                <a:cs typeface="Times New Roman" panose="02020603050405020304" charset="0"/>
                <a:sym typeface="+mn-lt"/>
              </a:rPr>
              <a:t>Li Ye in the Records</a:t>
            </a:r>
            <a:r>
              <a:rPr lang="en-US" altLang="zh-CN" sz="2400" kern="0" dirty="0">
                <a:solidFill>
                  <a:srgbClr val="000000">
                    <a:lumMod val="65000"/>
                    <a:lumOff val="35000"/>
                  </a:srgbClr>
                </a:solidFill>
                <a:latin typeface="Times New Roman" panose="02020603050405020304" charset="0"/>
                <a:ea typeface="+mn-ea"/>
                <a:cs typeface="Times New Roman" panose="02020603050405020304" charset="0"/>
                <a:sym typeface="+mn-lt"/>
              </a:rPr>
              <a:t> </a:t>
            </a:r>
            <a:r>
              <a:rPr lang="zh-CN" altLang="en-US" sz="2400" kern="0" dirty="0">
                <a:solidFill>
                  <a:srgbClr val="000000">
                    <a:lumMod val="65000"/>
                    <a:lumOff val="35000"/>
                  </a:srgbClr>
                </a:solidFill>
                <a:latin typeface="Times New Roman" panose="02020603050405020304" charset="0"/>
                <a:ea typeface="+mn-ea"/>
                <a:cs typeface="Times New Roman" panose="02020603050405020304" charset="0"/>
                <a:sym typeface="+mn-lt"/>
              </a:rPr>
              <a:t>of the</a:t>
            </a:r>
            <a:r>
              <a:rPr lang="en-US" altLang="zh-CN" sz="2400" kern="0" dirty="0">
                <a:solidFill>
                  <a:srgbClr val="000000">
                    <a:lumMod val="65000"/>
                    <a:lumOff val="35000"/>
                  </a:srgbClr>
                </a:solidFill>
                <a:latin typeface="Times New Roman" panose="02020603050405020304" charset="0"/>
                <a:ea typeface="+mn-ea"/>
                <a:cs typeface="Times New Roman" panose="02020603050405020304" charset="0"/>
                <a:sym typeface="+mn-lt"/>
              </a:rPr>
              <a:t> </a:t>
            </a:r>
            <a:r>
              <a:rPr lang="zh-CN" altLang="en-US" sz="2400" kern="0" dirty="0">
                <a:solidFill>
                  <a:srgbClr val="000000">
                    <a:lumMod val="65000"/>
                    <a:lumOff val="35000"/>
                  </a:srgbClr>
                </a:solidFill>
                <a:latin typeface="Times New Roman" panose="02020603050405020304" charset="0"/>
                <a:ea typeface="+mn-ea"/>
                <a:cs typeface="Times New Roman" panose="02020603050405020304" charset="0"/>
                <a:sym typeface="+mn-lt"/>
              </a:rPr>
              <a:t>Five</a:t>
            </a:r>
            <a:r>
              <a:rPr lang="en-US" altLang="zh-CN" sz="2400" kern="0" dirty="0">
                <a:solidFill>
                  <a:srgbClr val="000000">
                    <a:lumMod val="65000"/>
                    <a:lumOff val="35000"/>
                  </a:srgbClr>
                </a:solidFill>
                <a:latin typeface="Times New Roman" panose="02020603050405020304" charset="0"/>
                <a:ea typeface="+mn-ea"/>
                <a:cs typeface="Times New Roman" panose="02020603050405020304" charset="0"/>
                <a:sym typeface="+mn-lt"/>
              </a:rPr>
              <a:t> </a:t>
            </a:r>
            <a:r>
              <a:rPr lang="zh-CN" altLang="en-US" sz="2400" kern="0" dirty="0">
                <a:solidFill>
                  <a:srgbClr val="000000">
                    <a:lumMod val="65000"/>
                    <a:lumOff val="35000"/>
                  </a:srgbClr>
                </a:solidFill>
                <a:latin typeface="Times New Roman" panose="02020603050405020304" charset="0"/>
                <a:ea typeface="+mn-ea"/>
                <a:cs typeface="Times New Roman" panose="02020603050405020304" charset="0"/>
                <a:sym typeface="+mn-lt"/>
              </a:rPr>
              <a:t>Dynasties, there is a record</a:t>
            </a:r>
            <a:r>
              <a:rPr lang="en-US" altLang="zh-CN" sz="2400" kern="0" dirty="0">
                <a:solidFill>
                  <a:srgbClr val="000000">
                    <a:lumMod val="65000"/>
                    <a:lumOff val="35000"/>
                  </a:srgbClr>
                </a:solidFill>
                <a:latin typeface="Times New Roman" panose="02020603050405020304" charset="0"/>
                <a:ea typeface="+mn-ea"/>
                <a:cs typeface="Times New Roman" panose="02020603050405020304" charset="0"/>
                <a:sym typeface="+mn-lt"/>
              </a:rPr>
              <a:t> </a:t>
            </a:r>
            <a:r>
              <a:rPr lang="zh-CN" altLang="en-US" sz="2400" kern="0" dirty="0">
                <a:solidFill>
                  <a:srgbClr val="000000">
                    <a:lumMod val="65000"/>
                    <a:lumOff val="35000"/>
                  </a:srgbClr>
                </a:solidFill>
                <a:latin typeface="Times New Roman" panose="02020603050405020304" charset="0"/>
                <a:ea typeface="+mn-ea"/>
                <a:cs typeface="Times New Roman" panose="02020603050405020304" charset="0"/>
                <a:sym typeface="+mn-lt"/>
              </a:rPr>
              <a:t>of the history of the Emperor and other</a:t>
            </a:r>
            <a:r>
              <a:rPr lang="en-US" altLang="zh-CN" sz="2400" kern="0" dirty="0">
                <a:solidFill>
                  <a:srgbClr val="000000">
                    <a:lumMod val="65000"/>
                    <a:lumOff val="35000"/>
                  </a:srgbClr>
                </a:solidFill>
                <a:latin typeface="Times New Roman" panose="02020603050405020304" charset="0"/>
                <a:ea typeface="+mn-ea"/>
                <a:cs typeface="Times New Roman" panose="02020603050405020304" charset="0"/>
                <a:sym typeface="+mn-lt"/>
              </a:rPr>
              <a:t> </a:t>
            </a:r>
            <a:r>
              <a:rPr lang="zh-CN" altLang="en-US" sz="2400" kern="0" dirty="0">
                <a:solidFill>
                  <a:srgbClr val="000000">
                    <a:lumMod val="65000"/>
                    <a:lumOff val="35000"/>
                  </a:srgbClr>
                </a:solidFill>
                <a:latin typeface="Times New Roman" panose="02020603050405020304" charset="0"/>
                <a:ea typeface="+mn-ea"/>
                <a:cs typeface="Times New Roman" panose="02020603050405020304" charset="0"/>
                <a:sym typeface="+mn-lt"/>
              </a:rPr>
              <a:t>people guessing riddles and flying kites in the palace. In addition, Li</a:t>
            </a:r>
            <a:r>
              <a:rPr lang="en-US" altLang="zh-CN" sz="2400" kern="0" dirty="0">
                <a:solidFill>
                  <a:srgbClr val="000000">
                    <a:lumMod val="65000"/>
                    <a:lumOff val="35000"/>
                  </a:srgbClr>
                </a:solidFill>
                <a:latin typeface="Times New Roman" panose="02020603050405020304" charset="0"/>
                <a:ea typeface="+mn-ea"/>
                <a:cs typeface="Times New Roman" panose="02020603050405020304" charset="0"/>
                <a:sym typeface="+mn-lt"/>
              </a:rPr>
              <a:t> </a:t>
            </a:r>
            <a:r>
              <a:rPr lang="zh-CN" altLang="en-US" sz="2400" kern="0" dirty="0">
                <a:solidFill>
                  <a:srgbClr val="000000">
                    <a:lumMod val="65000"/>
                    <a:lumOff val="35000"/>
                  </a:srgbClr>
                </a:solidFill>
                <a:latin typeface="Times New Roman" panose="02020603050405020304" charset="0"/>
                <a:ea typeface="+mn-ea"/>
                <a:cs typeface="Times New Roman" panose="02020603050405020304" charset="0"/>
                <a:sym typeface="+mn-lt"/>
              </a:rPr>
              <a:t>Ye made a paper k</a:t>
            </a:r>
            <a:r>
              <a:rPr lang="en-US" altLang="zh-CN" sz="2400" kern="0" dirty="0">
                <a:solidFill>
                  <a:srgbClr val="000000">
                    <a:lumMod val="65000"/>
                    <a:lumOff val="35000"/>
                  </a:srgbClr>
                </a:solidFill>
                <a:latin typeface="Times New Roman" panose="02020603050405020304" charset="0"/>
                <a:ea typeface="+mn-ea"/>
                <a:cs typeface="Times New Roman" panose="02020603050405020304" charset="0"/>
                <a:sym typeface="+mn-lt"/>
              </a:rPr>
              <a:t>i</a:t>
            </a:r>
            <a:r>
              <a:rPr lang="zh-CN" altLang="en-US" sz="2400" kern="0" dirty="0">
                <a:solidFill>
                  <a:srgbClr val="000000">
                    <a:lumMod val="65000"/>
                    <a:lumOff val="35000"/>
                  </a:srgbClr>
                </a:solidFill>
                <a:latin typeface="Times New Roman" panose="02020603050405020304" charset="0"/>
                <a:ea typeface="+mn-ea"/>
                <a:cs typeface="Times New Roman" panose="02020603050405020304" charset="0"/>
                <a:sym typeface="+mn-lt"/>
              </a:rPr>
              <a:t>te game in the palace and made a flute out of</a:t>
            </a:r>
            <a:r>
              <a:rPr lang="en-US" altLang="zh-CN" sz="2400" kern="0" dirty="0">
                <a:solidFill>
                  <a:srgbClr val="000000">
                    <a:lumMod val="65000"/>
                    <a:lumOff val="35000"/>
                  </a:srgbClr>
                </a:solidFill>
                <a:latin typeface="Times New Roman" panose="02020603050405020304" charset="0"/>
                <a:ea typeface="+mn-ea"/>
                <a:cs typeface="Times New Roman" panose="02020603050405020304" charset="0"/>
                <a:sym typeface="+mn-lt"/>
              </a:rPr>
              <a:t> </a:t>
            </a:r>
            <a:r>
              <a:rPr lang="zh-CN" altLang="en-US" sz="2400" kern="0" dirty="0">
                <a:solidFill>
                  <a:srgbClr val="000000">
                    <a:lumMod val="65000"/>
                    <a:lumOff val="35000"/>
                  </a:srgbClr>
                </a:solidFill>
                <a:latin typeface="Times New Roman" panose="02020603050405020304" charset="0"/>
                <a:ea typeface="+mn-ea"/>
                <a:cs typeface="Times New Roman" panose="02020603050405020304" charset="0"/>
                <a:sym typeface="+mn-lt"/>
              </a:rPr>
              <a:t>bamboo and tied it to the head of the paper kite. When it flew in the air,</a:t>
            </a:r>
            <a:r>
              <a:rPr lang="en-US" altLang="zh-CN" sz="2400" kern="0" dirty="0">
                <a:solidFill>
                  <a:srgbClr val="000000">
                    <a:lumMod val="65000"/>
                    <a:lumOff val="35000"/>
                  </a:srgbClr>
                </a:solidFill>
                <a:latin typeface="Times New Roman" panose="02020603050405020304" charset="0"/>
                <a:ea typeface="+mn-ea"/>
                <a:cs typeface="Times New Roman" panose="02020603050405020304" charset="0"/>
                <a:sym typeface="+mn-lt"/>
              </a:rPr>
              <a:t> </a:t>
            </a:r>
            <a:r>
              <a:rPr lang="zh-CN" altLang="en-US" sz="2400" kern="0" dirty="0">
                <a:solidFill>
                  <a:srgbClr val="000000">
                    <a:lumMod val="65000"/>
                    <a:lumOff val="35000"/>
                  </a:srgbClr>
                </a:solidFill>
                <a:latin typeface="Times New Roman" panose="02020603050405020304" charset="0"/>
                <a:ea typeface="+mn-ea"/>
                <a:cs typeface="Times New Roman" panose="02020603050405020304" charset="0"/>
                <a:sym typeface="+mn-lt"/>
              </a:rPr>
              <a:t>with the wind springing up, it sounded like that someone is playing</a:t>
            </a:r>
            <a:r>
              <a:rPr lang="en-US" altLang="zh-CN" sz="2400" kern="0" dirty="0">
                <a:solidFill>
                  <a:srgbClr val="000000">
                    <a:lumMod val="65000"/>
                    <a:lumOff val="35000"/>
                  </a:srgbClr>
                </a:solidFill>
                <a:latin typeface="Times New Roman" panose="02020603050405020304" charset="0"/>
                <a:ea typeface="+mn-ea"/>
                <a:cs typeface="Times New Roman" panose="02020603050405020304" charset="0"/>
                <a:sym typeface="+mn-lt"/>
              </a:rPr>
              <a:t> </a:t>
            </a:r>
            <a:r>
              <a:rPr lang="zh-CN" altLang="en-US" sz="2400" b="1" kern="0" dirty="0">
                <a:solidFill>
                  <a:srgbClr val="000000">
                    <a:lumMod val="65000"/>
                    <a:lumOff val="35000"/>
                  </a:srgbClr>
                </a:solidFill>
                <a:latin typeface="Times New Roman" panose="02020603050405020304" charset="0"/>
                <a:ea typeface="+mn-ea"/>
                <a:cs typeface="Times New Roman" panose="02020603050405020304" charset="0"/>
                <a:sym typeface="+mn-lt"/>
              </a:rPr>
              <a:t>Chinese zither,</a:t>
            </a:r>
            <a:r>
              <a:rPr lang="zh-CN" altLang="en-US" sz="2400" kern="0" dirty="0">
                <a:solidFill>
                  <a:srgbClr val="000000">
                    <a:lumMod val="65000"/>
                    <a:lumOff val="35000"/>
                  </a:srgbClr>
                </a:solidFill>
                <a:latin typeface="Times New Roman" panose="02020603050405020304" charset="0"/>
                <a:ea typeface="+mn-ea"/>
                <a:cs typeface="Times New Roman" panose="02020603050405020304" charset="0"/>
                <a:sym typeface="+mn-lt"/>
              </a:rPr>
              <a:t> thus the name </a:t>
            </a:r>
            <a:r>
              <a:rPr lang="en-US" altLang="zh-CN" sz="2400" kern="0" dirty="0">
                <a:solidFill>
                  <a:srgbClr val="000000">
                    <a:lumMod val="65000"/>
                    <a:lumOff val="35000"/>
                  </a:srgbClr>
                </a:solidFill>
                <a:latin typeface="Times New Roman" panose="02020603050405020304" charset="0"/>
                <a:ea typeface="+mn-ea"/>
                <a:cs typeface="Times New Roman" panose="02020603050405020304" charset="0"/>
                <a:sym typeface="+mn-lt"/>
              </a:rPr>
              <a:t>“</a:t>
            </a:r>
            <a:r>
              <a:rPr lang="zh-CN" altLang="en-US" sz="2400" kern="0" dirty="0">
                <a:solidFill>
                  <a:srgbClr val="000000">
                    <a:lumMod val="65000"/>
                    <a:lumOff val="35000"/>
                  </a:srgbClr>
                </a:solidFill>
                <a:latin typeface="Times New Roman" panose="02020603050405020304" charset="0"/>
                <a:ea typeface="+mn-ea"/>
                <a:cs typeface="Times New Roman" panose="02020603050405020304" charset="0"/>
                <a:sym typeface="+mn-lt"/>
              </a:rPr>
              <a:t>kite</a:t>
            </a:r>
            <a:r>
              <a:rPr lang="en-US" altLang="zh-CN" sz="2400" kern="0" dirty="0">
                <a:solidFill>
                  <a:srgbClr val="000000">
                    <a:lumMod val="65000"/>
                    <a:lumOff val="35000"/>
                  </a:srgbClr>
                </a:solidFill>
                <a:latin typeface="Times New Roman" panose="02020603050405020304" charset="0"/>
                <a:ea typeface="+mn-ea"/>
                <a:cs typeface="Times New Roman" panose="02020603050405020304" charset="0"/>
                <a:sym typeface="+mn-lt"/>
              </a:rPr>
              <a:t>”</a:t>
            </a:r>
            <a:r>
              <a:rPr lang="zh-CN" altLang="en-US" sz="2400" kern="0" dirty="0">
                <a:solidFill>
                  <a:srgbClr val="000000">
                    <a:lumMod val="65000"/>
                    <a:lumOff val="35000"/>
                  </a:srgbClr>
                </a:solidFill>
                <a:latin typeface="Times New Roman" panose="02020603050405020304" charset="0"/>
                <a:ea typeface="+mn-ea"/>
                <a:cs typeface="Times New Roman" panose="02020603050405020304" charset="0"/>
                <a:sym typeface="+mn-lt"/>
              </a:rPr>
              <a:t> was given.</a:t>
            </a:r>
            <a:endParaRPr lang="zh-CN" altLang="en-US" sz="2400" kern="0" dirty="0">
              <a:solidFill>
                <a:srgbClr val="000000">
                  <a:lumMod val="65000"/>
                  <a:lumOff val="35000"/>
                </a:srgbClr>
              </a:solidFill>
              <a:latin typeface="Times New Roman" panose="02020603050405020304" charset="0"/>
              <a:ea typeface="+mn-ea"/>
              <a:cs typeface="Times New Roman" panose="02020603050405020304" charset="0"/>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fltVal val="0"/>
                                          </p:val>
                                        </p:tav>
                                        <p:tav tm="100000">
                                          <p:val>
                                            <p:strVal val="#ppt_w"/>
                                          </p:val>
                                        </p:tav>
                                      </p:tavLst>
                                    </p:anim>
                                    <p:anim calcmode="lin" valueType="num">
                                      <p:cBhvr>
                                        <p:cTn id="8" dur="1000" fill="hold"/>
                                        <p:tgtEl>
                                          <p:spTgt spid="7"/>
                                        </p:tgtEl>
                                        <p:attrNameLst>
                                          <p:attrName>ppt_h</p:attrName>
                                        </p:attrNameLst>
                                      </p:cBhvr>
                                      <p:tavLst>
                                        <p:tav tm="0">
                                          <p:val>
                                            <p:fltVal val="0"/>
                                          </p:val>
                                        </p:tav>
                                        <p:tav tm="100000">
                                          <p:val>
                                            <p:strVal val="#ppt_h"/>
                                          </p:val>
                                        </p:tav>
                                      </p:tavLst>
                                    </p:anim>
                                    <p:anim calcmode="lin" valueType="num">
                                      <p:cBhvr>
                                        <p:cTn id="9" dur="1000" fill="hold"/>
                                        <p:tgtEl>
                                          <p:spTgt spid="7"/>
                                        </p:tgtEl>
                                        <p:attrNameLst>
                                          <p:attrName>style.rotation</p:attrName>
                                        </p:attrNameLst>
                                      </p:cBhvr>
                                      <p:tavLst>
                                        <p:tav tm="0">
                                          <p:val>
                                            <p:fltVal val="90"/>
                                          </p:val>
                                        </p:tav>
                                        <p:tav tm="100000">
                                          <p:val>
                                            <p:fltVal val="0"/>
                                          </p:val>
                                        </p:tav>
                                      </p:tavLst>
                                    </p:anim>
                                    <p:animEffect transition="in" filter="fade">
                                      <p:cBhvr>
                                        <p:cTn id="10"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22"/>
          <p:cNvSpPr/>
          <p:nvPr/>
        </p:nvSpPr>
        <p:spPr>
          <a:xfrm rot="16200000">
            <a:off x="5791835" y="-2793365"/>
            <a:ext cx="1066799" cy="6858000"/>
          </a:xfrm>
          <a:prstGeom prst="rect">
            <a:avLst/>
          </a:prstGeom>
          <a:solidFill>
            <a:srgbClr val="438A7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cs typeface="+mn-ea"/>
              <a:sym typeface="+mn-lt"/>
            </a:endParaRPr>
          </a:p>
        </p:txBody>
      </p:sp>
      <p:sp>
        <p:nvSpPr>
          <p:cNvPr id="2" name="文本框 1"/>
          <p:cNvSpPr txBox="1"/>
          <p:nvPr/>
        </p:nvSpPr>
        <p:spPr>
          <a:xfrm>
            <a:off x="2962275" y="313055"/>
            <a:ext cx="6791960" cy="645160"/>
          </a:xfrm>
          <a:prstGeom prst="rect">
            <a:avLst/>
          </a:prstGeom>
          <a:noFill/>
        </p:spPr>
        <p:txBody>
          <a:bodyPr wrap="square" rtlCol="0">
            <a:spAutoFit/>
          </a:bodyPr>
          <a:p>
            <a:r>
              <a:rPr lang="en-US" altLang="zh-CN" sz="3600" b="1">
                <a:solidFill>
                  <a:schemeClr val="bg1"/>
                </a:solidFill>
                <a:latin typeface="Times New Roman" panose="02020603050405020304" charset="0"/>
                <a:cs typeface="Times New Roman" panose="02020603050405020304" charset="0"/>
              </a:rPr>
              <a:t>The Use and Production of Kites</a:t>
            </a:r>
            <a:endParaRPr lang="en-US" altLang="zh-CN" sz="3600" b="1">
              <a:solidFill>
                <a:schemeClr val="bg1"/>
              </a:solidFill>
              <a:latin typeface="Times New Roman" panose="02020603050405020304" charset="0"/>
              <a:cs typeface="Times New Roman" panose="02020603050405020304" charset="0"/>
            </a:endParaRPr>
          </a:p>
        </p:txBody>
      </p:sp>
      <p:sp>
        <p:nvSpPr>
          <p:cNvPr id="4" name="文本框 3"/>
          <p:cNvSpPr txBox="1"/>
          <p:nvPr/>
        </p:nvSpPr>
        <p:spPr>
          <a:xfrm>
            <a:off x="864870" y="4370070"/>
            <a:ext cx="5350510" cy="1938020"/>
          </a:xfrm>
          <a:prstGeom prst="rect">
            <a:avLst/>
          </a:prstGeom>
          <a:noFill/>
        </p:spPr>
        <p:txBody>
          <a:bodyPr wrap="square" rtlCol="0">
            <a:spAutoFit/>
          </a:bodyPr>
          <a:p>
            <a:pPr algn="ctr" fontAlgn="auto"/>
            <a:r>
              <a:rPr lang="en-US" altLang="zh-CN" sz="2400">
                <a:latin typeface="Times New Roman" panose="02020603050405020304" charset="0"/>
                <a:cs typeface="Times New Roman" panose="02020603050405020304" charset="0"/>
              </a:rPr>
              <a:t>military tools to spread messages and measure the wind;</a:t>
            </a:r>
            <a:endParaRPr lang="en-US" altLang="zh-CN" sz="2400">
              <a:latin typeface="Times New Roman" panose="02020603050405020304" charset="0"/>
              <a:cs typeface="Times New Roman" panose="02020603050405020304" charset="0"/>
            </a:endParaRPr>
          </a:p>
          <a:p>
            <a:pPr algn="ctr" fontAlgn="auto"/>
            <a:r>
              <a:rPr lang="en-US" altLang="zh-CN" sz="2400">
                <a:latin typeface="Times New Roman" panose="02020603050405020304" charset="0"/>
                <a:cs typeface="Times New Roman" panose="02020603050405020304" charset="0"/>
              </a:rPr>
              <a:t>spy;</a:t>
            </a:r>
            <a:endParaRPr lang="en-US" altLang="zh-CN" sz="2400">
              <a:latin typeface="Times New Roman" panose="02020603050405020304" charset="0"/>
              <a:cs typeface="Times New Roman" panose="02020603050405020304" charset="0"/>
            </a:endParaRPr>
          </a:p>
          <a:p>
            <a:pPr algn="ctr" fontAlgn="auto"/>
            <a:r>
              <a:rPr lang="en-US" altLang="zh-CN" sz="2400">
                <a:latin typeface="Times New Roman" panose="02020603050405020304" charset="0"/>
                <a:cs typeface="Times New Roman" panose="02020603050405020304" charset="0"/>
              </a:rPr>
              <a:t>enterainment;</a:t>
            </a:r>
            <a:endParaRPr lang="en-US" altLang="zh-CN" sz="2400">
              <a:latin typeface="Times New Roman" panose="02020603050405020304" charset="0"/>
              <a:cs typeface="Times New Roman" panose="02020603050405020304" charset="0"/>
            </a:endParaRPr>
          </a:p>
          <a:p>
            <a:pPr algn="ctr" fontAlgn="auto"/>
            <a:r>
              <a:rPr lang="en-US" altLang="zh-CN" sz="2400">
                <a:latin typeface="Times New Roman" panose="02020603050405020304" charset="0"/>
                <a:cs typeface="Times New Roman" panose="02020603050405020304" charset="0"/>
              </a:rPr>
              <a:t>physical exercise</a:t>
            </a:r>
            <a:r>
              <a:rPr lang="en-US" altLang="zh-CN" sz="2400">
                <a:latin typeface="Arial" panose="020B0604020202020204" pitchFamily="34" charset="0"/>
                <a:cs typeface="Arial" panose="020B0604020202020204" pitchFamily="34" charset="0"/>
              </a:rPr>
              <a:t>…</a:t>
            </a:r>
            <a:endParaRPr lang="en-US" altLang="zh-CN" sz="2400">
              <a:latin typeface="Arial" panose="020B0604020202020204" pitchFamily="34" charset="0"/>
              <a:cs typeface="Arial" panose="020B0604020202020204" pitchFamily="34" charset="0"/>
            </a:endParaRPr>
          </a:p>
        </p:txBody>
      </p:sp>
      <p:pic>
        <p:nvPicPr>
          <p:cNvPr id="100" name="图片 99"/>
          <p:cNvPicPr/>
          <p:nvPr/>
        </p:nvPicPr>
        <p:blipFill>
          <a:blip r:embed="rId1"/>
          <a:srcRect t="6029" b="9998"/>
          <a:stretch>
            <a:fillRect/>
          </a:stretch>
        </p:blipFill>
        <p:spPr>
          <a:xfrm>
            <a:off x="1135380" y="1379855"/>
            <a:ext cx="5080000" cy="2874645"/>
          </a:xfrm>
          <a:prstGeom prst="rect">
            <a:avLst/>
          </a:prstGeom>
          <a:noFill/>
          <a:ln w="9525">
            <a:noFill/>
          </a:ln>
        </p:spPr>
      </p:pic>
      <p:pic>
        <p:nvPicPr>
          <p:cNvPr id="101" name="图片 100"/>
          <p:cNvPicPr/>
          <p:nvPr/>
        </p:nvPicPr>
        <p:blipFill>
          <a:blip r:embed="rId2"/>
          <a:stretch>
            <a:fillRect/>
          </a:stretch>
        </p:blipFill>
        <p:spPr>
          <a:xfrm>
            <a:off x="6975475" y="3159125"/>
            <a:ext cx="4459605" cy="3066415"/>
          </a:xfrm>
          <a:prstGeom prst="rect">
            <a:avLst/>
          </a:prstGeom>
          <a:noFill/>
          <a:ln w="9525">
            <a:noFill/>
          </a:ln>
        </p:spPr>
      </p:pic>
      <p:sp>
        <p:nvSpPr>
          <p:cNvPr id="8" name="文本框 7"/>
          <p:cNvSpPr txBox="1"/>
          <p:nvPr/>
        </p:nvSpPr>
        <p:spPr>
          <a:xfrm>
            <a:off x="7892415" y="1483360"/>
            <a:ext cx="3012440" cy="1568450"/>
          </a:xfrm>
          <a:prstGeom prst="rect">
            <a:avLst/>
          </a:prstGeom>
          <a:noFill/>
        </p:spPr>
        <p:txBody>
          <a:bodyPr wrap="square" rtlCol="0">
            <a:spAutoFit/>
          </a:bodyPr>
          <a:p>
            <a:pPr algn="ctr" fontAlgn="auto">
              <a:lnSpc>
                <a:spcPct val="100000"/>
              </a:lnSpc>
            </a:pPr>
            <a:r>
              <a:rPr lang="en-US" altLang="zh-CN" sz="2400">
                <a:latin typeface="Times New Roman" panose="02020603050405020304" charset="0"/>
                <a:cs typeface="Times New Roman" panose="02020603050405020304" charset="0"/>
              </a:rPr>
              <a:t>tying</a:t>
            </a:r>
            <a:endParaRPr lang="en-US" altLang="zh-CN" sz="2400">
              <a:latin typeface="Times New Roman" panose="02020603050405020304" charset="0"/>
              <a:cs typeface="Times New Roman" panose="02020603050405020304" charset="0"/>
            </a:endParaRPr>
          </a:p>
          <a:p>
            <a:pPr algn="ctr" fontAlgn="auto">
              <a:lnSpc>
                <a:spcPct val="100000"/>
              </a:lnSpc>
            </a:pPr>
            <a:r>
              <a:rPr lang="en-US" altLang="zh-CN" sz="2400">
                <a:latin typeface="Times New Roman" panose="02020603050405020304" charset="0"/>
                <a:cs typeface="Times New Roman" panose="02020603050405020304" charset="0"/>
              </a:rPr>
              <a:t>gluing</a:t>
            </a:r>
            <a:endParaRPr lang="en-US" altLang="zh-CN" sz="2400">
              <a:latin typeface="Times New Roman" panose="02020603050405020304" charset="0"/>
              <a:cs typeface="Times New Roman" panose="02020603050405020304" charset="0"/>
            </a:endParaRPr>
          </a:p>
          <a:p>
            <a:pPr algn="ctr" fontAlgn="auto">
              <a:lnSpc>
                <a:spcPct val="100000"/>
              </a:lnSpc>
            </a:pPr>
            <a:r>
              <a:rPr lang="en-US" altLang="zh-CN" sz="2400">
                <a:latin typeface="Times New Roman" panose="02020603050405020304" charset="0"/>
                <a:cs typeface="Times New Roman" panose="02020603050405020304" charset="0"/>
              </a:rPr>
              <a:t>painting</a:t>
            </a:r>
            <a:endParaRPr lang="en-US" altLang="zh-CN" sz="2400">
              <a:latin typeface="Times New Roman" panose="02020603050405020304" charset="0"/>
              <a:cs typeface="Times New Roman" panose="02020603050405020304" charset="0"/>
            </a:endParaRPr>
          </a:p>
          <a:p>
            <a:pPr algn="ctr" fontAlgn="auto">
              <a:lnSpc>
                <a:spcPct val="100000"/>
              </a:lnSpc>
            </a:pPr>
            <a:r>
              <a:rPr lang="en-US" altLang="zh-CN" sz="2400">
                <a:latin typeface="Times New Roman" panose="02020603050405020304" charset="0"/>
                <a:cs typeface="Times New Roman" panose="02020603050405020304" charset="0"/>
              </a:rPr>
              <a:t>flying</a:t>
            </a:r>
            <a:endParaRPr lang="en-US" altLang="zh-CN" sz="2400">
              <a:latin typeface="Times New Roman" panose="02020603050405020304" charset="0"/>
              <a:cs typeface="Times New Roman" panose="0202060305040502030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5" name="文本框 4"/>
          <p:cNvSpPr txBox="1"/>
          <p:nvPr/>
        </p:nvSpPr>
        <p:spPr>
          <a:xfrm>
            <a:off x="4499610" y="6212840"/>
            <a:ext cx="9117330" cy="645160"/>
          </a:xfrm>
          <a:prstGeom prst="rect">
            <a:avLst/>
          </a:prstGeom>
          <a:noFill/>
        </p:spPr>
        <p:txBody>
          <a:bodyPr wrap="square" rtlCol="0" anchor="t">
            <a:spAutoFit/>
          </a:bodyPr>
          <a:p>
            <a:r>
              <a:rPr lang="zh-CN" altLang="en-US"/>
              <a:t>【你所不知道的风筝四艺，这位北京大爷给你细细解读-哔哩哔哩】 https://b23.tv/gXjXgSD</a:t>
            </a:r>
            <a:endParaRPr lang="zh-CN" altLang="en-US"/>
          </a:p>
        </p:txBody>
      </p:sp>
      <p:pic>
        <p:nvPicPr>
          <p:cNvPr id="6" name="内容占位符 5"/>
          <p:cNvPicPr>
            <a:picLocks noChangeAspect="1"/>
          </p:cNvPicPr>
          <p:nvPr>
            <p:ph idx="1"/>
          </p:nvPr>
        </p:nvPicPr>
        <p:blipFill>
          <a:blip r:embed="rId1"/>
          <a:stretch>
            <a:fillRect/>
          </a:stretch>
        </p:blipFill>
        <p:spPr>
          <a:xfrm>
            <a:off x="1344295" y="692150"/>
            <a:ext cx="9504045" cy="5344795"/>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标题 1"/>
          <p:cNvSpPr>
            <a:spLocks noGrp="1"/>
          </p:cNvSpPr>
          <p:nvPr>
            <p:ph type="title"/>
          </p:nvPr>
        </p:nvSpPr>
        <p:spPr/>
        <p:txBody>
          <a:bodyPr/>
          <a:p>
            <a:endParaRPr lang="zh-CN" altLang="en-US"/>
          </a:p>
        </p:txBody>
      </p:sp>
      <p:sp>
        <p:nvSpPr>
          <p:cNvPr id="4" name="文本框 3"/>
          <p:cNvSpPr txBox="1"/>
          <p:nvPr/>
        </p:nvSpPr>
        <p:spPr>
          <a:xfrm>
            <a:off x="2747645" y="279400"/>
            <a:ext cx="7089140" cy="583565"/>
          </a:xfrm>
          <a:prstGeom prst="rect">
            <a:avLst/>
          </a:prstGeom>
          <a:noFill/>
        </p:spPr>
        <p:txBody>
          <a:bodyPr wrap="square" rtlCol="0">
            <a:spAutoFit/>
          </a:bodyPr>
          <a:p>
            <a:r>
              <a:rPr lang="en-US" altLang="zh-CN" sz="3200" b="1">
                <a:latin typeface="Times New Roman" panose="02020603050405020304" charset="0"/>
                <a:cs typeface="Times New Roman" panose="02020603050405020304" charset="0"/>
              </a:rPr>
              <a:t>The Traditional Decoration of Kite</a:t>
            </a:r>
            <a:endParaRPr lang="en-US" altLang="zh-CN" sz="3200" b="1">
              <a:latin typeface="Times New Roman" panose="02020603050405020304" charset="0"/>
              <a:cs typeface="Times New Roman" panose="02020603050405020304" charset="0"/>
            </a:endParaRPr>
          </a:p>
        </p:txBody>
      </p:sp>
      <p:grpSp>
        <p:nvGrpSpPr>
          <p:cNvPr id="12" name="组合 11"/>
          <p:cNvGrpSpPr/>
          <p:nvPr/>
        </p:nvGrpSpPr>
        <p:grpSpPr>
          <a:xfrm>
            <a:off x="1129665" y="862965"/>
            <a:ext cx="9850755" cy="5731510"/>
            <a:chOff x="1779" y="1359"/>
            <a:chExt cx="15513" cy="9026"/>
          </a:xfrm>
        </p:grpSpPr>
        <p:grpSp>
          <p:nvGrpSpPr>
            <p:cNvPr id="8" name="组合 7"/>
            <p:cNvGrpSpPr/>
            <p:nvPr/>
          </p:nvGrpSpPr>
          <p:grpSpPr>
            <a:xfrm>
              <a:off x="1779" y="1359"/>
              <a:ext cx="15510" cy="4555"/>
              <a:chOff x="705" y="1663"/>
              <a:chExt cx="15510" cy="4555"/>
            </a:xfrm>
          </p:grpSpPr>
          <p:pic>
            <p:nvPicPr>
              <p:cNvPr id="5" name="图片 4"/>
              <p:cNvPicPr>
                <a:picLocks noChangeAspect="1"/>
              </p:cNvPicPr>
              <p:nvPr/>
            </p:nvPicPr>
            <p:blipFill>
              <a:blip r:embed="rId1"/>
              <a:srcRect l="13714" r="20569"/>
              <a:stretch>
                <a:fillRect/>
              </a:stretch>
            </p:blipFill>
            <p:spPr>
              <a:xfrm>
                <a:off x="705" y="1663"/>
                <a:ext cx="5322" cy="4555"/>
              </a:xfrm>
              <a:prstGeom prst="rect">
                <a:avLst/>
              </a:prstGeom>
            </p:spPr>
          </p:pic>
          <p:pic>
            <p:nvPicPr>
              <p:cNvPr id="6" name="图片 5"/>
              <p:cNvPicPr>
                <a:picLocks noChangeAspect="1"/>
              </p:cNvPicPr>
              <p:nvPr/>
            </p:nvPicPr>
            <p:blipFill>
              <a:blip r:embed="rId2"/>
              <a:srcRect l="16507" r="19425"/>
              <a:stretch>
                <a:fillRect/>
              </a:stretch>
            </p:blipFill>
            <p:spPr>
              <a:xfrm>
                <a:off x="6027" y="1666"/>
                <a:ext cx="5186" cy="4552"/>
              </a:xfrm>
              <a:prstGeom prst="rect">
                <a:avLst/>
              </a:prstGeom>
            </p:spPr>
          </p:pic>
          <p:pic>
            <p:nvPicPr>
              <p:cNvPr id="7" name="图片 6"/>
              <p:cNvPicPr>
                <a:picLocks noChangeAspect="1"/>
              </p:cNvPicPr>
              <p:nvPr/>
            </p:nvPicPr>
            <p:blipFill>
              <a:blip r:embed="rId3"/>
              <a:srcRect l="15233" r="22974"/>
              <a:stretch>
                <a:fillRect/>
              </a:stretch>
            </p:blipFill>
            <p:spPr>
              <a:xfrm>
                <a:off x="11213" y="1666"/>
                <a:ext cx="5003" cy="4552"/>
              </a:xfrm>
              <a:prstGeom prst="rect">
                <a:avLst/>
              </a:prstGeom>
            </p:spPr>
          </p:pic>
        </p:grpSp>
        <p:pic>
          <p:nvPicPr>
            <p:cNvPr id="9" name="图片 8"/>
            <p:cNvPicPr>
              <a:picLocks noChangeAspect="1"/>
            </p:cNvPicPr>
            <p:nvPr/>
          </p:nvPicPr>
          <p:blipFill>
            <a:blip r:embed="rId4"/>
            <a:srcRect l="15551" r="12565"/>
            <a:stretch>
              <a:fillRect/>
            </a:stretch>
          </p:blipFill>
          <p:spPr>
            <a:xfrm>
              <a:off x="1779" y="5833"/>
              <a:ext cx="5387" cy="4552"/>
            </a:xfrm>
            <a:prstGeom prst="rect">
              <a:avLst/>
            </a:prstGeom>
          </p:spPr>
        </p:pic>
        <p:pic>
          <p:nvPicPr>
            <p:cNvPr id="10" name="图片 9"/>
            <p:cNvPicPr>
              <a:picLocks noChangeAspect="1"/>
            </p:cNvPicPr>
            <p:nvPr/>
          </p:nvPicPr>
          <p:blipFill>
            <a:blip r:embed="rId5"/>
            <a:srcRect l="16626" r="15614"/>
            <a:stretch>
              <a:fillRect/>
            </a:stretch>
          </p:blipFill>
          <p:spPr>
            <a:xfrm>
              <a:off x="7166" y="5833"/>
              <a:ext cx="5486" cy="4552"/>
            </a:xfrm>
            <a:prstGeom prst="rect">
              <a:avLst/>
            </a:prstGeom>
          </p:spPr>
        </p:pic>
        <p:pic>
          <p:nvPicPr>
            <p:cNvPr id="11" name="图片 10"/>
            <p:cNvPicPr>
              <a:picLocks noChangeAspect="1"/>
            </p:cNvPicPr>
            <p:nvPr/>
          </p:nvPicPr>
          <p:blipFill>
            <a:blip r:embed="rId6"/>
            <a:srcRect l="16695" r="27610"/>
            <a:stretch>
              <a:fillRect/>
            </a:stretch>
          </p:blipFill>
          <p:spPr>
            <a:xfrm>
              <a:off x="12652" y="5833"/>
              <a:ext cx="4641" cy="4552"/>
            </a:xfrm>
            <a:prstGeom prst="rect">
              <a:avLst/>
            </a:prstGeom>
          </p:spPr>
        </p:pic>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矩形 45"/>
          <p:cNvSpPr/>
          <p:nvPr/>
        </p:nvSpPr>
        <p:spPr>
          <a:xfrm>
            <a:off x="1333076" y="3951183"/>
            <a:ext cx="2081234" cy="1050290"/>
          </a:xfrm>
          <a:prstGeom prst="rect">
            <a:avLst/>
          </a:prstGeom>
        </p:spPr>
        <p:txBody>
          <a:bodyPr wrap="square">
            <a:spAutoFit/>
          </a:bodyPr>
          <a:lstStyle/>
          <a:p>
            <a:pPr algn="ctr">
              <a:lnSpc>
                <a:spcPct val="130000"/>
              </a:lnSpc>
            </a:pPr>
            <a:r>
              <a:rPr kumimoji="1" lang="en-US" altLang="zh-CN" sz="2400" b="1" dirty="0">
                <a:solidFill>
                  <a:sysClr val="windowText" lastClr="000000">
                    <a:lumMod val="85000"/>
                    <a:lumOff val="15000"/>
                  </a:sysClr>
                </a:solidFill>
                <a:latin typeface="Times New Roman" panose="02020603050405020304" charset="0"/>
                <a:cs typeface="Times New Roman" panose="02020603050405020304" charset="0"/>
                <a:sym typeface="+mn-lt"/>
              </a:rPr>
              <a:t>The </a:t>
            </a:r>
            <a:endParaRPr kumimoji="1" lang="en-US" altLang="zh-CN" sz="2400" b="1" dirty="0">
              <a:solidFill>
                <a:sysClr val="windowText" lastClr="000000">
                  <a:lumMod val="85000"/>
                  <a:lumOff val="15000"/>
                </a:sysClr>
              </a:solidFill>
              <a:latin typeface="Times New Roman" panose="02020603050405020304" charset="0"/>
              <a:cs typeface="Times New Roman" panose="02020603050405020304" charset="0"/>
              <a:sym typeface="+mn-lt"/>
            </a:endParaRPr>
          </a:p>
          <a:p>
            <a:pPr algn="ctr">
              <a:lnSpc>
                <a:spcPct val="130000"/>
              </a:lnSpc>
            </a:pPr>
            <a:r>
              <a:rPr kumimoji="1" lang="en-US" altLang="zh-CN" sz="2400" b="1" dirty="0">
                <a:solidFill>
                  <a:sysClr val="windowText" lastClr="000000">
                    <a:lumMod val="85000"/>
                    <a:lumOff val="15000"/>
                  </a:sysClr>
                </a:solidFill>
                <a:latin typeface="Times New Roman" panose="02020603050405020304" charset="0"/>
                <a:cs typeface="Times New Roman" panose="02020603050405020304" charset="0"/>
                <a:sym typeface="+mn-lt"/>
              </a:rPr>
              <a:t>Fighter kite</a:t>
            </a:r>
            <a:endParaRPr kumimoji="1" lang="en-US" altLang="zh-CN" sz="2400" b="1" dirty="0">
              <a:solidFill>
                <a:sysClr val="windowText" lastClr="000000">
                  <a:lumMod val="85000"/>
                  <a:lumOff val="15000"/>
                </a:sysClr>
              </a:solidFill>
              <a:latin typeface="Times New Roman" panose="02020603050405020304" charset="0"/>
              <a:cs typeface="Times New Roman" panose="02020603050405020304" charset="0"/>
              <a:sym typeface="+mn-lt"/>
            </a:endParaRPr>
          </a:p>
        </p:txBody>
      </p:sp>
      <p:sp>
        <p:nvSpPr>
          <p:cNvPr id="50" name="矩形 49"/>
          <p:cNvSpPr/>
          <p:nvPr/>
        </p:nvSpPr>
        <p:spPr>
          <a:xfrm>
            <a:off x="3901165" y="3961978"/>
            <a:ext cx="2081234" cy="1050290"/>
          </a:xfrm>
          <a:prstGeom prst="rect">
            <a:avLst/>
          </a:prstGeom>
        </p:spPr>
        <p:txBody>
          <a:bodyPr wrap="square">
            <a:spAutoFit/>
          </a:bodyPr>
          <a:lstStyle/>
          <a:p>
            <a:pPr algn="ctr">
              <a:lnSpc>
                <a:spcPct val="130000"/>
              </a:lnSpc>
            </a:pPr>
            <a:r>
              <a:rPr kumimoji="1" lang="en-US" altLang="zh-CN" sz="2400" b="1" dirty="0">
                <a:solidFill>
                  <a:sysClr val="windowText" lastClr="000000">
                    <a:lumMod val="85000"/>
                    <a:lumOff val="15000"/>
                  </a:sysClr>
                </a:solidFill>
                <a:latin typeface="Times New Roman" panose="02020603050405020304" charset="0"/>
                <a:cs typeface="Times New Roman" panose="02020603050405020304" charset="0"/>
                <a:sym typeface="+mn-lt"/>
              </a:rPr>
              <a:t>The </a:t>
            </a:r>
            <a:endParaRPr kumimoji="1" lang="en-US" altLang="zh-CN" sz="2400" b="1" dirty="0">
              <a:solidFill>
                <a:sysClr val="windowText" lastClr="000000">
                  <a:lumMod val="85000"/>
                  <a:lumOff val="15000"/>
                </a:sysClr>
              </a:solidFill>
              <a:latin typeface="Times New Roman" panose="02020603050405020304" charset="0"/>
              <a:cs typeface="Times New Roman" panose="02020603050405020304" charset="0"/>
              <a:sym typeface="+mn-lt"/>
            </a:endParaRPr>
          </a:p>
          <a:p>
            <a:pPr algn="ctr">
              <a:lnSpc>
                <a:spcPct val="130000"/>
              </a:lnSpc>
            </a:pPr>
            <a:r>
              <a:rPr kumimoji="1" lang="en-US" altLang="zh-CN" sz="2400" b="1" dirty="0">
                <a:solidFill>
                  <a:sysClr val="windowText" lastClr="000000">
                    <a:lumMod val="85000"/>
                    <a:lumOff val="15000"/>
                  </a:sysClr>
                </a:solidFill>
                <a:latin typeface="Times New Roman" panose="02020603050405020304" charset="0"/>
                <a:cs typeface="Times New Roman" panose="02020603050405020304" charset="0"/>
                <a:sym typeface="+mn-lt"/>
              </a:rPr>
              <a:t>Indoor Kite</a:t>
            </a:r>
            <a:endParaRPr kumimoji="1" lang="en-US" altLang="zh-CN" sz="2400" b="1" dirty="0">
              <a:solidFill>
                <a:sysClr val="windowText" lastClr="000000">
                  <a:lumMod val="85000"/>
                  <a:lumOff val="15000"/>
                </a:sysClr>
              </a:solidFill>
              <a:latin typeface="Times New Roman" panose="02020603050405020304" charset="0"/>
              <a:cs typeface="Times New Roman" panose="02020603050405020304" charset="0"/>
              <a:sym typeface="+mn-lt"/>
            </a:endParaRPr>
          </a:p>
        </p:txBody>
      </p:sp>
      <p:sp>
        <p:nvSpPr>
          <p:cNvPr id="51" name="矩形 50"/>
          <p:cNvSpPr/>
          <p:nvPr/>
        </p:nvSpPr>
        <p:spPr>
          <a:xfrm>
            <a:off x="6470650" y="3961765"/>
            <a:ext cx="2367915" cy="1050290"/>
          </a:xfrm>
          <a:prstGeom prst="rect">
            <a:avLst/>
          </a:prstGeom>
        </p:spPr>
        <p:txBody>
          <a:bodyPr wrap="square">
            <a:spAutoFit/>
          </a:bodyPr>
          <a:lstStyle/>
          <a:p>
            <a:pPr algn="ctr">
              <a:lnSpc>
                <a:spcPct val="130000"/>
              </a:lnSpc>
              <a:buClrTx/>
              <a:buSzTx/>
              <a:buFontTx/>
            </a:pPr>
            <a:r>
              <a:rPr kumimoji="1" lang="en-US" altLang="zh-CN" sz="2400" b="1" dirty="0">
                <a:solidFill>
                  <a:sysClr val="windowText" lastClr="000000">
                    <a:lumMod val="85000"/>
                    <a:lumOff val="15000"/>
                  </a:sysClr>
                </a:solidFill>
                <a:latin typeface="Times New Roman" panose="02020603050405020304" charset="0"/>
                <a:cs typeface="Times New Roman" panose="02020603050405020304" charset="0"/>
                <a:sym typeface="+mn-lt"/>
              </a:rPr>
              <a:t>The </a:t>
            </a:r>
            <a:endParaRPr kumimoji="1" lang="en-US" altLang="zh-CN" sz="2400" b="1" dirty="0">
              <a:solidFill>
                <a:sysClr val="windowText" lastClr="000000">
                  <a:lumMod val="85000"/>
                  <a:lumOff val="15000"/>
                </a:sysClr>
              </a:solidFill>
              <a:latin typeface="Times New Roman" panose="02020603050405020304" charset="0"/>
              <a:cs typeface="Times New Roman" panose="02020603050405020304" charset="0"/>
              <a:sym typeface="+mn-lt"/>
            </a:endParaRPr>
          </a:p>
          <a:p>
            <a:pPr algn="ctr">
              <a:lnSpc>
                <a:spcPct val="130000"/>
              </a:lnSpc>
              <a:buClrTx/>
              <a:buSzTx/>
              <a:buFontTx/>
            </a:pPr>
            <a:r>
              <a:rPr kumimoji="1" lang="en-US" altLang="zh-CN" sz="2400" b="1" dirty="0">
                <a:solidFill>
                  <a:sysClr val="windowText" lastClr="000000">
                    <a:lumMod val="85000"/>
                    <a:lumOff val="15000"/>
                  </a:sysClr>
                </a:solidFill>
                <a:latin typeface="Times New Roman" panose="02020603050405020304" charset="0"/>
                <a:cs typeface="Times New Roman" panose="02020603050405020304" charset="0"/>
                <a:sym typeface="+mn-lt"/>
              </a:rPr>
              <a:t>Man-lifting Kite</a:t>
            </a:r>
            <a:endParaRPr kumimoji="1" lang="en-US" altLang="zh-CN" sz="2400" b="1" dirty="0">
              <a:solidFill>
                <a:sysClr val="windowText" lastClr="000000">
                  <a:lumMod val="85000"/>
                  <a:lumOff val="15000"/>
                </a:sysClr>
              </a:solidFill>
              <a:latin typeface="Times New Roman" panose="02020603050405020304" charset="0"/>
              <a:cs typeface="Times New Roman" panose="02020603050405020304" charset="0"/>
              <a:sym typeface="+mn-lt"/>
            </a:endParaRPr>
          </a:p>
        </p:txBody>
      </p:sp>
      <p:sp>
        <p:nvSpPr>
          <p:cNvPr id="52" name="矩形 51"/>
          <p:cNvSpPr/>
          <p:nvPr/>
        </p:nvSpPr>
        <p:spPr>
          <a:xfrm>
            <a:off x="8971280" y="3961765"/>
            <a:ext cx="2353945" cy="1529715"/>
          </a:xfrm>
          <a:prstGeom prst="rect">
            <a:avLst/>
          </a:prstGeom>
        </p:spPr>
        <p:txBody>
          <a:bodyPr wrap="square">
            <a:spAutoFit/>
          </a:bodyPr>
          <a:lstStyle/>
          <a:p>
            <a:pPr algn="ctr">
              <a:lnSpc>
                <a:spcPct val="130000"/>
              </a:lnSpc>
            </a:pPr>
            <a:r>
              <a:rPr kumimoji="1" lang="en-US" altLang="zh-CN" sz="2400" b="1" dirty="0">
                <a:solidFill>
                  <a:sysClr val="windowText" lastClr="000000">
                    <a:lumMod val="85000"/>
                    <a:lumOff val="15000"/>
                  </a:sysClr>
                </a:solidFill>
                <a:latin typeface="Times New Roman" panose="02020603050405020304" charset="0"/>
                <a:cs typeface="Times New Roman" panose="02020603050405020304" charset="0"/>
                <a:sym typeface="+mn-lt"/>
              </a:rPr>
              <a:t>The </a:t>
            </a:r>
            <a:endParaRPr kumimoji="1" lang="en-US" altLang="zh-CN" sz="2400" b="1" dirty="0">
              <a:solidFill>
                <a:sysClr val="windowText" lastClr="000000">
                  <a:lumMod val="85000"/>
                  <a:lumOff val="15000"/>
                </a:sysClr>
              </a:solidFill>
              <a:latin typeface="Times New Roman" panose="02020603050405020304" charset="0"/>
              <a:cs typeface="Times New Roman" panose="02020603050405020304" charset="0"/>
              <a:sym typeface="+mn-lt"/>
            </a:endParaRPr>
          </a:p>
          <a:p>
            <a:pPr algn="ctr">
              <a:lnSpc>
                <a:spcPct val="130000"/>
              </a:lnSpc>
            </a:pPr>
            <a:r>
              <a:rPr kumimoji="1" lang="en-US" altLang="zh-CN" sz="2400" b="1" dirty="0">
                <a:solidFill>
                  <a:sysClr val="windowText" lastClr="000000">
                    <a:lumMod val="85000"/>
                    <a:lumOff val="15000"/>
                  </a:sysClr>
                </a:solidFill>
                <a:latin typeface="Times New Roman" panose="02020603050405020304" charset="0"/>
                <a:cs typeface="Times New Roman" panose="02020603050405020304" charset="0"/>
                <a:sym typeface="+mn-lt"/>
              </a:rPr>
              <a:t>Inflatable Single-line Kite</a:t>
            </a:r>
            <a:endParaRPr kumimoji="1" lang="en-US" altLang="zh-CN" sz="2400" b="1" dirty="0">
              <a:solidFill>
                <a:sysClr val="windowText" lastClr="000000">
                  <a:lumMod val="85000"/>
                  <a:lumOff val="15000"/>
                </a:sysClr>
              </a:solidFill>
              <a:latin typeface="Times New Roman" panose="02020603050405020304" charset="0"/>
              <a:cs typeface="Times New Roman" panose="02020603050405020304" charset="0"/>
              <a:sym typeface="+mn-lt"/>
            </a:endParaRPr>
          </a:p>
        </p:txBody>
      </p:sp>
      <p:sp>
        <p:nvSpPr>
          <p:cNvPr id="2" name="文本框 1"/>
          <p:cNvSpPr txBox="1"/>
          <p:nvPr/>
        </p:nvSpPr>
        <p:spPr>
          <a:xfrm>
            <a:off x="4507230" y="686435"/>
            <a:ext cx="5154295" cy="583565"/>
          </a:xfrm>
          <a:prstGeom prst="rect">
            <a:avLst/>
          </a:prstGeom>
          <a:noFill/>
        </p:spPr>
        <p:txBody>
          <a:bodyPr wrap="square" rtlCol="0">
            <a:spAutoFit/>
          </a:bodyPr>
          <a:p>
            <a:r>
              <a:rPr lang="en-US" altLang="zh-CN" sz="3200" b="1">
                <a:latin typeface="Times New Roman" panose="02020603050405020304" charset="0"/>
                <a:cs typeface="Times New Roman" panose="02020603050405020304" charset="0"/>
              </a:rPr>
              <a:t>The Types of Kite</a:t>
            </a:r>
            <a:endParaRPr lang="en-US" altLang="zh-CN" sz="3200" b="1">
              <a:latin typeface="Times New Roman" panose="02020603050405020304" charset="0"/>
              <a:cs typeface="Times New Roman" panose="02020603050405020304" charset="0"/>
            </a:endParaRPr>
          </a:p>
        </p:txBody>
      </p:sp>
      <p:pic>
        <p:nvPicPr>
          <p:cNvPr id="3" name="图片 2"/>
          <p:cNvPicPr>
            <a:picLocks noChangeAspect="1"/>
          </p:cNvPicPr>
          <p:nvPr/>
        </p:nvPicPr>
        <p:blipFill>
          <a:blip r:embed="rId1"/>
          <a:stretch>
            <a:fillRect/>
          </a:stretch>
        </p:blipFill>
        <p:spPr>
          <a:xfrm>
            <a:off x="1183005" y="2212340"/>
            <a:ext cx="2381250" cy="1738630"/>
          </a:xfrm>
          <a:prstGeom prst="rect">
            <a:avLst/>
          </a:prstGeom>
        </p:spPr>
      </p:pic>
      <p:pic>
        <p:nvPicPr>
          <p:cNvPr id="100" name="图片 99"/>
          <p:cNvPicPr/>
          <p:nvPr/>
        </p:nvPicPr>
        <p:blipFill>
          <a:blip r:embed="rId2"/>
          <a:stretch>
            <a:fillRect/>
          </a:stretch>
        </p:blipFill>
        <p:spPr>
          <a:xfrm>
            <a:off x="3819843" y="2212340"/>
            <a:ext cx="2379600" cy="1749600"/>
          </a:xfrm>
          <a:prstGeom prst="rect">
            <a:avLst/>
          </a:prstGeom>
          <a:noFill/>
          <a:ln w="9525">
            <a:noFill/>
          </a:ln>
        </p:spPr>
      </p:pic>
      <p:pic>
        <p:nvPicPr>
          <p:cNvPr id="101" name="图片 100"/>
          <p:cNvPicPr/>
          <p:nvPr/>
        </p:nvPicPr>
        <p:blipFill>
          <a:blip r:embed="rId3"/>
          <a:stretch>
            <a:fillRect/>
          </a:stretch>
        </p:blipFill>
        <p:spPr>
          <a:xfrm>
            <a:off x="6395562" y="2223135"/>
            <a:ext cx="2379600" cy="1738800"/>
          </a:xfrm>
          <a:prstGeom prst="rect">
            <a:avLst/>
          </a:prstGeom>
          <a:noFill/>
          <a:ln w="9525">
            <a:noFill/>
          </a:ln>
        </p:spPr>
      </p:pic>
      <p:pic>
        <p:nvPicPr>
          <p:cNvPr id="102" name="图片 101"/>
          <p:cNvPicPr/>
          <p:nvPr/>
        </p:nvPicPr>
        <p:blipFill>
          <a:blip r:embed="rId4"/>
          <a:stretch>
            <a:fillRect/>
          </a:stretch>
        </p:blipFill>
        <p:spPr>
          <a:xfrm>
            <a:off x="8971281" y="2223135"/>
            <a:ext cx="2379600" cy="1738800"/>
          </a:xfrm>
          <a:prstGeom prst="rect">
            <a:avLst/>
          </a:prstGeom>
          <a:noFill/>
          <a:ln w="9525">
            <a:noFill/>
          </a:ln>
        </p:spPr>
      </p:pic>
      <p:pic>
        <p:nvPicPr>
          <p:cNvPr id="4" name="图片 3"/>
          <p:cNvPicPr>
            <a:picLocks noChangeAspect="1"/>
          </p:cNvPicPr>
          <p:nvPr/>
        </p:nvPicPr>
        <p:blipFill rotWithShape="1">
          <a:blip r:embed="rId5" cstate="email"/>
          <a:srcRect/>
          <a:stretch>
            <a:fillRect/>
          </a:stretch>
        </p:blipFill>
        <p:spPr>
          <a:xfrm flipH="1">
            <a:off x="7737475" y="-273050"/>
            <a:ext cx="4454525" cy="250317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
</file>

<file path=ppt/tags/tag1.xml><?xml version="1.0" encoding="utf-8"?>
<p:tagLst xmlns:p="http://schemas.openxmlformats.org/presentationml/2006/main">
  <p:tag name="KSO_WM_SLIDE_MODEL_TYPE" val="cover"/>
</p:tagLst>
</file>

<file path=ppt/tags/tag2.xml><?xml version="1.0" encoding="utf-8"?>
<p:tagLst xmlns:p="http://schemas.openxmlformats.org/presentationml/2006/main">
  <p:tag name="PA" val="v5.2.4"/>
</p:tagLst>
</file>

<file path=ppt/tags/tag3.xml><?xml version="1.0" encoding="utf-8"?>
<p:tagLst xmlns:p="http://schemas.openxmlformats.org/presentationml/2006/main">
  <p:tag name="KSO_WM_UNIT_PLACING_PICTURE_USER_VIEWPORT" val="{&quot;height&quot;:4500,&quot;width&quot;:6750}"/>
</p:tagLst>
</file>

<file path=ppt/tags/tag4.xml><?xml version="1.0" encoding="utf-8"?>
<p:tagLst xmlns:p="http://schemas.openxmlformats.org/presentationml/2006/main">
  <p:tag name="KSO_WM_SLIDE_MODEL_TYPE" val="cover"/>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evhtxx4n">
      <a:majorFont>
        <a:latin typeface="字魂59号-创粗黑"/>
        <a:ea typeface="字魂36号-正文宋楷"/>
        <a:cs typeface=""/>
      </a:majorFont>
      <a:minorFont>
        <a:latin typeface="字魂59号-创粗黑"/>
        <a:ea typeface="字魂36号-正文宋楷"/>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3413</Words>
  <Application>WPS 演示</Application>
  <PresentationFormat>宽屏</PresentationFormat>
  <Paragraphs>66</Paragraphs>
  <Slides>11</Slides>
  <Notes>24</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11</vt:i4>
      </vt:variant>
    </vt:vector>
  </HeadingPairs>
  <TitlesOfParts>
    <vt:vector size="24" baseType="lpstr">
      <vt:lpstr>Arial</vt:lpstr>
      <vt:lpstr>宋体</vt:lpstr>
      <vt:lpstr>Wingdings</vt:lpstr>
      <vt:lpstr>Times New Roman</vt:lpstr>
      <vt:lpstr>苏新诗古印宋简</vt:lpstr>
      <vt:lpstr>Calibri</vt:lpstr>
      <vt:lpstr>字魂59号-创粗黑</vt:lpstr>
      <vt:lpstr>黑体</vt:lpstr>
      <vt:lpstr>微软雅黑</vt:lpstr>
      <vt:lpstr>Arial Unicode MS</vt:lpstr>
      <vt:lpstr>字魂36号-正文宋楷</vt:lpstr>
      <vt:lpstr>等线</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21</dc:title>
  <dc:creator>Administrator</dc:creator>
  <cp:lastModifiedBy>joy</cp:lastModifiedBy>
  <cp:revision>34</cp:revision>
  <dcterms:created xsi:type="dcterms:W3CDTF">2018-07-19T03:39:00Z</dcterms:created>
  <dcterms:modified xsi:type="dcterms:W3CDTF">2022-05-02T04:19:47Z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2052-11.1.0.11365</vt:lpwstr>
  </property>
  <property fmtid="{D5CDD505-2E9C-101B-9397-08002B2CF9AE}" pid="3" name="ICV">
    <vt:lpwstr>36FBA86063154B6CA902874433BAAC30</vt:lpwstr>
  </property>
</Properties>
</file>