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6"/>
  </p:notesMasterIdLst>
  <p:handoutMasterIdLst>
    <p:handoutMasterId r:id="rId15"/>
  </p:handoutMasterIdLst>
  <p:sldIdLst>
    <p:sldId id="351" r:id="rId4"/>
    <p:sldId id="308" r:id="rId5"/>
    <p:sldId id="359" r:id="rId7"/>
    <p:sldId id="307" r:id="rId8"/>
    <p:sldId id="360" r:id="rId9"/>
    <p:sldId id="361" r:id="rId10"/>
    <p:sldId id="312" r:id="rId11"/>
    <p:sldId id="310" r:id="rId12"/>
    <p:sldId id="311" r:id="rId13"/>
    <p:sldId id="319" r:id="rId14"/>
  </p:sldIdLst>
  <p:sldSz cx="12192000" cy="6858000"/>
  <p:notesSz cx="6858000" cy="9144000"/>
  <p:custDataLst>
    <p:tags r:id="rId1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4" pos="38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3629"/>
    <a:srgbClr val="AB7A4D"/>
    <a:srgbClr val="EBD8C3"/>
    <a:srgbClr val="634A3C"/>
    <a:srgbClr val="3A1E1C"/>
    <a:srgbClr val="E7D0B7"/>
    <a:srgbClr val="F2E8DC"/>
    <a:srgbClr val="644B3D"/>
    <a:srgbClr val="993300"/>
    <a:srgbClr val="7A5A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p:scale>
          <a:sx n="90" d="100"/>
          <a:sy n="90" d="100"/>
        </p:scale>
        <p:origin x="-1356" y="-660"/>
      </p:cViewPr>
      <p:guideLst>
        <p:guide orient="horz" pos="2160"/>
        <p:guide pos="3837"/>
      </p:guideLst>
    </p:cSldViewPr>
  </p:slideViewPr>
  <p:notesTextViewPr>
    <p:cViewPr>
      <p:scale>
        <a:sx n="1" d="1"/>
        <a:sy n="1" d="1"/>
      </p:scale>
      <p:origin x="0" y="0"/>
    </p:cViewPr>
  </p:notesTextViewPr>
  <p:sorterViewPr>
    <p:cViewPr>
      <p:scale>
        <a:sx n="139" d="100"/>
        <a:sy n="139" d="100"/>
      </p:scale>
      <p:origin x="0" y="0"/>
    </p:cViewPr>
  </p:sorterViewPr>
  <p:notesViewPr>
    <p:cSldViewPr>
      <p:cViewPr varScale="1">
        <p:scale>
          <a:sx n="123" d="100"/>
          <a:sy n="123" d="100"/>
        </p:scale>
        <p:origin x="4974" y="1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9" Type="http://schemas.openxmlformats.org/officeDocument/2006/relationships/tags" Target="tags/tag87.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080ED6D-A15D-4DD0-91C5-E10EE0EC1CA2}" type="datetimeFigureOut">
              <a:rPr lang="zh-CN" altLang="en-US"/>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EABD857B-CB84-4D50-AB6B-377002D1CB95}"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E6061D6-068F-4AF1-89DC-FD0BBDA577C0}"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3FB874C-D56D-4B8A-A23F-C902E897D8C9}"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C80D6D-708B-4335-8A57-6492C2CD6486}" type="slidenum">
              <a:rPr lang="zh-CN" altLang="en-US" smtClean="0">
                <a:latin typeface="等线" panose="02010600030101010101" pitchFamily="2" charset="-122"/>
              </a:rPr>
            </a:fld>
            <a:endParaRPr lang="zh-CN" altLang="en-US">
              <a:latin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C80D6D-708B-4335-8A57-6492C2CD6486}" type="slidenum">
              <a:rPr lang="zh-CN" altLang="en-US" smtClean="0">
                <a:latin typeface="等线" panose="02010600030101010101" pitchFamily="2" charset="-122"/>
              </a:rPr>
            </a:fld>
            <a:endParaRPr lang="zh-CN" altLang="en-US">
              <a:latin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C80D6D-708B-4335-8A57-6492C2CD6486}" type="slidenum">
              <a:rPr lang="zh-CN" altLang="en-US" smtClean="0">
                <a:latin typeface="等线" panose="02010600030101010101" pitchFamily="2" charset="-122"/>
              </a:rPr>
            </a:fld>
            <a:endParaRPr lang="zh-CN" altLang="en-US">
              <a:latin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C80D6D-708B-4335-8A57-6492C2CD6486}" type="slidenum">
              <a:rPr lang="zh-CN" altLang="en-US" smtClean="0">
                <a:latin typeface="等线" panose="02010600030101010101" pitchFamily="2" charset="-122"/>
              </a:rPr>
            </a:fld>
            <a:endParaRPr lang="zh-CN" altLang="en-US">
              <a:latin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C80D6D-708B-4335-8A57-6492C2CD6486}" type="slidenum">
              <a:rPr lang="zh-CN" altLang="en-US" smtClean="0">
                <a:latin typeface="等线" panose="02010600030101010101" pitchFamily="2" charset="-122"/>
              </a:rPr>
            </a:fld>
            <a:endParaRPr lang="zh-CN" altLang="en-US">
              <a:latin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C80D6D-708B-4335-8A57-6492C2CD6486}" type="slidenum">
              <a:rPr lang="zh-CN" altLang="en-US" smtClean="0">
                <a:latin typeface="等线" panose="02010600030101010101" pitchFamily="2" charset="-122"/>
              </a:rPr>
            </a:fld>
            <a:endParaRPr lang="zh-CN" altLang="en-US">
              <a:latin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C80D6D-708B-4335-8A57-6492C2CD6486}" type="slidenum">
              <a:rPr lang="zh-CN" altLang="en-US" smtClean="0">
                <a:latin typeface="等线" panose="02010600030101010101" pitchFamily="2" charset="-122"/>
              </a:rPr>
            </a:fld>
            <a:endParaRPr lang="zh-CN" altLang="en-US">
              <a:latin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C80D6D-708B-4335-8A57-6492C2CD6486}" type="slidenum">
              <a:rPr lang="zh-CN" altLang="en-US" smtClean="0">
                <a:latin typeface="等线" panose="02010600030101010101" pitchFamily="2" charset="-122"/>
              </a:rPr>
            </a:fld>
            <a:endParaRPr lang="zh-CN" altLang="en-US">
              <a:latin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C80D6D-708B-4335-8A57-6492C2CD6486}" type="slidenum">
              <a:rPr lang="zh-CN" altLang="en-US" smtClean="0">
                <a:latin typeface="等线" panose="02010600030101010101" pitchFamily="2" charset="-122"/>
              </a:rPr>
            </a:fld>
            <a:endParaRPr lang="zh-CN" altLang="en-US">
              <a:latin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9" name="矩形 8"/>
          <p:cNvSpPr/>
          <p:nvPr userDrawn="1"/>
        </p:nvSpPr>
        <p:spPr>
          <a:xfrm>
            <a:off x="21569" y="5589242"/>
            <a:ext cx="775136" cy="246221"/>
          </a:xfrm>
          <a:prstGeom prst="rect">
            <a:avLst/>
          </a:prstGeom>
        </p:spPr>
        <p:txBody>
          <a:bodyPr wrap="square">
            <a:spAutoFit/>
          </a:bodyPr>
          <a:lstStyle/>
          <a:p>
            <a:pPr defTabSz="914400"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endParaRPr lang="en-US" altLang="zh-CN" sz="100" dirty="0">
              <a:solidFill>
                <a:prstClr val="white"/>
              </a:solidFill>
              <a:latin typeface="Calibri" panose="020F0502020204030204"/>
              <a:ea typeface="宋体" panose="02010600030101010101" pitchFamily="2" charset="-122"/>
            </a:endParaRPr>
          </a:p>
          <a:p>
            <a:pPr defTabSz="914400"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endParaRPr lang="en-US" altLang="zh-CN" sz="100" dirty="0">
              <a:solidFill>
                <a:prstClr val="white"/>
              </a:solidFill>
              <a:latin typeface="Calibri" panose="020F0502020204030204"/>
              <a:ea typeface="宋体" panose="02010600030101010101" pitchFamily="2" charset="-122"/>
            </a:endParaRPr>
          </a:p>
          <a:p>
            <a:pPr defTabSz="914400"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endParaRPr lang="en-US" altLang="zh-CN" sz="100" dirty="0">
              <a:solidFill>
                <a:prstClr val="white"/>
              </a:solidFill>
              <a:latin typeface="Calibri" panose="020F0502020204030204"/>
              <a:ea typeface="宋体" panose="02010600030101010101" pitchFamily="2" charset="-122"/>
            </a:endParaRPr>
          </a:p>
          <a:p>
            <a:pPr defTabSz="914400"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endParaRPr lang="en-US" altLang="zh-CN" sz="100" dirty="0">
              <a:solidFill>
                <a:prstClr val="white"/>
              </a:solidFill>
              <a:latin typeface="Calibri" panose="020F0502020204030204"/>
              <a:ea typeface="宋体" panose="02010600030101010101" pitchFamily="2" charset="-122"/>
            </a:endParaRPr>
          </a:p>
          <a:p>
            <a:pPr defTabSz="914400"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endParaRPr lang="en-US" altLang="zh-CN" sz="100" dirty="0">
              <a:solidFill>
                <a:prstClr val="white"/>
              </a:solidFill>
              <a:latin typeface="Calibri" panose="020F0502020204030204"/>
              <a:ea typeface="宋体" panose="02010600030101010101" pitchFamily="2" charset="-122"/>
            </a:endParaRPr>
          </a:p>
          <a:p>
            <a:pPr defTabSz="914400"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endParaRPr lang="en-US" altLang="zh-CN" sz="100" dirty="0">
              <a:solidFill>
                <a:prstClr val="white"/>
              </a:solidFill>
              <a:latin typeface="Calibri" panose="020F0502020204030204"/>
              <a:ea typeface="宋体" panose="02010600030101010101" pitchFamily="2" charset="-122"/>
            </a:endParaRPr>
          </a:p>
          <a:p>
            <a:pPr defTabSz="914400"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endParaRPr lang="en-US" altLang="zh-CN" sz="100" dirty="0">
              <a:solidFill>
                <a:prstClr val="white"/>
              </a:solidFill>
              <a:latin typeface="Calibri" panose="020F0502020204030204"/>
              <a:ea typeface="宋体" panose="02010600030101010101" pitchFamily="2" charset="-122"/>
            </a:endParaRPr>
          </a:p>
          <a:p>
            <a:pPr defTabSz="914400"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endParaRPr lang="en-US" altLang="zh-CN" sz="100" dirty="0">
              <a:solidFill>
                <a:prstClr val="white"/>
              </a:solidFill>
              <a:latin typeface="Calibri" panose="020F0502020204030204"/>
              <a:ea typeface="宋体" panose="02010600030101010101" pitchFamily="2" charset="-122"/>
            </a:endParaRPr>
          </a:p>
          <a:p>
            <a:pPr defTabSz="914400" eaLnBrk="1" fontAlgn="auto" hangingPunct="1">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endParaRPr lang="en-US" altLang="zh-CN" sz="100" dirty="0">
              <a:solidFill>
                <a:prstClr val="white"/>
              </a:solidFill>
              <a:latin typeface="Calibri" panose="020F0502020204030204"/>
              <a:ea typeface="宋体" panose="02010600030101010101" pitchFamily="2" charset="-122"/>
            </a:endParaRPr>
          </a:p>
          <a:p>
            <a:pPr defTabSz="914400" eaLnBrk="1" fontAlgn="auto" hangingPunct="1">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solidFill>
            <a:srgbClr val="F2E8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5" name="Date Placeholder 3"/>
          <p:cNvSpPr>
            <a:spLocks noGrp="1"/>
          </p:cNvSpPr>
          <p:nvPr>
            <p:ph type="dt" sz="half" idx="10"/>
          </p:nvPr>
        </p:nvSpPr>
        <p:spPr/>
        <p:txBody>
          <a:bodyPr/>
          <a:lstStyle>
            <a:lvl1pPr>
              <a:defRPr/>
            </a:lvl1pPr>
          </a:lstStyle>
          <a:p>
            <a:pPr>
              <a:defRPr/>
            </a:pPr>
            <a:endParaRPr lang="zh-CN" altLang="zh-CN"/>
          </a:p>
        </p:txBody>
      </p:sp>
      <p:sp>
        <p:nvSpPr>
          <p:cNvPr id="6" name="Footer Placeholder 4"/>
          <p:cNvSpPr>
            <a:spLocks noGrp="1"/>
          </p:cNvSpPr>
          <p:nvPr>
            <p:ph type="ftr" sz="quarter" idx="11"/>
          </p:nvPr>
        </p:nvSpPr>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p:txBody>
          <a:bodyPr/>
          <a:lstStyle>
            <a:lvl1pPr>
              <a:defRPr/>
            </a:lvl1pPr>
          </a:lstStyle>
          <a:p>
            <a:pPr>
              <a:defRPr/>
            </a:pPr>
            <a:fld id="{5E9D2065-2E76-4155-970F-09C68C1694B7}" type="slidenum">
              <a:rPr lang="zh-CN" altLang="zh-CN"/>
            </a:fld>
            <a:endParaRPr lang="zh-CN" altLang="zh-CN"/>
          </a:p>
        </p:txBody>
      </p:sp>
      <p:grpSp>
        <p:nvGrpSpPr>
          <p:cNvPr id="8" name="组合 7"/>
          <p:cNvGrpSpPr/>
          <p:nvPr userDrawn="1"/>
        </p:nvGrpSpPr>
        <p:grpSpPr>
          <a:xfrm>
            <a:off x="-24679" y="-19702"/>
            <a:ext cx="12216680" cy="6877701"/>
            <a:chOff x="-24679" y="-19702"/>
            <a:chExt cx="12216680" cy="6877701"/>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rcRect r="12592" b="12519"/>
            <a:stretch>
              <a:fillRect/>
            </a:stretch>
          </p:blipFill>
          <p:spPr>
            <a:xfrm>
              <a:off x="-24679" y="-19702"/>
              <a:ext cx="12216680" cy="6877701"/>
            </a:xfrm>
            <a:prstGeom prst="rect">
              <a:avLst/>
            </a:prstGeom>
          </p:spPr>
        </p:pic>
        <p:sp>
          <p:nvSpPr>
            <p:cNvPr id="11" name="缺角矩形 10"/>
            <p:cNvSpPr/>
            <p:nvPr/>
          </p:nvSpPr>
          <p:spPr>
            <a:xfrm>
              <a:off x="299356" y="188640"/>
              <a:ext cx="11593288" cy="6480720"/>
            </a:xfrm>
            <a:prstGeom prst="plaque">
              <a:avLst>
                <a:gd name="adj" fmla="val 2557"/>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endParaRPr lang="zh-CN" altLang="zh-CN"/>
          </a:p>
        </p:txBody>
      </p:sp>
      <p:sp>
        <p:nvSpPr>
          <p:cNvPr id="5" name="Footer Placeholder 4"/>
          <p:cNvSpPr>
            <a:spLocks noGrp="1"/>
          </p:cNvSpPr>
          <p:nvPr>
            <p:ph type="ftr" sz="quarter" idx="11"/>
          </p:nvPr>
        </p:nvSpPr>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p:txBody>
          <a:bodyPr/>
          <a:lstStyle>
            <a:lvl1pPr>
              <a:defRPr/>
            </a:lvl1pPr>
          </a:lstStyle>
          <a:p>
            <a:pPr>
              <a:defRPr/>
            </a:pPr>
            <a:fld id="{3A9C30C6-EAC0-4175-9C44-5EBF1BD1249B}" type="slidenum">
              <a:rPr lang="zh-CN" altLang="zh-CN"/>
            </a:fld>
            <a:endParaRPr lang="zh-CN"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endParaRPr lang="zh-CN" altLang="zh-CN"/>
          </a:p>
        </p:txBody>
      </p:sp>
      <p:sp>
        <p:nvSpPr>
          <p:cNvPr id="5" name="Footer Placeholder 4"/>
          <p:cNvSpPr>
            <a:spLocks noGrp="1"/>
          </p:cNvSpPr>
          <p:nvPr>
            <p:ph type="ftr" sz="quarter" idx="11"/>
          </p:nvPr>
        </p:nvSpPr>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p:txBody>
          <a:bodyPr/>
          <a:lstStyle>
            <a:lvl1pPr>
              <a:defRPr/>
            </a:lvl1pPr>
          </a:lstStyle>
          <a:p>
            <a:pPr>
              <a:defRPr/>
            </a:pPr>
            <a:fld id="{86FD7DE2-E91D-459F-91FA-690BCFDF032D}" type="slidenum">
              <a:rPr lang="zh-CN" altLang="zh-CN"/>
            </a:fld>
            <a:endParaRPr lang="zh-CN"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endParaRPr lang="zh-CN" altLang="zh-CN"/>
          </a:p>
        </p:txBody>
      </p:sp>
      <p:sp>
        <p:nvSpPr>
          <p:cNvPr id="5" name="Footer Placeholder 4"/>
          <p:cNvSpPr>
            <a:spLocks noGrp="1"/>
          </p:cNvSpPr>
          <p:nvPr>
            <p:ph type="ftr" sz="quarter" idx="11"/>
          </p:nvPr>
        </p:nvSpPr>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p:txBody>
          <a:bodyPr/>
          <a:lstStyle>
            <a:lvl1pPr>
              <a:defRPr/>
            </a:lvl1pPr>
          </a:lstStyle>
          <a:p>
            <a:pPr>
              <a:defRPr/>
            </a:pPr>
            <a:fld id="{86FD7DE2-E91D-459F-91FA-690BCFDF032D}" type="slidenum">
              <a:rPr lang="zh-CN" altLang="zh-CN"/>
            </a:fld>
            <a:endParaRPr lang="zh-CN" altLang="zh-CN"/>
          </a:p>
        </p:txBody>
      </p:sp>
      <p:sp>
        <p:nvSpPr>
          <p:cNvPr id="8" name="TextBox 7"/>
          <p:cNvSpPr txBox="1"/>
          <p:nvPr userDrawn="1"/>
        </p:nvSpPr>
        <p:spPr>
          <a:xfrm>
            <a:off x="11632464" y="0"/>
            <a:ext cx="540060" cy="118430"/>
          </a:xfrm>
          <a:prstGeom prst="rect">
            <a:avLst/>
          </a:prstGeom>
          <a:noFill/>
        </p:spPr>
        <p:txBody>
          <a:bodyPr wrap="square" rtlCol="0">
            <a:spAutoFit/>
          </a:bodyPr>
          <a:lstStyle/>
          <a:p>
            <a:pPr>
              <a:lnSpc>
                <a:spcPct val="200000"/>
              </a:lnSpc>
            </a:pPr>
            <a:r>
              <a:rPr lang="zh-CN" altLang="en-US" sz="100" dirty="0">
                <a:latin typeface="微软雅黑" panose="020B0503020204020204" pitchFamily="34" charset="-122"/>
                <a:ea typeface="微软雅黑" panose="020B0503020204020204" pitchFamily="34" charset="-122"/>
                <a:hlinkClick r:id="rId2"/>
              </a:rPr>
              <a:t>行业</a:t>
            </a:r>
            <a:r>
              <a:rPr lang="en-US" altLang="zh-CN" sz="100" dirty="0">
                <a:latin typeface="微软雅黑" panose="020B0503020204020204" pitchFamily="34" charset="-122"/>
                <a:ea typeface="微软雅黑" panose="020B0503020204020204" pitchFamily="34" charset="-122"/>
                <a:hlinkClick r:id="rId2"/>
              </a:rPr>
              <a:t>PPT</a:t>
            </a:r>
            <a:r>
              <a:rPr lang="zh-CN" altLang="en-US" sz="100" dirty="0">
                <a:latin typeface="微软雅黑" panose="020B0503020204020204" pitchFamily="34" charset="-122"/>
                <a:ea typeface="微软雅黑" panose="020B0503020204020204" pitchFamily="34" charset="-122"/>
                <a:hlinkClick r:id="rId2"/>
              </a:rPr>
              <a:t>模板</a:t>
            </a:r>
            <a:r>
              <a:rPr lang="en-US" altLang="zh-CN" sz="100" dirty="0">
                <a:latin typeface="微软雅黑" panose="020B0503020204020204" pitchFamily="34" charset="-122"/>
                <a:ea typeface="微软雅黑" panose="020B0503020204020204" pitchFamily="34" charset="-122"/>
              </a:rPr>
              <a:t>http://www.1ppt.com/hangye/</a:t>
            </a:r>
            <a:endParaRPr lang="en-US" altLang="zh-CN" sz="100" dirty="0">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eaLnBrk="1" fontAlgn="auto" hangingPunct="1">
              <a:spcBef>
                <a:spcPts val="0"/>
              </a:spcBef>
              <a:spcAft>
                <a:spcPts val="0"/>
              </a:spcAft>
            </a:pPr>
            <a:fld id="{2E3AAC11-D570-4EA9-AFC0-30FB72BA45EB}" type="datetimeFigureOut">
              <a:rPr lang="zh-CN" altLang="en-US" smtClean="0">
                <a:solidFill>
                  <a:prstClr val="black"/>
                </a:solidFill>
                <a:latin typeface="Calibri" panose="020F0502020204030204"/>
              </a:rPr>
            </a:fld>
            <a:endParaRPr lang="zh-CN" altLang="en-US">
              <a:solidFill>
                <a:prstClr val="black"/>
              </a:solidFill>
              <a:latin typeface="Calibri" panose="020F0502020204030204"/>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eaLnBrk="1" fontAlgn="auto" hangingPunct="1">
              <a:spcBef>
                <a:spcPts val="0"/>
              </a:spcBef>
              <a:spcAft>
                <a:spcPts val="0"/>
              </a:spcAft>
            </a:pPr>
            <a:endParaRPr lang="zh-CN" altLang="en-US">
              <a:solidFill>
                <a:prstClr val="black"/>
              </a:solidFill>
              <a:latin typeface="Calibri" panose="020F0502020204030204"/>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eaLnBrk="1" fontAlgn="auto" hangingPunct="1">
              <a:spcBef>
                <a:spcPts val="0"/>
              </a:spcBef>
              <a:spcAft>
                <a:spcPts val="0"/>
              </a:spcAft>
            </a:pPr>
            <a:fld id="{55ECCFAA-F4FB-487C-9F1E-C8836D0C3DC9}" type="slidenum">
              <a:rPr lang="zh-CN" altLang="en-US" smtClean="0">
                <a:solidFill>
                  <a:prstClr val="black"/>
                </a:solidFill>
                <a:latin typeface="Calibri" panose="020F0502020204030204"/>
              </a:rPr>
            </a:fld>
            <a:endParaRPr lang="zh-CN" altLang="en-US">
              <a:solidFill>
                <a:prstClr val="black"/>
              </a:solidFill>
              <a:latin typeface="Calibri" panose="020F050202020403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eaLnBrk="1" fontAlgn="auto" hangingPunct="1">
              <a:spcBef>
                <a:spcPts val="0"/>
              </a:spcBef>
              <a:spcAft>
                <a:spcPts val="0"/>
              </a:spcAft>
            </a:pPr>
            <a:fld id="{2E3AAC11-D570-4EA9-AFC0-30FB72BA45EB}" type="datetimeFigureOut">
              <a:rPr lang="zh-CN" altLang="en-US" smtClean="0">
                <a:solidFill>
                  <a:prstClr val="black"/>
                </a:solidFill>
                <a:latin typeface="Calibri" panose="020F0502020204030204"/>
              </a:rPr>
            </a:fld>
            <a:endParaRPr lang="zh-CN" altLang="en-US">
              <a:solidFill>
                <a:prstClr val="black"/>
              </a:solidFill>
              <a:latin typeface="Calibri" panose="020F0502020204030204"/>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eaLnBrk="1" fontAlgn="auto" hangingPunct="1">
              <a:spcBef>
                <a:spcPts val="0"/>
              </a:spcBef>
              <a:spcAft>
                <a:spcPts val="0"/>
              </a:spcAft>
            </a:pPr>
            <a:endParaRPr lang="zh-CN" altLang="en-US">
              <a:solidFill>
                <a:prstClr val="black"/>
              </a:solidFill>
              <a:latin typeface="Calibri" panose="020F0502020204030204"/>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eaLnBrk="1" fontAlgn="auto" hangingPunct="1">
              <a:spcBef>
                <a:spcPts val="0"/>
              </a:spcBef>
              <a:spcAft>
                <a:spcPts val="0"/>
              </a:spcAft>
            </a:pPr>
            <a:fld id="{55ECCFAA-F4FB-487C-9F1E-C8836D0C3DC9}" type="slidenum">
              <a:rPr lang="zh-CN" altLang="en-US" smtClean="0">
                <a:solidFill>
                  <a:prstClr val="black"/>
                </a:solidFill>
                <a:latin typeface="Calibri" panose="020F0502020204030204"/>
              </a:rPr>
            </a:fld>
            <a:endParaRPr lang="zh-CN" altLang="en-US">
              <a:solidFill>
                <a:prstClr val="black"/>
              </a:solidFill>
              <a:latin typeface="Calibri" panose="020F050202020403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endParaRPr lang="zh-CN" altLang="zh-CN"/>
          </a:p>
        </p:txBody>
      </p:sp>
      <p:sp>
        <p:nvSpPr>
          <p:cNvPr id="5" name="Footer Placeholder 4"/>
          <p:cNvSpPr>
            <a:spLocks noGrp="1"/>
          </p:cNvSpPr>
          <p:nvPr>
            <p:ph type="ftr" sz="quarter" idx="11"/>
          </p:nvPr>
        </p:nvSpPr>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p:txBody>
          <a:bodyPr/>
          <a:lstStyle>
            <a:lvl1pPr>
              <a:defRPr/>
            </a:lvl1pPr>
          </a:lstStyle>
          <a:p>
            <a:pPr>
              <a:defRPr/>
            </a:pPr>
            <a:fld id="{F9E5E950-5A03-4F87-8D24-3FAA79F9EF92}" type="slidenum">
              <a:rPr lang="zh-CN" altLang="zh-CN"/>
            </a:fld>
            <a:endParaRPr lang="zh-CN"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lvl1pPr>
              <a:defRPr/>
            </a:lvl1pPr>
          </a:lstStyle>
          <a:p>
            <a:pPr>
              <a:defRPr/>
            </a:pPr>
            <a:endParaRPr lang="zh-CN" altLang="zh-CN"/>
          </a:p>
        </p:txBody>
      </p:sp>
      <p:sp>
        <p:nvSpPr>
          <p:cNvPr id="5" name="Footer Placeholder 4"/>
          <p:cNvSpPr>
            <a:spLocks noGrp="1"/>
          </p:cNvSpPr>
          <p:nvPr>
            <p:ph type="ftr" sz="quarter" idx="11"/>
          </p:nvPr>
        </p:nvSpPr>
        <p:spPr/>
        <p:txBody>
          <a:bodyPr/>
          <a:lstStyle>
            <a:lvl1pPr>
              <a:defRPr/>
            </a:lvl1pPr>
          </a:lstStyle>
          <a:p>
            <a:pPr>
              <a:defRPr/>
            </a:pPr>
            <a:endParaRPr lang="zh-CN" altLang="zh-CN"/>
          </a:p>
        </p:txBody>
      </p:sp>
      <p:sp>
        <p:nvSpPr>
          <p:cNvPr id="6" name="Slide Number Placeholder 5"/>
          <p:cNvSpPr>
            <a:spLocks noGrp="1"/>
          </p:cNvSpPr>
          <p:nvPr>
            <p:ph type="sldNum" sz="quarter" idx="12"/>
          </p:nvPr>
        </p:nvSpPr>
        <p:spPr/>
        <p:txBody>
          <a:bodyPr/>
          <a:lstStyle>
            <a:lvl1pPr>
              <a:defRPr/>
            </a:lvl1pPr>
          </a:lstStyle>
          <a:p>
            <a:pPr>
              <a:defRPr/>
            </a:pPr>
            <a:fld id="{1F655391-EA0F-4189-801B-0CF241232E6E}" type="slidenum">
              <a:rPr lang="zh-CN" altLang="zh-CN"/>
            </a:fld>
            <a:endParaRPr lang="zh-CN"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3"/>
          <p:cNvSpPr>
            <a:spLocks noGrp="1"/>
          </p:cNvSpPr>
          <p:nvPr>
            <p:ph type="dt" sz="half" idx="10"/>
          </p:nvPr>
        </p:nvSpPr>
        <p:spPr/>
        <p:txBody>
          <a:bodyPr/>
          <a:lstStyle>
            <a:lvl1pPr>
              <a:defRPr/>
            </a:lvl1pPr>
          </a:lstStyle>
          <a:p>
            <a:pPr>
              <a:defRPr/>
            </a:pPr>
            <a:endParaRPr lang="zh-CN" altLang="zh-CN"/>
          </a:p>
        </p:txBody>
      </p:sp>
      <p:sp>
        <p:nvSpPr>
          <p:cNvPr id="6" name="Footer Placeholder 4"/>
          <p:cNvSpPr>
            <a:spLocks noGrp="1"/>
          </p:cNvSpPr>
          <p:nvPr>
            <p:ph type="ftr" sz="quarter" idx="11"/>
          </p:nvPr>
        </p:nvSpPr>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p:txBody>
          <a:bodyPr/>
          <a:lstStyle>
            <a:lvl1pPr>
              <a:defRPr/>
            </a:lvl1pPr>
          </a:lstStyle>
          <a:p>
            <a:pPr>
              <a:defRPr/>
            </a:pPr>
            <a:fld id="{DE8B046A-B11C-43B4-ABA0-9DF2461868DB}" type="slidenum">
              <a:rPr lang="zh-CN" altLang="zh-CN"/>
            </a:fld>
            <a:endParaRPr lang="zh-CN"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3"/>
          <p:cNvSpPr>
            <a:spLocks noGrp="1"/>
          </p:cNvSpPr>
          <p:nvPr>
            <p:ph type="dt" sz="half" idx="10"/>
          </p:nvPr>
        </p:nvSpPr>
        <p:spPr/>
        <p:txBody>
          <a:bodyPr/>
          <a:lstStyle>
            <a:lvl1pPr>
              <a:defRPr/>
            </a:lvl1pPr>
          </a:lstStyle>
          <a:p>
            <a:pPr>
              <a:defRPr/>
            </a:pPr>
            <a:endParaRPr lang="zh-CN" altLang="zh-CN"/>
          </a:p>
        </p:txBody>
      </p:sp>
      <p:sp>
        <p:nvSpPr>
          <p:cNvPr id="8" name="Footer Placeholder 4"/>
          <p:cNvSpPr>
            <a:spLocks noGrp="1"/>
          </p:cNvSpPr>
          <p:nvPr>
            <p:ph type="ftr" sz="quarter" idx="11"/>
          </p:nvPr>
        </p:nvSpPr>
        <p:spPr/>
        <p:txBody>
          <a:bodyPr/>
          <a:lstStyle>
            <a:lvl1pPr>
              <a:defRPr/>
            </a:lvl1pPr>
          </a:lstStyle>
          <a:p>
            <a:pPr>
              <a:defRPr/>
            </a:pPr>
            <a:endParaRPr lang="zh-CN" altLang="zh-CN"/>
          </a:p>
        </p:txBody>
      </p:sp>
      <p:sp>
        <p:nvSpPr>
          <p:cNvPr id="9" name="Slide Number Placeholder 5"/>
          <p:cNvSpPr>
            <a:spLocks noGrp="1"/>
          </p:cNvSpPr>
          <p:nvPr>
            <p:ph type="sldNum" sz="quarter" idx="12"/>
          </p:nvPr>
        </p:nvSpPr>
        <p:spPr/>
        <p:txBody>
          <a:bodyPr/>
          <a:lstStyle>
            <a:lvl1pPr>
              <a:defRPr/>
            </a:lvl1pPr>
          </a:lstStyle>
          <a:p>
            <a:pPr>
              <a:defRPr/>
            </a:pPr>
            <a:fld id="{B6FC1B3C-6248-4F61-94D2-2F11746B269E}" type="slidenum">
              <a:rPr lang="zh-CN" altLang="zh-CN"/>
            </a:fld>
            <a:endParaRPr lang="zh-CN"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endParaRPr lang="zh-CN" altLang="zh-CN"/>
          </a:p>
        </p:txBody>
      </p:sp>
      <p:sp>
        <p:nvSpPr>
          <p:cNvPr id="4" name="Footer Placeholder 4"/>
          <p:cNvSpPr>
            <a:spLocks noGrp="1"/>
          </p:cNvSpPr>
          <p:nvPr>
            <p:ph type="ftr" sz="quarter" idx="11"/>
          </p:nvPr>
        </p:nvSpPr>
        <p:spPr/>
        <p:txBody>
          <a:bodyPr/>
          <a:lstStyle>
            <a:lvl1pPr>
              <a:defRPr/>
            </a:lvl1pPr>
          </a:lstStyle>
          <a:p>
            <a:pPr>
              <a:defRPr/>
            </a:pPr>
            <a:endParaRPr lang="zh-CN" altLang="zh-CN"/>
          </a:p>
        </p:txBody>
      </p:sp>
      <p:sp>
        <p:nvSpPr>
          <p:cNvPr id="5" name="Slide Number Placeholder 5"/>
          <p:cNvSpPr>
            <a:spLocks noGrp="1"/>
          </p:cNvSpPr>
          <p:nvPr>
            <p:ph type="sldNum" sz="quarter" idx="12"/>
          </p:nvPr>
        </p:nvSpPr>
        <p:spPr/>
        <p:txBody>
          <a:bodyPr/>
          <a:lstStyle>
            <a:lvl1pPr>
              <a:defRPr/>
            </a:lvl1pPr>
          </a:lstStyle>
          <a:p>
            <a:pPr>
              <a:defRPr/>
            </a:pPr>
            <a:fld id="{23BC60A7-83EC-4140-ACEC-8D2862BF207A}" type="slidenum">
              <a:rPr lang="zh-CN" altLang="zh-CN"/>
            </a:fld>
            <a:endParaRPr lang="zh-CN"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zh-CN" altLang="zh-CN"/>
          </a:p>
        </p:txBody>
      </p:sp>
      <p:sp>
        <p:nvSpPr>
          <p:cNvPr id="3" name="Footer Placeholder 4"/>
          <p:cNvSpPr>
            <a:spLocks noGrp="1"/>
          </p:cNvSpPr>
          <p:nvPr>
            <p:ph type="ftr" sz="quarter" idx="11"/>
          </p:nvPr>
        </p:nvSpPr>
        <p:spPr/>
        <p:txBody>
          <a:bodyPr/>
          <a:lstStyle>
            <a:lvl1pPr>
              <a:defRPr/>
            </a:lvl1pPr>
          </a:lstStyle>
          <a:p>
            <a:pPr>
              <a:defRPr/>
            </a:pPr>
            <a:endParaRPr lang="zh-CN" altLang="zh-CN"/>
          </a:p>
        </p:txBody>
      </p:sp>
      <p:sp>
        <p:nvSpPr>
          <p:cNvPr id="4" name="Slide Number Placeholder 5"/>
          <p:cNvSpPr>
            <a:spLocks noGrp="1"/>
          </p:cNvSpPr>
          <p:nvPr>
            <p:ph type="sldNum" sz="quarter" idx="12"/>
          </p:nvPr>
        </p:nvSpPr>
        <p:spPr/>
        <p:txBody>
          <a:bodyPr/>
          <a:lstStyle>
            <a:lvl1pPr>
              <a:defRPr/>
            </a:lvl1pPr>
          </a:lstStyle>
          <a:p>
            <a:pPr>
              <a:defRPr/>
            </a:pPr>
            <a:fld id="{3C94409F-BEA5-403B-8CBF-BC8F610B1241}" type="slidenum">
              <a:rPr lang="zh-CN" altLang="zh-CN"/>
            </a:fld>
            <a:endParaRPr lang="zh-CN"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3"/>
          <p:cNvSpPr>
            <a:spLocks noGrp="1"/>
          </p:cNvSpPr>
          <p:nvPr>
            <p:ph type="dt" sz="half" idx="10"/>
          </p:nvPr>
        </p:nvSpPr>
        <p:spPr/>
        <p:txBody>
          <a:bodyPr/>
          <a:lstStyle>
            <a:lvl1pPr>
              <a:defRPr/>
            </a:lvl1pPr>
          </a:lstStyle>
          <a:p>
            <a:pPr>
              <a:defRPr/>
            </a:pPr>
            <a:endParaRPr lang="zh-CN" altLang="zh-CN"/>
          </a:p>
        </p:txBody>
      </p:sp>
      <p:sp>
        <p:nvSpPr>
          <p:cNvPr id="6" name="Footer Placeholder 4"/>
          <p:cNvSpPr>
            <a:spLocks noGrp="1"/>
          </p:cNvSpPr>
          <p:nvPr>
            <p:ph type="ftr" sz="quarter" idx="11"/>
          </p:nvPr>
        </p:nvSpPr>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p:txBody>
          <a:bodyPr/>
          <a:lstStyle>
            <a:lvl1pPr>
              <a:defRPr/>
            </a:lvl1pPr>
          </a:lstStyle>
          <a:p>
            <a:pPr>
              <a:defRPr/>
            </a:pPr>
            <a:fld id="{E727FCB8-49B1-4CBF-814A-6A3FB5A4224F}" type="slidenum">
              <a:rPr lang="zh-CN" altLang="zh-CN"/>
            </a:fld>
            <a:endParaRPr lang="zh-CN"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3"/>
          <p:cNvSpPr>
            <a:spLocks noGrp="1"/>
          </p:cNvSpPr>
          <p:nvPr>
            <p:ph type="dt" sz="half" idx="10"/>
          </p:nvPr>
        </p:nvSpPr>
        <p:spPr/>
        <p:txBody>
          <a:bodyPr/>
          <a:lstStyle>
            <a:lvl1pPr>
              <a:defRPr/>
            </a:lvl1pPr>
          </a:lstStyle>
          <a:p>
            <a:pPr>
              <a:defRPr/>
            </a:pPr>
            <a:endParaRPr lang="zh-CN" altLang="zh-CN"/>
          </a:p>
        </p:txBody>
      </p:sp>
      <p:sp>
        <p:nvSpPr>
          <p:cNvPr id="6" name="Footer Placeholder 4"/>
          <p:cNvSpPr>
            <a:spLocks noGrp="1"/>
          </p:cNvSpPr>
          <p:nvPr>
            <p:ph type="ftr" sz="quarter" idx="11"/>
          </p:nvPr>
        </p:nvSpPr>
        <p:spPr/>
        <p:txBody>
          <a:bodyPr/>
          <a:lstStyle>
            <a:lvl1pPr>
              <a:defRPr/>
            </a:lvl1pPr>
          </a:lstStyle>
          <a:p>
            <a:pPr>
              <a:defRPr/>
            </a:pPr>
            <a:endParaRPr lang="zh-CN" altLang="zh-CN"/>
          </a:p>
        </p:txBody>
      </p:sp>
      <p:sp>
        <p:nvSpPr>
          <p:cNvPr id="7" name="Slide Number Placeholder 5"/>
          <p:cNvSpPr>
            <a:spLocks noGrp="1"/>
          </p:cNvSpPr>
          <p:nvPr>
            <p:ph type="sldNum" sz="quarter" idx="12"/>
          </p:nvPr>
        </p:nvSpPr>
        <p:spPr/>
        <p:txBody>
          <a:bodyPr/>
          <a:lstStyle>
            <a:lvl1pPr>
              <a:defRPr/>
            </a:lvl1pPr>
          </a:lstStyle>
          <a:p>
            <a:pPr>
              <a:defRPr/>
            </a:pPr>
            <a:fld id="{FED2CFEF-EE6B-43CB-9ECD-CD02389A5231}" type="slidenum">
              <a:rPr lang="zh-CN" altLang="zh-CN"/>
            </a:fld>
            <a:endParaRPr lang="zh-CN"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zh-CN" altLang="zh-C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zh-CN" altLang="zh-CN"/>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AC216241-0DBB-4490-B1B3-F7D57AEA63E9}" type="slidenum">
              <a:rPr lang="zh-CN" altLang="zh-CN"/>
            </a:fld>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9" Type="http://schemas.openxmlformats.org/officeDocument/2006/relationships/notesSlide" Target="../notesSlides/notesSlide3.xml"/><Relationship Id="rId68" Type="http://schemas.openxmlformats.org/officeDocument/2006/relationships/slideLayout" Target="../slideLayouts/slideLayout1.xml"/><Relationship Id="rId67" Type="http://schemas.openxmlformats.org/officeDocument/2006/relationships/image" Target="../media/image12.png"/><Relationship Id="rId66" Type="http://schemas.openxmlformats.org/officeDocument/2006/relationships/tags" Target="../tags/tag63.xml"/><Relationship Id="rId65" Type="http://schemas.openxmlformats.org/officeDocument/2006/relationships/tags" Target="../tags/tag62.xml"/><Relationship Id="rId64" Type="http://schemas.openxmlformats.org/officeDocument/2006/relationships/tags" Target="../tags/tag61.xml"/><Relationship Id="rId63" Type="http://schemas.openxmlformats.org/officeDocument/2006/relationships/tags" Target="../tags/tag60.xml"/><Relationship Id="rId62" Type="http://schemas.openxmlformats.org/officeDocument/2006/relationships/tags" Target="../tags/tag59.xml"/><Relationship Id="rId61" Type="http://schemas.openxmlformats.org/officeDocument/2006/relationships/tags" Target="../tags/tag58.xml"/><Relationship Id="rId60" Type="http://schemas.openxmlformats.org/officeDocument/2006/relationships/tags" Target="../tags/tag57.xml"/><Relationship Id="rId6" Type="http://schemas.openxmlformats.org/officeDocument/2006/relationships/tags" Target="../tags/tag6.xml"/><Relationship Id="rId59" Type="http://schemas.openxmlformats.org/officeDocument/2006/relationships/tags" Target="../tags/tag56.xml"/><Relationship Id="rId58" Type="http://schemas.openxmlformats.org/officeDocument/2006/relationships/tags" Target="../tags/tag55.xml"/><Relationship Id="rId57" Type="http://schemas.openxmlformats.org/officeDocument/2006/relationships/tags" Target="../tags/tag54.xml"/><Relationship Id="rId56" Type="http://schemas.openxmlformats.org/officeDocument/2006/relationships/tags" Target="../tags/tag53.xml"/><Relationship Id="rId55" Type="http://schemas.openxmlformats.org/officeDocument/2006/relationships/tags" Target="../tags/tag52.xml"/><Relationship Id="rId54" Type="http://schemas.openxmlformats.org/officeDocument/2006/relationships/tags" Target="../tags/tag51.xml"/><Relationship Id="rId53" Type="http://schemas.openxmlformats.org/officeDocument/2006/relationships/tags" Target="../tags/tag50.xml"/><Relationship Id="rId52" Type="http://schemas.openxmlformats.org/officeDocument/2006/relationships/tags" Target="../tags/tag49.xml"/><Relationship Id="rId51" Type="http://schemas.openxmlformats.org/officeDocument/2006/relationships/image" Target="../media/image11.png"/><Relationship Id="rId50" Type="http://schemas.openxmlformats.org/officeDocument/2006/relationships/image" Target="../media/image10.png"/><Relationship Id="rId5" Type="http://schemas.openxmlformats.org/officeDocument/2006/relationships/tags" Target="../tags/tag5.xml"/><Relationship Id="rId49" Type="http://schemas.openxmlformats.org/officeDocument/2006/relationships/image" Target="../media/image9.png"/><Relationship Id="rId48" Type="http://schemas.openxmlformats.org/officeDocument/2006/relationships/tags" Target="../tags/tag48.xml"/><Relationship Id="rId47" Type="http://schemas.openxmlformats.org/officeDocument/2006/relationships/tags" Target="../tags/tag47.xml"/><Relationship Id="rId46" Type="http://schemas.openxmlformats.org/officeDocument/2006/relationships/tags" Target="../tags/tag46.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1" Type="http://schemas.openxmlformats.org/officeDocument/2006/relationships/notesSlide" Target="../notesSlides/notesSlide6.xml"/><Relationship Id="rId10" Type="http://schemas.openxmlformats.org/officeDocument/2006/relationships/slideLayout" Target="../slideLayouts/slideLayout1.xml"/><Relationship Id="rId1" Type="http://schemas.openxmlformats.org/officeDocument/2006/relationships/tags" Target="../tags/tag64.xml"/></Relationships>
</file>

<file path=ppt/slides/_rels/slide8.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4" Type="http://schemas.openxmlformats.org/officeDocument/2006/relationships/notesSlide" Target="../notesSlides/notesSlide7.xml"/><Relationship Id="rId13" Type="http://schemas.openxmlformats.org/officeDocument/2006/relationships/slideLayout" Target="../slideLayouts/slideLayout1.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3.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0" y="0"/>
            <a:ext cx="12192000" cy="6858000"/>
            <a:chOff x="-24679" y="0"/>
            <a:chExt cx="12192000" cy="685800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rcRect r="12592" b="12519"/>
            <a:stretch>
              <a:fillRect/>
            </a:stretch>
          </p:blipFill>
          <p:spPr>
            <a:xfrm>
              <a:off x="-24679" y="0"/>
              <a:ext cx="12192000" cy="6857999"/>
            </a:xfrm>
            <a:prstGeom prst="rect">
              <a:avLst/>
            </a:prstGeom>
          </p:spPr>
        </p:pic>
        <p:sp>
          <p:nvSpPr>
            <p:cNvPr id="10" name="矩形 9"/>
            <p:cNvSpPr/>
            <p:nvPr/>
          </p:nvSpPr>
          <p:spPr>
            <a:xfrm>
              <a:off x="-23383" y="10564"/>
              <a:ext cx="11377264" cy="6847436"/>
            </a:xfrm>
            <a:prstGeom prst="rect">
              <a:avLst/>
            </a:prstGeom>
            <a:gradFill>
              <a:gsLst>
                <a:gs pos="0">
                  <a:srgbClr val="443629"/>
                </a:gs>
                <a:gs pos="9000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圆角矩形 10"/>
          <p:cNvSpPr/>
          <p:nvPr/>
        </p:nvSpPr>
        <p:spPr>
          <a:xfrm rot="16200000">
            <a:off x="7932896" y="441236"/>
            <a:ext cx="2520280" cy="5328592"/>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nvGrpSpPr>
          <p:cNvPr id="23" name="组合 22"/>
          <p:cNvGrpSpPr/>
          <p:nvPr/>
        </p:nvGrpSpPr>
        <p:grpSpPr>
          <a:xfrm>
            <a:off x="11065049" y="1773192"/>
            <a:ext cx="469313" cy="720935"/>
            <a:chOff x="4227215" y="1629427"/>
            <a:chExt cx="469313" cy="720935"/>
          </a:xfrm>
        </p:grpSpPr>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1046" y="1629427"/>
              <a:ext cx="415482" cy="720935"/>
            </a:xfrm>
            <a:prstGeom prst="rect">
              <a:avLst/>
            </a:prstGeom>
          </p:spPr>
        </p:pic>
        <p:sp>
          <p:nvSpPr>
            <p:cNvPr id="22" name="文本框 21"/>
            <p:cNvSpPr txBox="1"/>
            <p:nvPr/>
          </p:nvSpPr>
          <p:spPr>
            <a:xfrm>
              <a:off x="4227215" y="1689629"/>
              <a:ext cx="461665" cy="557204"/>
            </a:xfrm>
            <a:prstGeom prst="rect">
              <a:avLst/>
            </a:prstGeom>
            <a:noFill/>
          </p:spPr>
          <p:txBody>
            <a:bodyPr vert="eaVert" wrap="none" rtlCol="0">
              <a:spAutoFit/>
            </a:bodyPr>
            <a:lstStyle/>
            <a:p>
              <a:r>
                <a:rPr lang="zh-CN" altLang="en-US" dirty="0">
                  <a:solidFill>
                    <a:schemeClr val="bg1"/>
                  </a:solidFill>
                  <a:latin typeface="三极春联字体简" pitchFamily="2" charset="-122"/>
                  <a:ea typeface="三极春联字体简" pitchFamily="2" charset="-122"/>
                </a:rPr>
                <a:t>竹编</a:t>
              </a:r>
              <a:endParaRPr lang="zh-CN" altLang="en-US" dirty="0">
                <a:solidFill>
                  <a:schemeClr val="bg1"/>
                </a:solidFill>
                <a:latin typeface="三极春联字体简" pitchFamily="2" charset="-122"/>
                <a:ea typeface="三极春联字体简" pitchFamily="2" charset="-122"/>
              </a:endParaRPr>
            </a:p>
          </p:txBody>
        </p:sp>
      </p:grpSp>
      <p:sp>
        <p:nvSpPr>
          <p:cNvPr id="13" name="文本框 12"/>
          <p:cNvSpPr txBox="1"/>
          <p:nvPr/>
        </p:nvSpPr>
        <p:spPr>
          <a:xfrm>
            <a:off x="10880090" y="3717290"/>
            <a:ext cx="847090" cy="2618740"/>
          </a:xfrm>
          <a:prstGeom prst="rect">
            <a:avLst/>
          </a:prstGeom>
          <a:noFill/>
        </p:spPr>
        <p:txBody>
          <a:bodyPr vert="eaVert" wrap="square" rtlCol="0" anchor="t">
            <a:spAutoFit/>
          </a:bodyPr>
          <a:lstStyle/>
          <a:p>
            <a:pPr>
              <a:lnSpc>
                <a:spcPct val="120000"/>
              </a:lnSpc>
            </a:pPr>
            <a:r>
              <a:rPr lang="zh-CN" altLang="en-US" dirty="0">
                <a:gradFill>
                  <a:gsLst>
                    <a:gs pos="0">
                      <a:schemeClr val="accent4">
                        <a:lumMod val="20000"/>
                        <a:lumOff val="80000"/>
                      </a:schemeClr>
                    </a:gs>
                    <a:gs pos="90000">
                      <a:schemeClr val="accent4">
                        <a:lumMod val="40000"/>
                        <a:lumOff val="60000"/>
                      </a:schemeClr>
                    </a:gs>
                  </a:gsLst>
                  <a:lin ang="0" scaled="0"/>
                </a:gradFill>
                <a:latin typeface="+mn-lt"/>
                <a:cs typeface="+mn-ea"/>
                <a:sym typeface="+mn-lt"/>
              </a:rPr>
              <a:t>横竖交错的自然之美，</a:t>
            </a:r>
            <a:endParaRPr lang="zh-CN" altLang="en-US" sz="1200" dirty="0">
              <a:gradFill>
                <a:gsLst>
                  <a:gs pos="0">
                    <a:schemeClr val="accent4">
                      <a:lumMod val="20000"/>
                      <a:lumOff val="80000"/>
                    </a:schemeClr>
                  </a:gs>
                  <a:gs pos="90000">
                    <a:schemeClr val="accent4">
                      <a:lumMod val="40000"/>
                      <a:lumOff val="60000"/>
                    </a:schemeClr>
                  </a:gs>
                </a:gsLst>
                <a:lin ang="0" scaled="0"/>
              </a:gradFill>
              <a:cs typeface="+mn-ea"/>
              <a:sym typeface="+mn-lt"/>
            </a:endParaRPr>
          </a:p>
          <a:p>
            <a:pPr>
              <a:lnSpc>
                <a:spcPct val="120000"/>
              </a:lnSpc>
            </a:pPr>
            <a:r>
              <a:rPr lang="zh-CN" altLang="en-US" dirty="0">
                <a:gradFill>
                  <a:gsLst>
                    <a:gs pos="0">
                      <a:schemeClr val="accent4">
                        <a:lumMod val="20000"/>
                        <a:lumOff val="80000"/>
                      </a:schemeClr>
                    </a:gs>
                    <a:gs pos="90000">
                      <a:schemeClr val="accent4">
                        <a:lumMod val="40000"/>
                        <a:lumOff val="60000"/>
                      </a:schemeClr>
                    </a:gs>
                  </a:gsLst>
                  <a:lin ang="0" scaled="0"/>
                </a:gradFill>
                <a:latin typeface="+mn-lt"/>
                <a:cs typeface="+mn-ea"/>
                <a:sym typeface="+mn-lt"/>
              </a:rPr>
              <a:t>指尖上的优雅神技</a:t>
            </a:r>
            <a:endParaRPr lang="zh-CN" altLang="en-US" dirty="0">
              <a:gradFill>
                <a:gsLst>
                  <a:gs pos="0">
                    <a:schemeClr val="accent4">
                      <a:lumMod val="20000"/>
                      <a:lumOff val="80000"/>
                    </a:schemeClr>
                  </a:gs>
                  <a:gs pos="90000">
                    <a:schemeClr val="accent4">
                      <a:lumMod val="40000"/>
                      <a:lumOff val="60000"/>
                    </a:schemeClr>
                  </a:gs>
                </a:gsLst>
                <a:lin ang="0" scaled="0"/>
              </a:gradFill>
              <a:latin typeface="+mn-lt"/>
              <a:cs typeface="+mn-ea"/>
              <a:sym typeface="+mn-lt"/>
            </a:endParaRPr>
          </a:p>
        </p:txBody>
      </p:sp>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727" y="-27384"/>
            <a:ext cx="9071992" cy="6858000"/>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rcRect l="71089" t="22633" r="7877" b="28157"/>
          <a:stretch>
            <a:fillRect/>
          </a:stretch>
        </p:blipFill>
        <p:spPr>
          <a:xfrm>
            <a:off x="10516310" y="144817"/>
            <a:ext cx="1439500" cy="2245200"/>
          </a:xfrm>
          <a:prstGeom prst="rect">
            <a:avLst/>
          </a:prstGeom>
        </p:spPr>
      </p:pic>
      <p:sp>
        <p:nvSpPr>
          <p:cNvPr id="4" name="文本框 3"/>
          <p:cNvSpPr txBox="1"/>
          <p:nvPr/>
        </p:nvSpPr>
        <p:spPr>
          <a:xfrm>
            <a:off x="6888480" y="2598420"/>
            <a:ext cx="4554220" cy="1014730"/>
          </a:xfrm>
          <a:prstGeom prst="rect">
            <a:avLst/>
          </a:prstGeom>
          <a:noFill/>
        </p:spPr>
        <p:txBody>
          <a:bodyPr wrap="square" rtlCol="0">
            <a:spAutoFit/>
          </a:bodyPr>
          <a:p>
            <a:pPr algn="ctr"/>
            <a:r>
              <a:rPr lang="en-US" altLang="zh-CN" sz="6000">
                <a:latin typeface="华文行楷" panose="02010800040101010101" charset="-122"/>
                <a:ea typeface="华文行楷" panose="02010800040101010101" charset="-122"/>
              </a:rPr>
              <a:t>Bamboo Weaving</a:t>
            </a:r>
            <a:endParaRPr lang="en-US" altLang="zh-CN" sz="6000">
              <a:latin typeface="华文行楷" panose="02010800040101010101" charset="-122"/>
              <a:ea typeface="华文行楷"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623570" y="1052195"/>
            <a:ext cx="2654935" cy="581025"/>
          </a:xfrm>
          <a:prstGeom prst="roundRect">
            <a:avLst>
              <a:gd name="adj" fmla="val 50000"/>
            </a:avLst>
          </a:prstGeom>
          <a:gradFill>
            <a:gsLst>
              <a:gs pos="100000">
                <a:schemeClr val="accent1"/>
              </a:gs>
              <a:gs pos="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buClrTx/>
              <a:buSzTx/>
              <a:buFontTx/>
              <a:buNone/>
            </a:pPr>
            <a:r>
              <a:rPr lang="en-US" altLang="zh-CN" sz="2000" b="1" dirty="0">
                <a:solidFill>
                  <a:schemeClr val="bg1"/>
                </a:solidFill>
                <a:latin typeface="方正舒体" panose="02010601030101010101" charset="-122"/>
                <a:ea typeface="方正舒体" panose="02010601030101010101" charset="-122"/>
                <a:cs typeface="+mn-ea"/>
                <a:sym typeface="+mn-lt"/>
              </a:rPr>
              <a:t>Reference Source</a:t>
            </a:r>
            <a:endParaRPr lang="en-US" altLang="zh-CN" sz="2000" b="1" dirty="0">
              <a:solidFill>
                <a:schemeClr val="bg1"/>
              </a:solidFill>
              <a:latin typeface="方正舒体" panose="02010601030101010101" charset="-122"/>
              <a:ea typeface="方正舒体" panose="02010601030101010101" charset="-122"/>
              <a:cs typeface="+mn-ea"/>
              <a:sym typeface="+mn-lt"/>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l="67325" t="53150"/>
          <a:stretch>
            <a:fillRect/>
          </a:stretch>
        </p:blipFill>
        <p:spPr>
          <a:xfrm>
            <a:off x="4944028" y="476151"/>
            <a:ext cx="5695047" cy="6124206"/>
          </a:xfrm>
          <a:prstGeom prst="rect">
            <a:avLst/>
          </a:prstGeom>
        </p:spPr>
      </p:pic>
      <p:sp>
        <p:nvSpPr>
          <p:cNvPr id="3" name="文本框 2"/>
          <p:cNvSpPr txBox="1"/>
          <p:nvPr/>
        </p:nvSpPr>
        <p:spPr>
          <a:xfrm>
            <a:off x="619125" y="1808480"/>
            <a:ext cx="2956560" cy="645160"/>
          </a:xfrm>
          <a:prstGeom prst="rect">
            <a:avLst/>
          </a:prstGeom>
          <a:noFill/>
        </p:spPr>
        <p:txBody>
          <a:bodyPr wrap="square" rtlCol="0">
            <a:spAutoFit/>
          </a:bodyPr>
          <a:p>
            <a:r>
              <a:rPr lang="en-US" altLang="zh-CN"/>
              <a:t>Red Book</a:t>
            </a:r>
            <a:endParaRPr lang="en-US" altLang="zh-CN"/>
          </a:p>
          <a:p>
            <a:r>
              <a:rPr lang="en-US" altLang="zh-CN"/>
              <a:t>Doubao</a:t>
            </a:r>
            <a:endParaRPr lang="en-US" altLang="zh-CN"/>
          </a:p>
        </p:txBody>
      </p:sp>
      <p:sp>
        <p:nvSpPr>
          <p:cNvPr id="5" name="文本框 4"/>
          <p:cNvSpPr txBox="1"/>
          <p:nvPr/>
        </p:nvSpPr>
        <p:spPr>
          <a:xfrm>
            <a:off x="911860" y="3644815"/>
            <a:ext cx="4064000" cy="1445260"/>
          </a:xfrm>
          <a:prstGeom prst="rect">
            <a:avLst/>
          </a:prstGeom>
        </p:spPr>
        <p:txBody>
          <a:bodyPr>
            <a:spAutoFit/>
            <a:extLst>
              <a:ext uri="{4A0BC546-FE56-4ADE-93B0-CB8AF2F6F144}">
                <wpsdc:textFrameExt xmlns:wpsdc="http://www.wps.cn/officeDocument/2022/drawingmlCustomData" type="text"/>
              </a:ext>
            </a:extLst>
          </a:bodyPr>
          <a:p>
            <a:pPr algn="l"/>
            <a:r>
              <a:rPr lang="en-US" altLang="zh-CN" sz="8800">
                <a:latin typeface="Arial" panose="020B0604020202020204" pitchFamily="34" charset="0"/>
                <a:ea typeface="微软雅黑" panose="020B0503020204020204" pitchFamily="34" charset="-122"/>
              </a:rPr>
              <a:t>Thanks</a:t>
            </a:r>
            <a:endParaRPr lang="en-US" altLang="zh-CN" sz="880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51180" y="476250"/>
            <a:ext cx="4508500" cy="6012180"/>
          </a:xfrm>
          <a:prstGeom prst="rect">
            <a:avLst/>
          </a:prstGeom>
        </p:spPr>
      </p:pic>
      <p:pic>
        <p:nvPicPr>
          <p:cNvPr id="5" name="图片 4"/>
          <p:cNvPicPr>
            <a:picLocks noChangeAspect="1"/>
          </p:cNvPicPr>
          <p:nvPr/>
        </p:nvPicPr>
        <p:blipFill>
          <a:blip r:embed="rId2"/>
          <a:stretch>
            <a:fillRect/>
          </a:stretch>
        </p:blipFill>
        <p:spPr>
          <a:xfrm>
            <a:off x="6383655" y="260350"/>
            <a:ext cx="4772660" cy="3192145"/>
          </a:xfrm>
          <a:prstGeom prst="rect">
            <a:avLst/>
          </a:prstGeom>
        </p:spPr>
      </p:pic>
      <p:pic>
        <p:nvPicPr>
          <p:cNvPr id="6" name="图片 5"/>
          <p:cNvPicPr>
            <a:picLocks noChangeAspect="1"/>
          </p:cNvPicPr>
          <p:nvPr/>
        </p:nvPicPr>
        <p:blipFill>
          <a:blip r:embed="rId3"/>
          <a:stretch>
            <a:fillRect/>
          </a:stretch>
        </p:blipFill>
        <p:spPr>
          <a:xfrm>
            <a:off x="6383020" y="3572510"/>
            <a:ext cx="4773295" cy="3054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文本框 4"/>
          <p:cNvSpPr txBox="1">
            <a:spLocks noChangeArrowheads="1"/>
          </p:cNvSpPr>
          <p:nvPr/>
        </p:nvSpPr>
        <p:spPr bwMode="auto">
          <a:xfrm>
            <a:off x="1343660" y="1412875"/>
            <a:ext cx="9533890" cy="214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20000"/>
              </a:lnSpc>
              <a:spcBef>
                <a:spcPct val="0"/>
              </a:spcBef>
              <a:buFontTx/>
              <a:buNone/>
            </a:pPr>
            <a:r>
              <a:rPr lang="en-US" altLang="zh-CN" sz="1800" dirty="0">
                <a:solidFill>
                  <a:schemeClr val="tx1">
                    <a:lumMod val="85000"/>
                    <a:lumOff val="15000"/>
                  </a:schemeClr>
                </a:solidFill>
                <a:latin typeface="黑体" panose="02010609060101010101" charset="-122"/>
                <a:ea typeface="黑体" panose="02010609060101010101" charset="-122"/>
                <a:cs typeface="+mn-ea"/>
                <a:sym typeface="+mn-lt"/>
              </a:rPr>
              <a:t>    </a:t>
            </a:r>
            <a:r>
              <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rPr>
              <a:t>Bamboo weaving is a craft using bamboo as raw material and is created through techniques such as weaving and knotting. It was listed as a Chinese Intangible Cultural Heritage in 2008. The bamboo weaving process primarily involves steps like slicing, scraping, polishing, and splitting bamboo into strips of varying thicknesses. These strips are then woven into various household items, utensils, and tools.</a:t>
            </a:r>
            <a:endPar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endParaRPr>
          </a:p>
        </p:txBody>
      </p:sp>
      <p:sp>
        <p:nvSpPr>
          <p:cNvPr id="3" name="矩形: 圆角 2"/>
          <p:cNvSpPr/>
          <p:nvPr/>
        </p:nvSpPr>
        <p:spPr>
          <a:xfrm>
            <a:off x="4871720" y="621030"/>
            <a:ext cx="2744470" cy="581025"/>
          </a:xfrm>
          <a:prstGeom prst="roundRect">
            <a:avLst>
              <a:gd name="adj" fmla="val 50000"/>
            </a:avLst>
          </a:prstGeom>
          <a:gradFill>
            <a:gsLst>
              <a:gs pos="100000">
                <a:schemeClr val="accent1"/>
              </a:gs>
              <a:gs pos="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buFontTx/>
              <a:buNone/>
            </a:pPr>
            <a:r>
              <a:rPr lang="en-US" altLang="zh-CN" sz="2000" b="1" dirty="0">
                <a:solidFill>
                  <a:schemeClr val="bg1"/>
                </a:solidFill>
                <a:latin typeface="方正舒体" panose="02010601030101010101" charset="-122"/>
                <a:ea typeface="方正舒体" panose="02010601030101010101" charset="-122"/>
                <a:cs typeface="+mn-ea"/>
                <a:sym typeface="+mn-lt"/>
              </a:rPr>
              <a:t>Brief Introduction</a:t>
            </a:r>
            <a:endParaRPr lang="en-US" altLang="zh-CN" sz="2000" b="1" dirty="0">
              <a:solidFill>
                <a:schemeClr val="bg1"/>
              </a:solidFill>
              <a:latin typeface="方正舒体" panose="02010601030101010101" charset="-122"/>
              <a:ea typeface="方正舒体" panose="02010601030101010101" charset="-122"/>
              <a:cs typeface="+mn-ea"/>
              <a:sym typeface="+mn-lt"/>
            </a:endParaRPr>
          </a:p>
        </p:txBody>
      </p:sp>
      <p:sp>
        <p:nvSpPr>
          <p:cNvPr id="2" name="任意多边形: 形状 3"/>
          <p:cNvSpPr/>
          <p:nvPr/>
        </p:nvSpPr>
        <p:spPr>
          <a:xfrm flipH="1">
            <a:off x="1199216" y="3501529"/>
            <a:ext cx="9972641" cy="2952300"/>
          </a:xfrm>
          <a:custGeom>
            <a:avLst/>
            <a:gdLst>
              <a:gd name="connsiteX0" fmla="*/ 691138 w 5550671"/>
              <a:gd name="connsiteY0" fmla="*/ 413853 h 3647069"/>
              <a:gd name="connsiteX1" fmla="*/ 610962 w 5550671"/>
              <a:gd name="connsiteY1" fmla="*/ 431149 h 3647069"/>
              <a:gd name="connsiteX2" fmla="*/ 767608 w 5550671"/>
              <a:gd name="connsiteY2" fmla="*/ 423242 h 3647069"/>
              <a:gd name="connsiteX3" fmla="*/ 691138 w 5550671"/>
              <a:gd name="connsiteY3" fmla="*/ 413853 h 3647069"/>
              <a:gd name="connsiteX4" fmla="*/ 450856 w 5550671"/>
              <a:gd name="connsiteY4" fmla="*/ 0 h 3647069"/>
              <a:gd name="connsiteX5" fmla="*/ 581807 w 5550671"/>
              <a:gd name="connsiteY5" fmla="*/ 0 h 3647069"/>
              <a:gd name="connsiteX6" fmla="*/ 582301 w 5550671"/>
              <a:gd name="connsiteY6" fmla="*/ 4695 h 3647069"/>
              <a:gd name="connsiteX7" fmla="*/ 530168 w 5550671"/>
              <a:gd name="connsiteY7" fmla="*/ 19519 h 3647069"/>
              <a:gd name="connsiteX8" fmla="*/ 471364 w 5550671"/>
              <a:gd name="connsiteY8" fmla="*/ 61275 h 3647069"/>
              <a:gd name="connsiteX9" fmla="*/ 594655 w 5550671"/>
              <a:gd name="connsiteY9" fmla="*/ 50157 h 3647069"/>
              <a:gd name="connsiteX10" fmla="*/ 681626 w 5550671"/>
              <a:gd name="connsiteY10" fmla="*/ 40768 h 3647069"/>
              <a:gd name="connsiteX11" fmla="*/ 684591 w 5550671"/>
              <a:gd name="connsiteY11" fmla="*/ 40768 h 3647069"/>
              <a:gd name="connsiteX12" fmla="*/ 903995 w 5550671"/>
              <a:gd name="connsiteY12" fmla="*/ 40274 h 3647069"/>
              <a:gd name="connsiteX13" fmla="*/ 984294 w 5550671"/>
              <a:gd name="connsiteY13" fmla="*/ 44968 h 3647069"/>
              <a:gd name="connsiteX14" fmla="*/ 442456 w 5550671"/>
              <a:gd name="connsiteY14" fmla="*/ 113902 h 3647069"/>
              <a:gd name="connsiteX15" fmla="*/ 555617 w 5550671"/>
              <a:gd name="connsiteY15" fmla="*/ 102043 h 3647069"/>
              <a:gd name="connsiteX16" fmla="*/ 615657 w 5550671"/>
              <a:gd name="connsiteY16" fmla="*/ 100313 h 3647069"/>
              <a:gd name="connsiteX17" fmla="*/ 848403 w 5550671"/>
              <a:gd name="connsiteY17" fmla="*/ 99078 h 3647069"/>
              <a:gd name="connsiteX18" fmla="*/ 883240 w 5550671"/>
              <a:gd name="connsiteY18" fmla="*/ 113161 h 3647069"/>
              <a:gd name="connsiteX19" fmla="*/ 900289 w 5550671"/>
              <a:gd name="connsiteY19" fmla="*/ 110196 h 3647069"/>
              <a:gd name="connsiteX20" fmla="*/ 1105856 w 5550671"/>
              <a:gd name="connsiteY20" fmla="*/ 93642 h 3647069"/>
              <a:gd name="connsiteX21" fmla="*/ 1127846 w 5550671"/>
              <a:gd name="connsiteY21" fmla="*/ 63993 h 3647069"/>
              <a:gd name="connsiteX22" fmla="*/ 1132540 w 5550671"/>
              <a:gd name="connsiteY22" fmla="*/ 21002 h 3647069"/>
              <a:gd name="connsiteX23" fmla="*/ 1171579 w 5550671"/>
              <a:gd name="connsiteY23" fmla="*/ 30143 h 3647069"/>
              <a:gd name="connsiteX24" fmla="*/ 1189121 w 5550671"/>
              <a:gd name="connsiteY24" fmla="*/ 47933 h 3647069"/>
              <a:gd name="connsiteX25" fmla="*/ 1240760 w 5550671"/>
              <a:gd name="connsiteY25" fmla="*/ 84994 h 3647069"/>
              <a:gd name="connsiteX26" fmla="*/ 1275351 w 5550671"/>
              <a:gd name="connsiteY26" fmla="*/ 81783 h 3647069"/>
              <a:gd name="connsiteX27" fmla="*/ 1436939 w 5550671"/>
              <a:gd name="connsiteY27" fmla="*/ 69676 h 3647069"/>
              <a:gd name="connsiteX28" fmla="*/ 1508591 w 5550671"/>
              <a:gd name="connsiteY28" fmla="*/ 73876 h 3647069"/>
              <a:gd name="connsiteX29" fmla="*/ 1559736 w 5550671"/>
              <a:gd name="connsiteY29" fmla="*/ 74123 h 3647069"/>
              <a:gd name="connsiteX30" fmla="*/ 1542687 w 5550671"/>
              <a:gd name="connsiteY30" fmla="*/ 31379 h 3647069"/>
              <a:gd name="connsiteX31" fmla="*/ 1496237 w 5550671"/>
              <a:gd name="connsiteY31" fmla="*/ 33850 h 3647069"/>
              <a:gd name="connsiteX32" fmla="*/ 1558500 w 5550671"/>
              <a:gd name="connsiteY32" fmla="*/ 22237 h 3647069"/>
              <a:gd name="connsiteX33" fmla="*/ 1579501 w 5550671"/>
              <a:gd name="connsiteY33" fmla="*/ 5436 h 3647069"/>
              <a:gd name="connsiteX34" fmla="*/ 1596303 w 5550671"/>
              <a:gd name="connsiteY34" fmla="*/ 14825 h 3647069"/>
              <a:gd name="connsiteX35" fmla="*/ 1613845 w 5550671"/>
              <a:gd name="connsiteY35" fmla="*/ 32367 h 3647069"/>
              <a:gd name="connsiteX36" fmla="*/ 1570854 w 5550671"/>
              <a:gd name="connsiteY36" fmla="*/ 35826 h 3647069"/>
              <a:gd name="connsiteX37" fmla="*/ 1577031 w 5550671"/>
              <a:gd name="connsiteY37" fmla="*/ 67699 h 3647069"/>
              <a:gd name="connsiteX38" fmla="*/ 1592844 w 5550671"/>
              <a:gd name="connsiteY38" fmla="*/ 71652 h 3647069"/>
              <a:gd name="connsiteX39" fmla="*/ 1635341 w 5550671"/>
              <a:gd name="connsiteY39" fmla="*/ 73876 h 3647069"/>
              <a:gd name="connsiteX40" fmla="*/ 1643741 w 5550671"/>
              <a:gd name="connsiteY40" fmla="*/ 75853 h 3647069"/>
              <a:gd name="connsiteX41" fmla="*/ 1732195 w 5550671"/>
              <a:gd name="connsiteY41" fmla="*/ 76347 h 3647069"/>
              <a:gd name="connsiteX42" fmla="*/ 1837202 w 5550671"/>
              <a:gd name="connsiteY42" fmla="*/ 80547 h 3647069"/>
              <a:gd name="connsiteX43" fmla="*/ 1876981 w 5550671"/>
              <a:gd name="connsiteY43" fmla="*/ 76594 h 3647069"/>
              <a:gd name="connsiteX44" fmla="*/ 1966423 w 5550671"/>
              <a:gd name="connsiteY44" fmla="*/ 84006 h 3647069"/>
              <a:gd name="connsiteX45" fmla="*/ 1974824 w 5550671"/>
              <a:gd name="connsiteY45" fmla="*/ 86724 h 3647069"/>
              <a:gd name="connsiteX46" fmla="*/ 2120599 w 5550671"/>
              <a:gd name="connsiteY46" fmla="*/ 99572 h 3647069"/>
              <a:gd name="connsiteX47" fmla="*/ 2329378 w 5550671"/>
              <a:gd name="connsiteY47" fmla="*/ 110443 h 3647069"/>
              <a:gd name="connsiteX48" fmla="*/ 2437351 w 5550671"/>
              <a:gd name="connsiteY48" fmla="*/ 123044 h 3647069"/>
              <a:gd name="connsiteX49" fmla="*/ 2514192 w 5550671"/>
              <a:gd name="connsiteY49" fmla="*/ 125021 h 3647069"/>
              <a:gd name="connsiteX50" fmla="*/ 2545076 w 5550671"/>
              <a:gd name="connsiteY50" fmla="*/ 131692 h 3647069"/>
              <a:gd name="connsiteX51" fmla="*/ 2558912 w 5550671"/>
              <a:gd name="connsiteY51" fmla="*/ 133915 h 3647069"/>
              <a:gd name="connsiteX52" fmla="*/ 2648354 w 5550671"/>
              <a:gd name="connsiteY52" fmla="*/ 131939 h 3647069"/>
              <a:gd name="connsiteX53" fmla="*/ 2752373 w 5550671"/>
              <a:gd name="connsiteY53" fmla="*/ 132927 h 3647069"/>
              <a:gd name="connsiteX54" fmla="*/ 2783258 w 5550671"/>
              <a:gd name="connsiteY54" fmla="*/ 118597 h 3647069"/>
              <a:gd name="connsiteX55" fmla="*/ 2811671 w 5550671"/>
              <a:gd name="connsiteY55" fmla="*/ 140092 h 3647069"/>
              <a:gd name="connsiteX56" fmla="*/ 2820319 w 5550671"/>
              <a:gd name="connsiteY56" fmla="*/ 134410 h 3647069"/>
              <a:gd name="connsiteX57" fmla="*/ 2830202 w 5550671"/>
              <a:gd name="connsiteY57" fmla="*/ 123538 h 3647069"/>
              <a:gd name="connsiteX58" fmla="*/ 2836379 w 5550671"/>
              <a:gd name="connsiteY58" fmla="*/ 142810 h 3647069"/>
              <a:gd name="connsiteX59" fmla="*/ 3007603 w 5550671"/>
              <a:gd name="connsiteY59" fmla="*/ 135892 h 3647069"/>
              <a:gd name="connsiteX60" fmla="*/ 3271974 w 5550671"/>
              <a:gd name="connsiteY60" fmla="*/ 129221 h 3647069"/>
              <a:gd name="connsiteX61" fmla="*/ 3366111 w 5550671"/>
              <a:gd name="connsiteY61" fmla="*/ 130704 h 3647069"/>
              <a:gd name="connsiteX62" fmla="*/ 3385630 w 5550671"/>
              <a:gd name="connsiteY62" fmla="*/ 144787 h 3647069"/>
              <a:gd name="connsiteX63" fmla="*/ 3350298 w 5550671"/>
              <a:gd name="connsiteY63" fmla="*/ 168753 h 3647069"/>
              <a:gd name="connsiteX64" fmla="*/ 3414290 w 5550671"/>
              <a:gd name="connsiteY64" fmla="*/ 159611 h 3647069"/>
              <a:gd name="connsiteX65" fmla="*/ 3415032 w 5550671"/>
              <a:gd name="connsiteY65" fmla="*/ 157388 h 3647069"/>
              <a:gd name="connsiteX66" fmla="*/ 3708064 w 5550671"/>
              <a:gd name="connsiteY66" fmla="*/ 152941 h 3647069"/>
              <a:gd name="connsiteX67" fmla="*/ 3744632 w 5550671"/>
              <a:gd name="connsiteY67" fmla="*/ 149481 h 3647069"/>
              <a:gd name="connsiteX68" fmla="*/ 3790588 w 5550671"/>
              <a:gd name="connsiteY68" fmla="*/ 151952 h 3647069"/>
              <a:gd name="connsiteX69" fmla="*/ 3867429 w 5550671"/>
              <a:gd name="connsiteY69" fmla="*/ 164553 h 3647069"/>
              <a:gd name="connsiteX70" fmla="*/ 3899549 w 5550671"/>
              <a:gd name="connsiteY70" fmla="*/ 155164 h 3647069"/>
              <a:gd name="connsiteX71" fmla="*/ 3909679 w 5550671"/>
              <a:gd name="connsiteY71" fmla="*/ 152446 h 3647069"/>
              <a:gd name="connsiteX72" fmla="*/ 3939328 w 5550671"/>
              <a:gd name="connsiteY72" fmla="*/ 161094 h 3647069"/>
              <a:gd name="connsiteX73" fmla="*/ 3974907 w 5550671"/>
              <a:gd name="connsiteY73" fmla="*/ 164553 h 3647069"/>
              <a:gd name="connsiteX74" fmla="*/ 4010239 w 5550671"/>
              <a:gd name="connsiteY74" fmla="*/ 168259 h 3647069"/>
              <a:gd name="connsiteX75" fmla="*/ 4038653 w 5550671"/>
              <a:gd name="connsiteY75" fmla="*/ 150717 h 3647069"/>
              <a:gd name="connsiteX76" fmla="*/ 4121176 w 5550671"/>
              <a:gd name="connsiteY76" fmla="*/ 156399 h 3647069"/>
              <a:gd name="connsiteX77" fmla="*/ 4221490 w 5550671"/>
              <a:gd name="connsiteY77" fmla="*/ 157635 h 3647069"/>
              <a:gd name="connsiteX78" fmla="*/ 4277329 w 5550671"/>
              <a:gd name="connsiteY78" fmla="*/ 172706 h 3647069"/>
              <a:gd name="connsiteX79" fmla="*/ 4279058 w 5550671"/>
              <a:gd name="connsiteY79" fmla="*/ 162824 h 3647069"/>
              <a:gd name="connsiteX80" fmla="*/ 4246691 w 5550671"/>
              <a:gd name="connsiteY80" fmla="*/ 162824 h 3647069"/>
              <a:gd name="connsiteX81" fmla="*/ 4386042 w 5550671"/>
              <a:gd name="connsiteY81" fmla="*/ 143304 h 3647069"/>
              <a:gd name="connsiteX82" fmla="*/ 4536017 w 5550671"/>
              <a:gd name="connsiteY82" fmla="*/ 157882 h 3647069"/>
              <a:gd name="connsiteX83" fmla="*/ 4536017 w 5550671"/>
              <a:gd name="connsiteY83" fmla="*/ 153682 h 3647069"/>
              <a:gd name="connsiteX84" fmla="*/ 4560725 w 5550671"/>
              <a:gd name="connsiteY84" fmla="*/ 154176 h 3647069"/>
              <a:gd name="connsiteX85" fmla="*/ 4582221 w 5550671"/>
              <a:gd name="connsiteY85" fmla="*/ 169248 h 3647069"/>
              <a:gd name="connsiteX86" fmla="*/ 4590621 w 5550671"/>
              <a:gd name="connsiteY86" fmla="*/ 186790 h 3647069"/>
              <a:gd name="connsiteX87" fmla="*/ 4618047 w 5550671"/>
              <a:gd name="connsiteY87" fmla="*/ 183084 h 3647069"/>
              <a:gd name="connsiteX88" fmla="*/ 4622989 w 5550671"/>
              <a:gd name="connsiteY88" fmla="*/ 195438 h 3647069"/>
              <a:gd name="connsiteX89" fmla="*/ 4705759 w 5550671"/>
              <a:gd name="connsiteY89" fmla="*/ 195438 h 3647069"/>
              <a:gd name="connsiteX90" fmla="*/ 4710947 w 5550671"/>
              <a:gd name="connsiteY90" fmla="*/ 154917 h 3647069"/>
              <a:gd name="connsiteX91" fmla="*/ 4780623 w 5550671"/>
              <a:gd name="connsiteY91" fmla="*/ 158129 h 3647069"/>
              <a:gd name="connsiteX92" fmla="*/ 4793224 w 5550671"/>
              <a:gd name="connsiteY92" fmla="*/ 157141 h 3647069"/>
              <a:gd name="connsiteX93" fmla="*/ 4832509 w 5550671"/>
              <a:gd name="connsiteY93" fmla="*/ 148493 h 3647069"/>
              <a:gd name="connsiteX94" fmla="*/ 4871053 w 5550671"/>
              <a:gd name="connsiteY94" fmla="*/ 138610 h 3647069"/>
              <a:gd name="connsiteX95" fmla="*/ 4880936 w 5550671"/>
              <a:gd name="connsiteY95" fmla="*/ 169001 h 3647069"/>
              <a:gd name="connsiteX96" fmla="*/ 4891313 w 5550671"/>
              <a:gd name="connsiteY96" fmla="*/ 152446 h 3647069"/>
              <a:gd name="connsiteX97" fmla="*/ 4937516 w 5550671"/>
              <a:gd name="connsiteY97" fmla="*/ 176907 h 3647069"/>
              <a:gd name="connsiteX98" fmla="*/ 4984955 w 5550671"/>
              <a:gd name="connsiteY98" fmla="*/ 174930 h 3647069"/>
              <a:gd name="connsiteX99" fmla="*/ 5097375 w 5550671"/>
              <a:gd name="connsiteY99" fmla="*/ 169001 h 3647069"/>
              <a:gd name="connsiteX100" fmla="*/ 5218196 w 5550671"/>
              <a:gd name="connsiteY100" fmla="*/ 157882 h 3647069"/>
              <a:gd name="connsiteX101" fmla="*/ 5255998 w 5550671"/>
              <a:gd name="connsiteY101" fmla="*/ 196673 h 3647069"/>
              <a:gd name="connsiteX102" fmla="*/ 5172239 w 5550671"/>
              <a:gd name="connsiteY102" fmla="*/ 225581 h 3647069"/>
              <a:gd name="connsiteX103" fmla="*/ 5240433 w 5550671"/>
              <a:gd name="connsiteY103" fmla="*/ 217427 h 3647069"/>
              <a:gd name="connsiteX104" fmla="*/ 5268599 w 5550671"/>
              <a:gd name="connsiteY104" fmla="*/ 216439 h 3647069"/>
              <a:gd name="connsiteX105" fmla="*/ 5343710 w 5550671"/>
              <a:gd name="connsiteY105" fmla="*/ 232252 h 3647069"/>
              <a:gd name="connsiteX106" fmla="*/ 5318261 w 5550671"/>
              <a:gd name="connsiteY106" fmla="*/ 274255 h 3647069"/>
              <a:gd name="connsiteX107" fmla="*/ 5496651 w 5550671"/>
              <a:gd name="connsiteY107" fmla="*/ 274255 h 3647069"/>
              <a:gd name="connsiteX108" fmla="*/ 5470707 w 5550671"/>
              <a:gd name="connsiteY108" fmla="*/ 293774 h 3647069"/>
              <a:gd name="connsiteX109" fmla="*/ 5502827 w 5550671"/>
              <a:gd name="connsiteY109" fmla="*/ 333553 h 3647069"/>
              <a:gd name="connsiteX110" fmla="*/ 5421539 w 5550671"/>
              <a:gd name="connsiteY110" fmla="*/ 381239 h 3647069"/>
              <a:gd name="connsiteX111" fmla="*/ 5433646 w 5550671"/>
              <a:gd name="connsiteY111" fmla="*/ 395817 h 3647069"/>
              <a:gd name="connsiteX112" fmla="*/ 5449706 w 5550671"/>
              <a:gd name="connsiteY112" fmla="*/ 408417 h 3647069"/>
              <a:gd name="connsiteX113" fmla="*/ 5426234 w 5550671"/>
              <a:gd name="connsiteY113" fmla="*/ 419783 h 3647069"/>
              <a:gd name="connsiteX114" fmla="*/ 5391890 w 5550671"/>
              <a:gd name="connsiteY114" fmla="*/ 415336 h 3647069"/>
              <a:gd name="connsiteX115" fmla="*/ 5390902 w 5550671"/>
              <a:gd name="connsiteY115" fmla="*/ 424231 h 3647069"/>
              <a:gd name="connsiteX116" fmla="*/ 5428457 w 5550671"/>
              <a:gd name="connsiteY116" fmla="*/ 425960 h 3647069"/>
              <a:gd name="connsiteX117" fmla="*/ 5381760 w 5550671"/>
              <a:gd name="connsiteY117" fmla="*/ 479082 h 3647069"/>
              <a:gd name="connsiteX118" fmla="*/ 5329626 w 5550671"/>
              <a:gd name="connsiteY118" fmla="*/ 487482 h 3647069"/>
              <a:gd name="connsiteX119" fmla="*/ 5403256 w 5550671"/>
              <a:gd name="connsiteY119" fmla="*/ 496624 h 3647069"/>
              <a:gd name="connsiteX120" fmla="*/ 5405974 w 5550671"/>
              <a:gd name="connsiteY120" fmla="*/ 503295 h 3647069"/>
              <a:gd name="connsiteX121" fmla="*/ 5387689 w 5550671"/>
              <a:gd name="connsiteY121" fmla="*/ 516143 h 3647069"/>
              <a:gd name="connsiteX122" fmla="*/ 5399549 w 5550671"/>
              <a:gd name="connsiteY122" fmla="*/ 529238 h 3647069"/>
              <a:gd name="connsiteX123" fmla="*/ 5395102 w 5550671"/>
              <a:gd name="connsiteY123" fmla="*/ 536403 h 3647069"/>
              <a:gd name="connsiteX124" fmla="*/ 5371630 w 5550671"/>
              <a:gd name="connsiteY124" fmla="*/ 525779 h 3647069"/>
              <a:gd name="connsiteX125" fmla="*/ 5331109 w 5550671"/>
              <a:gd name="connsiteY125" fmla="*/ 541345 h 3647069"/>
              <a:gd name="connsiteX126" fmla="*/ 5320979 w 5550671"/>
              <a:gd name="connsiteY126" fmla="*/ 514166 h 3647069"/>
              <a:gd name="connsiteX127" fmla="*/ 5287377 w 5550671"/>
              <a:gd name="connsiteY127" fmla="*/ 529979 h 3647069"/>
              <a:gd name="connsiteX128" fmla="*/ 5309861 w 5550671"/>
              <a:gd name="connsiteY128" fmla="*/ 555675 h 3647069"/>
              <a:gd name="connsiteX129" fmla="*/ 5296271 w 5550671"/>
              <a:gd name="connsiteY129" fmla="*/ 577912 h 3647069"/>
              <a:gd name="connsiteX130" fmla="*/ 5319003 w 5550671"/>
              <a:gd name="connsiteY130" fmla="*/ 581124 h 3647069"/>
              <a:gd name="connsiteX131" fmla="*/ 5252539 w 5550671"/>
              <a:gd name="connsiteY131" fmla="*/ 635234 h 3647069"/>
              <a:gd name="connsiteX132" fmla="*/ 5285647 w 5550671"/>
              <a:gd name="connsiteY132" fmla="*/ 646352 h 3647069"/>
              <a:gd name="connsiteX133" fmla="*/ 5250315 w 5550671"/>
              <a:gd name="connsiteY133" fmla="*/ 659200 h 3647069"/>
              <a:gd name="connsiteX134" fmla="*/ 5264893 w 5550671"/>
              <a:gd name="connsiteY134" fmla="*/ 685884 h 3647069"/>
              <a:gd name="connsiteX135" fmla="*/ 5228079 w 5550671"/>
              <a:gd name="connsiteY135" fmla="*/ 689344 h 3647069"/>
              <a:gd name="connsiteX136" fmla="*/ 5301460 w 5550671"/>
              <a:gd name="connsiteY136" fmla="*/ 769396 h 3647069"/>
              <a:gd name="connsiteX137" fmla="*/ 5253774 w 5550671"/>
              <a:gd name="connsiteY137" fmla="*/ 802999 h 3647069"/>
              <a:gd name="connsiteX138" fmla="*/ 5274282 w 5550671"/>
              <a:gd name="connsiteY138" fmla="*/ 830177 h 3647069"/>
              <a:gd name="connsiteX139" fmla="*/ 5292812 w 5550671"/>
              <a:gd name="connsiteY139" fmla="*/ 819553 h 3647069"/>
              <a:gd name="connsiteX140" fmla="*/ 5317026 w 5550671"/>
              <a:gd name="connsiteY140" fmla="*/ 860074 h 3647069"/>
              <a:gd name="connsiteX141" fmla="*/ 5317026 w 5550671"/>
              <a:gd name="connsiteY141" fmla="*/ 869215 h 3647069"/>
              <a:gd name="connsiteX142" fmla="*/ 5208312 w 5550671"/>
              <a:gd name="connsiteY142" fmla="*/ 899358 h 3647069"/>
              <a:gd name="connsiteX143" fmla="*/ 5210783 w 5550671"/>
              <a:gd name="connsiteY143" fmla="*/ 911960 h 3647069"/>
              <a:gd name="connsiteX144" fmla="*/ 5179651 w 5550671"/>
              <a:gd name="connsiteY144" fmla="*/ 922831 h 3647069"/>
              <a:gd name="connsiteX145" fmla="*/ 5180393 w 5550671"/>
              <a:gd name="connsiteY145" fmla="*/ 926290 h 3647069"/>
              <a:gd name="connsiteX146" fmla="*/ 5252539 w 5550671"/>
              <a:gd name="connsiteY146" fmla="*/ 926290 h 3647069"/>
              <a:gd name="connsiteX147" fmla="*/ 5285400 w 5550671"/>
              <a:gd name="connsiteY147" fmla="*/ 951244 h 3647069"/>
              <a:gd name="connsiteX148" fmla="*/ 5330615 w 5550671"/>
              <a:gd name="connsiteY148" fmla="*/ 964834 h 3647069"/>
              <a:gd name="connsiteX149" fmla="*/ 5356311 w 5550671"/>
              <a:gd name="connsiteY149" fmla="*/ 959398 h 3647069"/>
              <a:gd name="connsiteX150" fmla="*/ 5362735 w 5550671"/>
              <a:gd name="connsiteY150" fmla="*/ 996460 h 3647069"/>
              <a:gd name="connsiteX151" fmla="*/ 5332345 w 5550671"/>
              <a:gd name="connsiteY151" fmla="*/ 980646 h 3647069"/>
              <a:gd name="connsiteX152" fmla="*/ 5328638 w 5550671"/>
              <a:gd name="connsiteY152" fmla="*/ 984847 h 3647069"/>
              <a:gd name="connsiteX153" fmla="*/ 5333333 w 5550671"/>
              <a:gd name="connsiteY153" fmla="*/ 999671 h 3647069"/>
              <a:gd name="connsiteX154" fmla="*/ 5357052 w 5550671"/>
              <a:gd name="connsiteY154" fmla="*/ 1010543 h 3647069"/>
              <a:gd name="connsiteX155" fmla="*/ 5332592 w 5550671"/>
              <a:gd name="connsiteY155" fmla="*/ 1038957 h 3647069"/>
              <a:gd name="connsiteX156" fmla="*/ 5324685 w 5550671"/>
              <a:gd name="connsiteY156" fmla="*/ 1048840 h 3647069"/>
              <a:gd name="connsiteX157" fmla="*/ 5347416 w 5550671"/>
              <a:gd name="connsiteY157" fmla="*/ 1045875 h 3647069"/>
              <a:gd name="connsiteX158" fmla="*/ 5350134 w 5550671"/>
              <a:gd name="connsiteY158" fmla="*/ 1050322 h 3647069"/>
              <a:gd name="connsiteX159" fmla="*/ 5314555 w 5550671"/>
              <a:gd name="connsiteY159" fmla="*/ 1074041 h 3647069"/>
              <a:gd name="connsiteX160" fmla="*/ 5258716 w 5550671"/>
              <a:gd name="connsiteY160" fmla="*/ 1121974 h 3647069"/>
              <a:gd name="connsiteX161" fmla="*/ 5297754 w 5550671"/>
              <a:gd name="connsiteY161" fmla="*/ 1163236 h 3647069"/>
              <a:gd name="connsiteX162" fmla="*/ 5350381 w 5550671"/>
              <a:gd name="connsiteY162" fmla="*/ 1157801 h 3647069"/>
              <a:gd name="connsiteX163" fmla="*/ 5356805 w 5550671"/>
              <a:gd name="connsiteY163" fmla="*/ 1150635 h 3647069"/>
              <a:gd name="connsiteX164" fmla="*/ 5371383 w 5550671"/>
              <a:gd name="connsiteY164" fmla="*/ 1194121 h 3647069"/>
              <a:gd name="connsiteX165" fmla="*/ 5364217 w 5550671"/>
              <a:gd name="connsiteY165" fmla="*/ 1221793 h 3647069"/>
              <a:gd name="connsiteX166" fmla="*/ 5317520 w 5550671"/>
              <a:gd name="connsiteY166" fmla="*/ 1216852 h 3647069"/>
              <a:gd name="connsiteX167" fmla="*/ 5313566 w 5550671"/>
              <a:gd name="connsiteY167" fmla="*/ 1184979 h 3647069"/>
              <a:gd name="connsiteX168" fmla="*/ 5241668 w 5550671"/>
              <a:gd name="connsiteY168" fmla="*/ 1196839 h 3647069"/>
              <a:gd name="connsiteX169" fmla="*/ 5205594 w 5550671"/>
              <a:gd name="connsiteY169" fmla="*/ 1199062 h 3647069"/>
              <a:gd name="connsiteX170" fmla="*/ 5284165 w 5550671"/>
              <a:gd name="connsiteY170" fmla="*/ 1219817 h 3647069"/>
              <a:gd name="connsiteX171" fmla="*/ 5293554 w 5550671"/>
              <a:gd name="connsiteY171" fmla="*/ 1262808 h 3647069"/>
              <a:gd name="connsiteX172" fmla="*/ 5231538 w 5550671"/>
              <a:gd name="connsiteY172" fmla="*/ 1244771 h 3647069"/>
              <a:gd name="connsiteX173" fmla="*/ 5228573 w 5550671"/>
              <a:gd name="connsiteY173" fmla="*/ 1255396 h 3647069"/>
              <a:gd name="connsiteX174" fmla="*/ 5269340 w 5550671"/>
              <a:gd name="connsiteY174" fmla="*/ 1270962 h 3647069"/>
              <a:gd name="connsiteX175" fmla="*/ 5292071 w 5550671"/>
              <a:gd name="connsiteY175" fmla="*/ 1283562 h 3647069"/>
              <a:gd name="connsiteX176" fmla="*/ 5274034 w 5550671"/>
              <a:gd name="connsiteY176" fmla="*/ 1301105 h 3647069"/>
              <a:gd name="connsiteX177" fmla="*/ 5265140 w 5550671"/>
              <a:gd name="connsiteY177" fmla="*/ 1316424 h 3647069"/>
              <a:gd name="connsiteX178" fmla="*/ 5344698 w 5550671"/>
              <a:gd name="connsiteY178" fmla="*/ 1339401 h 3647069"/>
              <a:gd name="connsiteX179" fmla="*/ 5395102 w 5550671"/>
              <a:gd name="connsiteY179" fmla="*/ 1287022 h 3647069"/>
              <a:gd name="connsiteX180" fmla="*/ 5412892 w 5550671"/>
              <a:gd name="connsiteY180" fmla="*/ 1292704 h 3647069"/>
              <a:gd name="connsiteX181" fmla="*/ 5412397 w 5550671"/>
              <a:gd name="connsiteY181" fmla="*/ 1374734 h 3647069"/>
              <a:gd name="connsiteX182" fmla="*/ 5396091 w 5550671"/>
              <a:gd name="connsiteY182" fmla="*/ 1392770 h 3647069"/>
              <a:gd name="connsiteX183" fmla="*/ 5403009 w 5550671"/>
              <a:gd name="connsiteY183" fmla="*/ 1400924 h 3647069"/>
              <a:gd name="connsiteX184" fmla="*/ 5434387 w 5550671"/>
              <a:gd name="connsiteY184" fmla="*/ 1373004 h 3647069"/>
              <a:gd name="connsiteX185" fmla="*/ 5442541 w 5550671"/>
              <a:gd name="connsiteY185" fmla="*/ 1377205 h 3647069"/>
              <a:gd name="connsiteX186" fmla="*/ 5425986 w 5550671"/>
              <a:gd name="connsiteY186" fmla="*/ 1411054 h 3647069"/>
              <a:gd name="connsiteX187" fmla="*/ 5497886 w 5550671"/>
              <a:gd name="connsiteY187" fmla="*/ 1449351 h 3647069"/>
              <a:gd name="connsiteX188" fmla="*/ 5454647 w 5550671"/>
              <a:gd name="connsiteY188" fmla="*/ 1459234 h 3647069"/>
              <a:gd name="connsiteX189" fmla="*/ 5475155 w 5550671"/>
              <a:gd name="connsiteY189" fmla="*/ 1470846 h 3647069"/>
              <a:gd name="connsiteX190" fmla="*/ 5418821 w 5550671"/>
              <a:gd name="connsiteY190" fmla="*/ 1516803 h 3647069"/>
              <a:gd name="connsiteX191" fmla="*/ 5404738 w 5550671"/>
              <a:gd name="connsiteY191" fmla="*/ 1565230 h 3647069"/>
              <a:gd name="connsiteX192" fmla="*/ 5402514 w 5550671"/>
              <a:gd name="connsiteY192" fmla="*/ 1597103 h 3647069"/>
              <a:gd name="connsiteX193" fmla="*/ 5461812 w 5550671"/>
              <a:gd name="connsiteY193" fmla="*/ 1591914 h 3647069"/>
              <a:gd name="connsiteX194" fmla="*/ 5457118 w 5550671"/>
              <a:gd name="connsiteY194" fmla="*/ 1617857 h 3647069"/>
              <a:gd name="connsiteX195" fmla="*/ 5507028 w 5550671"/>
              <a:gd name="connsiteY195" fmla="*/ 1641082 h 3647069"/>
              <a:gd name="connsiteX196" fmla="*/ 5465519 w 5550671"/>
              <a:gd name="connsiteY196" fmla="*/ 1650224 h 3647069"/>
              <a:gd name="connsiteX197" fmla="*/ 5492944 w 5550671"/>
              <a:gd name="connsiteY197" fmla="*/ 1685062 h 3647069"/>
              <a:gd name="connsiteX198" fmla="*/ 5488991 w 5550671"/>
              <a:gd name="connsiteY198" fmla="*/ 1726077 h 3647069"/>
              <a:gd name="connsiteX199" fmla="*/ 5514193 w 5550671"/>
              <a:gd name="connsiteY199" fmla="*/ 1738677 h 3647069"/>
              <a:gd name="connsiteX200" fmla="*/ 5489979 w 5550671"/>
              <a:gd name="connsiteY200" fmla="*/ 1774256 h 3647069"/>
              <a:gd name="connsiteX201" fmla="*/ 5493686 w 5550671"/>
              <a:gd name="connsiteY201" fmla="*/ 1781668 h 3647069"/>
              <a:gd name="connsiteX202" fmla="*/ 5546313 w 5550671"/>
              <a:gd name="connsiteY202" fmla="*/ 1764126 h 3647069"/>
              <a:gd name="connsiteX203" fmla="*/ 5531241 w 5550671"/>
              <a:gd name="connsiteY203" fmla="*/ 1803658 h 3647069"/>
              <a:gd name="connsiteX204" fmla="*/ 5502086 w 5550671"/>
              <a:gd name="connsiteY204" fmla="*/ 1837014 h 3647069"/>
              <a:gd name="connsiteX205" fmla="*/ 5485532 w 5550671"/>
              <a:gd name="connsiteY205" fmla="*/ 1857274 h 3647069"/>
              <a:gd name="connsiteX206" fmla="*/ 5422280 w 5550671"/>
              <a:gd name="connsiteY206" fmla="*/ 1874322 h 3647069"/>
              <a:gd name="connsiteX207" fmla="*/ 5396091 w 5550671"/>
              <a:gd name="connsiteY207" fmla="*/ 1903230 h 3647069"/>
              <a:gd name="connsiteX208" fmla="*/ 5329133 w 5550671"/>
              <a:gd name="connsiteY208" fmla="*/ 2002555 h 3647069"/>
              <a:gd name="connsiteX209" fmla="*/ 5299977 w 5550671"/>
              <a:gd name="connsiteY209" fmla="*/ 2024297 h 3647069"/>
              <a:gd name="connsiteX210" fmla="*/ 5301212 w 5550671"/>
              <a:gd name="connsiteY210" fmla="*/ 2033934 h 3647069"/>
              <a:gd name="connsiteX211" fmla="*/ 5393866 w 5550671"/>
              <a:gd name="connsiteY211" fmla="*/ 2033934 h 3647069"/>
              <a:gd name="connsiteX212" fmla="*/ 5406467 w 5550671"/>
              <a:gd name="connsiteY212" fmla="*/ 2007990 h 3647069"/>
              <a:gd name="connsiteX213" fmla="*/ 5420798 w 5550671"/>
              <a:gd name="connsiteY213" fmla="*/ 2004779 h 3647069"/>
              <a:gd name="connsiteX214" fmla="*/ 5422033 w 5550671"/>
              <a:gd name="connsiteY214" fmla="*/ 2019356 h 3647069"/>
              <a:gd name="connsiteX215" fmla="*/ 5371630 w 5550671"/>
              <a:gd name="connsiteY215" fmla="*/ 2055429 h 3647069"/>
              <a:gd name="connsiteX216" fmla="*/ 5329874 w 5550671"/>
              <a:gd name="connsiteY216" fmla="*/ 2073466 h 3647069"/>
              <a:gd name="connsiteX217" fmla="*/ 5389172 w 5550671"/>
              <a:gd name="connsiteY217" fmla="*/ 2166366 h 3647069"/>
              <a:gd name="connsiteX218" fmla="*/ 5375089 w 5550671"/>
              <a:gd name="connsiteY218" fmla="*/ 2213805 h 3647069"/>
              <a:gd name="connsiteX219" fmla="*/ 5379289 w 5550671"/>
              <a:gd name="connsiteY219" fmla="*/ 2269892 h 3647069"/>
              <a:gd name="connsiteX220" fmla="*/ 5407209 w 5550671"/>
              <a:gd name="connsiteY220" fmla="*/ 2304235 h 3647069"/>
              <a:gd name="connsiteX221" fmla="*/ 5377807 w 5550671"/>
              <a:gd name="connsiteY221" fmla="*/ 2338826 h 3647069"/>
              <a:gd name="connsiteX222" fmla="*/ 5366935 w 5550671"/>
              <a:gd name="connsiteY222" fmla="*/ 2323260 h 3647069"/>
              <a:gd name="connsiteX223" fmla="*/ 5329133 w 5550671"/>
              <a:gd name="connsiteY223" fmla="*/ 2332896 h 3647069"/>
              <a:gd name="connsiteX224" fmla="*/ 5332345 w 5550671"/>
              <a:gd name="connsiteY224" fmla="*/ 2346238 h 3647069"/>
              <a:gd name="connsiteX225" fmla="*/ 5294542 w 5550671"/>
              <a:gd name="connsiteY225" fmla="*/ 2346238 h 3647069"/>
              <a:gd name="connsiteX226" fmla="*/ 5311591 w 5550671"/>
              <a:gd name="connsiteY226" fmla="*/ 2404054 h 3647069"/>
              <a:gd name="connsiteX227" fmla="*/ 5271070 w 5550671"/>
              <a:gd name="connsiteY227" fmla="*/ 2413196 h 3647069"/>
              <a:gd name="connsiteX228" fmla="*/ 5267611 w 5550671"/>
              <a:gd name="connsiteY228" fmla="*/ 2419620 h 3647069"/>
              <a:gd name="connsiteX229" fmla="*/ 5333828 w 5550671"/>
              <a:gd name="connsiteY229" fmla="*/ 2434445 h 3647069"/>
              <a:gd name="connsiteX230" fmla="*/ 5333828 w 5550671"/>
              <a:gd name="connsiteY230" fmla="*/ 2448033 h 3647069"/>
              <a:gd name="connsiteX231" fmla="*/ 5255503 w 5550671"/>
              <a:gd name="connsiteY231" fmla="*/ 2465823 h 3647069"/>
              <a:gd name="connsiteX232" fmla="*/ 5256245 w 5550671"/>
              <a:gd name="connsiteY232" fmla="*/ 2475459 h 3647069"/>
              <a:gd name="connsiteX233" fmla="*/ 5274529 w 5550671"/>
              <a:gd name="connsiteY233" fmla="*/ 2484601 h 3647069"/>
              <a:gd name="connsiteX234" fmla="*/ 5334074 w 5550671"/>
              <a:gd name="connsiteY234" fmla="*/ 2504614 h 3647069"/>
              <a:gd name="connsiteX235" fmla="*/ 5343216 w 5550671"/>
              <a:gd name="connsiteY235" fmla="*/ 2546123 h 3647069"/>
              <a:gd name="connsiteX236" fmla="*/ 5429693 w 5550671"/>
              <a:gd name="connsiteY236" fmla="*/ 2551559 h 3647069"/>
              <a:gd name="connsiteX237" fmla="*/ 5430928 w 5550671"/>
              <a:gd name="connsiteY237" fmla="*/ 2559959 h 3647069"/>
              <a:gd name="connsiteX238" fmla="*/ 5396337 w 5550671"/>
              <a:gd name="connsiteY238" fmla="*/ 2572807 h 3647069"/>
              <a:gd name="connsiteX239" fmla="*/ 5446247 w 5550671"/>
              <a:gd name="connsiteY239" fmla="*/ 2588867 h 3647069"/>
              <a:gd name="connsiteX240" fmla="*/ 5438835 w 5550671"/>
              <a:gd name="connsiteY240" fmla="*/ 2572066 h 3647069"/>
              <a:gd name="connsiteX241" fmla="*/ 5465272 w 5550671"/>
              <a:gd name="connsiteY241" fmla="*/ 2582196 h 3647069"/>
              <a:gd name="connsiteX242" fmla="*/ 5469966 w 5550671"/>
              <a:gd name="connsiteY242" fmla="*/ 2576761 h 3647069"/>
              <a:gd name="connsiteX243" fmla="*/ 5457365 w 5550671"/>
              <a:gd name="connsiteY243" fmla="*/ 2567372 h 3647069"/>
              <a:gd name="connsiteX244" fmla="*/ 5438340 w 5550671"/>
              <a:gd name="connsiteY244" fmla="*/ 2557983 h 3647069"/>
              <a:gd name="connsiteX245" fmla="*/ 5450200 w 5550671"/>
              <a:gd name="connsiteY245" fmla="*/ 2537970 h 3647069"/>
              <a:gd name="connsiteX246" fmla="*/ 5460083 w 5550671"/>
              <a:gd name="connsiteY246" fmla="*/ 2528333 h 3647069"/>
              <a:gd name="connsiteX247" fmla="*/ 5475896 w 5550671"/>
              <a:gd name="connsiteY247" fmla="*/ 2509803 h 3647069"/>
              <a:gd name="connsiteX248" fmla="*/ 5484297 w 5550671"/>
              <a:gd name="connsiteY248" fmla="*/ 2535993 h 3647069"/>
              <a:gd name="connsiteX249" fmla="*/ 5490721 w 5550671"/>
              <a:gd name="connsiteY249" fmla="*/ 2596033 h 3647069"/>
              <a:gd name="connsiteX250" fmla="*/ 5466754 w 5550671"/>
              <a:gd name="connsiteY250" fmla="*/ 2620246 h 3647069"/>
              <a:gd name="connsiteX251" fmla="*/ 5338274 w 5550671"/>
              <a:gd name="connsiteY251" fmla="*/ 2620246 h 3647069"/>
              <a:gd name="connsiteX252" fmla="*/ 5303684 w 5550671"/>
              <a:gd name="connsiteY252" fmla="*/ 2627164 h 3647069"/>
              <a:gd name="connsiteX253" fmla="*/ 5412397 w 5550671"/>
              <a:gd name="connsiteY253" fmla="*/ 2645942 h 3647069"/>
              <a:gd name="connsiteX254" fmla="*/ 5364465 w 5550671"/>
              <a:gd name="connsiteY254" fmla="*/ 2655084 h 3647069"/>
              <a:gd name="connsiteX255" fmla="*/ 5331109 w 5550671"/>
              <a:gd name="connsiteY255" fmla="*/ 2683251 h 3647069"/>
              <a:gd name="connsiteX256" fmla="*/ 5313814 w 5550671"/>
              <a:gd name="connsiteY256" fmla="*/ 2694863 h 3647069"/>
              <a:gd name="connsiteX257" fmla="*/ 5286388 w 5550671"/>
              <a:gd name="connsiteY257" fmla="*/ 2714876 h 3647069"/>
              <a:gd name="connsiteX258" fmla="*/ 5330368 w 5550671"/>
              <a:gd name="connsiteY258" fmla="*/ 2767009 h 3647069"/>
              <a:gd name="connsiteX259" fmla="*/ 5360265 w 5550671"/>
              <a:gd name="connsiteY259" fmla="*/ 2809753 h 3647069"/>
              <a:gd name="connsiteX260" fmla="*/ 5349640 w 5550671"/>
              <a:gd name="connsiteY260" fmla="*/ 2842368 h 3647069"/>
              <a:gd name="connsiteX261" fmla="*/ 5432163 w 5550671"/>
              <a:gd name="connsiteY261" fmla="*/ 3001238 h 3647069"/>
              <a:gd name="connsiteX262" fmla="*/ 5408691 w 5550671"/>
              <a:gd name="connsiteY262" fmla="*/ 3022734 h 3647069"/>
              <a:gd name="connsiteX263" fmla="*/ 5392878 w 5550671"/>
              <a:gd name="connsiteY263" fmla="*/ 3046206 h 3647069"/>
              <a:gd name="connsiteX264" fmla="*/ 5420551 w 5550671"/>
              <a:gd name="connsiteY264" fmla="*/ 3074125 h 3647069"/>
              <a:gd name="connsiteX265" fmla="*/ 5457860 w 5550671"/>
              <a:gd name="connsiteY265" fmla="*/ 3161838 h 3647069"/>
              <a:gd name="connsiteX266" fmla="*/ 5452177 w 5550671"/>
              <a:gd name="connsiteY266" fmla="*/ 3161838 h 3647069"/>
              <a:gd name="connsiteX267" fmla="*/ 5400784 w 5550671"/>
              <a:gd name="connsiteY267" fmla="*/ 3186051 h 3647069"/>
              <a:gd name="connsiteX268" fmla="*/ 5421045 w 5550671"/>
              <a:gd name="connsiteY268" fmla="*/ 3248561 h 3647069"/>
              <a:gd name="connsiteX269" fmla="*/ 5431916 w 5550671"/>
              <a:gd name="connsiteY269" fmla="*/ 3292541 h 3647069"/>
              <a:gd name="connsiteX270" fmla="*/ 5430681 w 5550671"/>
              <a:gd name="connsiteY270" fmla="*/ 3319225 h 3647069"/>
              <a:gd name="connsiteX271" fmla="*/ 5380525 w 5550671"/>
              <a:gd name="connsiteY271" fmla="*/ 3408914 h 3647069"/>
              <a:gd name="connsiteX272" fmla="*/ 5366194 w 5550671"/>
              <a:gd name="connsiteY272" fmla="*/ 3424480 h 3647069"/>
              <a:gd name="connsiteX273" fmla="*/ 5307143 w 5550671"/>
              <a:gd name="connsiteY273" fmla="*/ 3453388 h 3647069"/>
              <a:gd name="connsiteX274" fmla="*/ 5301954 w 5550671"/>
              <a:gd name="connsiteY274" fmla="*/ 3450917 h 3647069"/>
              <a:gd name="connsiteX275" fmla="*/ 5252786 w 5550671"/>
              <a:gd name="connsiteY275" fmla="*/ 3464259 h 3647069"/>
              <a:gd name="connsiteX276" fmla="*/ 5200406 w 5550671"/>
              <a:gd name="connsiteY276" fmla="*/ 3456353 h 3647069"/>
              <a:gd name="connsiteX277" fmla="*/ 5129742 w 5550671"/>
              <a:gd name="connsiteY277" fmla="*/ 3432880 h 3647069"/>
              <a:gd name="connsiteX278" fmla="*/ 5071926 w 5550671"/>
              <a:gd name="connsiteY278" fmla="*/ 3482543 h 3647069"/>
              <a:gd name="connsiteX279" fmla="*/ 5083785 w 5550671"/>
              <a:gd name="connsiteY279" fmla="*/ 3483778 h 3647069"/>
              <a:gd name="connsiteX280" fmla="*/ 5098857 w 5550671"/>
              <a:gd name="connsiteY280" fmla="*/ 3493414 h 3647069"/>
              <a:gd name="connsiteX281" fmla="*/ 5083045 w 5550671"/>
              <a:gd name="connsiteY281" fmla="*/ 3506262 h 3647069"/>
              <a:gd name="connsiteX282" fmla="*/ 4998792 w 5550671"/>
              <a:gd name="connsiteY282" fmla="*/ 3512933 h 3647069"/>
              <a:gd name="connsiteX283" fmla="*/ 4866853 w 5550671"/>
              <a:gd name="connsiteY283" fmla="*/ 3533440 h 3647069"/>
              <a:gd name="connsiteX284" fmla="*/ 4808790 w 5550671"/>
              <a:gd name="connsiteY284" fmla="*/ 3536653 h 3647069"/>
              <a:gd name="connsiteX285" fmla="*/ 4730467 w 5550671"/>
              <a:gd name="connsiteY285" fmla="*/ 3577914 h 3647069"/>
              <a:gd name="connsiteX286" fmla="*/ 4577773 w 5550671"/>
              <a:gd name="connsiteY286" fmla="*/ 3595210 h 3647069"/>
              <a:gd name="connsiteX287" fmla="*/ 4472519 w 5550671"/>
              <a:gd name="connsiteY287" fmla="*/ 3600398 h 3647069"/>
              <a:gd name="connsiteX288" fmla="*/ 4460907 w 5550671"/>
              <a:gd name="connsiteY288" fmla="*/ 3600398 h 3647069"/>
              <a:gd name="connsiteX289" fmla="*/ 4149590 w 5550671"/>
              <a:gd name="connsiteY289" fmla="*/ 3627824 h 3647069"/>
              <a:gd name="connsiteX290" fmla="*/ 4094245 w 5550671"/>
              <a:gd name="connsiteY290" fmla="*/ 3629306 h 3647069"/>
              <a:gd name="connsiteX291" fmla="*/ 3627271 w 5550671"/>
              <a:gd name="connsiteY291" fmla="*/ 3629554 h 3647069"/>
              <a:gd name="connsiteX292" fmla="*/ 3502744 w 5550671"/>
              <a:gd name="connsiteY292" fmla="*/ 3635236 h 3647069"/>
              <a:gd name="connsiteX293" fmla="*/ 3342886 w 5550671"/>
              <a:gd name="connsiteY293" fmla="*/ 3638695 h 3647069"/>
              <a:gd name="connsiteX294" fmla="*/ 3321884 w 5550671"/>
              <a:gd name="connsiteY294" fmla="*/ 3630047 h 3647069"/>
              <a:gd name="connsiteX295" fmla="*/ 3306071 w 5550671"/>
              <a:gd name="connsiteY295" fmla="*/ 3624859 h 3647069"/>
              <a:gd name="connsiteX296" fmla="*/ 3235407 w 5550671"/>
              <a:gd name="connsiteY296" fmla="*/ 3642895 h 3647069"/>
              <a:gd name="connsiteX297" fmla="*/ 3216135 w 5550671"/>
              <a:gd name="connsiteY297" fmla="*/ 3645860 h 3647069"/>
              <a:gd name="connsiteX298" fmla="*/ 3081973 w 5550671"/>
              <a:gd name="connsiteY298" fmla="*/ 3646602 h 3647069"/>
              <a:gd name="connsiteX299" fmla="*/ 3073325 w 5550671"/>
              <a:gd name="connsiteY299" fmla="*/ 3646602 h 3647069"/>
              <a:gd name="connsiteX300" fmla="*/ 2922856 w 5550671"/>
              <a:gd name="connsiteY300" fmla="*/ 3642649 h 3647069"/>
              <a:gd name="connsiteX301" fmla="*/ 2768433 w 5550671"/>
              <a:gd name="connsiteY301" fmla="*/ 3640672 h 3647069"/>
              <a:gd name="connsiteX302" fmla="*/ 2552241 w 5550671"/>
              <a:gd name="connsiteY302" fmla="*/ 3634742 h 3647069"/>
              <a:gd name="connsiteX303" fmla="*/ 2395595 w 5550671"/>
              <a:gd name="connsiteY303" fmla="*/ 3623377 h 3647069"/>
              <a:gd name="connsiteX304" fmla="*/ 2378547 w 5550671"/>
              <a:gd name="connsiteY304" fmla="*/ 3615470 h 3647069"/>
              <a:gd name="connsiteX305" fmla="*/ 2381759 w 5550671"/>
              <a:gd name="connsiteY305" fmla="*/ 3610528 h 3647069"/>
              <a:gd name="connsiteX306" fmla="*/ 2405478 w 5550671"/>
              <a:gd name="connsiteY306" fmla="*/ 3611764 h 3647069"/>
              <a:gd name="connsiteX307" fmla="*/ 2353592 w 5550671"/>
              <a:gd name="connsiteY307" fmla="*/ 3626094 h 3647069"/>
              <a:gd name="connsiteX308" fmla="*/ 2327402 w 5550671"/>
              <a:gd name="connsiteY308" fmla="*/ 3598669 h 3647069"/>
              <a:gd name="connsiteX309" fmla="*/ 2294294 w 5550671"/>
              <a:gd name="connsiteY309" fmla="*/ 3618435 h 3647069"/>
              <a:gd name="connsiteX310" fmla="*/ 2254761 w 5550671"/>
              <a:gd name="connsiteY310" fmla="*/ 3604105 h 3647069"/>
              <a:gd name="connsiteX311" fmla="*/ 2222394 w 5550671"/>
              <a:gd name="connsiteY311" fmla="*/ 3591256 h 3647069"/>
              <a:gd name="connsiteX312" fmla="*/ 2144318 w 5550671"/>
              <a:gd name="connsiteY312" fmla="*/ 3604599 h 3647069"/>
              <a:gd name="connsiteX313" fmla="*/ 2103797 w 5550671"/>
              <a:gd name="connsiteY313" fmla="*/ 3594716 h 3647069"/>
              <a:gd name="connsiteX314" fmla="*/ 2088232 w 5550671"/>
              <a:gd name="connsiteY314" fmla="*/ 3590515 h 3647069"/>
              <a:gd name="connsiteX315" fmla="*/ 1707734 w 5550671"/>
              <a:gd name="connsiteY315" fmla="*/ 3573220 h 3647069"/>
              <a:gd name="connsiteX316" fmla="*/ 1667461 w 5550671"/>
              <a:gd name="connsiteY316" fmla="*/ 3577173 h 3647069"/>
              <a:gd name="connsiteX317" fmla="*/ 1613351 w 5550671"/>
              <a:gd name="connsiteY317" fmla="*/ 3555430 h 3647069"/>
              <a:gd name="connsiteX318" fmla="*/ 1511803 w 5550671"/>
              <a:gd name="connsiteY318" fmla="*/ 3555430 h 3647069"/>
              <a:gd name="connsiteX319" fmla="*/ 1522674 w 5550671"/>
              <a:gd name="connsiteY319" fmla="*/ 3563584 h 3647069"/>
              <a:gd name="connsiteX320" fmla="*/ 1521192 w 5550671"/>
              <a:gd name="connsiteY320" fmla="*/ 3571243 h 3647069"/>
              <a:gd name="connsiteX321" fmla="*/ 1479930 w 5550671"/>
              <a:gd name="connsiteY321" fmla="*/ 3567537 h 3647069"/>
              <a:gd name="connsiteX322" fmla="*/ 1440397 w 5550671"/>
              <a:gd name="connsiteY322" fmla="*/ 3574949 h 3647069"/>
              <a:gd name="connsiteX323" fmla="*/ 1417420 w 5550671"/>
              <a:gd name="connsiteY323" fmla="*/ 3553948 h 3647069"/>
              <a:gd name="connsiteX324" fmla="*/ 1409513 w 5550671"/>
              <a:gd name="connsiteY324" fmla="*/ 3588044 h 3647069"/>
              <a:gd name="connsiteX325" fmla="*/ 1404819 w 5550671"/>
              <a:gd name="connsiteY325" fmla="*/ 3590021 h 3647069"/>
              <a:gd name="connsiteX326" fmla="*/ 1202216 w 5550671"/>
              <a:gd name="connsiteY326" fmla="*/ 3579397 h 3647069"/>
              <a:gd name="connsiteX327" fmla="*/ 1113763 w 5550671"/>
              <a:gd name="connsiteY327" fmla="*/ 3577914 h 3647069"/>
              <a:gd name="connsiteX328" fmla="*/ 1032721 w 5550671"/>
              <a:gd name="connsiteY328" fmla="*/ 3551477 h 3647069"/>
              <a:gd name="connsiteX329" fmla="*/ 1012214 w 5550671"/>
              <a:gd name="connsiteY329" fmla="*/ 3513180 h 3647069"/>
              <a:gd name="connsiteX330" fmla="*/ 974412 w 5550671"/>
              <a:gd name="connsiteY330" fmla="*/ 3467966 h 3647069"/>
              <a:gd name="connsiteX331" fmla="*/ 946245 w 5550671"/>
              <a:gd name="connsiteY331" fmla="*/ 3462530 h 3647069"/>
              <a:gd name="connsiteX332" fmla="*/ 804176 w 5550671"/>
              <a:gd name="connsiteY332" fmla="*/ 3441528 h 3647069"/>
              <a:gd name="connsiteX333" fmla="*/ 617880 w 5550671"/>
              <a:gd name="connsiteY333" fmla="*/ 3396560 h 3647069"/>
              <a:gd name="connsiteX334" fmla="*/ 533133 w 5550671"/>
              <a:gd name="connsiteY334" fmla="*/ 3392113 h 3647069"/>
              <a:gd name="connsiteX335" fmla="*/ 438750 w 5550671"/>
              <a:gd name="connsiteY335" fmla="*/ 3379512 h 3647069"/>
              <a:gd name="connsiteX336" fmla="*/ 406136 w 5550671"/>
              <a:gd name="connsiteY336" fmla="*/ 3362958 h 3647069"/>
              <a:gd name="connsiteX337" fmla="*/ 452339 w 5550671"/>
              <a:gd name="connsiteY337" fmla="*/ 3340474 h 3647069"/>
              <a:gd name="connsiteX338" fmla="*/ 515344 w 5550671"/>
              <a:gd name="connsiteY338" fmla="*/ 3293282 h 3647069"/>
              <a:gd name="connsiteX339" fmla="*/ 525968 w 5550671"/>
              <a:gd name="connsiteY339" fmla="*/ 3255480 h 3647069"/>
              <a:gd name="connsiteX340" fmla="*/ 476305 w 5550671"/>
              <a:gd name="connsiteY340" fmla="*/ 3243867 h 3647069"/>
              <a:gd name="connsiteX341" fmla="*/ 434549 w 5550671"/>
              <a:gd name="connsiteY341" fmla="*/ 3241150 h 3647069"/>
              <a:gd name="connsiteX342" fmla="*/ 407371 w 5550671"/>
              <a:gd name="connsiteY342" fmla="*/ 3237196 h 3647069"/>
              <a:gd name="connsiteX343" fmla="*/ 372533 w 5550671"/>
              <a:gd name="connsiteY343" fmla="*/ 3239420 h 3647069"/>
              <a:gd name="connsiteX344" fmla="*/ 355979 w 5550671"/>
              <a:gd name="connsiteY344" fmla="*/ 3187287 h 3647069"/>
              <a:gd name="connsiteX345" fmla="*/ 365615 w 5550671"/>
              <a:gd name="connsiteY345" fmla="*/ 3183827 h 3647069"/>
              <a:gd name="connsiteX346" fmla="*/ 379451 w 5550671"/>
              <a:gd name="connsiteY346" fmla="*/ 3203594 h 3647069"/>
              <a:gd name="connsiteX347" fmla="*/ 441962 w 5550671"/>
              <a:gd name="connsiteY347" fmla="*/ 3150719 h 3647069"/>
              <a:gd name="connsiteX348" fmla="*/ 456292 w 5550671"/>
              <a:gd name="connsiteY348" fmla="*/ 3055595 h 3647069"/>
              <a:gd name="connsiteX349" fmla="*/ 441221 w 5550671"/>
              <a:gd name="connsiteY349" fmla="*/ 3022487 h 3647069"/>
              <a:gd name="connsiteX350" fmla="*/ 411077 w 5550671"/>
              <a:gd name="connsiteY350" fmla="*/ 3011862 h 3647069"/>
              <a:gd name="connsiteX351" fmla="*/ 367098 w 5550671"/>
              <a:gd name="connsiteY351" fmla="*/ 3012356 h 3647069"/>
              <a:gd name="connsiteX352" fmla="*/ 326083 w 5550671"/>
              <a:gd name="connsiteY352" fmla="*/ 2979495 h 3647069"/>
              <a:gd name="connsiteX353" fmla="*/ 363391 w 5550671"/>
              <a:gd name="connsiteY353" fmla="*/ 2975542 h 3647069"/>
              <a:gd name="connsiteX354" fmla="*/ 293469 w 5550671"/>
              <a:gd name="connsiteY354" fmla="*/ 2942434 h 3647069"/>
              <a:gd name="connsiteX355" fmla="*/ 163754 w 5550671"/>
              <a:gd name="connsiteY355" fmla="*/ 2853486 h 3647069"/>
              <a:gd name="connsiteX356" fmla="*/ 128175 w 5550671"/>
              <a:gd name="connsiteY356" fmla="*/ 2748232 h 3647069"/>
              <a:gd name="connsiteX357" fmla="*/ 100996 w 5550671"/>
              <a:gd name="connsiteY357" fmla="*/ 2732419 h 3647069"/>
              <a:gd name="connsiteX358" fmla="*/ 12296 w 5550671"/>
              <a:gd name="connsiteY358" fmla="*/ 2710923 h 3647069"/>
              <a:gd name="connsiteX359" fmla="*/ 189 w 5550671"/>
              <a:gd name="connsiteY359" fmla="*/ 2658296 h 3647069"/>
              <a:gd name="connsiteX360" fmla="*/ 17485 w 5550671"/>
              <a:gd name="connsiteY360" fmla="*/ 2504367 h 3647069"/>
              <a:gd name="connsiteX361" fmla="*/ 39969 w 5550671"/>
              <a:gd name="connsiteY361" fmla="*/ 2482130 h 3647069"/>
              <a:gd name="connsiteX362" fmla="*/ 40215 w 5550671"/>
              <a:gd name="connsiteY362" fmla="*/ 2378852 h 3647069"/>
              <a:gd name="connsiteX363" fmla="*/ 45899 w 5550671"/>
              <a:gd name="connsiteY363" fmla="*/ 2360322 h 3647069"/>
              <a:gd name="connsiteX364" fmla="*/ 80242 w 5550671"/>
              <a:gd name="connsiteY364" fmla="*/ 2258526 h 3647069"/>
              <a:gd name="connsiteX365" fmla="*/ 110138 w 5550671"/>
              <a:gd name="connsiteY365" fmla="*/ 2239254 h 3647069"/>
              <a:gd name="connsiteX366" fmla="*/ 158318 w 5550671"/>
              <a:gd name="connsiteY366" fmla="*/ 2264950 h 3647069"/>
              <a:gd name="connsiteX367" fmla="*/ 214405 w 5550671"/>
              <a:gd name="connsiteY367" fmla="*/ 2217264 h 3647069"/>
              <a:gd name="connsiteX368" fmla="*/ 220334 w 5550671"/>
              <a:gd name="connsiteY368" fmla="*/ 2222206 h 3647069"/>
              <a:gd name="connsiteX369" fmla="*/ 222064 w 5550671"/>
              <a:gd name="connsiteY369" fmla="*/ 2200710 h 3647069"/>
              <a:gd name="connsiteX370" fmla="*/ 261843 w 5550671"/>
              <a:gd name="connsiteY370" fmla="*/ 2187615 h 3647069"/>
              <a:gd name="connsiteX371" fmla="*/ 226511 w 5550671"/>
              <a:gd name="connsiteY371" fmla="*/ 2170320 h 3647069"/>
              <a:gd name="connsiteX372" fmla="*/ 204027 w 5550671"/>
              <a:gd name="connsiteY372" fmla="*/ 2166614 h 3647069"/>
              <a:gd name="connsiteX373" fmla="*/ 190191 w 5550671"/>
              <a:gd name="connsiteY373" fmla="*/ 2141659 h 3647069"/>
              <a:gd name="connsiteX374" fmla="*/ 240348 w 5550671"/>
              <a:gd name="connsiteY374" fmla="*/ 2152036 h 3647069"/>
              <a:gd name="connsiteX375" fmla="*/ 273456 w 5550671"/>
              <a:gd name="connsiteY375" fmla="*/ 2125105 h 3647069"/>
              <a:gd name="connsiteX376" fmla="*/ 267773 w 5550671"/>
              <a:gd name="connsiteY376" fmla="*/ 2093479 h 3647069"/>
              <a:gd name="connsiteX377" fmla="*/ 347331 w 5550671"/>
              <a:gd name="connsiteY377" fmla="*/ 2093479 h 3647069"/>
              <a:gd name="connsiteX378" fmla="*/ 321142 w 5550671"/>
              <a:gd name="connsiteY378" fmla="*/ 2057406 h 3647069"/>
              <a:gd name="connsiteX379" fmla="*/ 292728 w 5550671"/>
              <a:gd name="connsiteY379" fmla="*/ 2026768 h 3647069"/>
              <a:gd name="connsiteX380" fmla="*/ 264561 w 5550671"/>
              <a:gd name="connsiteY380" fmla="*/ 1974141 h 3647069"/>
              <a:gd name="connsiteX381" fmla="*/ 265302 w 5550671"/>
              <a:gd name="connsiteY381" fmla="*/ 1973647 h 3647069"/>
              <a:gd name="connsiteX382" fmla="*/ 328554 w 5550671"/>
              <a:gd name="connsiteY382" fmla="*/ 1904713 h 3647069"/>
              <a:gd name="connsiteX383" fmla="*/ 296434 w 5550671"/>
              <a:gd name="connsiteY383" fmla="*/ 1844426 h 3647069"/>
              <a:gd name="connsiteX384" fmla="*/ 144976 w 5550671"/>
              <a:gd name="connsiteY384" fmla="*/ 1792540 h 3647069"/>
              <a:gd name="connsiteX385" fmla="*/ 100996 w 5550671"/>
              <a:gd name="connsiteY385" fmla="*/ 1772033 h 3647069"/>
              <a:gd name="connsiteX386" fmla="*/ 89384 w 5550671"/>
              <a:gd name="connsiteY386" fmla="*/ 1734477 h 3647069"/>
              <a:gd name="connsiteX387" fmla="*/ 119774 w 5550671"/>
              <a:gd name="connsiteY387" fmla="*/ 1736700 h 3647069"/>
              <a:gd name="connsiteX388" fmla="*/ 135093 w 5550671"/>
              <a:gd name="connsiteY388" fmla="*/ 1740901 h 3647069"/>
              <a:gd name="connsiteX389" fmla="*/ 109150 w 5550671"/>
              <a:gd name="connsiteY389" fmla="*/ 1639105 h 3647069"/>
              <a:gd name="connsiteX390" fmla="*/ 118045 w 5550671"/>
              <a:gd name="connsiteY390" fmla="*/ 1635647 h 3647069"/>
              <a:gd name="connsiteX391" fmla="*/ 136822 w 5550671"/>
              <a:gd name="connsiteY391" fmla="*/ 1650471 h 3647069"/>
              <a:gd name="connsiteX392" fmla="*/ 138058 w 5550671"/>
              <a:gd name="connsiteY392" fmla="*/ 1575607 h 3647069"/>
              <a:gd name="connsiteX393" fmla="*/ 87654 w 5550671"/>
              <a:gd name="connsiteY393" fmla="*/ 1518285 h 3647069"/>
              <a:gd name="connsiteX394" fmla="*/ 103714 w 5550671"/>
              <a:gd name="connsiteY394" fmla="*/ 1512603 h 3647069"/>
              <a:gd name="connsiteX395" fmla="*/ 116562 w 5550671"/>
              <a:gd name="connsiteY395" fmla="*/ 1484189 h 3647069"/>
              <a:gd name="connsiteX396" fmla="*/ 127187 w 5550671"/>
              <a:gd name="connsiteY396" fmla="*/ 1449103 h 3647069"/>
              <a:gd name="connsiteX397" fmla="*/ 142258 w 5550671"/>
              <a:gd name="connsiteY397" fmla="*/ 1396971 h 3647069"/>
              <a:gd name="connsiteX398" fmla="*/ 167707 w 5550671"/>
              <a:gd name="connsiteY398" fmla="*/ 1387087 h 3647069"/>
              <a:gd name="connsiteX399" fmla="*/ 137811 w 5550671"/>
              <a:gd name="connsiteY399" fmla="*/ 1380417 h 3647069"/>
              <a:gd name="connsiteX400" fmla="*/ 167954 w 5550671"/>
              <a:gd name="connsiteY400" fmla="*/ 1329519 h 3647069"/>
              <a:gd name="connsiteX401" fmla="*/ 121010 w 5550671"/>
              <a:gd name="connsiteY401" fmla="*/ 1307529 h 3647069"/>
              <a:gd name="connsiteX402" fmla="*/ 159801 w 5550671"/>
              <a:gd name="connsiteY402" fmla="*/ 1300117 h 3647069"/>
              <a:gd name="connsiteX403" fmla="*/ 184508 w 5550671"/>
              <a:gd name="connsiteY403" fmla="*/ 1272938 h 3647069"/>
              <a:gd name="connsiteX404" fmla="*/ 219593 w 5550671"/>
              <a:gd name="connsiteY404" fmla="*/ 1190662 h 3647069"/>
              <a:gd name="connsiteX405" fmla="*/ 234417 w 5550671"/>
              <a:gd name="connsiteY405" fmla="*/ 1175590 h 3647069"/>
              <a:gd name="connsiteX406" fmla="*/ 260114 w 5550671"/>
              <a:gd name="connsiteY406" fmla="*/ 1108632 h 3647069"/>
              <a:gd name="connsiteX407" fmla="*/ 214899 w 5550671"/>
              <a:gd name="connsiteY407" fmla="*/ 1055264 h 3647069"/>
              <a:gd name="connsiteX408" fmla="*/ 204274 w 5550671"/>
              <a:gd name="connsiteY408" fmla="*/ 1055758 h 3647069"/>
              <a:gd name="connsiteX409" fmla="*/ 251466 w 5550671"/>
              <a:gd name="connsiteY409" fmla="*/ 1031544 h 3647069"/>
              <a:gd name="connsiteX410" fmla="*/ 351779 w 5550671"/>
              <a:gd name="connsiteY410" fmla="*/ 1043651 h 3647069"/>
              <a:gd name="connsiteX411" fmla="*/ 406877 w 5550671"/>
              <a:gd name="connsiteY411" fmla="*/ 1046369 h 3647069"/>
              <a:gd name="connsiteX412" fmla="*/ 379451 w 5550671"/>
              <a:gd name="connsiteY412" fmla="*/ 1020426 h 3647069"/>
              <a:gd name="connsiteX413" fmla="*/ 407371 w 5550671"/>
              <a:gd name="connsiteY413" fmla="*/ 1015237 h 3647069"/>
              <a:gd name="connsiteX414" fmla="*/ 479270 w 5550671"/>
              <a:gd name="connsiteY414" fmla="*/ 1022155 h 3647069"/>
              <a:gd name="connsiteX415" fmla="*/ 564018 w 5550671"/>
              <a:gd name="connsiteY415" fmla="*/ 1015484 h 3647069"/>
              <a:gd name="connsiteX416" fmla="*/ 384393 w 5550671"/>
              <a:gd name="connsiteY416" fmla="*/ 942597 h 3647069"/>
              <a:gd name="connsiteX417" fmla="*/ 407865 w 5550671"/>
              <a:gd name="connsiteY417" fmla="*/ 939138 h 3647069"/>
              <a:gd name="connsiteX418" fmla="*/ 372039 w 5550671"/>
              <a:gd name="connsiteY418" fmla="*/ 881816 h 3647069"/>
              <a:gd name="connsiteX419" fmla="*/ 342390 w 5550671"/>
              <a:gd name="connsiteY419" fmla="*/ 881816 h 3647069"/>
              <a:gd name="connsiteX420" fmla="*/ 327812 w 5550671"/>
              <a:gd name="connsiteY420" fmla="*/ 836848 h 3647069"/>
              <a:gd name="connsiteX421" fmla="*/ 359438 w 5550671"/>
              <a:gd name="connsiteY421" fmla="*/ 835118 h 3647069"/>
              <a:gd name="connsiteX422" fmla="*/ 393041 w 5550671"/>
              <a:gd name="connsiteY422" fmla="*/ 824247 h 3647069"/>
              <a:gd name="connsiteX423" fmla="*/ 420219 w 5550671"/>
              <a:gd name="connsiteY423" fmla="*/ 819306 h 3647069"/>
              <a:gd name="connsiteX424" fmla="*/ 443444 w 5550671"/>
              <a:gd name="connsiteY424" fmla="*/ 810658 h 3647069"/>
              <a:gd name="connsiteX425" fmla="*/ 411324 w 5550671"/>
              <a:gd name="connsiteY425" fmla="*/ 800034 h 3647069"/>
              <a:gd name="connsiteX426" fmla="*/ 426890 w 5550671"/>
              <a:gd name="connsiteY426" fmla="*/ 744936 h 3647069"/>
              <a:gd name="connsiteX427" fmla="*/ 371545 w 5550671"/>
              <a:gd name="connsiteY427" fmla="*/ 729123 h 3647069"/>
              <a:gd name="connsiteX428" fmla="*/ 374263 w 5550671"/>
              <a:gd name="connsiteY428" fmla="*/ 718746 h 3647069"/>
              <a:gd name="connsiteX429" fmla="*/ 424667 w 5550671"/>
              <a:gd name="connsiteY429" fmla="*/ 723193 h 3647069"/>
              <a:gd name="connsiteX430" fmla="*/ 426396 w 5550671"/>
              <a:gd name="connsiteY430" fmla="*/ 717263 h 3647069"/>
              <a:gd name="connsiteX431" fmla="*/ 375004 w 5550671"/>
              <a:gd name="connsiteY431" fmla="*/ 688849 h 3647069"/>
              <a:gd name="connsiteX432" fmla="*/ 442209 w 5550671"/>
              <a:gd name="connsiteY432" fmla="*/ 658459 h 3647069"/>
              <a:gd name="connsiteX433" fmla="*/ 418490 w 5550671"/>
              <a:gd name="connsiteY433" fmla="*/ 629057 h 3647069"/>
              <a:gd name="connsiteX434" fmla="*/ 397241 w 5550671"/>
              <a:gd name="connsiteY434" fmla="*/ 625598 h 3647069"/>
              <a:gd name="connsiteX435" fmla="*/ 385875 w 5550671"/>
              <a:gd name="connsiteY435" fmla="*/ 643635 h 3647069"/>
              <a:gd name="connsiteX436" fmla="*/ 389088 w 5550671"/>
              <a:gd name="connsiteY436" fmla="*/ 669083 h 3647069"/>
              <a:gd name="connsiteX437" fmla="*/ 367098 w 5550671"/>
              <a:gd name="connsiteY437" fmla="*/ 660188 h 3647069"/>
              <a:gd name="connsiteX438" fmla="*/ 358450 w 5550671"/>
              <a:gd name="connsiteY438" fmla="*/ 598914 h 3647069"/>
              <a:gd name="connsiteX439" fmla="*/ 398477 w 5550671"/>
              <a:gd name="connsiteY439" fmla="*/ 598914 h 3647069"/>
              <a:gd name="connsiteX440" fmla="*/ 404159 w 5550671"/>
              <a:gd name="connsiteY440" fmla="*/ 588784 h 3647069"/>
              <a:gd name="connsiteX441" fmla="*/ 367592 w 5550671"/>
              <a:gd name="connsiteY441" fmla="*/ 558887 h 3647069"/>
              <a:gd name="connsiteX442" fmla="*/ 386617 w 5550671"/>
              <a:gd name="connsiteY442" fmla="*/ 529238 h 3647069"/>
              <a:gd name="connsiteX443" fmla="*/ 355979 w 5550671"/>
              <a:gd name="connsiteY443" fmla="*/ 540603 h 3647069"/>
              <a:gd name="connsiteX444" fmla="*/ 361909 w 5550671"/>
              <a:gd name="connsiteY444" fmla="*/ 483282 h 3647069"/>
              <a:gd name="connsiteX445" fmla="*/ 379451 w 5550671"/>
              <a:gd name="connsiteY445" fmla="*/ 482047 h 3647069"/>
              <a:gd name="connsiteX446" fmla="*/ 376487 w 5550671"/>
              <a:gd name="connsiteY446" fmla="*/ 514166 h 3647069"/>
              <a:gd name="connsiteX447" fmla="*/ 579830 w 5550671"/>
              <a:gd name="connsiteY447" fmla="*/ 524543 h 3647069"/>
              <a:gd name="connsiteX448" fmla="*/ 557346 w 5550671"/>
              <a:gd name="connsiteY448" fmla="*/ 542333 h 3647069"/>
              <a:gd name="connsiteX449" fmla="*/ 598609 w 5550671"/>
              <a:gd name="connsiteY449" fmla="*/ 526026 h 3647069"/>
              <a:gd name="connsiteX450" fmla="*/ 627022 w 5550671"/>
              <a:gd name="connsiteY450" fmla="*/ 504530 h 3647069"/>
              <a:gd name="connsiteX451" fmla="*/ 584525 w 5550671"/>
              <a:gd name="connsiteY451" fmla="*/ 494647 h 3647069"/>
              <a:gd name="connsiteX452" fmla="*/ 562782 w 5550671"/>
              <a:gd name="connsiteY452" fmla="*/ 491435 h 3647069"/>
              <a:gd name="connsiteX453" fmla="*/ 490389 w 5550671"/>
              <a:gd name="connsiteY453" fmla="*/ 500824 h 3647069"/>
              <a:gd name="connsiteX454" fmla="*/ 474329 w 5550671"/>
              <a:gd name="connsiteY454" fmla="*/ 482047 h 3647069"/>
              <a:gd name="connsiteX455" fmla="*/ 479517 w 5550671"/>
              <a:gd name="connsiteY455" fmla="*/ 440784 h 3647069"/>
              <a:gd name="connsiteX456" fmla="*/ 532639 w 5550671"/>
              <a:gd name="connsiteY456" fmla="*/ 436584 h 3647069"/>
              <a:gd name="connsiteX457" fmla="*/ 557593 w 5550671"/>
              <a:gd name="connsiteY457" fmla="*/ 419289 h 3647069"/>
              <a:gd name="connsiteX458" fmla="*/ 553146 w 5550671"/>
              <a:gd name="connsiteY458" fmla="*/ 411382 h 3647069"/>
              <a:gd name="connsiteX459" fmla="*/ 500519 w 5550671"/>
              <a:gd name="connsiteY459" fmla="*/ 410888 h 3647069"/>
              <a:gd name="connsiteX460" fmla="*/ 440479 w 5550671"/>
              <a:gd name="connsiteY460" fmla="*/ 399029 h 3647069"/>
              <a:gd name="connsiteX461" fmla="*/ 340908 w 5550671"/>
              <a:gd name="connsiteY461" fmla="*/ 348131 h 3647069"/>
              <a:gd name="connsiteX462" fmla="*/ 366603 w 5550671"/>
              <a:gd name="connsiteY462" fmla="*/ 338001 h 3647069"/>
              <a:gd name="connsiteX463" fmla="*/ 359933 w 5550671"/>
              <a:gd name="connsiteY463" fmla="*/ 309093 h 3647069"/>
              <a:gd name="connsiteX464" fmla="*/ 268020 w 5550671"/>
              <a:gd name="connsiteY464" fmla="*/ 291797 h 3647069"/>
              <a:gd name="connsiteX465" fmla="*/ 323118 w 5550671"/>
              <a:gd name="connsiteY465" fmla="*/ 269561 h 3647069"/>
              <a:gd name="connsiteX466" fmla="*/ 283586 w 5550671"/>
              <a:gd name="connsiteY466" fmla="*/ 239911 h 3647069"/>
              <a:gd name="connsiteX467" fmla="*/ 405889 w 5550671"/>
              <a:gd name="connsiteY467" fmla="*/ 234476 h 3647069"/>
              <a:gd name="connsiteX468" fmla="*/ 240101 w 5550671"/>
              <a:gd name="connsiteY468" fmla="*/ 202603 h 3647069"/>
              <a:gd name="connsiteX469" fmla="*/ 240594 w 5550671"/>
              <a:gd name="connsiteY469" fmla="*/ 195932 h 3647069"/>
              <a:gd name="connsiteX470" fmla="*/ 335966 w 5550671"/>
              <a:gd name="connsiteY470" fmla="*/ 169989 h 3647069"/>
              <a:gd name="connsiteX471" fmla="*/ 303599 w 5550671"/>
              <a:gd name="connsiteY471" fmla="*/ 110443 h 3647069"/>
              <a:gd name="connsiteX472" fmla="*/ 379698 w 5550671"/>
              <a:gd name="connsiteY472" fmla="*/ 122550 h 3647069"/>
              <a:gd name="connsiteX473" fmla="*/ 364380 w 5550671"/>
              <a:gd name="connsiteY473" fmla="*/ 133669 h 3647069"/>
              <a:gd name="connsiteX474" fmla="*/ 346096 w 5550671"/>
              <a:gd name="connsiteY474" fmla="*/ 138610 h 3647069"/>
              <a:gd name="connsiteX475" fmla="*/ 347084 w 5550671"/>
              <a:gd name="connsiteY475" fmla="*/ 147505 h 3647069"/>
              <a:gd name="connsiteX476" fmla="*/ 395017 w 5550671"/>
              <a:gd name="connsiteY476" fmla="*/ 141081 h 3647069"/>
              <a:gd name="connsiteX477" fmla="*/ 420713 w 5550671"/>
              <a:gd name="connsiteY477" fmla="*/ 87959 h 3647069"/>
              <a:gd name="connsiteX478" fmla="*/ 396500 w 5550671"/>
              <a:gd name="connsiteY478" fmla="*/ 67205 h 3647069"/>
              <a:gd name="connsiteX479" fmla="*/ 425902 w 5550671"/>
              <a:gd name="connsiteY479" fmla="*/ 70911 h 3647069"/>
              <a:gd name="connsiteX480" fmla="*/ 401194 w 5550671"/>
              <a:gd name="connsiteY480" fmla="*/ 33850 h 3647069"/>
              <a:gd name="connsiteX481" fmla="*/ 450856 w 5550671"/>
              <a:gd name="connsiteY481" fmla="*/ 0 h 364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Lst>
            <a:rect l="l" t="t" r="r" b="b"/>
            <a:pathLst>
              <a:path w="5550671" h="3647069">
                <a:moveTo>
                  <a:pt x="691138" y="413853"/>
                </a:moveTo>
                <a:cubicBezTo>
                  <a:pt x="665257" y="413791"/>
                  <a:pt x="638758" y="418177"/>
                  <a:pt x="610962" y="431149"/>
                </a:cubicBezTo>
                <a:cubicBezTo>
                  <a:pt x="669025" y="436090"/>
                  <a:pt x="719429" y="447208"/>
                  <a:pt x="767608" y="423242"/>
                </a:cubicBezTo>
                <a:cubicBezTo>
                  <a:pt x="742283" y="418424"/>
                  <a:pt x="717020" y="413915"/>
                  <a:pt x="691138" y="413853"/>
                </a:cubicBezTo>
                <a:close/>
                <a:moveTo>
                  <a:pt x="450856" y="0"/>
                </a:moveTo>
                <a:cubicBezTo>
                  <a:pt x="494836" y="0"/>
                  <a:pt x="538322" y="0"/>
                  <a:pt x="581807" y="0"/>
                </a:cubicBezTo>
                <a:cubicBezTo>
                  <a:pt x="582054" y="1483"/>
                  <a:pt x="582054" y="3212"/>
                  <a:pt x="582301" y="4695"/>
                </a:cubicBezTo>
                <a:cubicBezTo>
                  <a:pt x="564018" y="9389"/>
                  <a:pt x="532145" y="11118"/>
                  <a:pt x="530168" y="19519"/>
                </a:cubicBezTo>
                <a:cubicBezTo>
                  <a:pt x="522509" y="53369"/>
                  <a:pt x="485447" y="43485"/>
                  <a:pt x="471364" y="61275"/>
                </a:cubicBezTo>
                <a:cubicBezTo>
                  <a:pt x="513367" y="58310"/>
                  <a:pt x="556605" y="62264"/>
                  <a:pt x="594655" y="50157"/>
                </a:cubicBezTo>
                <a:cubicBezTo>
                  <a:pt x="624798" y="40520"/>
                  <a:pt x="654695" y="57075"/>
                  <a:pt x="681626" y="40768"/>
                </a:cubicBezTo>
                <a:cubicBezTo>
                  <a:pt x="682367" y="40274"/>
                  <a:pt x="683602" y="40520"/>
                  <a:pt x="684591" y="40768"/>
                </a:cubicBezTo>
                <a:cubicBezTo>
                  <a:pt x="757725" y="69181"/>
                  <a:pt x="830613" y="26932"/>
                  <a:pt x="903995" y="40274"/>
                </a:cubicBezTo>
                <a:cubicBezTo>
                  <a:pt x="929938" y="44968"/>
                  <a:pt x="957363" y="41015"/>
                  <a:pt x="984294" y="44968"/>
                </a:cubicBezTo>
                <a:cubicBezTo>
                  <a:pt x="803187" y="65969"/>
                  <a:pt x="621092" y="76841"/>
                  <a:pt x="442456" y="113902"/>
                </a:cubicBezTo>
                <a:cubicBezTo>
                  <a:pt x="480259" y="111926"/>
                  <a:pt x="518309" y="125762"/>
                  <a:pt x="555617" y="102043"/>
                </a:cubicBezTo>
                <a:cubicBezTo>
                  <a:pt x="570441" y="92654"/>
                  <a:pt x="597126" y="94383"/>
                  <a:pt x="615657" y="100313"/>
                </a:cubicBezTo>
                <a:cubicBezTo>
                  <a:pt x="693980" y="125762"/>
                  <a:pt x="771068" y="88206"/>
                  <a:pt x="848403" y="99078"/>
                </a:cubicBezTo>
                <a:cubicBezTo>
                  <a:pt x="860262" y="100807"/>
                  <a:pt x="871875" y="104761"/>
                  <a:pt x="883240" y="113161"/>
                </a:cubicBezTo>
                <a:cubicBezTo>
                  <a:pt x="888923" y="112173"/>
                  <a:pt x="894606" y="109949"/>
                  <a:pt x="900289" y="110196"/>
                </a:cubicBezTo>
                <a:cubicBezTo>
                  <a:pt x="969470" y="113902"/>
                  <a:pt x="1037663" y="103772"/>
                  <a:pt x="1105856" y="93642"/>
                </a:cubicBezTo>
                <a:cubicBezTo>
                  <a:pt x="1124140" y="90924"/>
                  <a:pt x="1133282" y="85983"/>
                  <a:pt x="1127846" y="63993"/>
                </a:cubicBezTo>
                <a:cubicBezTo>
                  <a:pt x="1124634" y="50651"/>
                  <a:pt x="1130564" y="35085"/>
                  <a:pt x="1132540" y="21002"/>
                </a:cubicBezTo>
                <a:cubicBezTo>
                  <a:pt x="1148353" y="24461"/>
                  <a:pt x="1160707" y="25449"/>
                  <a:pt x="1171579" y="30143"/>
                </a:cubicBezTo>
                <a:cubicBezTo>
                  <a:pt x="1178744" y="33355"/>
                  <a:pt x="1187144" y="40768"/>
                  <a:pt x="1189121" y="47933"/>
                </a:cubicBezTo>
                <a:cubicBezTo>
                  <a:pt x="1195545" y="72146"/>
                  <a:pt x="1214817" y="87465"/>
                  <a:pt x="1240760" y="84994"/>
                </a:cubicBezTo>
                <a:cubicBezTo>
                  <a:pt x="1252372" y="84006"/>
                  <a:pt x="1263738" y="82771"/>
                  <a:pt x="1275351" y="81783"/>
                </a:cubicBezTo>
                <a:cubicBezTo>
                  <a:pt x="1329213" y="77582"/>
                  <a:pt x="1383076" y="72394"/>
                  <a:pt x="1436939" y="69676"/>
                </a:cubicBezTo>
                <a:cubicBezTo>
                  <a:pt x="1460658" y="68441"/>
                  <a:pt x="1484624" y="72888"/>
                  <a:pt x="1508591" y="73876"/>
                </a:cubicBezTo>
                <a:cubicBezTo>
                  <a:pt x="1525639" y="74617"/>
                  <a:pt x="1542440" y="74123"/>
                  <a:pt x="1559736" y="74123"/>
                </a:cubicBezTo>
                <a:cubicBezTo>
                  <a:pt x="1553311" y="56581"/>
                  <a:pt x="1552076" y="36567"/>
                  <a:pt x="1542687" y="31379"/>
                </a:cubicBezTo>
                <a:cubicBezTo>
                  <a:pt x="1531569" y="25449"/>
                  <a:pt x="1513285" y="32367"/>
                  <a:pt x="1496237" y="33850"/>
                </a:cubicBezTo>
                <a:cubicBezTo>
                  <a:pt x="1523415" y="7906"/>
                  <a:pt x="1531075" y="6671"/>
                  <a:pt x="1558500" y="22237"/>
                </a:cubicBezTo>
                <a:cubicBezTo>
                  <a:pt x="1564924" y="17048"/>
                  <a:pt x="1571842" y="11613"/>
                  <a:pt x="1579501" y="5436"/>
                </a:cubicBezTo>
                <a:cubicBezTo>
                  <a:pt x="1584690" y="8401"/>
                  <a:pt x="1590620" y="11613"/>
                  <a:pt x="1596303" y="14825"/>
                </a:cubicBezTo>
                <a:cubicBezTo>
                  <a:pt x="1601985" y="18284"/>
                  <a:pt x="1607915" y="21743"/>
                  <a:pt x="1613845" y="32367"/>
                </a:cubicBezTo>
                <a:cubicBezTo>
                  <a:pt x="1599762" y="33602"/>
                  <a:pt x="1585678" y="34591"/>
                  <a:pt x="1570854" y="35826"/>
                </a:cubicBezTo>
                <a:cubicBezTo>
                  <a:pt x="1572336" y="44227"/>
                  <a:pt x="1573325" y="56334"/>
                  <a:pt x="1577031" y="67699"/>
                </a:cubicBezTo>
                <a:cubicBezTo>
                  <a:pt x="1578019" y="70664"/>
                  <a:pt x="1589385" y="73629"/>
                  <a:pt x="1592844" y="71652"/>
                </a:cubicBezTo>
                <a:cubicBezTo>
                  <a:pt x="1608162" y="62511"/>
                  <a:pt x="1621505" y="62757"/>
                  <a:pt x="1635341" y="73876"/>
                </a:cubicBezTo>
                <a:cubicBezTo>
                  <a:pt x="1637317" y="75358"/>
                  <a:pt x="1640777" y="75606"/>
                  <a:pt x="1643741" y="75853"/>
                </a:cubicBezTo>
                <a:cubicBezTo>
                  <a:pt x="1673143" y="76099"/>
                  <a:pt x="1702793" y="75606"/>
                  <a:pt x="1732195" y="76347"/>
                </a:cubicBezTo>
                <a:cubicBezTo>
                  <a:pt x="1767280" y="77335"/>
                  <a:pt x="1802117" y="79806"/>
                  <a:pt x="1837202" y="80547"/>
                </a:cubicBezTo>
                <a:cubicBezTo>
                  <a:pt x="1850298" y="80794"/>
                  <a:pt x="1863640" y="75853"/>
                  <a:pt x="1876981" y="76594"/>
                </a:cubicBezTo>
                <a:cubicBezTo>
                  <a:pt x="1906878" y="78076"/>
                  <a:pt x="1936774" y="81288"/>
                  <a:pt x="1966423" y="84006"/>
                </a:cubicBezTo>
                <a:cubicBezTo>
                  <a:pt x="1969141" y="84253"/>
                  <a:pt x="1971859" y="86477"/>
                  <a:pt x="1974824" y="86724"/>
                </a:cubicBezTo>
                <a:cubicBezTo>
                  <a:pt x="2023251" y="91171"/>
                  <a:pt x="2071925" y="96113"/>
                  <a:pt x="2120599" y="99572"/>
                </a:cubicBezTo>
                <a:cubicBezTo>
                  <a:pt x="2190027" y="104266"/>
                  <a:pt x="2259703" y="109949"/>
                  <a:pt x="2329378" y="110443"/>
                </a:cubicBezTo>
                <a:cubicBezTo>
                  <a:pt x="2366440" y="110690"/>
                  <a:pt x="2401525" y="116867"/>
                  <a:pt x="2437351" y="123044"/>
                </a:cubicBezTo>
                <a:cubicBezTo>
                  <a:pt x="2462305" y="127492"/>
                  <a:pt x="2488495" y="123785"/>
                  <a:pt x="2514192" y="125021"/>
                </a:cubicBezTo>
                <a:cubicBezTo>
                  <a:pt x="2524569" y="125515"/>
                  <a:pt x="2534699" y="129468"/>
                  <a:pt x="2545076" y="131692"/>
                </a:cubicBezTo>
                <a:cubicBezTo>
                  <a:pt x="2549771" y="132680"/>
                  <a:pt x="2554465" y="134163"/>
                  <a:pt x="2558912" y="133915"/>
                </a:cubicBezTo>
                <a:cubicBezTo>
                  <a:pt x="2589056" y="132680"/>
                  <a:pt x="2622905" y="122056"/>
                  <a:pt x="2648354" y="131939"/>
                </a:cubicBezTo>
                <a:cubicBezTo>
                  <a:pt x="2685168" y="146517"/>
                  <a:pt x="2717783" y="126503"/>
                  <a:pt x="2752373" y="132927"/>
                </a:cubicBezTo>
                <a:cubicBezTo>
                  <a:pt x="2763244" y="134904"/>
                  <a:pt x="2777081" y="121562"/>
                  <a:pt x="2783258" y="118597"/>
                </a:cubicBezTo>
                <a:cubicBezTo>
                  <a:pt x="2794129" y="126997"/>
                  <a:pt x="2802529" y="134163"/>
                  <a:pt x="2811671" y="140092"/>
                </a:cubicBezTo>
                <a:cubicBezTo>
                  <a:pt x="2812907" y="140834"/>
                  <a:pt x="2817601" y="136880"/>
                  <a:pt x="2820319" y="134410"/>
                </a:cubicBezTo>
                <a:cubicBezTo>
                  <a:pt x="2823778" y="130950"/>
                  <a:pt x="2826990" y="127245"/>
                  <a:pt x="2830202" y="123538"/>
                </a:cubicBezTo>
                <a:cubicBezTo>
                  <a:pt x="2831932" y="128727"/>
                  <a:pt x="2833414" y="133915"/>
                  <a:pt x="2836379" y="142810"/>
                </a:cubicBezTo>
                <a:cubicBezTo>
                  <a:pt x="2892466" y="140587"/>
                  <a:pt x="2950034" y="137622"/>
                  <a:pt x="3007603" y="135892"/>
                </a:cubicBezTo>
                <a:cubicBezTo>
                  <a:pt x="3095809" y="133174"/>
                  <a:pt x="3184016" y="130950"/>
                  <a:pt x="3271974" y="129221"/>
                </a:cubicBezTo>
                <a:cubicBezTo>
                  <a:pt x="3303353" y="128480"/>
                  <a:pt x="3334732" y="129221"/>
                  <a:pt x="3366111" y="130704"/>
                </a:cubicBezTo>
                <a:cubicBezTo>
                  <a:pt x="3373276" y="130950"/>
                  <a:pt x="3380194" y="137375"/>
                  <a:pt x="3385630" y="144787"/>
                </a:cubicBezTo>
                <a:cubicBezTo>
                  <a:pt x="3369817" y="148987"/>
                  <a:pt x="3349310" y="138116"/>
                  <a:pt x="3350298" y="168753"/>
                </a:cubicBezTo>
                <a:cubicBezTo>
                  <a:pt x="3370805" y="165788"/>
                  <a:pt x="3390325" y="163071"/>
                  <a:pt x="3414290" y="159611"/>
                </a:cubicBezTo>
                <a:cubicBezTo>
                  <a:pt x="3413303" y="162329"/>
                  <a:pt x="3415032" y="157388"/>
                  <a:pt x="3415032" y="157388"/>
                </a:cubicBezTo>
                <a:cubicBezTo>
                  <a:pt x="3513368" y="165047"/>
                  <a:pt x="3607999" y="162329"/>
                  <a:pt x="3708064" y="152941"/>
                </a:cubicBezTo>
                <a:cubicBezTo>
                  <a:pt x="3714241" y="141328"/>
                  <a:pt x="3724619" y="135398"/>
                  <a:pt x="3744632" y="149481"/>
                </a:cubicBezTo>
                <a:cubicBezTo>
                  <a:pt x="3755256" y="156894"/>
                  <a:pt x="3775270" y="149729"/>
                  <a:pt x="3790588" y="151952"/>
                </a:cubicBezTo>
                <a:cubicBezTo>
                  <a:pt x="3816284" y="155658"/>
                  <a:pt x="3841980" y="164800"/>
                  <a:pt x="3867429" y="164553"/>
                </a:cubicBezTo>
                <a:cubicBezTo>
                  <a:pt x="3874841" y="164553"/>
                  <a:pt x="3893619" y="173448"/>
                  <a:pt x="3899549" y="155164"/>
                </a:cubicBezTo>
                <a:cubicBezTo>
                  <a:pt x="3900290" y="153187"/>
                  <a:pt x="3906467" y="151705"/>
                  <a:pt x="3909679" y="152446"/>
                </a:cubicBezTo>
                <a:cubicBezTo>
                  <a:pt x="3919809" y="154670"/>
                  <a:pt x="3929198" y="159117"/>
                  <a:pt x="3939328" y="161094"/>
                </a:cubicBezTo>
                <a:cubicBezTo>
                  <a:pt x="3949705" y="163071"/>
                  <a:pt x="3960577" y="163318"/>
                  <a:pt x="3974907" y="164553"/>
                </a:cubicBezTo>
                <a:cubicBezTo>
                  <a:pt x="3981331" y="143552"/>
                  <a:pt x="3995167" y="150222"/>
                  <a:pt x="4010239" y="168259"/>
                </a:cubicBezTo>
                <a:cubicBezTo>
                  <a:pt x="4019381" y="162576"/>
                  <a:pt x="4028028" y="157141"/>
                  <a:pt x="4038653" y="150717"/>
                </a:cubicBezTo>
                <a:cubicBezTo>
                  <a:pt x="4064349" y="189013"/>
                  <a:pt x="4092762" y="163071"/>
                  <a:pt x="4121176" y="156399"/>
                </a:cubicBezTo>
                <a:cubicBezTo>
                  <a:pt x="4127848" y="182343"/>
                  <a:pt x="4198758" y="173201"/>
                  <a:pt x="4221490" y="157635"/>
                </a:cubicBezTo>
                <a:cubicBezTo>
                  <a:pt x="4243973" y="163812"/>
                  <a:pt x="4260775" y="168259"/>
                  <a:pt x="4277329" y="172706"/>
                </a:cubicBezTo>
                <a:cubicBezTo>
                  <a:pt x="4277823" y="169494"/>
                  <a:pt x="4278564" y="166283"/>
                  <a:pt x="4279058" y="162824"/>
                </a:cubicBezTo>
                <a:cubicBezTo>
                  <a:pt x="4269175" y="162824"/>
                  <a:pt x="4259292" y="162824"/>
                  <a:pt x="4246691" y="162824"/>
                </a:cubicBezTo>
                <a:cubicBezTo>
                  <a:pt x="4274858" y="129962"/>
                  <a:pt x="4369982" y="123044"/>
                  <a:pt x="4386042" y="143304"/>
                </a:cubicBezTo>
                <a:cubicBezTo>
                  <a:pt x="4439905" y="148493"/>
                  <a:pt x="4488085" y="153187"/>
                  <a:pt x="4536017" y="157882"/>
                </a:cubicBezTo>
                <a:cubicBezTo>
                  <a:pt x="4536017" y="156399"/>
                  <a:pt x="4536017" y="154917"/>
                  <a:pt x="4536017" y="153682"/>
                </a:cubicBezTo>
                <a:cubicBezTo>
                  <a:pt x="4544418" y="153682"/>
                  <a:pt x="4553312" y="151705"/>
                  <a:pt x="4560725" y="154176"/>
                </a:cubicBezTo>
                <a:cubicBezTo>
                  <a:pt x="4568632" y="156894"/>
                  <a:pt x="4576044" y="163318"/>
                  <a:pt x="4582221" y="169248"/>
                </a:cubicBezTo>
                <a:cubicBezTo>
                  <a:pt x="4585680" y="172706"/>
                  <a:pt x="4586915" y="178636"/>
                  <a:pt x="4590621" y="186790"/>
                </a:cubicBezTo>
                <a:cubicBezTo>
                  <a:pt x="4595316" y="186049"/>
                  <a:pt x="4605446" y="184813"/>
                  <a:pt x="4618047" y="183084"/>
                </a:cubicBezTo>
                <a:cubicBezTo>
                  <a:pt x="4620023" y="187531"/>
                  <a:pt x="4622494" y="193955"/>
                  <a:pt x="4622989" y="195438"/>
                </a:cubicBezTo>
                <a:cubicBezTo>
                  <a:pt x="4652391" y="195438"/>
                  <a:pt x="4678581" y="195438"/>
                  <a:pt x="4705759" y="195438"/>
                </a:cubicBezTo>
                <a:cubicBezTo>
                  <a:pt x="4707488" y="181354"/>
                  <a:pt x="4708971" y="170977"/>
                  <a:pt x="4710947" y="154917"/>
                </a:cubicBezTo>
                <a:cubicBezTo>
                  <a:pt x="4734173" y="156152"/>
                  <a:pt x="4757398" y="157141"/>
                  <a:pt x="4780623" y="158129"/>
                </a:cubicBezTo>
                <a:cubicBezTo>
                  <a:pt x="4784823" y="158376"/>
                  <a:pt x="4790753" y="159364"/>
                  <a:pt x="4793224" y="157141"/>
                </a:cubicBezTo>
                <a:cubicBezTo>
                  <a:pt x="4804837" y="145775"/>
                  <a:pt x="4813731" y="138610"/>
                  <a:pt x="4832509" y="148493"/>
                </a:cubicBezTo>
                <a:cubicBezTo>
                  <a:pt x="4841651" y="153434"/>
                  <a:pt x="4859934" y="141822"/>
                  <a:pt x="4871053" y="138610"/>
                </a:cubicBezTo>
                <a:cubicBezTo>
                  <a:pt x="4875253" y="151705"/>
                  <a:pt x="4878218" y="160353"/>
                  <a:pt x="4880936" y="169001"/>
                </a:cubicBezTo>
                <a:cubicBezTo>
                  <a:pt x="4884642" y="163318"/>
                  <a:pt x="4888101" y="157388"/>
                  <a:pt x="4891313" y="152446"/>
                </a:cubicBezTo>
                <a:cubicBezTo>
                  <a:pt x="4905891" y="160600"/>
                  <a:pt x="4920715" y="172459"/>
                  <a:pt x="4937516" y="176907"/>
                </a:cubicBezTo>
                <a:cubicBezTo>
                  <a:pt x="4952094" y="180613"/>
                  <a:pt x="4969142" y="175671"/>
                  <a:pt x="4984955" y="174930"/>
                </a:cubicBezTo>
                <a:cubicBezTo>
                  <a:pt x="5022511" y="172954"/>
                  <a:pt x="5060066" y="171718"/>
                  <a:pt x="5097375" y="169001"/>
                </a:cubicBezTo>
                <a:cubicBezTo>
                  <a:pt x="5137648" y="166036"/>
                  <a:pt x="5177922" y="160106"/>
                  <a:pt x="5218196" y="157882"/>
                </a:cubicBezTo>
                <a:cubicBezTo>
                  <a:pt x="5255010" y="155906"/>
                  <a:pt x="5258963" y="162082"/>
                  <a:pt x="5255998" y="196673"/>
                </a:cubicBezTo>
                <a:cubicBezTo>
                  <a:pt x="5226596" y="206803"/>
                  <a:pt x="5198924" y="216439"/>
                  <a:pt x="5172239" y="225581"/>
                </a:cubicBezTo>
                <a:cubicBezTo>
                  <a:pt x="5194229" y="228299"/>
                  <a:pt x="5218442" y="245100"/>
                  <a:pt x="5240433" y="217427"/>
                </a:cubicBezTo>
                <a:cubicBezTo>
                  <a:pt x="5244385" y="212486"/>
                  <a:pt x="5259210" y="214710"/>
                  <a:pt x="5268599" y="216439"/>
                </a:cubicBezTo>
                <a:cubicBezTo>
                  <a:pt x="5292071" y="220392"/>
                  <a:pt x="5315049" y="226075"/>
                  <a:pt x="5343710" y="232252"/>
                </a:cubicBezTo>
                <a:cubicBezTo>
                  <a:pt x="5333086" y="249547"/>
                  <a:pt x="5323449" y="265608"/>
                  <a:pt x="5318261" y="274255"/>
                </a:cubicBezTo>
                <a:cubicBezTo>
                  <a:pt x="5368912" y="274255"/>
                  <a:pt x="5428952" y="274255"/>
                  <a:pt x="5496651" y="274255"/>
                </a:cubicBezTo>
                <a:cubicBezTo>
                  <a:pt x="5485779" y="282408"/>
                  <a:pt x="5478120" y="288091"/>
                  <a:pt x="5470707" y="293774"/>
                </a:cubicBezTo>
                <a:cubicBezTo>
                  <a:pt x="5479849" y="304892"/>
                  <a:pt x="5490721" y="318482"/>
                  <a:pt x="5502827" y="333553"/>
                </a:cubicBezTo>
                <a:cubicBezTo>
                  <a:pt x="5479849" y="347143"/>
                  <a:pt x="5452177" y="363203"/>
                  <a:pt x="5421539" y="381239"/>
                </a:cubicBezTo>
                <a:cubicBezTo>
                  <a:pt x="5424010" y="384204"/>
                  <a:pt x="5428457" y="390628"/>
                  <a:pt x="5433646" y="395817"/>
                </a:cubicBezTo>
                <a:cubicBezTo>
                  <a:pt x="5438340" y="400511"/>
                  <a:pt x="5444270" y="404217"/>
                  <a:pt x="5449706" y="408417"/>
                </a:cubicBezTo>
                <a:cubicBezTo>
                  <a:pt x="5441800" y="412371"/>
                  <a:pt x="5434387" y="419042"/>
                  <a:pt x="5426234" y="419783"/>
                </a:cubicBezTo>
                <a:cubicBezTo>
                  <a:pt x="5414868" y="420771"/>
                  <a:pt x="5403502" y="417065"/>
                  <a:pt x="5391890" y="415336"/>
                </a:cubicBezTo>
                <a:cubicBezTo>
                  <a:pt x="5391643" y="418301"/>
                  <a:pt x="5391149" y="421266"/>
                  <a:pt x="5390902" y="424231"/>
                </a:cubicBezTo>
                <a:cubicBezTo>
                  <a:pt x="5403502" y="424724"/>
                  <a:pt x="5415856" y="425466"/>
                  <a:pt x="5428457" y="425960"/>
                </a:cubicBezTo>
                <a:cubicBezTo>
                  <a:pt x="5438835" y="470681"/>
                  <a:pt x="5426481" y="483035"/>
                  <a:pt x="5381760" y="479082"/>
                </a:cubicBezTo>
                <a:cubicBezTo>
                  <a:pt x="5364465" y="477599"/>
                  <a:pt x="5346675" y="482540"/>
                  <a:pt x="5329626" y="487482"/>
                </a:cubicBezTo>
                <a:cubicBezTo>
                  <a:pt x="5354088" y="490447"/>
                  <a:pt x="5378548" y="493659"/>
                  <a:pt x="5403256" y="496624"/>
                </a:cubicBezTo>
                <a:cubicBezTo>
                  <a:pt x="5404244" y="498847"/>
                  <a:pt x="5404985" y="501071"/>
                  <a:pt x="5405974" y="503295"/>
                </a:cubicBezTo>
                <a:cubicBezTo>
                  <a:pt x="5399797" y="507742"/>
                  <a:pt x="5393620" y="512190"/>
                  <a:pt x="5387689" y="516143"/>
                </a:cubicBezTo>
                <a:cubicBezTo>
                  <a:pt x="5390407" y="519108"/>
                  <a:pt x="5395102" y="524296"/>
                  <a:pt x="5399549" y="529238"/>
                </a:cubicBezTo>
                <a:cubicBezTo>
                  <a:pt x="5398067" y="531709"/>
                  <a:pt x="5396584" y="533933"/>
                  <a:pt x="5395102" y="536403"/>
                </a:cubicBezTo>
                <a:cubicBezTo>
                  <a:pt x="5385714" y="531956"/>
                  <a:pt x="5376077" y="527756"/>
                  <a:pt x="5371630" y="525779"/>
                </a:cubicBezTo>
                <a:cubicBezTo>
                  <a:pt x="5356311" y="531709"/>
                  <a:pt x="5343710" y="536650"/>
                  <a:pt x="5331109" y="541345"/>
                </a:cubicBezTo>
                <a:cubicBezTo>
                  <a:pt x="5328144" y="533685"/>
                  <a:pt x="5325426" y="526026"/>
                  <a:pt x="5320979" y="514166"/>
                </a:cubicBezTo>
                <a:cubicBezTo>
                  <a:pt x="5311096" y="518861"/>
                  <a:pt x="5299731" y="524296"/>
                  <a:pt x="5287377" y="529979"/>
                </a:cubicBezTo>
                <a:cubicBezTo>
                  <a:pt x="5296519" y="539862"/>
                  <a:pt x="5307884" y="546780"/>
                  <a:pt x="5309861" y="555675"/>
                </a:cubicBezTo>
                <a:cubicBezTo>
                  <a:pt x="5311343" y="562346"/>
                  <a:pt x="5300472" y="571735"/>
                  <a:pt x="5296271" y="577912"/>
                </a:cubicBezTo>
                <a:cubicBezTo>
                  <a:pt x="5296519" y="577912"/>
                  <a:pt x="5303684" y="578900"/>
                  <a:pt x="5319003" y="581124"/>
                </a:cubicBezTo>
                <a:cubicBezTo>
                  <a:pt x="5294542" y="601137"/>
                  <a:pt x="5275517" y="616703"/>
                  <a:pt x="5252539" y="635234"/>
                </a:cubicBezTo>
                <a:cubicBezTo>
                  <a:pt x="5265387" y="639434"/>
                  <a:pt x="5272552" y="641905"/>
                  <a:pt x="5285647" y="646352"/>
                </a:cubicBezTo>
                <a:cubicBezTo>
                  <a:pt x="5270575" y="651788"/>
                  <a:pt x="5261434" y="655000"/>
                  <a:pt x="5250315" y="659200"/>
                </a:cubicBezTo>
                <a:cubicBezTo>
                  <a:pt x="5255257" y="668342"/>
                  <a:pt x="5259210" y="675507"/>
                  <a:pt x="5264893" y="685884"/>
                </a:cubicBezTo>
                <a:cubicBezTo>
                  <a:pt x="5251551" y="687120"/>
                  <a:pt x="5239938" y="688108"/>
                  <a:pt x="5228079" y="689344"/>
                </a:cubicBezTo>
                <a:cubicBezTo>
                  <a:pt x="5273047" y="695273"/>
                  <a:pt x="5296519" y="722451"/>
                  <a:pt x="5301460" y="769396"/>
                </a:cubicBezTo>
                <a:cubicBezTo>
                  <a:pt x="5286883" y="779774"/>
                  <a:pt x="5269587" y="791880"/>
                  <a:pt x="5253774" y="802999"/>
                </a:cubicBezTo>
                <a:cubicBezTo>
                  <a:pt x="5261680" y="813376"/>
                  <a:pt x="5267857" y="821776"/>
                  <a:pt x="5274282" y="830177"/>
                </a:cubicBezTo>
                <a:cubicBezTo>
                  <a:pt x="5276752" y="828695"/>
                  <a:pt x="5281200" y="826224"/>
                  <a:pt x="5292812" y="819553"/>
                </a:cubicBezTo>
                <a:cubicBezTo>
                  <a:pt x="5273788" y="855379"/>
                  <a:pt x="5296024" y="857109"/>
                  <a:pt x="5317026" y="860074"/>
                </a:cubicBezTo>
                <a:cubicBezTo>
                  <a:pt x="5317026" y="863038"/>
                  <a:pt x="5317026" y="866250"/>
                  <a:pt x="5317026" y="869215"/>
                </a:cubicBezTo>
                <a:cubicBezTo>
                  <a:pt x="5281447" y="879098"/>
                  <a:pt x="5245621" y="888981"/>
                  <a:pt x="5208312" y="899358"/>
                </a:cubicBezTo>
                <a:cubicBezTo>
                  <a:pt x="5208559" y="900100"/>
                  <a:pt x="5209548" y="906030"/>
                  <a:pt x="5210783" y="911960"/>
                </a:cubicBezTo>
                <a:cubicBezTo>
                  <a:pt x="5199911" y="915665"/>
                  <a:pt x="5189782" y="919372"/>
                  <a:pt x="5179651" y="922831"/>
                </a:cubicBezTo>
                <a:cubicBezTo>
                  <a:pt x="5179898" y="924066"/>
                  <a:pt x="5180145" y="925054"/>
                  <a:pt x="5180393" y="926290"/>
                </a:cubicBezTo>
                <a:cubicBezTo>
                  <a:pt x="5204359" y="926290"/>
                  <a:pt x="5228573" y="926290"/>
                  <a:pt x="5252539" y="926290"/>
                </a:cubicBezTo>
                <a:cubicBezTo>
                  <a:pt x="5253528" y="958410"/>
                  <a:pt x="5259457" y="962116"/>
                  <a:pt x="5285400" y="951244"/>
                </a:cubicBezTo>
                <a:cubicBezTo>
                  <a:pt x="5305414" y="942844"/>
                  <a:pt x="5324933" y="936173"/>
                  <a:pt x="5330615" y="964834"/>
                </a:cubicBezTo>
                <a:cubicBezTo>
                  <a:pt x="5339263" y="963104"/>
                  <a:pt x="5347911" y="961127"/>
                  <a:pt x="5356311" y="959398"/>
                </a:cubicBezTo>
                <a:cubicBezTo>
                  <a:pt x="5358040" y="969281"/>
                  <a:pt x="5359770" y="979164"/>
                  <a:pt x="5362735" y="996460"/>
                </a:cubicBezTo>
                <a:cubicBezTo>
                  <a:pt x="5346675" y="988059"/>
                  <a:pt x="5339510" y="984353"/>
                  <a:pt x="5332345" y="980646"/>
                </a:cubicBezTo>
                <a:cubicBezTo>
                  <a:pt x="5330862" y="982376"/>
                  <a:pt x="5328391" y="983859"/>
                  <a:pt x="5328638" y="984847"/>
                </a:cubicBezTo>
                <a:cubicBezTo>
                  <a:pt x="5329626" y="990036"/>
                  <a:pt x="5329874" y="997201"/>
                  <a:pt x="5333333" y="999671"/>
                </a:cubicBezTo>
                <a:cubicBezTo>
                  <a:pt x="5340251" y="1004613"/>
                  <a:pt x="5349146" y="1007084"/>
                  <a:pt x="5357052" y="1010543"/>
                </a:cubicBezTo>
                <a:cubicBezTo>
                  <a:pt x="5348898" y="1019932"/>
                  <a:pt x="5340745" y="1029320"/>
                  <a:pt x="5332592" y="1038957"/>
                </a:cubicBezTo>
                <a:cubicBezTo>
                  <a:pt x="5330862" y="1040933"/>
                  <a:pt x="5329380" y="1043157"/>
                  <a:pt x="5324685" y="1048840"/>
                </a:cubicBezTo>
                <a:cubicBezTo>
                  <a:pt x="5335063" y="1047604"/>
                  <a:pt x="5341240" y="1046616"/>
                  <a:pt x="5347416" y="1045875"/>
                </a:cubicBezTo>
                <a:cubicBezTo>
                  <a:pt x="5348405" y="1047357"/>
                  <a:pt x="5349393" y="1048840"/>
                  <a:pt x="5350134" y="1050322"/>
                </a:cubicBezTo>
                <a:cubicBezTo>
                  <a:pt x="5338769" y="1057734"/>
                  <a:pt x="5327651" y="1065394"/>
                  <a:pt x="5314555" y="1074041"/>
                </a:cubicBezTo>
                <a:cubicBezTo>
                  <a:pt x="5321474" y="1111103"/>
                  <a:pt x="5279717" y="1103938"/>
                  <a:pt x="5258716" y="1121974"/>
                </a:cubicBezTo>
                <a:cubicBezTo>
                  <a:pt x="5272058" y="1136058"/>
                  <a:pt x="5284659" y="1149894"/>
                  <a:pt x="5297754" y="1163236"/>
                </a:cubicBezTo>
                <a:cubicBezTo>
                  <a:pt x="5319497" y="1184979"/>
                  <a:pt x="5331603" y="1183497"/>
                  <a:pt x="5350381" y="1157801"/>
                </a:cubicBezTo>
                <a:cubicBezTo>
                  <a:pt x="5352605" y="1154836"/>
                  <a:pt x="5355075" y="1152365"/>
                  <a:pt x="5356805" y="1150635"/>
                </a:cubicBezTo>
                <a:cubicBezTo>
                  <a:pt x="5361252" y="1163978"/>
                  <a:pt x="5365700" y="1176825"/>
                  <a:pt x="5371383" y="1194121"/>
                </a:cubicBezTo>
                <a:cubicBezTo>
                  <a:pt x="5370147" y="1199062"/>
                  <a:pt x="5367183" y="1210181"/>
                  <a:pt x="5364217" y="1221793"/>
                </a:cubicBezTo>
                <a:cubicBezTo>
                  <a:pt x="5351123" y="1220558"/>
                  <a:pt x="5335063" y="1218828"/>
                  <a:pt x="5317520" y="1216852"/>
                </a:cubicBezTo>
                <a:cubicBezTo>
                  <a:pt x="5316532" y="1207957"/>
                  <a:pt x="5315297" y="1199557"/>
                  <a:pt x="5313566" y="1184979"/>
                </a:cubicBezTo>
                <a:cubicBezTo>
                  <a:pt x="5290836" y="1209687"/>
                  <a:pt x="5267611" y="1209439"/>
                  <a:pt x="5241668" y="1196839"/>
                </a:cubicBezTo>
                <a:cubicBezTo>
                  <a:pt x="5233020" y="1192638"/>
                  <a:pt x="5219678" y="1197827"/>
                  <a:pt x="5205594" y="1199062"/>
                </a:cubicBezTo>
                <a:cubicBezTo>
                  <a:pt x="5248833" y="1241313"/>
                  <a:pt x="5255751" y="1243289"/>
                  <a:pt x="5284165" y="1219817"/>
                </a:cubicBezTo>
                <a:cubicBezTo>
                  <a:pt x="5287624" y="1235629"/>
                  <a:pt x="5290589" y="1249466"/>
                  <a:pt x="5293554" y="1262808"/>
                </a:cubicBezTo>
                <a:cubicBezTo>
                  <a:pt x="5270328" y="1256137"/>
                  <a:pt x="5250810" y="1250454"/>
                  <a:pt x="5231538" y="1244771"/>
                </a:cubicBezTo>
                <a:cubicBezTo>
                  <a:pt x="5230549" y="1248231"/>
                  <a:pt x="5229561" y="1251936"/>
                  <a:pt x="5228573" y="1255396"/>
                </a:cubicBezTo>
                <a:cubicBezTo>
                  <a:pt x="5242162" y="1260585"/>
                  <a:pt x="5255998" y="1265279"/>
                  <a:pt x="5269340" y="1270962"/>
                </a:cubicBezTo>
                <a:cubicBezTo>
                  <a:pt x="5277247" y="1274420"/>
                  <a:pt x="5284659" y="1279362"/>
                  <a:pt x="5292071" y="1283562"/>
                </a:cubicBezTo>
                <a:cubicBezTo>
                  <a:pt x="5286142" y="1289492"/>
                  <a:pt x="5279717" y="1294928"/>
                  <a:pt x="5274034" y="1301105"/>
                </a:cubicBezTo>
                <a:cubicBezTo>
                  <a:pt x="5271070" y="1304317"/>
                  <a:pt x="5269587" y="1308764"/>
                  <a:pt x="5265140" y="1316424"/>
                </a:cubicBezTo>
                <a:cubicBezTo>
                  <a:pt x="5292812" y="1324824"/>
                  <a:pt x="5318508" y="1337672"/>
                  <a:pt x="5344698" y="1339401"/>
                </a:cubicBezTo>
                <a:cubicBezTo>
                  <a:pt x="5367429" y="1340884"/>
                  <a:pt x="5397079" y="1305552"/>
                  <a:pt x="5395102" y="1287022"/>
                </a:cubicBezTo>
                <a:cubicBezTo>
                  <a:pt x="5401773" y="1288998"/>
                  <a:pt x="5412892" y="1290728"/>
                  <a:pt x="5412892" y="1292704"/>
                </a:cubicBezTo>
                <a:cubicBezTo>
                  <a:pt x="5413880" y="1320130"/>
                  <a:pt x="5414374" y="1347555"/>
                  <a:pt x="5412397" y="1374734"/>
                </a:cubicBezTo>
                <a:cubicBezTo>
                  <a:pt x="5411903" y="1381158"/>
                  <a:pt x="5401773" y="1386840"/>
                  <a:pt x="5396091" y="1392770"/>
                </a:cubicBezTo>
                <a:cubicBezTo>
                  <a:pt x="5398314" y="1395488"/>
                  <a:pt x="5400784" y="1398206"/>
                  <a:pt x="5403009" y="1400924"/>
                </a:cubicBezTo>
                <a:cubicBezTo>
                  <a:pt x="5413386" y="1391535"/>
                  <a:pt x="5423763" y="1382393"/>
                  <a:pt x="5434387" y="1373004"/>
                </a:cubicBezTo>
                <a:cubicBezTo>
                  <a:pt x="5437105" y="1374487"/>
                  <a:pt x="5439823" y="1375722"/>
                  <a:pt x="5442541" y="1377205"/>
                </a:cubicBezTo>
                <a:cubicBezTo>
                  <a:pt x="5436611" y="1389064"/>
                  <a:pt x="5430928" y="1401171"/>
                  <a:pt x="5425986" y="1411054"/>
                </a:cubicBezTo>
                <a:cubicBezTo>
                  <a:pt x="5449212" y="1414266"/>
                  <a:pt x="5479602" y="1415995"/>
                  <a:pt x="5497886" y="1449351"/>
                </a:cubicBezTo>
                <a:cubicBezTo>
                  <a:pt x="5484297" y="1452563"/>
                  <a:pt x="5471695" y="1455280"/>
                  <a:pt x="5454647" y="1459234"/>
                </a:cubicBezTo>
                <a:cubicBezTo>
                  <a:pt x="5463789" y="1464422"/>
                  <a:pt x="5469966" y="1467882"/>
                  <a:pt x="5475155" y="1470846"/>
                </a:cubicBezTo>
                <a:cubicBezTo>
                  <a:pt x="5453660" y="1488142"/>
                  <a:pt x="5434881" y="1500989"/>
                  <a:pt x="5418821" y="1516803"/>
                </a:cubicBezTo>
                <a:cubicBezTo>
                  <a:pt x="5406220" y="1529403"/>
                  <a:pt x="5400043" y="1545710"/>
                  <a:pt x="5404738" y="1565230"/>
                </a:cubicBezTo>
                <a:cubicBezTo>
                  <a:pt x="5406961" y="1574371"/>
                  <a:pt x="5403502" y="1584996"/>
                  <a:pt x="5402514" y="1597103"/>
                </a:cubicBezTo>
                <a:cubicBezTo>
                  <a:pt x="5419315" y="1595620"/>
                  <a:pt x="5439575" y="1593891"/>
                  <a:pt x="5461812" y="1591914"/>
                </a:cubicBezTo>
                <a:cubicBezTo>
                  <a:pt x="5459836" y="1602538"/>
                  <a:pt x="5458601" y="1609950"/>
                  <a:pt x="5457118" y="1617857"/>
                </a:cubicBezTo>
                <a:cubicBezTo>
                  <a:pt x="5471943" y="1624775"/>
                  <a:pt x="5486767" y="1631693"/>
                  <a:pt x="5507028" y="1641082"/>
                </a:cubicBezTo>
                <a:cubicBezTo>
                  <a:pt x="5490721" y="1644788"/>
                  <a:pt x="5481579" y="1646765"/>
                  <a:pt x="5465519" y="1650224"/>
                </a:cubicBezTo>
                <a:cubicBezTo>
                  <a:pt x="5476390" y="1664307"/>
                  <a:pt x="5484297" y="1675179"/>
                  <a:pt x="5492944" y="1685062"/>
                </a:cubicBezTo>
                <a:cubicBezTo>
                  <a:pt x="5504804" y="1698898"/>
                  <a:pt x="5519629" y="1712240"/>
                  <a:pt x="5488991" y="1726077"/>
                </a:cubicBezTo>
                <a:cubicBezTo>
                  <a:pt x="5499121" y="1731018"/>
                  <a:pt x="5505546" y="1734230"/>
                  <a:pt x="5514193" y="1738677"/>
                </a:cubicBezTo>
                <a:cubicBezTo>
                  <a:pt x="5505546" y="1751525"/>
                  <a:pt x="5497639" y="1762891"/>
                  <a:pt x="5489979" y="1774256"/>
                </a:cubicBezTo>
                <a:cubicBezTo>
                  <a:pt x="5491215" y="1776727"/>
                  <a:pt x="5492450" y="1779198"/>
                  <a:pt x="5493686" y="1781668"/>
                </a:cubicBezTo>
                <a:cubicBezTo>
                  <a:pt x="5510487" y="1775986"/>
                  <a:pt x="5527288" y="1770303"/>
                  <a:pt x="5546313" y="1764126"/>
                </a:cubicBezTo>
                <a:cubicBezTo>
                  <a:pt x="5553725" y="1780433"/>
                  <a:pt x="5553478" y="1792787"/>
                  <a:pt x="5531241" y="1803658"/>
                </a:cubicBezTo>
                <a:cubicBezTo>
                  <a:pt x="5518887" y="1809588"/>
                  <a:pt x="5511475" y="1825401"/>
                  <a:pt x="5502086" y="1837014"/>
                </a:cubicBezTo>
                <a:cubicBezTo>
                  <a:pt x="5496403" y="1843932"/>
                  <a:pt x="5492450" y="1854803"/>
                  <a:pt x="5485532" y="1857274"/>
                </a:cubicBezTo>
                <a:cubicBezTo>
                  <a:pt x="5465025" y="1864439"/>
                  <a:pt x="5442046" y="1865674"/>
                  <a:pt x="5422280" y="1874322"/>
                </a:cubicBezTo>
                <a:cubicBezTo>
                  <a:pt x="5410915" y="1879016"/>
                  <a:pt x="5395349" y="1894088"/>
                  <a:pt x="5396091" y="1903230"/>
                </a:cubicBezTo>
                <a:cubicBezTo>
                  <a:pt x="5400291" y="1955610"/>
                  <a:pt x="5361500" y="1976612"/>
                  <a:pt x="5329133" y="2002555"/>
                </a:cubicBezTo>
                <a:cubicBezTo>
                  <a:pt x="5319743" y="2010214"/>
                  <a:pt x="5309614" y="2017132"/>
                  <a:pt x="5299977" y="2024297"/>
                </a:cubicBezTo>
                <a:cubicBezTo>
                  <a:pt x="5300472" y="2027509"/>
                  <a:pt x="5300966" y="2030722"/>
                  <a:pt x="5301212" y="2033934"/>
                </a:cubicBezTo>
                <a:cubicBezTo>
                  <a:pt x="5330615" y="2033934"/>
                  <a:pt x="5360265" y="2033934"/>
                  <a:pt x="5393866" y="2033934"/>
                </a:cubicBezTo>
                <a:cubicBezTo>
                  <a:pt x="5395843" y="2029733"/>
                  <a:pt x="5400043" y="2018368"/>
                  <a:pt x="5406467" y="2007990"/>
                </a:cubicBezTo>
                <a:cubicBezTo>
                  <a:pt x="5408197" y="2005025"/>
                  <a:pt x="5415856" y="2005767"/>
                  <a:pt x="5420798" y="2004779"/>
                </a:cubicBezTo>
                <a:cubicBezTo>
                  <a:pt x="5421292" y="2009720"/>
                  <a:pt x="5424257" y="2016885"/>
                  <a:pt x="5422033" y="2019356"/>
                </a:cubicBezTo>
                <a:cubicBezTo>
                  <a:pt x="5407950" y="2034675"/>
                  <a:pt x="5401773" y="2059136"/>
                  <a:pt x="5371630" y="2055429"/>
                </a:cubicBezTo>
                <a:cubicBezTo>
                  <a:pt x="5360265" y="2053947"/>
                  <a:pt x="5346922" y="2065560"/>
                  <a:pt x="5329874" y="2073466"/>
                </a:cubicBezTo>
                <a:cubicBezTo>
                  <a:pt x="5315791" y="2128317"/>
                  <a:pt x="5340004" y="2175508"/>
                  <a:pt x="5389172" y="2166366"/>
                </a:cubicBezTo>
                <a:cubicBezTo>
                  <a:pt x="5384230" y="2183909"/>
                  <a:pt x="5381512" y="2199722"/>
                  <a:pt x="5375089" y="2213805"/>
                </a:cubicBezTo>
                <a:cubicBezTo>
                  <a:pt x="5365947" y="2233818"/>
                  <a:pt x="5353593" y="2251361"/>
                  <a:pt x="5379289" y="2269892"/>
                </a:cubicBezTo>
                <a:cubicBezTo>
                  <a:pt x="5391149" y="2278292"/>
                  <a:pt x="5398561" y="2293117"/>
                  <a:pt x="5407209" y="2304235"/>
                </a:cubicBezTo>
                <a:cubicBezTo>
                  <a:pt x="5398067" y="2315107"/>
                  <a:pt x="5388678" y="2326225"/>
                  <a:pt x="5377807" y="2338826"/>
                </a:cubicBezTo>
                <a:cubicBezTo>
                  <a:pt x="5374100" y="2333390"/>
                  <a:pt x="5369406" y="2326719"/>
                  <a:pt x="5366935" y="2323260"/>
                </a:cubicBezTo>
                <a:cubicBezTo>
                  <a:pt x="5354334" y="2326472"/>
                  <a:pt x="5342228" y="2329437"/>
                  <a:pt x="5329133" y="2332896"/>
                </a:cubicBezTo>
                <a:cubicBezTo>
                  <a:pt x="5329626" y="2334873"/>
                  <a:pt x="5331109" y="2342038"/>
                  <a:pt x="5332345" y="2346238"/>
                </a:cubicBezTo>
                <a:cubicBezTo>
                  <a:pt x="5318756" y="2346238"/>
                  <a:pt x="5306649" y="2346238"/>
                  <a:pt x="5294542" y="2346238"/>
                </a:cubicBezTo>
                <a:cubicBezTo>
                  <a:pt x="5299731" y="2363533"/>
                  <a:pt x="5304672" y="2380829"/>
                  <a:pt x="5311591" y="2404054"/>
                </a:cubicBezTo>
                <a:cubicBezTo>
                  <a:pt x="5300472" y="2406525"/>
                  <a:pt x="5285647" y="2409984"/>
                  <a:pt x="5271070" y="2413196"/>
                </a:cubicBezTo>
                <a:cubicBezTo>
                  <a:pt x="5269834" y="2415419"/>
                  <a:pt x="5268846" y="2417396"/>
                  <a:pt x="5267611" y="2419620"/>
                </a:cubicBezTo>
                <a:cubicBezTo>
                  <a:pt x="5289600" y="2424561"/>
                  <a:pt x="5311837" y="2429503"/>
                  <a:pt x="5333828" y="2434445"/>
                </a:cubicBezTo>
                <a:cubicBezTo>
                  <a:pt x="5333828" y="2438892"/>
                  <a:pt x="5333828" y="2443586"/>
                  <a:pt x="5333828" y="2448033"/>
                </a:cubicBezTo>
                <a:cubicBezTo>
                  <a:pt x="5307637" y="2453963"/>
                  <a:pt x="5281694" y="2459893"/>
                  <a:pt x="5255503" y="2465823"/>
                </a:cubicBezTo>
                <a:cubicBezTo>
                  <a:pt x="5255751" y="2469035"/>
                  <a:pt x="5255998" y="2472247"/>
                  <a:pt x="5256245" y="2475459"/>
                </a:cubicBezTo>
                <a:cubicBezTo>
                  <a:pt x="5262422" y="2478671"/>
                  <a:pt x="5272058" y="2486331"/>
                  <a:pt x="5274529" y="2484601"/>
                </a:cubicBezTo>
                <a:cubicBezTo>
                  <a:pt x="5303684" y="2463600"/>
                  <a:pt x="5318014" y="2493002"/>
                  <a:pt x="5334074" y="2504614"/>
                </a:cubicBezTo>
                <a:cubicBezTo>
                  <a:pt x="5342721" y="2511038"/>
                  <a:pt x="5340745" y="2532287"/>
                  <a:pt x="5343216" y="2546123"/>
                </a:cubicBezTo>
                <a:cubicBezTo>
                  <a:pt x="5370394" y="2547852"/>
                  <a:pt x="5400043" y="2549582"/>
                  <a:pt x="5429693" y="2551559"/>
                </a:cubicBezTo>
                <a:cubicBezTo>
                  <a:pt x="5430187" y="2554277"/>
                  <a:pt x="5430434" y="2557242"/>
                  <a:pt x="5430928" y="2559959"/>
                </a:cubicBezTo>
                <a:cubicBezTo>
                  <a:pt x="5420304" y="2563912"/>
                  <a:pt x="5409926" y="2567619"/>
                  <a:pt x="5396337" y="2572807"/>
                </a:cubicBezTo>
                <a:cubicBezTo>
                  <a:pt x="5404244" y="2603692"/>
                  <a:pt x="5435129" y="2570584"/>
                  <a:pt x="5446247" y="2588867"/>
                </a:cubicBezTo>
                <a:cubicBezTo>
                  <a:pt x="5444270" y="2584173"/>
                  <a:pt x="5442293" y="2579726"/>
                  <a:pt x="5438835" y="2572066"/>
                </a:cubicBezTo>
                <a:cubicBezTo>
                  <a:pt x="5449706" y="2576266"/>
                  <a:pt x="5457612" y="2579231"/>
                  <a:pt x="5465272" y="2582196"/>
                </a:cubicBezTo>
                <a:cubicBezTo>
                  <a:pt x="5466754" y="2580467"/>
                  <a:pt x="5468484" y="2578490"/>
                  <a:pt x="5469966" y="2576761"/>
                </a:cubicBezTo>
                <a:cubicBezTo>
                  <a:pt x="5465766" y="2573549"/>
                  <a:pt x="5461812" y="2570089"/>
                  <a:pt x="5457365" y="2567372"/>
                </a:cubicBezTo>
                <a:cubicBezTo>
                  <a:pt x="5451188" y="2563912"/>
                  <a:pt x="5444765" y="2561195"/>
                  <a:pt x="5438340" y="2557983"/>
                </a:cubicBezTo>
                <a:cubicBezTo>
                  <a:pt x="5442293" y="2551312"/>
                  <a:pt x="5445752" y="2544393"/>
                  <a:pt x="5450200" y="2537970"/>
                </a:cubicBezTo>
                <a:cubicBezTo>
                  <a:pt x="5452918" y="2534263"/>
                  <a:pt x="5457118" y="2531793"/>
                  <a:pt x="5460083" y="2528333"/>
                </a:cubicBezTo>
                <a:cubicBezTo>
                  <a:pt x="5465519" y="2522404"/>
                  <a:pt x="5470707" y="2515980"/>
                  <a:pt x="5475896" y="2509803"/>
                </a:cubicBezTo>
                <a:cubicBezTo>
                  <a:pt x="5478861" y="2518451"/>
                  <a:pt x="5483061" y="2527098"/>
                  <a:pt x="5484297" y="2535993"/>
                </a:cubicBezTo>
                <a:cubicBezTo>
                  <a:pt x="5487261" y="2556006"/>
                  <a:pt x="5489238" y="2576019"/>
                  <a:pt x="5490721" y="2596033"/>
                </a:cubicBezTo>
                <a:cubicBezTo>
                  <a:pt x="5491956" y="2612586"/>
                  <a:pt x="5484791" y="2620740"/>
                  <a:pt x="5466754" y="2620246"/>
                </a:cubicBezTo>
                <a:cubicBezTo>
                  <a:pt x="5424010" y="2619258"/>
                  <a:pt x="5381266" y="2619505"/>
                  <a:pt x="5338274" y="2620246"/>
                </a:cubicBezTo>
                <a:cubicBezTo>
                  <a:pt x="5328638" y="2620493"/>
                  <a:pt x="5319249" y="2623952"/>
                  <a:pt x="5303684" y="2627164"/>
                </a:cubicBezTo>
                <a:cubicBezTo>
                  <a:pt x="5341240" y="2659284"/>
                  <a:pt x="5379289" y="2629388"/>
                  <a:pt x="5412397" y="2645942"/>
                </a:cubicBezTo>
                <a:cubicBezTo>
                  <a:pt x="5396337" y="2648907"/>
                  <a:pt x="5380030" y="2650884"/>
                  <a:pt x="5364465" y="2655084"/>
                </a:cubicBezTo>
                <a:cubicBezTo>
                  <a:pt x="5349640" y="2659037"/>
                  <a:pt x="5330368" y="2658543"/>
                  <a:pt x="5331109" y="2683251"/>
                </a:cubicBezTo>
                <a:cubicBezTo>
                  <a:pt x="5331356" y="2686957"/>
                  <a:pt x="5319743" y="2690663"/>
                  <a:pt x="5313814" y="2694863"/>
                </a:cubicBezTo>
                <a:cubicBezTo>
                  <a:pt x="5303931" y="2701781"/>
                  <a:pt x="5294048" y="2709193"/>
                  <a:pt x="5286388" y="2714876"/>
                </a:cubicBezTo>
                <a:cubicBezTo>
                  <a:pt x="5302448" y="2734148"/>
                  <a:pt x="5316284" y="2750949"/>
                  <a:pt x="5330368" y="2767009"/>
                </a:cubicBezTo>
                <a:cubicBezTo>
                  <a:pt x="5341734" y="2780352"/>
                  <a:pt x="5336298" y="2805306"/>
                  <a:pt x="5360265" y="2809753"/>
                </a:cubicBezTo>
                <a:cubicBezTo>
                  <a:pt x="5357052" y="2819390"/>
                  <a:pt x="5354088" y="2829025"/>
                  <a:pt x="5349640" y="2842368"/>
                </a:cubicBezTo>
                <a:cubicBezTo>
                  <a:pt x="5395349" y="2879182"/>
                  <a:pt x="5404985" y="2942928"/>
                  <a:pt x="5432163" y="3001238"/>
                </a:cubicBezTo>
                <a:cubicBezTo>
                  <a:pt x="5424998" y="3007662"/>
                  <a:pt x="5416103" y="3014580"/>
                  <a:pt x="5408691" y="3022734"/>
                </a:cubicBezTo>
                <a:cubicBezTo>
                  <a:pt x="5402020" y="3029899"/>
                  <a:pt x="5390655" y="3042253"/>
                  <a:pt x="5392878" y="3046206"/>
                </a:cubicBezTo>
                <a:cubicBezTo>
                  <a:pt x="5398808" y="3057571"/>
                  <a:pt x="5409679" y="3071902"/>
                  <a:pt x="5420551" y="3074125"/>
                </a:cubicBezTo>
                <a:cubicBezTo>
                  <a:pt x="5461072" y="3081785"/>
                  <a:pt x="5479602" y="3122058"/>
                  <a:pt x="5457860" y="3161838"/>
                </a:cubicBezTo>
                <a:cubicBezTo>
                  <a:pt x="5455883" y="3161838"/>
                  <a:pt x="5453660" y="3162579"/>
                  <a:pt x="5452177" y="3161838"/>
                </a:cubicBezTo>
                <a:cubicBezTo>
                  <a:pt x="5409186" y="3138859"/>
                  <a:pt x="5413633" y="3140589"/>
                  <a:pt x="5400784" y="3186051"/>
                </a:cubicBezTo>
                <a:cubicBezTo>
                  <a:pt x="5392137" y="3216689"/>
                  <a:pt x="5401526" y="3231513"/>
                  <a:pt x="5421045" y="3248561"/>
                </a:cubicBezTo>
                <a:cubicBezTo>
                  <a:pt x="5434634" y="3260174"/>
                  <a:pt x="5438835" y="3274505"/>
                  <a:pt x="5431916" y="3292541"/>
                </a:cubicBezTo>
                <a:cubicBezTo>
                  <a:pt x="5428704" y="3300447"/>
                  <a:pt x="5429198" y="3310578"/>
                  <a:pt x="5430681" y="3319225"/>
                </a:cubicBezTo>
                <a:cubicBezTo>
                  <a:pt x="5438835" y="3363452"/>
                  <a:pt x="5421292" y="3394831"/>
                  <a:pt x="5380525" y="3408914"/>
                </a:cubicBezTo>
                <a:cubicBezTo>
                  <a:pt x="5374595" y="3411138"/>
                  <a:pt x="5367677" y="3418303"/>
                  <a:pt x="5366194" y="3424480"/>
                </a:cubicBezTo>
                <a:cubicBezTo>
                  <a:pt x="5357793" y="3458824"/>
                  <a:pt x="5333086" y="3456600"/>
                  <a:pt x="5307143" y="3453388"/>
                </a:cubicBezTo>
                <a:cubicBezTo>
                  <a:pt x="5305414" y="3453140"/>
                  <a:pt x="5303437" y="3450670"/>
                  <a:pt x="5301954" y="3450917"/>
                </a:cubicBezTo>
                <a:cubicBezTo>
                  <a:pt x="5285400" y="3455364"/>
                  <a:pt x="5269340" y="3462777"/>
                  <a:pt x="5252786" y="3464259"/>
                </a:cubicBezTo>
                <a:cubicBezTo>
                  <a:pt x="5238208" y="3465494"/>
                  <a:pt x="5222889" y="3460059"/>
                  <a:pt x="5200406" y="3456353"/>
                </a:cubicBezTo>
                <a:cubicBezTo>
                  <a:pt x="5190029" y="3431151"/>
                  <a:pt x="5158156" y="3436340"/>
                  <a:pt x="5129742" y="3432880"/>
                </a:cubicBezTo>
                <a:cubicBezTo>
                  <a:pt x="5093669" y="3428680"/>
                  <a:pt x="5080079" y="3452400"/>
                  <a:pt x="5071926" y="3482543"/>
                </a:cubicBezTo>
                <a:cubicBezTo>
                  <a:pt x="5073902" y="3482790"/>
                  <a:pt x="5079338" y="3482049"/>
                  <a:pt x="5083785" y="3483778"/>
                </a:cubicBezTo>
                <a:cubicBezTo>
                  <a:pt x="5089222" y="3486002"/>
                  <a:pt x="5093916" y="3490202"/>
                  <a:pt x="5098857" y="3493414"/>
                </a:cubicBezTo>
                <a:cubicBezTo>
                  <a:pt x="5093669" y="3497861"/>
                  <a:pt x="5088727" y="3505768"/>
                  <a:pt x="5083045" y="3506262"/>
                </a:cubicBezTo>
                <a:cubicBezTo>
                  <a:pt x="5054878" y="3508980"/>
                  <a:pt x="5022758" y="3502062"/>
                  <a:pt x="4998792" y="3512933"/>
                </a:cubicBezTo>
                <a:cubicBezTo>
                  <a:pt x="4955800" y="3532452"/>
                  <a:pt x="4907867" y="3500826"/>
                  <a:pt x="4866853" y="3533440"/>
                </a:cubicBezTo>
                <a:cubicBezTo>
                  <a:pt x="4854252" y="3543324"/>
                  <a:pt x="4828309" y="3538135"/>
                  <a:pt x="4808790" y="3536653"/>
                </a:cubicBezTo>
                <a:cubicBezTo>
                  <a:pt x="4771728" y="3534182"/>
                  <a:pt x="4737879" y="3538877"/>
                  <a:pt x="4730467" y="3577914"/>
                </a:cubicBezTo>
                <a:cubicBezTo>
                  <a:pt x="4678828" y="3583350"/>
                  <a:pt x="4627683" y="3586068"/>
                  <a:pt x="4577773" y="3595210"/>
                </a:cubicBezTo>
                <a:cubicBezTo>
                  <a:pt x="4542442" y="3601881"/>
                  <a:pt x="4508098" y="3606823"/>
                  <a:pt x="4472519" y="3600398"/>
                </a:cubicBezTo>
                <a:cubicBezTo>
                  <a:pt x="4468813" y="3599657"/>
                  <a:pt x="4464365" y="3599163"/>
                  <a:pt x="4460907" y="3600398"/>
                </a:cubicBezTo>
                <a:cubicBezTo>
                  <a:pt x="4359111" y="3631283"/>
                  <a:pt x="4253115" y="3616458"/>
                  <a:pt x="4149590" y="3627824"/>
                </a:cubicBezTo>
                <a:cubicBezTo>
                  <a:pt x="4131306" y="3629800"/>
                  <a:pt x="4112776" y="3629306"/>
                  <a:pt x="4094245" y="3629306"/>
                </a:cubicBezTo>
                <a:cubicBezTo>
                  <a:pt x="3938587" y="3629306"/>
                  <a:pt x="3782929" y="3629059"/>
                  <a:pt x="3627271" y="3629554"/>
                </a:cubicBezTo>
                <a:cubicBezTo>
                  <a:pt x="3585762" y="3629800"/>
                  <a:pt x="3544253" y="3633754"/>
                  <a:pt x="3502744" y="3635236"/>
                </a:cubicBezTo>
                <a:cubicBezTo>
                  <a:pt x="3449376" y="3636965"/>
                  <a:pt x="3396254" y="3638201"/>
                  <a:pt x="3342886" y="3638695"/>
                </a:cubicBezTo>
                <a:cubicBezTo>
                  <a:pt x="3335967" y="3638695"/>
                  <a:pt x="3328802" y="3632765"/>
                  <a:pt x="3321884" y="3630047"/>
                </a:cubicBezTo>
                <a:cubicBezTo>
                  <a:pt x="3316448" y="3627824"/>
                  <a:pt x="3307060" y="3623377"/>
                  <a:pt x="3306071" y="3624859"/>
                </a:cubicBezTo>
                <a:cubicBezTo>
                  <a:pt x="3287294" y="3650061"/>
                  <a:pt x="3256162" y="3626094"/>
                  <a:pt x="3235407" y="3642895"/>
                </a:cubicBezTo>
                <a:cubicBezTo>
                  <a:pt x="3230960" y="3646602"/>
                  <a:pt x="3221571" y="3647837"/>
                  <a:pt x="3216135" y="3645860"/>
                </a:cubicBezTo>
                <a:cubicBezTo>
                  <a:pt x="3171168" y="3628565"/>
                  <a:pt x="3126694" y="3640672"/>
                  <a:pt x="3081973" y="3646602"/>
                </a:cubicBezTo>
                <a:cubicBezTo>
                  <a:pt x="3079008" y="3647096"/>
                  <a:pt x="3076043" y="3647342"/>
                  <a:pt x="3073325" y="3646602"/>
                </a:cubicBezTo>
                <a:cubicBezTo>
                  <a:pt x="3023663" y="3632271"/>
                  <a:pt x="2973754" y="3651049"/>
                  <a:pt x="2922856" y="3642649"/>
                </a:cubicBezTo>
                <a:cubicBezTo>
                  <a:pt x="2872699" y="3634248"/>
                  <a:pt x="2820072" y="3641413"/>
                  <a:pt x="2768433" y="3640672"/>
                </a:cubicBezTo>
                <a:cubicBezTo>
                  <a:pt x="2696287" y="3639436"/>
                  <a:pt x="2624141" y="3637954"/>
                  <a:pt x="2552241" y="3634742"/>
                </a:cubicBezTo>
                <a:cubicBezTo>
                  <a:pt x="2499861" y="3632518"/>
                  <a:pt x="2447728" y="3627577"/>
                  <a:pt x="2395595" y="3623377"/>
                </a:cubicBezTo>
                <a:cubicBezTo>
                  <a:pt x="2389665" y="3622882"/>
                  <a:pt x="2384229" y="3618188"/>
                  <a:pt x="2378547" y="3615470"/>
                </a:cubicBezTo>
                <a:cubicBezTo>
                  <a:pt x="2380276" y="3614976"/>
                  <a:pt x="2381017" y="3612752"/>
                  <a:pt x="2381759" y="3610528"/>
                </a:cubicBezTo>
                <a:cubicBezTo>
                  <a:pt x="2389665" y="3611023"/>
                  <a:pt x="2397324" y="3611270"/>
                  <a:pt x="2405478" y="3611764"/>
                </a:cubicBezTo>
                <a:cubicBezTo>
                  <a:pt x="2385712" y="3593727"/>
                  <a:pt x="2370146" y="3597186"/>
                  <a:pt x="2353592" y="3626094"/>
                </a:cubicBezTo>
                <a:cubicBezTo>
                  <a:pt x="2344203" y="3615717"/>
                  <a:pt x="2336049" y="3598916"/>
                  <a:pt x="2327402" y="3598669"/>
                </a:cubicBezTo>
                <a:cubicBezTo>
                  <a:pt x="2316531" y="3598422"/>
                  <a:pt x="2306400" y="3615223"/>
                  <a:pt x="2294294" y="3618435"/>
                </a:cubicBezTo>
                <a:cubicBezTo>
                  <a:pt x="2280457" y="3622141"/>
                  <a:pt x="2264891" y="3622882"/>
                  <a:pt x="2254761" y="3604105"/>
                </a:cubicBezTo>
                <a:cubicBezTo>
                  <a:pt x="2250314" y="3595951"/>
                  <a:pt x="2233019" y="3590021"/>
                  <a:pt x="2222394" y="3591256"/>
                </a:cubicBezTo>
                <a:cubicBezTo>
                  <a:pt x="2195957" y="3593975"/>
                  <a:pt x="2170014" y="3605834"/>
                  <a:pt x="2144318" y="3604599"/>
                </a:cubicBezTo>
                <a:cubicBezTo>
                  <a:pt x="2133200" y="3604105"/>
                  <a:pt x="2112198" y="3618188"/>
                  <a:pt x="2103797" y="3594716"/>
                </a:cubicBezTo>
                <a:cubicBezTo>
                  <a:pt x="2102809" y="3591751"/>
                  <a:pt x="2093667" y="3590763"/>
                  <a:pt x="2088232" y="3590515"/>
                </a:cubicBezTo>
                <a:cubicBezTo>
                  <a:pt x="1961481" y="3584586"/>
                  <a:pt x="1834732" y="3578409"/>
                  <a:pt x="1707734" y="3573220"/>
                </a:cubicBezTo>
                <a:cubicBezTo>
                  <a:pt x="1694392" y="3572726"/>
                  <a:pt x="1680803" y="3574949"/>
                  <a:pt x="1667461" y="3577173"/>
                </a:cubicBezTo>
                <a:cubicBezTo>
                  <a:pt x="1643741" y="3580879"/>
                  <a:pt x="1618292" y="3569267"/>
                  <a:pt x="1613351" y="3555430"/>
                </a:cubicBezTo>
                <a:cubicBezTo>
                  <a:pt x="1577278" y="3555430"/>
                  <a:pt x="1543181" y="3555430"/>
                  <a:pt x="1511803" y="3555430"/>
                </a:cubicBezTo>
                <a:cubicBezTo>
                  <a:pt x="1512544" y="3555924"/>
                  <a:pt x="1517485" y="3559631"/>
                  <a:pt x="1522674" y="3563584"/>
                </a:cubicBezTo>
                <a:cubicBezTo>
                  <a:pt x="1522180" y="3566055"/>
                  <a:pt x="1521686" y="3568772"/>
                  <a:pt x="1521192" y="3571243"/>
                </a:cubicBezTo>
                <a:cubicBezTo>
                  <a:pt x="1507355" y="3570008"/>
                  <a:pt x="1493766" y="3568772"/>
                  <a:pt x="1479930" y="3567537"/>
                </a:cubicBezTo>
                <a:cubicBezTo>
                  <a:pt x="1480424" y="3594469"/>
                  <a:pt x="1465352" y="3597186"/>
                  <a:pt x="1440397" y="3574949"/>
                </a:cubicBezTo>
                <a:cubicBezTo>
                  <a:pt x="1433974" y="3569267"/>
                  <a:pt x="1427797" y="3563337"/>
                  <a:pt x="1417420" y="3553948"/>
                </a:cubicBezTo>
                <a:cubicBezTo>
                  <a:pt x="1414208" y="3567290"/>
                  <a:pt x="1411984" y="3577420"/>
                  <a:pt x="1409513" y="3588044"/>
                </a:cubicBezTo>
                <a:cubicBezTo>
                  <a:pt x="1408278" y="3588539"/>
                  <a:pt x="1406548" y="3590021"/>
                  <a:pt x="1404819" y="3590021"/>
                </a:cubicBezTo>
                <a:cubicBezTo>
                  <a:pt x="1337367" y="3586562"/>
                  <a:pt x="1269668" y="3582362"/>
                  <a:pt x="1202216" y="3579397"/>
                </a:cubicBezTo>
                <a:cubicBezTo>
                  <a:pt x="1172814" y="3578161"/>
                  <a:pt x="1142423" y="3582362"/>
                  <a:pt x="1113763" y="3577914"/>
                </a:cubicBezTo>
                <a:cubicBezTo>
                  <a:pt x="1085843" y="3573467"/>
                  <a:pt x="1058665" y="3562842"/>
                  <a:pt x="1032721" y="3551477"/>
                </a:cubicBezTo>
                <a:cubicBezTo>
                  <a:pt x="1019132" y="3545547"/>
                  <a:pt x="1005543" y="3536158"/>
                  <a:pt x="1012214" y="3513180"/>
                </a:cubicBezTo>
                <a:cubicBezTo>
                  <a:pt x="1018638" y="3490944"/>
                  <a:pt x="997389" y="3469942"/>
                  <a:pt x="974412" y="3467966"/>
                </a:cubicBezTo>
                <a:cubicBezTo>
                  <a:pt x="965022" y="3467224"/>
                  <a:pt x="955634" y="3463765"/>
                  <a:pt x="946245" y="3462530"/>
                </a:cubicBezTo>
                <a:cubicBezTo>
                  <a:pt x="898806" y="3455612"/>
                  <a:pt x="850873" y="3451164"/>
                  <a:pt x="804176" y="3441528"/>
                </a:cubicBezTo>
                <a:cubicBezTo>
                  <a:pt x="741666" y="3428433"/>
                  <a:pt x="680390" y="3409408"/>
                  <a:pt x="617880" y="3396560"/>
                </a:cubicBezTo>
                <a:cubicBezTo>
                  <a:pt x="590455" y="3390877"/>
                  <a:pt x="561300" y="3394584"/>
                  <a:pt x="533133" y="3392113"/>
                </a:cubicBezTo>
                <a:cubicBezTo>
                  <a:pt x="501507" y="3389395"/>
                  <a:pt x="470128" y="3384947"/>
                  <a:pt x="438750" y="3379512"/>
                </a:cubicBezTo>
                <a:cubicBezTo>
                  <a:pt x="429361" y="3377782"/>
                  <a:pt x="420713" y="3370617"/>
                  <a:pt x="406136" y="3362958"/>
                </a:cubicBezTo>
                <a:cubicBezTo>
                  <a:pt x="425408" y="3353322"/>
                  <a:pt x="438256" y="3343192"/>
                  <a:pt x="452339" y="3340474"/>
                </a:cubicBezTo>
                <a:cubicBezTo>
                  <a:pt x="481988" y="3335038"/>
                  <a:pt x="503484" y="3320461"/>
                  <a:pt x="515344" y="3293282"/>
                </a:cubicBezTo>
                <a:cubicBezTo>
                  <a:pt x="520532" y="3281422"/>
                  <a:pt x="522509" y="3268080"/>
                  <a:pt x="525968" y="3255480"/>
                </a:cubicBezTo>
                <a:cubicBezTo>
                  <a:pt x="509167" y="3251032"/>
                  <a:pt x="489154" y="3238678"/>
                  <a:pt x="476305" y="3243867"/>
                </a:cubicBezTo>
                <a:cubicBezTo>
                  <a:pt x="459257" y="3250785"/>
                  <a:pt x="448633" y="3248314"/>
                  <a:pt x="434549" y="3241150"/>
                </a:cubicBezTo>
                <a:cubicBezTo>
                  <a:pt x="426643" y="3237196"/>
                  <a:pt x="416513" y="3237196"/>
                  <a:pt x="407371" y="3237196"/>
                </a:cubicBezTo>
                <a:cubicBezTo>
                  <a:pt x="395265" y="3237196"/>
                  <a:pt x="375004" y="3243867"/>
                  <a:pt x="372533" y="3239420"/>
                </a:cubicBezTo>
                <a:cubicBezTo>
                  <a:pt x="363639" y="3223854"/>
                  <a:pt x="360921" y="3205076"/>
                  <a:pt x="355979" y="3187287"/>
                </a:cubicBezTo>
                <a:cubicBezTo>
                  <a:pt x="359191" y="3186051"/>
                  <a:pt x="362403" y="3185063"/>
                  <a:pt x="365615" y="3183827"/>
                </a:cubicBezTo>
                <a:cubicBezTo>
                  <a:pt x="369074" y="3189016"/>
                  <a:pt x="372780" y="3193957"/>
                  <a:pt x="379451" y="3203594"/>
                </a:cubicBezTo>
                <a:cubicBezTo>
                  <a:pt x="399712" y="3186545"/>
                  <a:pt x="420713" y="3168756"/>
                  <a:pt x="441962" y="3150719"/>
                </a:cubicBezTo>
                <a:cubicBezTo>
                  <a:pt x="413548" y="3121564"/>
                  <a:pt x="424419" y="3065478"/>
                  <a:pt x="456292" y="3055595"/>
                </a:cubicBezTo>
                <a:cubicBezTo>
                  <a:pt x="451351" y="3044229"/>
                  <a:pt x="449127" y="3030640"/>
                  <a:pt x="441221" y="3022487"/>
                </a:cubicBezTo>
                <a:cubicBezTo>
                  <a:pt x="434549" y="3015569"/>
                  <a:pt x="421702" y="3013097"/>
                  <a:pt x="411077" y="3011862"/>
                </a:cubicBezTo>
                <a:cubicBezTo>
                  <a:pt x="396500" y="3010133"/>
                  <a:pt x="381428" y="3009639"/>
                  <a:pt x="367098" y="3012356"/>
                </a:cubicBezTo>
                <a:cubicBezTo>
                  <a:pt x="339919" y="3017792"/>
                  <a:pt x="335472" y="2998273"/>
                  <a:pt x="326083" y="2979495"/>
                </a:cubicBezTo>
                <a:cubicBezTo>
                  <a:pt x="338931" y="2978260"/>
                  <a:pt x="349555" y="2977025"/>
                  <a:pt x="363391" y="2975542"/>
                </a:cubicBezTo>
                <a:cubicBezTo>
                  <a:pt x="345355" y="2947128"/>
                  <a:pt x="317435" y="2949599"/>
                  <a:pt x="293469" y="2942434"/>
                </a:cubicBezTo>
                <a:cubicBezTo>
                  <a:pt x="240842" y="2926868"/>
                  <a:pt x="192662" y="2900184"/>
                  <a:pt x="163754" y="2853486"/>
                </a:cubicBezTo>
                <a:cubicBezTo>
                  <a:pt x="144729" y="2822849"/>
                  <a:pt x="138799" y="2783811"/>
                  <a:pt x="128175" y="2748232"/>
                </a:cubicBezTo>
                <a:cubicBezTo>
                  <a:pt x="123480" y="2732666"/>
                  <a:pt x="115327" y="2733654"/>
                  <a:pt x="100996" y="2732419"/>
                </a:cubicBezTo>
                <a:cubicBezTo>
                  <a:pt x="70853" y="2729948"/>
                  <a:pt x="38980" y="2724265"/>
                  <a:pt x="12296" y="2710923"/>
                </a:cubicBezTo>
                <a:cubicBezTo>
                  <a:pt x="1919" y="2705735"/>
                  <a:pt x="-799" y="2676332"/>
                  <a:pt x="189" y="2658296"/>
                </a:cubicBezTo>
                <a:cubicBezTo>
                  <a:pt x="3648" y="2606904"/>
                  <a:pt x="10567" y="2555512"/>
                  <a:pt x="17485" y="2504367"/>
                </a:cubicBezTo>
                <a:cubicBezTo>
                  <a:pt x="18473" y="2497943"/>
                  <a:pt x="28603" y="2493002"/>
                  <a:pt x="39969" y="2482130"/>
                </a:cubicBezTo>
                <a:cubicBezTo>
                  <a:pt x="39969" y="2453470"/>
                  <a:pt x="39722" y="2416161"/>
                  <a:pt x="40215" y="2378852"/>
                </a:cubicBezTo>
                <a:cubicBezTo>
                  <a:pt x="40215" y="2372428"/>
                  <a:pt x="41698" y="2363533"/>
                  <a:pt x="45899" y="2360322"/>
                </a:cubicBezTo>
                <a:cubicBezTo>
                  <a:pt x="80242" y="2333884"/>
                  <a:pt x="76536" y="2294352"/>
                  <a:pt x="80242" y="2258526"/>
                </a:cubicBezTo>
                <a:cubicBezTo>
                  <a:pt x="82713" y="2235795"/>
                  <a:pt x="91855" y="2231101"/>
                  <a:pt x="110138" y="2239254"/>
                </a:cubicBezTo>
                <a:cubicBezTo>
                  <a:pt x="125951" y="2246419"/>
                  <a:pt x="140776" y="2255561"/>
                  <a:pt x="158318" y="2264950"/>
                </a:cubicBezTo>
                <a:cubicBezTo>
                  <a:pt x="173637" y="2251855"/>
                  <a:pt x="193897" y="2234560"/>
                  <a:pt x="214405" y="2217264"/>
                </a:cubicBezTo>
                <a:cubicBezTo>
                  <a:pt x="216381" y="2218994"/>
                  <a:pt x="218358" y="2220476"/>
                  <a:pt x="220334" y="2222206"/>
                </a:cubicBezTo>
                <a:cubicBezTo>
                  <a:pt x="221075" y="2213805"/>
                  <a:pt x="221570" y="2205652"/>
                  <a:pt x="222064" y="2200710"/>
                </a:cubicBezTo>
                <a:cubicBezTo>
                  <a:pt x="237382" y="2195769"/>
                  <a:pt x="249489" y="2191568"/>
                  <a:pt x="261843" y="2187615"/>
                </a:cubicBezTo>
                <a:cubicBezTo>
                  <a:pt x="250231" y="2181685"/>
                  <a:pt x="238618" y="2175014"/>
                  <a:pt x="226511" y="2170320"/>
                </a:cubicBezTo>
                <a:cubicBezTo>
                  <a:pt x="219593" y="2167602"/>
                  <a:pt x="211440" y="2166120"/>
                  <a:pt x="204027" y="2166614"/>
                </a:cubicBezTo>
                <a:cubicBezTo>
                  <a:pt x="185250" y="2167355"/>
                  <a:pt x="182038" y="2159448"/>
                  <a:pt x="190191" y="2141659"/>
                </a:cubicBezTo>
                <a:cubicBezTo>
                  <a:pt x="206745" y="2145118"/>
                  <a:pt x="223794" y="2148083"/>
                  <a:pt x="240348" y="2152036"/>
                </a:cubicBezTo>
                <a:cubicBezTo>
                  <a:pt x="254431" y="2155495"/>
                  <a:pt x="273456" y="2140918"/>
                  <a:pt x="273456" y="2125105"/>
                </a:cubicBezTo>
                <a:cubicBezTo>
                  <a:pt x="273456" y="2116704"/>
                  <a:pt x="270491" y="2108304"/>
                  <a:pt x="267773" y="2093479"/>
                </a:cubicBezTo>
                <a:cubicBezTo>
                  <a:pt x="294704" y="2093479"/>
                  <a:pt x="320153" y="2093479"/>
                  <a:pt x="347331" y="2093479"/>
                </a:cubicBezTo>
                <a:cubicBezTo>
                  <a:pt x="352520" y="2071242"/>
                  <a:pt x="349802" y="2069513"/>
                  <a:pt x="321142" y="2057406"/>
                </a:cubicBezTo>
                <a:cubicBezTo>
                  <a:pt x="309282" y="2052464"/>
                  <a:pt x="300387" y="2038381"/>
                  <a:pt x="292728" y="2026768"/>
                </a:cubicBezTo>
                <a:cubicBezTo>
                  <a:pt x="282350" y="2010955"/>
                  <a:pt x="274691" y="1993413"/>
                  <a:pt x="264561" y="1974141"/>
                </a:cubicBezTo>
                <a:cubicBezTo>
                  <a:pt x="261596" y="1976118"/>
                  <a:pt x="263326" y="1973894"/>
                  <a:pt x="265302" y="1973647"/>
                </a:cubicBezTo>
                <a:cubicBezTo>
                  <a:pt x="306070" y="1968705"/>
                  <a:pt x="322130" y="1942762"/>
                  <a:pt x="328554" y="1904713"/>
                </a:cubicBezTo>
                <a:cubicBezTo>
                  <a:pt x="333989" y="1871604"/>
                  <a:pt x="328307" y="1855544"/>
                  <a:pt x="296434" y="1844426"/>
                </a:cubicBezTo>
                <a:cubicBezTo>
                  <a:pt x="246030" y="1826884"/>
                  <a:pt x="195380" y="1810330"/>
                  <a:pt x="144976" y="1792540"/>
                </a:cubicBezTo>
                <a:cubicBezTo>
                  <a:pt x="129657" y="1787104"/>
                  <a:pt x="112115" y="1782657"/>
                  <a:pt x="100996" y="1772033"/>
                </a:cubicBezTo>
                <a:cubicBezTo>
                  <a:pt x="92596" y="1764126"/>
                  <a:pt x="92843" y="1747325"/>
                  <a:pt x="89384" y="1734477"/>
                </a:cubicBezTo>
                <a:cubicBezTo>
                  <a:pt x="99514" y="1735218"/>
                  <a:pt x="109644" y="1735712"/>
                  <a:pt x="119774" y="1736700"/>
                </a:cubicBezTo>
                <a:cubicBezTo>
                  <a:pt x="123480" y="1736948"/>
                  <a:pt x="126939" y="1738677"/>
                  <a:pt x="135093" y="1740901"/>
                </a:cubicBezTo>
                <a:cubicBezTo>
                  <a:pt x="125951" y="1705075"/>
                  <a:pt x="117550" y="1672214"/>
                  <a:pt x="109150" y="1639105"/>
                </a:cubicBezTo>
                <a:cubicBezTo>
                  <a:pt x="112115" y="1637870"/>
                  <a:pt x="115080" y="1636882"/>
                  <a:pt x="118045" y="1635647"/>
                </a:cubicBezTo>
                <a:cubicBezTo>
                  <a:pt x="123727" y="1640094"/>
                  <a:pt x="129163" y="1644541"/>
                  <a:pt x="136822" y="1650471"/>
                </a:cubicBezTo>
                <a:cubicBezTo>
                  <a:pt x="166472" y="1626998"/>
                  <a:pt x="141764" y="1602538"/>
                  <a:pt x="138058" y="1575607"/>
                </a:cubicBezTo>
                <a:cubicBezTo>
                  <a:pt x="86172" y="1591173"/>
                  <a:pt x="85678" y="1554852"/>
                  <a:pt x="87654" y="1518285"/>
                </a:cubicBezTo>
                <a:cubicBezTo>
                  <a:pt x="89878" y="1517544"/>
                  <a:pt x="96549" y="1513591"/>
                  <a:pt x="103714" y="1512603"/>
                </a:cubicBezTo>
                <a:cubicBezTo>
                  <a:pt x="123727" y="1509638"/>
                  <a:pt x="125210" y="1500001"/>
                  <a:pt x="116562" y="1484189"/>
                </a:cubicBezTo>
                <a:cubicBezTo>
                  <a:pt x="108162" y="1469117"/>
                  <a:pt x="106679" y="1459481"/>
                  <a:pt x="127187" y="1449103"/>
                </a:cubicBezTo>
                <a:cubicBezTo>
                  <a:pt x="137070" y="1444162"/>
                  <a:pt x="136575" y="1418960"/>
                  <a:pt x="142258" y="1396971"/>
                </a:cubicBezTo>
                <a:cubicBezTo>
                  <a:pt x="144482" y="1396229"/>
                  <a:pt x="154612" y="1392029"/>
                  <a:pt x="167707" y="1387087"/>
                </a:cubicBezTo>
                <a:cubicBezTo>
                  <a:pt x="154612" y="1384122"/>
                  <a:pt x="144976" y="1382146"/>
                  <a:pt x="137811" y="1380417"/>
                </a:cubicBezTo>
                <a:cubicBezTo>
                  <a:pt x="148435" y="1362380"/>
                  <a:pt x="157824" y="1346320"/>
                  <a:pt x="167954" y="1329519"/>
                </a:cubicBezTo>
                <a:cubicBezTo>
                  <a:pt x="154859" y="1316918"/>
                  <a:pt x="123975" y="1339155"/>
                  <a:pt x="121010" y="1307529"/>
                </a:cubicBezTo>
                <a:cubicBezTo>
                  <a:pt x="134846" y="1305058"/>
                  <a:pt x="149176" y="1305799"/>
                  <a:pt x="159801" y="1300117"/>
                </a:cubicBezTo>
                <a:cubicBezTo>
                  <a:pt x="169684" y="1294681"/>
                  <a:pt x="176108" y="1282574"/>
                  <a:pt x="184508" y="1272938"/>
                </a:cubicBezTo>
                <a:cubicBezTo>
                  <a:pt x="159801" y="1234147"/>
                  <a:pt x="172154" y="1204992"/>
                  <a:pt x="219593" y="1190662"/>
                </a:cubicBezTo>
                <a:cubicBezTo>
                  <a:pt x="225523" y="1188932"/>
                  <a:pt x="231947" y="1181767"/>
                  <a:pt x="234417" y="1175590"/>
                </a:cubicBezTo>
                <a:cubicBezTo>
                  <a:pt x="243807" y="1153600"/>
                  <a:pt x="250478" y="1130375"/>
                  <a:pt x="260114" y="1108632"/>
                </a:cubicBezTo>
                <a:cubicBezTo>
                  <a:pt x="269996" y="1085901"/>
                  <a:pt x="246771" y="1057982"/>
                  <a:pt x="214899" y="1055264"/>
                </a:cubicBezTo>
                <a:cubicBezTo>
                  <a:pt x="211687" y="1055017"/>
                  <a:pt x="208228" y="1055511"/>
                  <a:pt x="204274" y="1055758"/>
                </a:cubicBezTo>
                <a:cubicBezTo>
                  <a:pt x="209957" y="1037721"/>
                  <a:pt x="235406" y="1028085"/>
                  <a:pt x="251466" y="1031544"/>
                </a:cubicBezTo>
                <a:cubicBezTo>
                  <a:pt x="284327" y="1038216"/>
                  <a:pt x="314965" y="1057982"/>
                  <a:pt x="351779" y="1043651"/>
                </a:cubicBezTo>
                <a:cubicBezTo>
                  <a:pt x="365121" y="1038462"/>
                  <a:pt x="383158" y="1044639"/>
                  <a:pt x="406877" y="1046369"/>
                </a:cubicBezTo>
                <a:cubicBezTo>
                  <a:pt x="395017" y="1035250"/>
                  <a:pt x="388593" y="1029074"/>
                  <a:pt x="379451" y="1020426"/>
                </a:cubicBezTo>
                <a:cubicBezTo>
                  <a:pt x="389829" y="1018449"/>
                  <a:pt x="398970" y="1014249"/>
                  <a:pt x="407371" y="1015237"/>
                </a:cubicBezTo>
                <a:cubicBezTo>
                  <a:pt x="430844" y="1018202"/>
                  <a:pt x="449374" y="1039204"/>
                  <a:pt x="479270" y="1022155"/>
                </a:cubicBezTo>
                <a:cubicBezTo>
                  <a:pt x="499530" y="1010543"/>
                  <a:pt x="529921" y="1017214"/>
                  <a:pt x="564018" y="1015484"/>
                </a:cubicBezTo>
                <a:cubicBezTo>
                  <a:pt x="509414" y="966069"/>
                  <a:pt x="440479" y="971258"/>
                  <a:pt x="384393" y="942597"/>
                </a:cubicBezTo>
                <a:cubicBezTo>
                  <a:pt x="392300" y="941362"/>
                  <a:pt x="400453" y="940126"/>
                  <a:pt x="407865" y="939138"/>
                </a:cubicBezTo>
                <a:cubicBezTo>
                  <a:pt x="401194" y="916407"/>
                  <a:pt x="337696" y="933702"/>
                  <a:pt x="372039" y="881816"/>
                </a:cubicBezTo>
                <a:cubicBezTo>
                  <a:pt x="360426" y="881816"/>
                  <a:pt x="351285" y="881816"/>
                  <a:pt x="342390" y="881816"/>
                </a:cubicBezTo>
                <a:cubicBezTo>
                  <a:pt x="337942" y="867732"/>
                  <a:pt x="333495" y="854144"/>
                  <a:pt x="327812" y="836848"/>
                </a:cubicBezTo>
                <a:cubicBezTo>
                  <a:pt x="337696" y="836354"/>
                  <a:pt x="348814" y="837095"/>
                  <a:pt x="359438" y="835118"/>
                </a:cubicBezTo>
                <a:cubicBezTo>
                  <a:pt x="371051" y="832895"/>
                  <a:pt x="381675" y="827459"/>
                  <a:pt x="393041" y="824247"/>
                </a:cubicBezTo>
                <a:cubicBezTo>
                  <a:pt x="401935" y="821776"/>
                  <a:pt x="411077" y="820541"/>
                  <a:pt x="420219" y="819306"/>
                </a:cubicBezTo>
                <a:cubicBezTo>
                  <a:pt x="427631" y="818318"/>
                  <a:pt x="435291" y="818070"/>
                  <a:pt x="443444" y="810658"/>
                </a:cubicBezTo>
                <a:cubicBezTo>
                  <a:pt x="432326" y="806952"/>
                  <a:pt x="421207" y="803493"/>
                  <a:pt x="411324" y="800034"/>
                </a:cubicBezTo>
                <a:cubicBezTo>
                  <a:pt x="416760" y="780515"/>
                  <a:pt x="421949" y="762231"/>
                  <a:pt x="426890" y="744936"/>
                </a:cubicBezTo>
                <a:cubicBezTo>
                  <a:pt x="408854" y="739747"/>
                  <a:pt x="390076" y="734558"/>
                  <a:pt x="371545" y="729123"/>
                </a:cubicBezTo>
                <a:cubicBezTo>
                  <a:pt x="372533" y="725664"/>
                  <a:pt x="373275" y="722205"/>
                  <a:pt x="374263" y="718746"/>
                </a:cubicBezTo>
                <a:cubicBezTo>
                  <a:pt x="391064" y="720228"/>
                  <a:pt x="407865" y="721711"/>
                  <a:pt x="424667" y="723193"/>
                </a:cubicBezTo>
                <a:cubicBezTo>
                  <a:pt x="425161" y="721216"/>
                  <a:pt x="425902" y="719240"/>
                  <a:pt x="426396" y="717263"/>
                </a:cubicBezTo>
                <a:cubicBezTo>
                  <a:pt x="410583" y="708616"/>
                  <a:pt x="394770" y="699721"/>
                  <a:pt x="375004" y="688849"/>
                </a:cubicBezTo>
                <a:cubicBezTo>
                  <a:pt x="399959" y="677484"/>
                  <a:pt x="421207" y="667848"/>
                  <a:pt x="442209" y="658459"/>
                </a:cubicBezTo>
                <a:cubicBezTo>
                  <a:pt x="434056" y="647835"/>
                  <a:pt x="427631" y="636963"/>
                  <a:pt x="418490" y="629057"/>
                </a:cubicBezTo>
                <a:cubicBezTo>
                  <a:pt x="413795" y="624856"/>
                  <a:pt x="402924" y="623127"/>
                  <a:pt x="397241" y="625598"/>
                </a:cubicBezTo>
                <a:cubicBezTo>
                  <a:pt x="391805" y="628068"/>
                  <a:pt x="386864" y="636963"/>
                  <a:pt x="385875" y="643635"/>
                </a:cubicBezTo>
                <a:cubicBezTo>
                  <a:pt x="384640" y="651788"/>
                  <a:pt x="387852" y="660435"/>
                  <a:pt x="389088" y="669083"/>
                </a:cubicBezTo>
                <a:cubicBezTo>
                  <a:pt x="379946" y="665377"/>
                  <a:pt x="370804" y="661671"/>
                  <a:pt x="367098" y="660188"/>
                </a:cubicBezTo>
                <a:cubicBezTo>
                  <a:pt x="363886" y="636963"/>
                  <a:pt x="361168" y="618433"/>
                  <a:pt x="358450" y="598914"/>
                </a:cubicBezTo>
                <a:cubicBezTo>
                  <a:pt x="370063" y="598914"/>
                  <a:pt x="384146" y="598914"/>
                  <a:pt x="398477" y="598914"/>
                </a:cubicBezTo>
                <a:cubicBezTo>
                  <a:pt x="400453" y="595454"/>
                  <a:pt x="402182" y="592242"/>
                  <a:pt x="404159" y="588784"/>
                </a:cubicBezTo>
                <a:cubicBezTo>
                  <a:pt x="393041" y="579642"/>
                  <a:pt x="381922" y="570500"/>
                  <a:pt x="367592" y="558887"/>
                </a:cubicBezTo>
                <a:cubicBezTo>
                  <a:pt x="371545" y="552710"/>
                  <a:pt x="377475" y="543568"/>
                  <a:pt x="386617" y="529238"/>
                </a:cubicBezTo>
                <a:cubicBezTo>
                  <a:pt x="373769" y="533933"/>
                  <a:pt x="365615" y="537145"/>
                  <a:pt x="355979" y="540603"/>
                </a:cubicBezTo>
                <a:cubicBezTo>
                  <a:pt x="334484" y="520590"/>
                  <a:pt x="359191" y="502554"/>
                  <a:pt x="361909" y="483282"/>
                </a:cubicBezTo>
                <a:cubicBezTo>
                  <a:pt x="362156" y="482047"/>
                  <a:pt x="373275" y="482293"/>
                  <a:pt x="379451" y="482047"/>
                </a:cubicBezTo>
                <a:cubicBezTo>
                  <a:pt x="378710" y="490941"/>
                  <a:pt x="377722" y="500083"/>
                  <a:pt x="376487" y="514166"/>
                </a:cubicBezTo>
                <a:cubicBezTo>
                  <a:pt x="441715" y="517626"/>
                  <a:pt x="509414" y="521084"/>
                  <a:pt x="579830" y="524543"/>
                </a:cubicBezTo>
                <a:cubicBezTo>
                  <a:pt x="572418" y="530473"/>
                  <a:pt x="566488" y="535168"/>
                  <a:pt x="557346" y="542333"/>
                </a:cubicBezTo>
                <a:cubicBezTo>
                  <a:pt x="577360" y="545051"/>
                  <a:pt x="591196" y="548757"/>
                  <a:pt x="598609" y="526026"/>
                </a:cubicBezTo>
                <a:cubicBezTo>
                  <a:pt x="601820" y="516143"/>
                  <a:pt x="618374" y="510707"/>
                  <a:pt x="627022" y="504530"/>
                </a:cubicBezTo>
                <a:cubicBezTo>
                  <a:pt x="615162" y="501812"/>
                  <a:pt x="599844" y="498106"/>
                  <a:pt x="584525" y="494647"/>
                </a:cubicBezTo>
                <a:cubicBezTo>
                  <a:pt x="577113" y="492918"/>
                  <a:pt x="565006" y="488470"/>
                  <a:pt x="562782" y="491435"/>
                </a:cubicBezTo>
                <a:cubicBezTo>
                  <a:pt x="541534" y="518614"/>
                  <a:pt x="513861" y="493412"/>
                  <a:pt x="490389" y="500824"/>
                </a:cubicBezTo>
                <a:cubicBezTo>
                  <a:pt x="486930" y="501812"/>
                  <a:pt x="475070" y="489212"/>
                  <a:pt x="474329" y="482047"/>
                </a:cubicBezTo>
                <a:cubicBezTo>
                  <a:pt x="473093" y="469445"/>
                  <a:pt x="477294" y="456350"/>
                  <a:pt x="479517" y="440784"/>
                </a:cubicBezTo>
                <a:cubicBezTo>
                  <a:pt x="494589" y="438561"/>
                  <a:pt x="510649" y="415336"/>
                  <a:pt x="532639" y="436584"/>
                </a:cubicBezTo>
                <a:cubicBezTo>
                  <a:pt x="534121" y="438067"/>
                  <a:pt x="548946" y="425466"/>
                  <a:pt x="557593" y="419289"/>
                </a:cubicBezTo>
                <a:cubicBezTo>
                  <a:pt x="556111" y="416571"/>
                  <a:pt x="554629" y="414100"/>
                  <a:pt x="553146" y="411382"/>
                </a:cubicBezTo>
                <a:cubicBezTo>
                  <a:pt x="535604" y="411382"/>
                  <a:pt x="517814" y="412865"/>
                  <a:pt x="500519" y="410888"/>
                </a:cubicBezTo>
                <a:cubicBezTo>
                  <a:pt x="480259" y="408665"/>
                  <a:pt x="458763" y="406935"/>
                  <a:pt x="440479" y="399029"/>
                </a:cubicBezTo>
                <a:cubicBezTo>
                  <a:pt x="406877" y="384698"/>
                  <a:pt x="375004" y="365920"/>
                  <a:pt x="340908" y="348131"/>
                </a:cubicBezTo>
                <a:cubicBezTo>
                  <a:pt x="348320" y="345166"/>
                  <a:pt x="356968" y="341954"/>
                  <a:pt x="366603" y="338001"/>
                </a:cubicBezTo>
                <a:cubicBezTo>
                  <a:pt x="363886" y="325894"/>
                  <a:pt x="361168" y="315022"/>
                  <a:pt x="359933" y="309093"/>
                </a:cubicBezTo>
                <a:cubicBezTo>
                  <a:pt x="327565" y="302916"/>
                  <a:pt x="298410" y="297480"/>
                  <a:pt x="268020" y="291797"/>
                </a:cubicBezTo>
                <a:cubicBezTo>
                  <a:pt x="275680" y="257948"/>
                  <a:pt x="300881" y="274255"/>
                  <a:pt x="323118" y="269561"/>
                </a:cubicBezTo>
                <a:cubicBezTo>
                  <a:pt x="308047" y="258442"/>
                  <a:pt x="295940" y="249053"/>
                  <a:pt x="283586" y="239911"/>
                </a:cubicBezTo>
                <a:cubicBezTo>
                  <a:pt x="328060" y="254489"/>
                  <a:pt x="368580" y="246336"/>
                  <a:pt x="405889" y="234476"/>
                </a:cubicBezTo>
                <a:cubicBezTo>
                  <a:pt x="351285" y="224099"/>
                  <a:pt x="295693" y="213227"/>
                  <a:pt x="240101" y="202603"/>
                </a:cubicBezTo>
                <a:cubicBezTo>
                  <a:pt x="240348" y="200379"/>
                  <a:pt x="240348" y="198155"/>
                  <a:pt x="240594" y="195932"/>
                </a:cubicBezTo>
                <a:cubicBezTo>
                  <a:pt x="269503" y="188025"/>
                  <a:pt x="298163" y="180366"/>
                  <a:pt x="335966" y="169989"/>
                </a:cubicBezTo>
                <a:cubicBezTo>
                  <a:pt x="309282" y="150222"/>
                  <a:pt x="279880" y="139845"/>
                  <a:pt x="303599" y="110443"/>
                </a:cubicBezTo>
                <a:cubicBezTo>
                  <a:pt x="313976" y="97595"/>
                  <a:pt x="357956" y="104761"/>
                  <a:pt x="379698" y="122550"/>
                </a:cubicBezTo>
                <a:cubicBezTo>
                  <a:pt x="374263" y="126503"/>
                  <a:pt x="369816" y="131198"/>
                  <a:pt x="364380" y="133669"/>
                </a:cubicBezTo>
                <a:cubicBezTo>
                  <a:pt x="358697" y="136386"/>
                  <a:pt x="352026" y="137127"/>
                  <a:pt x="346096" y="138610"/>
                </a:cubicBezTo>
                <a:cubicBezTo>
                  <a:pt x="346343" y="141575"/>
                  <a:pt x="346838" y="144540"/>
                  <a:pt x="347084" y="147505"/>
                </a:cubicBezTo>
                <a:cubicBezTo>
                  <a:pt x="361662" y="145528"/>
                  <a:pt x="376487" y="143552"/>
                  <a:pt x="395017" y="141081"/>
                </a:cubicBezTo>
                <a:cubicBezTo>
                  <a:pt x="377475" y="110443"/>
                  <a:pt x="384393" y="92407"/>
                  <a:pt x="420713" y="87959"/>
                </a:cubicBezTo>
                <a:cubicBezTo>
                  <a:pt x="412066" y="80547"/>
                  <a:pt x="406877" y="76099"/>
                  <a:pt x="396500" y="67205"/>
                </a:cubicBezTo>
                <a:cubicBezTo>
                  <a:pt x="409100" y="68687"/>
                  <a:pt x="415525" y="69676"/>
                  <a:pt x="425902" y="70911"/>
                </a:cubicBezTo>
                <a:cubicBezTo>
                  <a:pt x="417007" y="57569"/>
                  <a:pt x="409348" y="46204"/>
                  <a:pt x="401194" y="33850"/>
                </a:cubicBezTo>
                <a:cubicBezTo>
                  <a:pt x="416513" y="19766"/>
                  <a:pt x="464446" y="47933"/>
                  <a:pt x="450856" y="0"/>
                </a:cubicBezTo>
                <a:close/>
              </a:path>
            </a:pathLst>
          </a:custGeom>
          <a:blipFill dpi="0" rotWithShape="0">
            <a:blip r:embed="rId1"/>
            <a:srcRect/>
            <a:stretch>
              <a:fillRect/>
            </a:stretch>
          </a:blipFill>
          <a:ln w="4640" cap="flat">
            <a:noFill/>
            <a:prstDash val="solid"/>
            <a:miter/>
          </a:ln>
        </p:spPr>
        <p:txBody>
          <a:bodyPr wrap="square" rtlCol="0" anchor="ctr">
            <a:noAutofit/>
          </a:bodyPr>
          <a:p>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wipe(left)">
                                      <p:cBhvr>
                                        <p:cTn id="7" dur="10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544060" y="612775"/>
            <a:ext cx="3204210" cy="581025"/>
          </a:xfrm>
          <a:prstGeom prst="roundRect">
            <a:avLst>
              <a:gd name="adj" fmla="val 50000"/>
            </a:avLst>
          </a:prstGeom>
          <a:gradFill>
            <a:gsLst>
              <a:gs pos="100000">
                <a:schemeClr val="accent1"/>
              </a:gs>
              <a:gs pos="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buClrTx/>
              <a:buSzTx/>
              <a:buFontTx/>
              <a:buNone/>
            </a:pPr>
            <a:r>
              <a:rPr lang="en-US" altLang="zh-CN" sz="2000" b="1" dirty="0">
                <a:solidFill>
                  <a:schemeClr val="bg1"/>
                </a:solidFill>
                <a:latin typeface="方正舒体" panose="02010601030101010101" charset="-122"/>
                <a:ea typeface="方正舒体" panose="02010601030101010101" charset="-122"/>
                <a:cs typeface="+mn-ea"/>
                <a:sym typeface="+mn-lt"/>
              </a:rPr>
              <a:t>Origin and Development</a:t>
            </a:r>
            <a:endParaRPr lang="en-US" altLang="zh-CN" sz="2000" b="1" dirty="0">
              <a:solidFill>
                <a:schemeClr val="bg1"/>
              </a:solidFill>
              <a:latin typeface="方正舒体" panose="02010601030101010101" charset="-122"/>
              <a:ea typeface="方正舒体" panose="02010601030101010101" charset="-122"/>
              <a:cs typeface="+mn-ea"/>
              <a:sym typeface="+mn-lt"/>
            </a:endParaRPr>
          </a:p>
        </p:txBody>
      </p:sp>
      <p:grpSp>
        <p:nvGrpSpPr>
          <p:cNvPr id="3" name="组合 2"/>
          <p:cNvGrpSpPr/>
          <p:nvPr>
            <p:custDataLst>
              <p:tags r:id="rId1"/>
            </p:custDataLst>
          </p:nvPr>
        </p:nvGrpSpPr>
        <p:grpSpPr>
          <a:xfrm>
            <a:off x="767409" y="1242573"/>
            <a:ext cx="4868172" cy="1301579"/>
            <a:chOff x="1129691" y="1466519"/>
            <a:chExt cx="4323670" cy="1301579"/>
          </a:xfrm>
        </p:grpSpPr>
        <p:sp>
          <p:nvSpPr>
            <p:cNvPr id="4" name="文本框 3"/>
            <p:cNvSpPr txBox="1"/>
            <p:nvPr/>
          </p:nvSpPr>
          <p:spPr>
            <a:xfrm>
              <a:off x="1129691" y="2382018"/>
              <a:ext cx="4323670" cy="386080"/>
            </a:xfrm>
            <a:prstGeom prst="rect">
              <a:avLst/>
            </a:prstGeom>
            <a:noFill/>
          </p:spPr>
          <p:txBody>
            <a:bodyPr wrap="square">
              <a:spAutoFit/>
            </a:bodyPr>
            <a:lstStyle/>
            <a:p>
              <a:pPr algn="just">
                <a:lnSpc>
                  <a:spcPct val="120000"/>
                </a:lnSpc>
              </a:pPr>
              <a:endParaRPr lang="zh-CN" altLang="en-US" sz="1600" dirty="0">
                <a:cs typeface="+mn-ea"/>
                <a:sym typeface="+mn-lt"/>
              </a:endParaRPr>
            </a:p>
          </p:txBody>
        </p:sp>
        <p:grpSp>
          <p:nvGrpSpPr>
            <p:cNvPr id="5" name="组合 4"/>
            <p:cNvGrpSpPr/>
            <p:nvPr/>
          </p:nvGrpSpPr>
          <p:grpSpPr>
            <a:xfrm>
              <a:off x="1193418" y="1466519"/>
              <a:ext cx="4110101" cy="797271"/>
              <a:chOff x="928528" y="1445255"/>
              <a:chExt cx="1597653" cy="657685"/>
            </a:xfrm>
          </p:grpSpPr>
          <p:grpSp>
            <p:nvGrpSpPr>
              <p:cNvPr id="6" name="Group 10出自【趣你的PPT】(微信:qunideppt)：最优质的PPT资源库"/>
              <p:cNvGrpSpPr/>
              <p:nvPr/>
            </p:nvGrpSpPr>
            <p:grpSpPr>
              <a:xfrm>
                <a:off x="928528" y="1445255"/>
                <a:ext cx="1597653" cy="657685"/>
                <a:chOff x="2145672" y="-2784935"/>
                <a:chExt cx="1597653" cy="657685"/>
              </a:xfrm>
              <a:gradFill>
                <a:gsLst>
                  <a:gs pos="0">
                    <a:schemeClr val="accent1"/>
                  </a:gs>
                  <a:gs pos="100000">
                    <a:schemeClr val="accent2"/>
                  </a:gs>
                </a:gsLst>
                <a:lin ang="5400000" scaled="0"/>
              </a:gradFill>
            </p:grpSpPr>
            <p:sp>
              <p:nvSpPr>
                <p:cNvPr id="9" name="出自【趣你的PPT】(微信:qunideppt)：最优质的PPT资源库"/>
                <p:cNvSpPr/>
                <p:nvPr/>
              </p:nvSpPr>
              <p:spPr bwMode="auto">
                <a:xfrm>
                  <a:off x="2876550" y="-2132013"/>
                  <a:ext cx="14288" cy="4763"/>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cubicBezTo>
                        <a:pt x="2" y="0"/>
                        <a:pt x="1" y="1"/>
                        <a:pt x="0" y="1"/>
                      </a:cubicBezTo>
                      <a:cubicBezTo>
                        <a:pt x="3" y="1"/>
                        <a:pt x="3" y="1"/>
                        <a:pt x="3" y="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1" name="出自【趣你的PPT】(微信:qunideppt)：最优质的PPT资源库"/>
                <p:cNvSpPr/>
                <p:nvPr/>
              </p:nvSpPr>
              <p:spPr bwMode="auto">
                <a:xfrm>
                  <a:off x="2865438" y="-2132013"/>
                  <a:ext cx="11113" cy="4763"/>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0" y="0"/>
                        <a:pt x="0" y="0"/>
                        <a:pt x="0" y="0"/>
                      </a:cubicBezTo>
                      <a:cubicBezTo>
                        <a:pt x="1"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2" name="出自【趣你的PPT】(微信:qunideppt)：最优质的PPT资源库"/>
                <p:cNvSpPr/>
                <p:nvPr/>
              </p:nvSpPr>
              <p:spPr bwMode="auto">
                <a:xfrm>
                  <a:off x="3487738" y="-2289175"/>
                  <a:ext cx="41275" cy="0"/>
                </a:xfrm>
                <a:custGeom>
                  <a:avLst/>
                  <a:gdLst>
                    <a:gd name="T0" fmla="*/ 0 w 11"/>
                    <a:gd name="T1" fmla="*/ 11 w 11"/>
                    <a:gd name="T2" fmla="*/ 0 w 11"/>
                  </a:gdLst>
                  <a:ahLst/>
                  <a:cxnLst>
                    <a:cxn ang="0">
                      <a:pos x="T0" y="0"/>
                    </a:cxn>
                    <a:cxn ang="0">
                      <a:pos x="T1" y="0"/>
                    </a:cxn>
                    <a:cxn ang="0">
                      <a:pos x="T2" y="0"/>
                    </a:cxn>
                  </a:cxnLst>
                  <a:rect l="0" t="0" r="r" b="b"/>
                  <a:pathLst>
                    <a:path w="11">
                      <a:moveTo>
                        <a:pt x="0" y="0"/>
                      </a:moveTo>
                      <a:cubicBezTo>
                        <a:pt x="4" y="0"/>
                        <a:pt x="7" y="0"/>
                        <a:pt x="11" y="0"/>
                      </a:cubicBezTo>
                      <a:cubicBezTo>
                        <a:pt x="7" y="0"/>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3" name="出自【趣你的PPT】(微信:qunideppt)：最优质的PPT资源库"/>
                <p:cNvSpPr/>
                <p:nvPr/>
              </p:nvSpPr>
              <p:spPr bwMode="auto">
                <a:xfrm>
                  <a:off x="3503613" y="-2247900"/>
                  <a:ext cx="190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0" y="0"/>
                        <a:pt x="0" y="0"/>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5" name="出自【趣你的PPT】(微信:qunideppt)：最优质的PPT资源库"/>
                <p:cNvSpPr/>
                <p:nvPr/>
              </p:nvSpPr>
              <p:spPr bwMode="auto">
                <a:xfrm>
                  <a:off x="3529013" y="-2289175"/>
                  <a:ext cx="793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6" name="出自【趣你的PPT】(微信:qunideppt)：最优质的PPT资源库"/>
                <p:cNvSpPr>
                  <a:spLocks noEditPoints="1"/>
                </p:cNvSpPr>
                <p:nvPr/>
              </p:nvSpPr>
              <p:spPr bwMode="auto">
                <a:xfrm>
                  <a:off x="2145672" y="-2784935"/>
                  <a:ext cx="860392" cy="495300"/>
                </a:xfrm>
                <a:custGeom>
                  <a:avLst/>
                  <a:gdLst>
                    <a:gd name="T0" fmla="*/ 429 w 429"/>
                    <a:gd name="T1" fmla="*/ 51 h 132"/>
                    <a:gd name="T2" fmla="*/ 363 w 429"/>
                    <a:gd name="T3" fmla="*/ 46 h 132"/>
                    <a:gd name="T4" fmla="*/ 390 w 429"/>
                    <a:gd name="T5" fmla="*/ 43 h 132"/>
                    <a:gd name="T6" fmla="*/ 363 w 429"/>
                    <a:gd name="T7" fmla="*/ 33 h 132"/>
                    <a:gd name="T8" fmla="*/ 375 w 429"/>
                    <a:gd name="T9" fmla="*/ 30 h 132"/>
                    <a:gd name="T10" fmla="*/ 410 w 429"/>
                    <a:gd name="T11" fmla="*/ 27 h 132"/>
                    <a:gd name="T12" fmla="*/ 249 w 429"/>
                    <a:gd name="T13" fmla="*/ 16 h 132"/>
                    <a:gd name="T14" fmla="*/ 241 w 429"/>
                    <a:gd name="T15" fmla="*/ 15 h 132"/>
                    <a:gd name="T16" fmla="*/ 197 w 429"/>
                    <a:gd name="T17" fmla="*/ 13 h 132"/>
                    <a:gd name="T18" fmla="*/ 236 w 429"/>
                    <a:gd name="T19" fmla="*/ 11 h 132"/>
                    <a:gd name="T20" fmla="*/ 117 w 429"/>
                    <a:gd name="T21" fmla="*/ 5 h 132"/>
                    <a:gd name="T22" fmla="*/ 73 w 429"/>
                    <a:gd name="T23" fmla="*/ 0 h 132"/>
                    <a:gd name="T24" fmla="*/ 107 w 429"/>
                    <a:gd name="T25" fmla="*/ 5 h 132"/>
                    <a:gd name="T26" fmla="*/ 36 w 429"/>
                    <a:gd name="T27" fmla="*/ 29 h 132"/>
                    <a:gd name="T28" fmla="*/ 34 w 429"/>
                    <a:gd name="T29" fmla="*/ 32 h 132"/>
                    <a:gd name="T30" fmla="*/ 28 w 429"/>
                    <a:gd name="T31" fmla="*/ 41 h 132"/>
                    <a:gd name="T32" fmla="*/ 1 w 429"/>
                    <a:gd name="T33" fmla="*/ 108 h 132"/>
                    <a:gd name="T34" fmla="*/ 184 w 429"/>
                    <a:gd name="T35" fmla="*/ 131 h 132"/>
                    <a:gd name="T36" fmla="*/ 193 w 429"/>
                    <a:gd name="T37" fmla="*/ 127 h 132"/>
                    <a:gd name="T38" fmla="*/ 239 w 429"/>
                    <a:gd name="T39" fmla="*/ 132 h 132"/>
                    <a:gd name="T40" fmla="*/ 302 w 429"/>
                    <a:gd name="T41" fmla="*/ 129 h 132"/>
                    <a:gd name="T42" fmla="*/ 325 w 429"/>
                    <a:gd name="T43" fmla="*/ 125 h 132"/>
                    <a:gd name="T44" fmla="*/ 392 w 429"/>
                    <a:gd name="T45" fmla="*/ 120 h 132"/>
                    <a:gd name="T46" fmla="*/ 318 w 429"/>
                    <a:gd name="T47" fmla="*/ 114 h 132"/>
                    <a:gd name="T48" fmla="*/ 346 w 429"/>
                    <a:gd name="T49" fmla="*/ 111 h 132"/>
                    <a:gd name="T50" fmla="*/ 394 w 429"/>
                    <a:gd name="T51" fmla="*/ 106 h 132"/>
                    <a:gd name="T52" fmla="*/ 347 w 429"/>
                    <a:gd name="T53" fmla="*/ 102 h 132"/>
                    <a:gd name="T54" fmla="*/ 327 w 429"/>
                    <a:gd name="T55" fmla="*/ 98 h 132"/>
                    <a:gd name="T56" fmla="*/ 302 w 429"/>
                    <a:gd name="T57" fmla="*/ 90 h 132"/>
                    <a:gd name="T58" fmla="*/ 360 w 429"/>
                    <a:gd name="T59" fmla="*/ 87 h 132"/>
                    <a:gd name="T60" fmla="*/ 362 w 429"/>
                    <a:gd name="T61" fmla="*/ 87 h 132"/>
                    <a:gd name="T62" fmla="*/ 366 w 429"/>
                    <a:gd name="T63" fmla="*/ 85 h 132"/>
                    <a:gd name="T64" fmla="*/ 290 w 429"/>
                    <a:gd name="T65" fmla="*/ 78 h 132"/>
                    <a:gd name="T66" fmla="*/ 364 w 429"/>
                    <a:gd name="T67" fmla="*/ 73 h 132"/>
                    <a:gd name="T68" fmla="*/ 271 w 429"/>
                    <a:gd name="T69" fmla="*/ 64 h 132"/>
                    <a:gd name="T70" fmla="*/ 422 w 429"/>
                    <a:gd name="T71" fmla="*/ 60 h 132"/>
                    <a:gd name="T72" fmla="*/ 173 w 429"/>
                    <a:gd name="T73" fmla="*/ 13 h 132"/>
                    <a:gd name="T74" fmla="*/ 188 w 429"/>
                    <a:gd name="T75" fmla="*/ 14 h 132"/>
                    <a:gd name="T76" fmla="*/ 191 w 429"/>
                    <a:gd name="T77" fmla="*/ 14 h 132"/>
                    <a:gd name="T78" fmla="*/ 222 w 429"/>
                    <a:gd name="T79" fmla="*/ 125 h 132"/>
                    <a:gd name="T80" fmla="*/ 324 w 429"/>
                    <a:gd name="T81" fmla="*/ 101 h 132"/>
                    <a:gd name="T82" fmla="*/ 324 w 429"/>
                    <a:gd name="T83" fmla="*/ 101 h 132"/>
                    <a:gd name="T84" fmla="*/ 321 w 429"/>
                    <a:gd name="T85" fmla="*/ 4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9" h="132">
                      <a:moveTo>
                        <a:pt x="422" y="56"/>
                      </a:moveTo>
                      <a:cubicBezTo>
                        <a:pt x="401" y="54"/>
                        <a:pt x="381" y="56"/>
                        <a:pt x="361" y="53"/>
                      </a:cubicBezTo>
                      <a:cubicBezTo>
                        <a:pt x="383" y="50"/>
                        <a:pt x="407" y="53"/>
                        <a:pt x="429" y="51"/>
                      </a:cubicBezTo>
                      <a:cubicBezTo>
                        <a:pt x="399" y="49"/>
                        <a:pt x="364" y="50"/>
                        <a:pt x="332" y="47"/>
                      </a:cubicBezTo>
                      <a:cubicBezTo>
                        <a:pt x="332" y="46"/>
                        <a:pt x="332" y="46"/>
                        <a:pt x="332" y="46"/>
                      </a:cubicBezTo>
                      <a:cubicBezTo>
                        <a:pt x="342" y="46"/>
                        <a:pt x="353" y="45"/>
                        <a:pt x="363" y="46"/>
                      </a:cubicBezTo>
                      <a:cubicBezTo>
                        <a:pt x="349" y="44"/>
                        <a:pt x="335" y="46"/>
                        <a:pt x="322" y="42"/>
                      </a:cubicBezTo>
                      <a:cubicBezTo>
                        <a:pt x="327" y="42"/>
                        <a:pt x="332" y="43"/>
                        <a:pt x="337" y="42"/>
                      </a:cubicBezTo>
                      <a:cubicBezTo>
                        <a:pt x="352" y="43"/>
                        <a:pt x="372" y="42"/>
                        <a:pt x="390" y="43"/>
                      </a:cubicBezTo>
                      <a:cubicBezTo>
                        <a:pt x="352" y="40"/>
                        <a:pt x="314" y="38"/>
                        <a:pt x="276" y="35"/>
                      </a:cubicBezTo>
                      <a:cubicBezTo>
                        <a:pt x="277" y="34"/>
                        <a:pt x="279" y="33"/>
                        <a:pt x="280" y="33"/>
                      </a:cubicBezTo>
                      <a:cubicBezTo>
                        <a:pt x="307" y="32"/>
                        <a:pt x="335" y="33"/>
                        <a:pt x="363" y="33"/>
                      </a:cubicBezTo>
                      <a:cubicBezTo>
                        <a:pt x="371" y="33"/>
                        <a:pt x="380" y="34"/>
                        <a:pt x="387" y="33"/>
                      </a:cubicBezTo>
                      <a:cubicBezTo>
                        <a:pt x="359" y="29"/>
                        <a:pt x="329" y="30"/>
                        <a:pt x="301" y="27"/>
                      </a:cubicBezTo>
                      <a:cubicBezTo>
                        <a:pt x="325" y="27"/>
                        <a:pt x="350" y="29"/>
                        <a:pt x="375" y="30"/>
                      </a:cubicBezTo>
                      <a:cubicBezTo>
                        <a:pt x="387" y="27"/>
                        <a:pt x="401" y="31"/>
                        <a:pt x="414" y="29"/>
                      </a:cubicBezTo>
                      <a:cubicBezTo>
                        <a:pt x="417" y="27"/>
                        <a:pt x="422" y="31"/>
                        <a:pt x="424" y="28"/>
                      </a:cubicBezTo>
                      <a:cubicBezTo>
                        <a:pt x="418" y="27"/>
                        <a:pt x="414" y="26"/>
                        <a:pt x="410" y="27"/>
                      </a:cubicBezTo>
                      <a:cubicBezTo>
                        <a:pt x="358" y="26"/>
                        <a:pt x="303" y="25"/>
                        <a:pt x="252" y="17"/>
                      </a:cubicBezTo>
                      <a:cubicBezTo>
                        <a:pt x="255" y="16"/>
                        <a:pt x="255" y="16"/>
                        <a:pt x="255" y="16"/>
                      </a:cubicBezTo>
                      <a:cubicBezTo>
                        <a:pt x="249" y="16"/>
                        <a:pt x="249" y="16"/>
                        <a:pt x="249" y="16"/>
                      </a:cubicBezTo>
                      <a:cubicBezTo>
                        <a:pt x="251" y="17"/>
                        <a:pt x="251" y="17"/>
                        <a:pt x="251" y="17"/>
                      </a:cubicBezTo>
                      <a:cubicBezTo>
                        <a:pt x="247" y="17"/>
                        <a:pt x="244" y="19"/>
                        <a:pt x="241" y="17"/>
                      </a:cubicBezTo>
                      <a:cubicBezTo>
                        <a:pt x="241" y="15"/>
                        <a:pt x="241" y="15"/>
                        <a:pt x="241" y="15"/>
                      </a:cubicBezTo>
                      <a:cubicBezTo>
                        <a:pt x="240" y="17"/>
                        <a:pt x="234" y="13"/>
                        <a:pt x="235" y="17"/>
                      </a:cubicBezTo>
                      <a:cubicBezTo>
                        <a:pt x="221" y="16"/>
                        <a:pt x="205" y="16"/>
                        <a:pt x="192" y="14"/>
                      </a:cubicBezTo>
                      <a:cubicBezTo>
                        <a:pt x="197" y="13"/>
                        <a:pt x="197" y="13"/>
                        <a:pt x="197" y="13"/>
                      </a:cubicBezTo>
                      <a:cubicBezTo>
                        <a:pt x="231" y="13"/>
                        <a:pt x="271" y="16"/>
                        <a:pt x="307" y="17"/>
                      </a:cubicBezTo>
                      <a:cubicBezTo>
                        <a:pt x="286" y="14"/>
                        <a:pt x="258" y="15"/>
                        <a:pt x="235" y="11"/>
                      </a:cubicBezTo>
                      <a:cubicBezTo>
                        <a:pt x="236" y="11"/>
                        <a:pt x="236" y="11"/>
                        <a:pt x="236" y="11"/>
                      </a:cubicBezTo>
                      <a:cubicBezTo>
                        <a:pt x="232" y="10"/>
                        <a:pt x="229" y="10"/>
                        <a:pt x="227" y="12"/>
                      </a:cubicBezTo>
                      <a:cubicBezTo>
                        <a:pt x="225" y="12"/>
                        <a:pt x="224" y="11"/>
                        <a:pt x="223" y="10"/>
                      </a:cubicBezTo>
                      <a:cubicBezTo>
                        <a:pt x="117" y="5"/>
                        <a:pt x="117" y="5"/>
                        <a:pt x="117" y="5"/>
                      </a:cubicBezTo>
                      <a:cubicBezTo>
                        <a:pt x="109" y="4"/>
                        <a:pt x="109" y="4"/>
                        <a:pt x="109" y="4"/>
                      </a:cubicBezTo>
                      <a:cubicBezTo>
                        <a:pt x="134" y="4"/>
                        <a:pt x="160" y="5"/>
                        <a:pt x="184" y="6"/>
                      </a:cubicBezTo>
                      <a:cubicBezTo>
                        <a:pt x="150" y="3"/>
                        <a:pt x="110" y="1"/>
                        <a:pt x="73" y="0"/>
                      </a:cubicBezTo>
                      <a:cubicBezTo>
                        <a:pt x="75" y="3"/>
                        <a:pt x="75" y="3"/>
                        <a:pt x="75" y="3"/>
                      </a:cubicBezTo>
                      <a:cubicBezTo>
                        <a:pt x="105" y="3"/>
                        <a:pt x="105" y="3"/>
                        <a:pt x="105" y="3"/>
                      </a:cubicBezTo>
                      <a:cubicBezTo>
                        <a:pt x="107" y="5"/>
                        <a:pt x="107" y="5"/>
                        <a:pt x="107" y="5"/>
                      </a:cubicBezTo>
                      <a:cubicBezTo>
                        <a:pt x="89" y="5"/>
                        <a:pt x="71" y="2"/>
                        <a:pt x="54" y="4"/>
                      </a:cubicBezTo>
                      <a:cubicBezTo>
                        <a:pt x="47" y="9"/>
                        <a:pt x="40" y="15"/>
                        <a:pt x="42" y="23"/>
                      </a:cubicBezTo>
                      <a:cubicBezTo>
                        <a:pt x="42" y="27"/>
                        <a:pt x="33" y="25"/>
                        <a:pt x="36" y="29"/>
                      </a:cubicBezTo>
                      <a:cubicBezTo>
                        <a:pt x="34" y="28"/>
                        <a:pt x="34" y="28"/>
                        <a:pt x="34" y="28"/>
                      </a:cubicBezTo>
                      <a:cubicBezTo>
                        <a:pt x="33" y="29"/>
                        <a:pt x="34" y="30"/>
                        <a:pt x="33" y="30"/>
                      </a:cubicBezTo>
                      <a:cubicBezTo>
                        <a:pt x="34" y="32"/>
                        <a:pt x="34" y="32"/>
                        <a:pt x="34" y="32"/>
                      </a:cubicBezTo>
                      <a:cubicBezTo>
                        <a:pt x="33" y="34"/>
                        <a:pt x="32" y="31"/>
                        <a:pt x="30" y="33"/>
                      </a:cubicBezTo>
                      <a:cubicBezTo>
                        <a:pt x="32" y="33"/>
                        <a:pt x="32" y="33"/>
                        <a:pt x="32" y="33"/>
                      </a:cubicBezTo>
                      <a:cubicBezTo>
                        <a:pt x="33" y="36"/>
                        <a:pt x="29" y="39"/>
                        <a:pt x="28" y="41"/>
                      </a:cubicBezTo>
                      <a:cubicBezTo>
                        <a:pt x="25" y="48"/>
                        <a:pt x="22" y="56"/>
                        <a:pt x="17" y="63"/>
                      </a:cubicBezTo>
                      <a:cubicBezTo>
                        <a:pt x="18" y="71"/>
                        <a:pt x="9" y="76"/>
                        <a:pt x="8" y="83"/>
                      </a:cubicBezTo>
                      <a:cubicBezTo>
                        <a:pt x="0" y="90"/>
                        <a:pt x="2" y="99"/>
                        <a:pt x="1" y="108"/>
                      </a:cubicBezTo>
                      <a:cubicBezTo>
                        <a:pt x="2" y="112"/>
                        <a:pt x="8" y="113"/>
                        <a:pt x="12" y="115"/>
                      </a:cubicBezTo>
                      <a:cubicBezTo>
                        <a:pt x="65" y="125"/>
                        <a:pt x="117" y="130"/>
                        <a:pt x="169" y="130"/>
                      </a:cubicBezTo>
                      <a:cubicBezTo>
                        <a:pt x="174" y="129"/>
                        <a:pt x="179" y="132"/>
                        <a:pt x="184" y="131"/>
                      </a:cubicBezTo>
                      <a:cubicBezTo>
                        <a:pt x="198" y="131"/>
                        <a:pt x="198" y="131"/>
                        <a:pt x="198" y="131"/>
                      </a:cubicBezTo>
                      <a:cubicBezTo>
                        <a:pt x="195" y="131"/>
                        <a:pt x="193" y="130"/>
                        <a:pt x="192" y="129"/>
                      </a:cubicBezTo>
                      <a:cubicBezTo>
                        <a:pt x="191" y="128"/>
                        <a:pt x="193" y="128"/>
                        <a:pt x="193" y="127"/>
                      </a:cubicBezTo>
                      <a:cubicBezTo>
                        <a:pt x="208" y="127"/>
                        <a:pt x="225" y="129"/>
                        <a:pt x="239" y="130"/>
                      </a:cubicBezTo>
                      <a:cubicBezTo>
                        <a:pt x="234" y="131"/>
                        <a:pt x="228" y="128"/>
                        <a:pt x="222" y="131"/>
                      </a:cubicBezTo>
                      <a:cubicBezTo>
                        <a:pt x="239" y="132"/>
                        <a:pt x="239" y="132"/>
                        <a:pt x="239" y="132"/>
                      </a:cubicBezTo>
                      <a:cubicBezTo>
                        <a:pt x="247" y="129"/>
                        <a:pt x="259" y="132"/>
                        <a:pt x="268" y="131"/>
                      </a:cubicBezTo>
                      <a:cubicBezTo>
                        <a:pt x="267" y="130"/>
                        <a:pt x="266" y="131"/>
                        <a:pt x="265" y="130"/>
                      </a:cubicBezTo>
                      <a:cubicBezTo>
                        <a:pt x="278" y="129"/>
                        <a:pt x="290" y="130"/>
                        <a:pt x="302" y="129"/>
                      </a:cubicBezTo>
                      <a:cubicBezTo>
                        <a:pt x="277" y="127"/>
                        <a:pt x="252" y="128"/>
                        <a:pt x="227" y="125"/>
                      </a:cubicBezTo>
                      <a:cubicBezTo>
                        <a:pt x="249" y="125"/>
                        <a:pt x="270" y="126"/>
                        <a:pt x="291" y="127"/>
                      </a:cubicBezTo>
                      <a:cubicBezTo>
                        <a:pt x="302" y="124"/>
                        <a:pt x="314" y="126"/>
                        <a:pt x="325" y="125"/>
                      </a:cubicBezTo>
                      <a:cubicBezTo>
                        <a:pt x="328" y="125"/>
                        <a:pt x="334" y="126"/>
                        <a:pt x="337" y="124"/>
                      </a:cubicBezTo>
                      <a:cubicBezTo>
                        <a:pt x="323" y="123"/>
                        <a:pt x="312" y="124"/>
                        <a:pt x="299" y="122"/>
                      </a:cubicBezTo>
                      <a:cubicBezTo>
                        <a:pt x="330" y="121"/>
                        <a:pt x="361" y="121"/>
                        <a:pt x="392" y="120"/>
                      </a:cubicBezTo>
                      <a:cubicBezTo>
                        <a:pt x="359" y="118"/>
                        <a:pt x="327" y="120"/>
                        <a:pt x="295" y="117"/>
                      </a:cubicBezTo>
                      <a:cubicBezTo>
                        <a:pt x="303" y="116"/>
                        <a:pt x="313" y="117"/>
                        <a:pt x="322" y="116"/>
                      </a:cubicBezTo>
                      <a:cubicBezTo>
                        <a:pt x="320" y="116"/>
                        <a:pt x="319" y="116"/>
                        <a:pt x="318" y="114"/>
                      </a:cubicBezTo>
                      <a:cubicBezTo>
                        <a:pt x="320" y="113"/>
                        <a:pt x="320" y="113"/>
                        <a:pt x="320" y="113"/>
                      </a:cubicBezTo>
                      <a:cubicBezTo>
                        <a:pt x="333" y="113"/>
                        <a:pt x="346" y="114"/>
                        <a:pt x="359" y="113"/>
                      </a:cubicBezTo>
                      <a:cubicBezTo>
                        <a:pt x="355" y="110"/>
                        <a:pt x="350" y="114"/>
                        <a:pt x="346" y="111"/>
                      </a:cubicBezTo>
                      <a:cubicBezTo>
                        <a:pt x="361" y="110"/>
                        <a:pt x="376" y="111"/>
                        <a:pt x="391" y="109"/>
                      </a:cubicBezTo>
                      <a:cubicBezTo>
                        <a:pt x="363" y="107"/>
                        <a:pt x="334" y="111"/>
                        <a:pt x="306" y="107"/>
                      </a:cubicBezTo>
                      <a:cubicBezTo>
                        <a:pt x="335" y="106"/>
                        <a:pt x="365" y="107"/>
                        <a:pt x="394" y="106"/>
                      </a:cubicBezTo>
                      <a:cubicBezTo>
                        <a:pt x="396" y="105"/>
                        <a:pt x="396" y="105"/>
                        <a:pt x="396" y="105"/>
                      </a:cubicBezTo>
                      <a:cubicBezTo>
                        <a:pt x="379" y="104"/>
                        <a:pt x="361" y="104"/>
                        <a:pt x="344" y="102"/>
                      </a:cubicBezTo>
                      <a:cubicBezTo>
                        <a:pt x="344" y="101"/>
                        <a:pt x="346" y="102"/>
                        <a:pt x="347" y="102"/>
                      </a:cubicBezTo>
                      <a:cubicBezTo>
                        <a:pt x="348" y="102"/>
                        <a:pt x="352" y="103"/>
                        <a:pt x="351" y="101"/>
                      </a:cubicBezTo>
                      <a:cubicBezTo>
                        <a:pt x="368" y="100"/>
                        <a:pt x="368" y="100"/>
                        <a:pt x="368" y="100"/>
                      </a:cubicBezTo>
                      <a:cubicBezTo>
                        <a:pt x="354" y="100"/>
                        <a:pt x="340" y="97"/>
                        <a:pt x="327" y="98"/>
                      </a:cubicBezTo>
                      <a:cubicBezTo>
                        <a:pt x="323" y="98"/>
                        <a:pt x="317" y="98"/>
                        <a:pt x="314" y="95"/>
                      </a:cubicBezTo>
                      <a:cubicBezTo>
                        <a:pt x="322" y="94"/>
                        <a:pt x="331" y="95"/>
                        <a:pt x="338" y="94"/>
                      </a:cubicBezTo>
                      <a:cubicBezTo>
                        <a:pt x="326" y="93"/>
                        <a:pt x="314" y="92"/>
                        <a:pt x="302" y="90"/>
                      </a:cubicBezTo>
                      <a:cubicBezTo>
                        <a:pt x="323" y="91"/>
                        <a:pt x="343" y="88"/>
                        <a:pt x="364" y="89"/>
                      </a:cubicBezTo>
                      <a:cubicBezTo>
                        <a:pt x="362" y="88"/>
                        <a:pt x="360" y="88"/>
                        <a:pt x="358" y="87"/>
                      </a:cubicBezTo>
                      <a:cubicBezTo>
                        <a:pt x="358" y="86"/>
                        <a:pt x="359" y="87"/>
                        <a:pt x="360" y="87"/>
                      </a:cubicBezTo>
                      <a:cubicBezTo>
                        <a:pt x="360" y="86"/>
                        <a:pt x="360" y="85"/>
                        <a:pt x="361" y="85"/>
                      </a:cubicBezTo>
                      <a:cubicBezTo>
                        <a:pt x="362" y="85"/>
                        <a:pt x="363" y="85"/>
                        <a:pt x="363" y="86"/>
                      </a:cubicBezTo>
                      <a:cubicBezTo>
                        <a:pt x="362" y="87"/>
                        <a:pt x="362" y="87"/>
                        <a:pt x="362" y="87"/>
                      </a:cubicBezTo>
                      <a:cubicBezTo>
                        <a:pt x="365" y="87"/>
                        <a:pt x="365" y="87"/>
                        <a:pt x="365" y="87"/>
                      </a:cubicBezTo>
                      <a:cubicBezTo>
                        <a:pt x="364" y="86"/>
                        <a:pt x="364" y="86"/>
                        <a:pt x="364" y="86"/>
                      </a:cubicBezTo>
                      <a:cubicBezTo>
                        <a:pt x="366" y="85"/>
                        <a:pt x="366" y="85"/>
                        <a:pt x="366" y="85"/>
                      </a:cubicBezTo>
                      <a:cubicBezTo>
                        <a:pt x="379" y="85"/>
                        <a:pt x="393" y="86"/>
                        <a:pt x="405" y="84"/>
                      </a:cubicBezTo>
                      <a:cubicBezTo>
                        <a:pt x="366" y="83"/>
                        <a:pt x="327" y="83"/>
                        <a:pt x="288" y="79"/>
                      </a:cubicBezTo>
                      <a:cubicBezTo>
                        <a:pt x="290" y="78"/>
                        <a:pt x="290" y="78"/>
                        <a:pt x="290" y="78"/>
                      </a:cubicBezTo>
                      <a:cubicBezTo>
                        <a:pt x="323" y="78"/>
                        <a:pt x="357" y="80"/>
                        <a:pt x="390" y="79"/>
                      </a:cubicBezTo>
                      <a:cubicBezTo>
                        <a:pt x="375" y="77"/>
                        <a:pt x="357" y="78"/>
                        <a:pt x="342" y="76"/>
                      </a:cubicBezTo>
                      <a:cubicBezTo>
                        <a:pt x="349" y="72"/>
                        <a:pt x="359" y="74"/>
                        <a:pt x="364" y="73"/>
                      </a:cubicBezTo>
                      <a:cubicBezTo>
                        <a:pt x="338" y="72"/>
                        <a:pt x="311" y="70"/>
                        <a:pt x="286" y="69"/>
                      </a:cubicBezTo>
                      <a:cubicBezTo>
                        <a:pt x="289" y="68"/>
                        <a:pt x="289" y="68"/>
                        <a:pt x="289" y="68"/>
                      </a:cubicBezTo>
                      <a:cubicBezTo>
                        <a:pt x="283" y="65"/>
                        <a:pt x="276" y="67"/>
                        <a:pt x="271" y="64"/>
                      </a:cubicBezTo>
                      <a:cubicBezTo>
                        <a:pt x="305" y="65"/>
                        <a:pt x="338" y="63"/>
                        <a:pt x="373" y="65"/>
                      </a:cubicBezTo>
                      <a:cubicBezTo>
                        <a:pt x="361" y="63"/>
                        <a:pt x="346" y="63"/>
                        <a:pt x="334" y="61"/>
                      </a:cubicBezTo>
                      <a:cubicBezTo>
                        <a:pt x="364" y="61"/>
                        <a:pt x="394" y="62"/>
                        <a:pt x="422" y="60"/>
                      </a:cubicBezTo>
                      <a:cubicBezTo>
                        <a:pt x="404" y="60"/>
                        <a:pt x="384" y="59"/>
                        <a:pt x="366" y="58"/>
                      </a:cubicBezTo>
                      <a:cubicBezTo>
                        <a:pt x="385" y="57"/>
                        <a:pt x="404" y="58"/>
                        <a:pt x="422" y="56"/>
                      </a:cubicBezTo>
                      <a:close/>
                      <a:moveTo>
                        <a:pt x="173" y="13"/>
                      </a:moveTo>
                      <a:cubicBezTo>
                        <a:pt x="176" y="11"/>
                        <a:pt x="179" y="13"/>
                        <a:pt x="183" y="13"/>
                      </a:cubicBezTo>
                      <a:cubicBezTo>
                        <a:pt x="180" y="14"/>
                        <a:pt x="176" y="12"/>
                        <a:pt x="173" y="13"/>
                      </a:cubicBezTo>
                      <a:close/>
                      <a:moveTo>
                        <a:pt x="188" y="14"/>
                      </a:moveTo>
                      <a:cubicBezTo>
                        <a:pt x="187" y="14"/>
                        <a:pt x="187" y="14"/>
                        <a:pt x="187" y="14"/>
                      </a:cubicBezTo>
                      <a:cubicBezTo>
                        <a:pt x="187" y="14"/>
                        <a:pt x="187" y="14"/>
                        <a:pt x="188" y="14"/>
                      </a:cubicBezTo>
                      <a:cubicBezTo>
                        <a:pt x="189" y="14"/>
                        <a:pt x="190" y="13"/>
                        <a:pt x="191" y="14"/>
                      </a:cubicBezTo>
                      <a:cubicBezTo>
                        <a:pt x="190" y="14"/>
                        <a:pt x="189" y="14"/>
                        <a:pt x="188" y="14"/>
                      </a:cubicBezTo>
                      <a:close/>
                      <a:moveTo>
                        <a:pt x="219" y="125"/>
                      </a:moveTo>
                      <a:cubicBezTo>
                        <a:pt x="222" y="125"/>
                        <a:pt x="222" y="125"/>
                        <a:pt x="222" y="125"/>
                      </a:cubicBezTo>
                      <a:cubicBezTo>
                        <a:pt x="227" y="126"/>
                        <a:pt x="227" y="126"/>
                        <a:pt x="227" y="126"/>
                      </a:cubicBezTo>
                      <a:lnTo>
                        <a:pt x="219" y="125"/>
                      </a:lnTo>
                      <a:close/>
                      <a:moveTo>
                        <a:pt x="324" y="101"/>
                      </a:moveTo>
                      <a:cubicBezTo>
                        <a:pt x="332" y="102"/>
                        <a:pt x="332" y="102"/>
                        <a:pt x="332" y="102"/>
                      </a:cubicBezTo>
                      <a:cubicBezTo>
                        <a:pt x="307" y="102"/>
                        <a:pt x="307" y="102"/>
                        <a:pt x="307" y="102"/>
                      </a:cubicBezTo>
                      <a:lnTo>
                        <a:pt x="324" y="101"/>
                      </a:lnTo>
                      <a:close/>
                      <a:moveTo>
                        <a:pt x="314" y="40"/>
                      </a:moveTo>
                      <a:cubicBezTo>
                        <a:pt x="315" y="39"/>
                        <a:pt x="315" y="39"/>
                        <a:pt x="315" y="39"/>
                      </a:cubicBezTo>
                      <a:cubicBezTo>
                        <a:pt x="321" y="40"/>
                        <a:pt x="321" y="40"/>
                        <a:pt x="321" y="40"/>
                      </a:cubicBezTo>
                      <a:lnTo>
                        <a:pt x="3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dirty="0">
                    <a:solidFill>
                      <a:prstClr val="black"/>
                    </a:solidFill>
                  </a:endParaRPr>
                </a:p>
              </p:txBody>
            </p:sp>
            <p:sp>
              <p:nvSpPr>
                <p:cNvPr id="17" name="出自【趣你的PPT】(微信:qunideppt)：最优质的PPT资源库"/>
                <p:cNvSpPr/>
                <p:nvPr/>
              </p:nvSpPr>
              <p:spPr bwMode="auto">
                <a:xfrm>
                  <a:off x="2887663" y="-2600325"/>
                  <a:ext cx="14288" cy="3175"/>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2" y="0"/>
                        <a:pt x="1" y="0"/>
                        <a:pt x="0" y="0"/>
                      </a:cubicBezTo>
                      <a:cubicBezTo>
                        <a:pt x="1" y="0"/>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8" name="出自【趣你的PPT】(微信:qunideppt)：最优质的PPT资源库"/>
                <p:cNvSpPr/>
                <p:nvPr/>
              </p:nvSpPr>
              <p:spPr bwMode="auto">
                <a:xfrm>
                  <a:off x="2830513" y="-2611438"/>
                  <a:ext cx="38100" cy="19050"/>
                </a:xfrm>
                <a:custGeom>
                  <a:avLst/>
                  <a:gdLst>
                    <a:gd name="T0" fmla="*/ 10 w 10"/>
                    <a:gd name="T1" fmla="*/ 3 h 5"/>
                    <a:gd name="T2" fmla="*/ 9 w 10"/>
                    <a:gd name="T3" fmla="*/ 3 h 5"/>
                    <a:gd name="T4" fmla="*/ 0 w 10"/>
                    <a:gd name="T5" fmla="*/ 3 h 5"/>
                    <a:gd name="T6" fmla="*/ 10 w 10"/>
                    <a:gd name="T7" fmla="*/ 3 h 5"/>
                  </a:gdLst>
                  <a:ahLst/>
                  <a:cxnLst>
                    <a:cxn ang="0">
                      <a:pos x="T0" y="T1"/>
                    </a:cxn>
                    <a:cxn ang="0">
                      <a:pos x="T2" y="T3"/>
                    </a:cxn>
                    <a:cxn ang="0">
                      <a:pos x="T4" y="T5"/>
                    </a:cxn>
                    <a:cxn ang="0">
                      <a:pos x="T6" y="T7"/>
                    </a:cxn>
                  </a:cxnLst>
                  <a:rect l="0" t="0" r="r" b="b"/>
                  <a:pathLst>
                    <a:path w="10" h="5">
                      <a:moveTo>
                        <a:pt x="10" y="3"/>
                      </a:moveTo>
                      <a:cubicBezTo>
                        <a:pt x="9" y="3"/>
                        <a:pt x="9" y="3"/>
                        <a:pt x="9" y="3"/>
                      </a:cubicBezTo>
                      <a:cubicBezTo>
                        <a:pt x="6" y="5"/>
                        <a:pt x="3" y="0"/>
                        <a:pt x="0" y="3"/>
                      </a:cubicBezTo>
                      <a:cubicBezTo>
                        <a:pt x="3" y="2"/>
                        <a:pt x="9" y="5"/>
                        <a:pt x="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9" name="出自【趣你的PPT】(微信:qunideppt)：最优质的PPT资源库"/>
                <p:cNvSpPr/>
                <p:nvPr>
                  <p:custDataLst>
                    <p:tags r:id="rId2"/>
                  </p:custDataLst>
                </p:nvPr>
              </p:nvSpPr>
              <p:spPr bwMode="auto">
                <a:xfrm>
                  <a:off x="3619500" y="-2451100"/>
                  <a:ext cx="15875" cy="4763"/>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3" y="0"/>
                        <a:pt x="1" y="1"/>
                        <a:pt x="0" y="1"/>
                      </a:cubicBezTo>
                      <a:cubicBezTo>
                        <a:pt x="1" y="1"/>
                        <a:pt x="3"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20" name="出自【趣你的PPT】(微信:qunideppt)：最优质的PPT资源库"/>
                <p:cNvSpPr/>
                <p:nvPr>
                  <p:custDataLst>
                    <p:tags r:id="rId3"/>
                  </p:custDataLst>
                </p:nvPr>
              </p:nvSpPr>
              <p:spPr bwMode="auto">
                <a:xfrm>
                  <a:off x="3611563" y="-2451100"/>
                  <a:ext cx="7938" cy="476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21" name="出自【趣你的PPT】(微信:qunideppt)：最优质的PPT资源库"/>
                <p:cNvSpPr/>
                <p:nvPr>
                  <p:custDataLst>
                    <p:tags r:id="rId4"/>
                  </p:custDataLst>
                </p:nvPr>
              </p:nvSpPr>
              <p:spPr bwMode="auto">
                <a:xfrm>
                  <a:off x="3594100" y="-2446338"/>
                  <a:ext cx="6350"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22" name="出自【趣你的PPT】(微信:qunideppt)：最优质的PPT资源库"/>
                <p:cNvSpPr/>
                <p:nvPr>
                  <p:custDataLst>
                    <p:tags r:id="rId5"/>
                  </p:custDataLst>
                </p:nvPr>
              </p:nvSpPr>
              <p:spPr bwMode="auto">
                <a:xfrm>
                  <a:off x="3556000" y="-2451100"/>
                  <a:ext cx="38100" cy="4763"/>
                </a:xfrm>
                <a:custGeom>
                  <a:avLst/>
                  <a:gdLst>
                    <a:gd name="T0" fmla="*/ 0 w 10"/>
                    <a:gd name="T1" fmla="*/ 0 h 1"/>
                    <a:gd name="T2" fmla="*/ 10 w 10"/>
                    <a:gd name="T3" fmla="*/ 1 h 1"/>
                    <a:gd name="T4" fmla="*/ 0 w 10"/>
                    <a:gd name="T5" fmla="*/ 0 h 1"/>
                  </a:gdLst>
                  <a:ahLst/>
                  <a:cxnLst>
                    <a:cxn ang="0">
                      <a:pos x="T0" y="T1"/>
                    </a:cxn>
                    <a:cxn ang="0">
                      <a:pos x="T2" y="T3"/>
                    </a:cxn>
                    <a:cxn ang="0">
                      <a:pos x="T4" y="T5"/>
                    </a:cxn>
                  </a:cxnLst>
                  <a:rect l="0" t="0" r="r" b="b"/>
                  <a:pathLst>
                    <a:path w="10" h="1">
                      <a:moveTo>
                        <a:pt x="0" y="0"/>
                      </a:moveTo>
                      <a:cubicBezTo>
                        <a:pt x="3" y="1"/>
                        <a:pt x="7" y="1"/>
                        <a:pt x="10" y="1"/>
                      </a:cubicBezTo>
                      <a:cubicBezTo>
                        <a:pt x="7" y="1"/>
                        <a:pt x="3"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23" name="出自【趣你的PPT】(微信:qunideppt)：最优质的PPT资源库"/>
                <p:cNvSpPr/>
                <p:nvPr>
                  <p:custDataLst>
                    <p:tags r:id="rId6"/>
                  </p:custDataLst>
                </p:nvPr>
              </p:nvSpPr>
              <p:spPr bwMode="auto">
                <a:xfrm>
                  <a:off x="3717925" y="-2413000"/>
                  <a:ext cx="25400" cy="3175"/>
                </a:xfrm>
                <a:custGeom>
                  <a:avLst/>
                  <a:gdLst>
                    <a:gd name="T0" fmla="*/ 0 w 7"/>
                    <a:gd name="T1" fmla="*/ 0 h 1"/>
                    <a:gd name="T2" fmla="*/ 7 w 7"/>
                    <a:gd name="T3" fmla="*/ 0 h 1"/>
                    <a:gd name="T4" fmla="*/ 0 w 7"/>
                    <a:gd name="T5" fmla="*/ 0 h 1"/>
                  </a:gdLst>
                  <a:ahLst/>
                  <a:cxnLst>
                    <a:cxn ang="0">
                      <a:pos x="T0" y="T1"/>
                    </a:cxn>
                    <a:cxn ang="0">
                      <a:pos x="T2" y="T3"/>
                    </a:cxn>
                    <a:cxn ang="0">
                      <a:pos x="T4" y="T5"/>
                    </a:cxn>
                  </a:cxnLst>
                  <a:rect l="0" t="0" r="r" b="b"/>
                  <a:pathLst>
                    <a:path w="7" h="1">
                      <a:moveTo>
                        <a:pt x="0" y="0"/>
                      </a:moveTo>
                      <a:cubicBezTo>
                        <a:pt x="2" y="1"/>
                        <a:pt x="5" y="0"/>
                        <a:pt x="7" y="0"/>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sp>
            <p:nvSpPr>
              <p:cNvPr id="7" name="文本框 6"/>
              <p:cNvSpPr txBox="1"/>
              <p:nvPr/>
            </p:nvSpPr>
            <p:spPr>
              <a:xfrm>
                <a:off x="1003084" y="1467667"/>
                <a:ext cx="695956" cy="349391"/>
              </a:xfrm>
              <a:prstGeom prst="rect">
                <a:avLst/>
              </a:prstGeom>
              <a:noFill/>
            </p:spPr>
            <p:txBody>
              <a:bodyPr wrap="square">
                <a:spAutoFit/>
              </a:bodyPr>
              <a:lstStyle/>
              <a:p>
                <a:pPr>
                  <a:lnSpc>
                    <a:spcPct val="120000"/>
                  </a:lnSpc>
                </a:pPr>
                <a:r>
                  <a:rPr lang="en-US" altLang="zh-CN" b="1" i="0" dirty="0">
                    <a:solidFill>
                      <a:schemeClr val="bg1"/>
                    </a:solidFill>
                    <a:effectLst/>
                    <a:cs typeface="+mn-ea"/>
                    <a:sym typeface="+mn-lt"/>
                  </a:rPr>
                  <a:t>Neolithic Age</a:t>
                </a:r>
                <a:endParaRPr lang="en-US" altLang="zh-CN" b="1" i="0" dirty="0">
                  <a:solidFill>
                    <a:schemeClr val="bg1"/>
                  </a:solidFill>
                  <a:effectLst/>
                  <a:cs typeface="+mn-ea"/>
                  <a:sym typeface="+mn-lt"/>
                </a:endParaRPr>
              </a:p>
            </p:txBody>
          </p:sp>
        </p:grpSp>
      </p:grpSp>
      <p:grpSp>
        <p:nvGrpSpPr>
          <p:cNvPr id="24" name="组合 23"/>
          <p:cNvGrpSpPr/>
          <p:nvPr>
            <p:custDataLst>
              <p:tags r:id="rId7"/>
            </p:custDataLst>
          </p:nvPr>
        </p:nvGrpSpPr>
        <p:grpSpPr>
          <a:xfrm>
            <a:off x="770321" y="3065596"/>
            <a:ext cx="4868172" cy="1091260"/>
            <a:chOff x="1129691" y="1676838"/>
            <a:chExt cx="4323670" cy="1091260"/>
          </a:xfrm>
        </p:grpSpPr>
        <p:sp>
          <p:nvSpPr>
            <p:cNvPr id="25" name="文本框 24"/>
            <p:cNvSpPr txBox="1"/>
            <p:nvPr/>
          </p:nvSpPr>
          <p:spPr>
            <a:xfrm>
              <a:off x="1129691" y="2382018"/>
              <a:ext cx="4323670" cy="386080"/>
            </a:xfrm>
            <a:prstGeom prst="rect">
              <a:avLst/>
            </a:prstGeom>
            <a:noFill/>
          </p:spPr>
          <p:txBody>
            <a:bodyPr wrap="square">
              <a:spAutoFit/>
            </a:bodyPr>
            <a:lstStyle/>
            <a:p>
              <a:pPr algn="just">
                <a:lnSpc>
                  <a:spcPct val="120000"/>
                </a:lnSpc>
              </a:pPr>
              <a:endParaRPr lang="zh-CN" altLang="en-US" sz="1600" dirty="0">
                <a:cs typeface="+mn-ea"/>
                <a:sym typeface="+mn-lt"/>
              </a:endParaRPr>
            </a:p>
          </p:txBody>
        </p:sp>
        <p:grpSp>
          <p:nvGrpSpPr>
            <p:cNvPr id="27" name="Group 10出自【趣你的PPT】(微信:qunideppt)：最优质的PPT资源库"/>
            <p:cNvGrpSpPr/>
            <p:nvPr/>
          </p:nvGrpSpPr>
          <p:grpSpPr>
            <a:xfrm rot="0">
              <a:off x="2955231" y="1676838"/>
              <a:ext cx="2348288" cy="586952"/>
              <a:chOff x="2830513" y="-2611438"/>
              <a:chExt cx="912812" cy="484188"/>
            </a:xfrm>
            <a:gradFill>
              <a:gsLst>
                <a:gs pos="0">
                  <a:schemeClr val="accent1"/>
                </a:gs>
                <a:gs pos="100000">
                  <a:schemeClr val="accent2"/>
                </a:gs>
              </a:gsLst>
              <a:lin ang="5400000" scaled="0"/>
            </a:gradFill>
          </p:grpSpPr>
          <p:sp>
            <p:nvSpPr>
              <p:cNvPr id="31" name="出自【趣你的PPT】(微信:qunideppt)：最优质的PPT资源库"/>
              <p:cNvSpPr/>
              <p:nvPr/>
            </p:nvSpPr>
            <p:spPr bwMode="auto">
              <a:xfrm>
                <a:off x="2876550" y="-2132013"/>
                <a:ext cx="14288" cy="4763"/>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cubicBezTo>
                      <a:pt x="2" y="0"/>
                      <a:pt x="1" y="1"/>
                      <a:pt x="0" y="1"/>
                    </a:cubicBezTo>
                    <a:cubicBezTo>
                      <a:pt x="3" y="1"/>
                      <a:pt x="3" y="1"/>
                      <a:pt x="3" y="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36" name="出自【趣你的PPT】(微信:qunideppt)：最优质的PPT资源库"/>
              <p:cNvSpPr/>
              <p:nvPr/>
            </p:nvSpPr>
            <p:spPr bwMode="auto">
              <a:xfrm>
                <a:off x="2865438" y="-2132013"/>
                <a:ext cx="11113" cy="4763"/>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0" y="0"/>
                      <a:pt x="0" y="0"/>
                      <a:pt x="0" y="0"/>
                    </a:cubicBezTo>
                    <a:cubicBezTo>
                      <a:pt x="1"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37" name="出自【趣你的PPT】(微信:qunideppt)：最优质的PPT资源库"/>
              <p:cNvSpPr/>
              <p:nvPr/>
            </p:nvSpPr>
            <p:spPr bwMode="auto">
              <a:xfrm>
                <a:off x="3487738" y="-2289175"/>
                <a:ext cx="41275" cy="0"/>
              </a:xfrm>
              <a:custGeom>
                <a:avLst/>
                <a:gdLst>
                  <a:gd name="T0" fmla="*/ 0 w 11"/>
                  <a:gd name="T1" fmla="*/ 11 w 11"/>
                  <a:gd name="T2" fmla="*/ 0 w 11"/>
                </a:gdLst>
                <a:ahLst/>
                <a:cxnLst>
                  <a:cxn ang="0">
                    <a:pos x="T0" y="0"/>
                  </a:cxn>
                  <a:cxn ang="0">
                    <a:pos x="T1" y="0"/>
                  </a:cxn>
                  <a:cxn ang="0">
                    <a:pos x="T2" y="0"/>
                  </a:cxn>
                </a:cxnLst>
                <a:rect l="0" t="0" r="r" b="b"/>
                <a:pathLst>
                  <a:path w="11">
                    <a:moveTo>
                      <a:pt x="0" y="0"/>
                    </a:moveTo>
                    <a:cubicBezTo>
                      <a:pt x="4" y="0"/>
                      <a:pt x="7" y="0"/>
                      <a:pt x="11" y="0"/>
                    </a:cubicBezTo>
                    <a:cubicBezTo>
                      <a:pt x="7" y="0"/>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38" name="出自【趣你的PPT】(微信:qunideppt)：最优质的PPT资源库"/>
              <p:cNvSpPr/>
              <p:nvPr/>
            </p:nvSpPr>
            <p:spPr bwMode="auto">
              <a:xfrm>
                <a:off x="3503613" y="-2247900"/>
                <a:ext cx="190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0" y="0"/>
                      <a:pt x="0" y="0"/>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39" name="出自【趣你的PPT】(微信:qunideppt)：最优质的PPT资源库"/>
              <p:cNvSpPr/>
              <p:nvPr/>
            </p:nvSpPr>
            <p:spPr bwMode="auto">
              <a:xfrm>
                <a:off x="3529013" y="-2289175"/>
                <a:ext cx="793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41" name="出自【趣你的PPT】(微信:qunideppt)：最优质的PPT资源库"/>
              <p:cNvSpPr/>
              <p:nvPr/>
            </p:nvSpPr>
            <p:spPr bwMode="auto">
              <a:xfrm>
                <a:off x="2887663" y="-2600325"/>
                <a:ext cx="14288" cy="3175"/>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2" y="0"/>
                      <a:pt x="1" y="0"/>
                      <a:pt x="0" y="0"/>
                    </a:cubicBezTo>
                    <a:cubicBezTo>
                      <a:pt x="1" y="0"/>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42" name="出自【趣你的PPT】(微信:qunideppt)：最优质的PPT资源库"/>
              <p:cNvSpPr/>
              <p:nvPr/>
            </p:nvSpPr>
            <p:spPr bwMode="auto">
              <a:xfrm>
                <a:off x="2830513" y="-2611438"/>
                <a:ext cx="38100" cy="19050"/>
              </a:xfrm>
              <a:custGeom>
                <a:avLst/>
                <a:gdLst>
                  <a:gd name="T0" fmla="*/ 10 w 10"/>
                  <a:gd name="T1" fmla="*/ 3 h 5"/>
                  <a:gd name="T2" fmla="*/ 9 w 10"/>
                  <a:gd name="T3" fmla="*/ 3 h 5"/>
                  <a:gd name="T4" fmla="*/ 0 w 10"/>
                  <a:gd name="T5" fmla="*/ 3 h 5"/>
                  <a:gd name="T6" fmla="*/ 10 w 10"/>
                  <a:gd name="T7" fmla="*/ 3 h 5"/>
                </a:gdLst>
                <a:ahLst/>
                <a:cxnLst>
                  <a:cxn ang="0">
                    <a:pos x="T0" y="T1"/>
                  </a:cxn>
                  <a:cxn ang="0">
                    <a:pos x="T2" y="T3"/>
                  </a:cxn>
                  <a:cxn ang="0">
                    <a:pos x="T4" y="T5"/>
                  </a:cxn>
                  <a:cxn ang="0">
                    <a:pos x="T6" y="T7"/>
                  </a:cxn>
                </a:cxnLst>
                <a:rect l="0" t="0" r="r" b="b"/>
                <a:pathLst>
                  <a:path w="10" h="5">
                    <a:moveTo>
                      <a:pt x="10" y="3"/>
                    </a:moveTo>
                    <a:cubicBezTo>
                      <a:pt x="9" y="3"/>
                      <a:pt x="9" y="3"/>
                      <a:pt x="9" y="3"/>
                    </a:cubicBezTo>
                    <a:cubicBezTo>
                      <a:pt x="6" y="5"/>
                      <a:pt x="3" y="0"/>
                      <a:pt x="0" y="3"/>
                    </a:cubicBezTo>
                    <a:cubicBezTo>
                      <a:pt x="3" y="2"/>
                      <a:pt x="9" y="5"/>
                      <a:pt x="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43" name="出自【趣你的PPT】(微信:qunideppt)：最优质的PPT资源库"/>
              <p:cNvSpPr/>
              <p:nvPr>
                <p:custDataLst>
                  <p:tags r:id="rId8"/>
                </p:custDataLst>
              </p:nvPr>
            </p:nvSpPr>
            <p:spPr bwMode="auto">
              <a:xfrm>
                <a:off x="3619500" y="-2451100"/>
                <a:ext cx="15875" cy="4763"/>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3" y="0"/>
                      <a:pt x="1" y="1"/>
                      <a:pt x="0" y="1"/>
                    </a:cubicBezTo>
                    <a:cubicBezTo>
                      <a:pt x="1" y="1"/>
                      <a:pt x="3"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44" name="出自【趣你的PPT】(微信:qunideppt)：最优质的PPT资源库"/>
              <p:cNvSpPr/>
              <p:nvPr>
                <p:custDataLst>
                  <p:tags r:id="rId9"/>
                </p:custDataLst>
              </p:nvPr>
            </p:nvSpPr>
            <p:spPr bwMode="auto">
              <a:xfrm>
                <a:off x="3611563" y="-2451100"/>
                <a:ext cx="7938" cy="476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45" name="出自【趣你的PPT】(微信:qunideppt)：最优质的PPT资源库"/>
              <p:cNvSpPr/>
              <p:nvPr>
                <p:custDataLst>
                  <p:tags r:id="rId10"/>
                </p:custDataLst>
              </p:nvPr>
            </p:nvSpPr>
            <p:spPr bwMode="auto">
              <a:xfrm>
                <a:off x="3594100" y="-2446338"/>
                <a:ext cx="6350"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46" name="出自【趣你的PPT】(微信:qunideppt)：最优质的PPT资源库"/>
              <p:cNvSpPr/>
              <p:nvPr>
                <p:custDataLst>
                  <p:tags r:id="rId11"/>
                </p:custDataLst>
              </p:nvPr>
            </p:nvSpPr>
            <p:spPr bwMode="auto">
              <a:xfrm>
                <a:off x="3556000" y="-2451100"/>
                <a:ext cx="38100" cy="4763"/>
              </a:xfrm>
              <a:custGeom>
                <a:avLst/>
                <a:gdLst>
                  <a:gd name="T0" fmla="*/ 0 w 10"/>
                  <a:gd name="T1" fmla="*/ 0 h 1"/>
                  <a:gd name="T2" fmla="*/ 10 w 10"/>
                  <a:gd name="T3" fmla="*/ 1 h 1"/>
                  <a:gd name="T4" fmla="*/ 0 w 10"/>
                  <a:gd name="T5" fmla="*/ 0 h 1"/>
                </a:gdLst>
                <a:ahLst/>
                <a:cxnLst>
                  <a:cxn ang="0">
                    <a:pos x="T0" y="T1"/>
                  </a:cxn>
                  <a:cxn ang="0">
                    <a:pos x="T2" y="T3"/>
                  </a:cxn>
                  <a:cxn ang="0">
                    <a:pos x="T4" y="T5"/>
                  </a:cxn>
                </a:cxnLst>
                <a:rect l="0" t="0" r="r" b="b"/>
                <a:pathLst>
                  <a:path w="10" h="1">
                    <a:moveTo>
                      <a:pt x="0" y="0"/>
                    </a:moveTo>
                    <a:cubicBezTo>
                      <a:pt x="3" y="1"/>
                      <a:pt x="7" y="1"/>
                      <a:pt x="10" y="1"/>
                    </a:cubicBezTo>
                    <a:cubicBezTo>
                      <a:pt x="7" y="1"/>
                      <a:pt x="3"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47" name="出自【趣你的PPT】(微信:qunideppt)：最优质的PPT资源库"/>
              <p:cNvSpPr/>
              <p:nvPr>
                <p:custDataLst>
                  <p:tags r:id="rId12"/>
                </p:custDataLst>
              </p:nvPr>
            </p:nvSpPr>
            <p:spPr bwMode="auto">
              <a:xfrm>
                <a:off x="3717925" y="-2413000"/>
                <a:ext cx="25400" cy="3175"/>
              </a:xfrm>
              <a:custGeom>
                <a:avLst/>
                <a:gdLst>
                  <a:gd name="T0" fmla="*/ 0 w 7"/>
                  <a:gd name="T1" fmla="*/ 0 h 1"/>
                  <a:gd name="T2" fmla="*/ 7 w 7"/>
                  <a:gd name="T3" fmla="*/ 0 h 1"/>
                  <a:gd name="T4" fmla="*/ 0 w 7"/>
                  <a:gd name="T5" fmla="*/ 0 h 1"/>
                </a:gdLst>
                <a:ahLst/>
                <a:cxnLst>
                  <a:cxn ang="0">
                    <a:pos x="T0" y="T1"/>
                  </a:cxn>
                  <a:cxn ang="0">
                    <a:pos x="T2" y="T3"/>
                  </a:cxn>
                  <a:cxn ang="0">
                    <a:pos x="T4" y="T5"/>
                  </a:cxn>
                </a:cxnLst>
                <a:rect l="0" t="0" r="r" b="b"/>
                <a:pathLst>
                  <a:path w="7" h="1">
                    <a:moveTo>
                      <a:pt x="0" y="0"/>
                    </a:moveTo>
                    <a:cubicBezTo>
                      <a:pt x="2" y="1"/>
                      <a:pt x="5" y="0"/>
                      <a:pt x="7" y="0"/>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grpSp>
      <p:grpSp>
        <p:nvGrpSpPr>
          <p:cNvPr id="48" name="组合 47"/>
          <p:cNvGrpSpPr/>
          <p:nvPr>
            <p:custDataLst>
              <p:tags r:id="rId13"/>
            </p:custDataLst>
          </p:nvPr>
        </p:nvGrpSpPr>
        <p:grpSpPr>
          <a:xfrm>
            <a:off x="770192" y="1458121"/>
            <a:ext cx="10701917" cy="3309485"/>
            <a:chOff x="-4051554" y="1676838"/>
            <a:chExt cx="9504915" cy="3309485"/>
          </a:xfrm>
        </p:grpSpPr>
        <p:sp>
          <p:nvSpPr>
            <p:cNvPr id="49" name="文本框 48"/>
            <p:cNvSpPr txBox="1"/>
            <p:nvPr/>
          </p:nvSpPr>
          <p:spPr>
            <a:xfrm>
              <a:off x="1129691" y="2382018"/>
              <a:ext cx="4323670" cy="386080"/>
            </a:xfrm>
            <a:prstGeom prst="rect">
              <a:avLst/>
            </a:prstGeom>
            <a:noFill/>
          </p:spPr>
          <p:txBody>
            <a:bodyPr wrap="square">
              <a:spAutoFit/>
            </a:bodyPr>
            <a:lstStyle/>
            <a:p>
              <a:pPr algn="just">
                <a:lnSpc>
                  <a:spcPct val="120000"/>
                </a:lnSpc>
              </a:pPr>
              <a:endParaRPr lang="zh-CN" altLang="en-US" sz="1600" dirty="0">
                <a:cs typeface="+mn-ea"/>
                <a:sym typeface="+mn-lt"/>
              </a:endParaRPr>
            </a:p>
          </p:txBody>
        </p:sp>
        <p:grpSp>
          <p:nvGrpSpPr>
            <p:cNvPr id="50" name="组合 49"/>
            <p:cNvGrpSpPr/>
            <p:nvPr/>
          </p:nvGrpSpPr>
          <p:grpSpPr>
            <a:xfrm>
              <a:off x="-4051554" y="1676838"/>
              <a:ext cx="9355073" cy="3309485"/>
              <a:chOff x="-1110265" y="1618752"/>
              <a:chExt cx="3636446" cy="2730060"/>
            </a:xfrm>
          </p:grpSpPr>
          <p:grpSp>
            <p:nvGrpSpPr>
              <p:cNvPr id="51" name="Group 10出自【趣你的PPT】(微信:qunideppt)：最优质的PPT资源库"/>
              <p:cNvGrpSpPr/>
              <p:nvPr/>
            </p:nvGrpSpPr>
            <p:grpSpPr>
              <a:xfrm>
                <a:off x="-1110265" y="1618752"/>
                <a:ext cx="3636446" cy="2730060"/>
                <a:chOff x="106879" y="-2611438"/>
                <a:chExt cx="3636446" cy="2730060"/>
              </a:xfrm>
              <a:gradFill>
                <a:gsLst>
                  <a:gs pos="0">
                    <a:schemeClr val="accent1"/>
                  </a:gs>
                  <a:gs pos="100000">
                    <a:schemeClr val="accent2"/>
                  </a:gs>
                </a:gsLst>
                <a:lin ang="5400000" scaled="0"/>
              </a:gradFill>
            </p:grpSpPr>
            <p:sp>
              <p:nvSpPr>
                <p:cNvPr id="53" name="出自【趣你的PPT】(微信:qunideppt)：最优质的PPT资源库"/>
                <p:cNvSpPr/>
                <p:nvPr>
                  <p:custDataLst>
                    <p:tags r:id="rId14"/>
                  </p:custDataLst>
                </p:nvPr>
              </p:nvSpPr>
              <p:spPr bwMode="auto">
                <a:xfrm>
                  <a:off x="2876550" y="-2132013"/>
                  <a:ext cx="14288" cy="4763"/>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cubicBezTo>
                        <a:pt x="2" y="0"/>
                        <a:pt x="1" y="1"/>
                        <a:pt x="0" y="1"/>
                      </a:cubicBezTo>
                      <a:cubicBezTo>
                        <a:pt x="3" y="1"/>
                        <a:pt x="3" y="1"/>
                        <a:pt x="3" y="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54" name="出自【趣你的PPT】(微信:qunideppt)：最优质的PPT资源库"/>
                <p:cNvSpPr/>
                <p:nvPr>
                  <p:custDataLst>
                    <p:tags r:id="rId15"/>
                  </p:custDataLst>
                </p:nvPr>
              </p:nvSpPr>
              <p:spPr bwMode="auto">
                <a:xfrm>
                  <a:off x="2865438" y="-2132013"/>
                  <a:ext cx="11113" cy="4763"/>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0" y="0"/>
                        <a:pt x="0" y="0"/>
                        <a:pt x="0" y="0"/>
                      </a:cubicBezTo>
                      <a:cubicBezTo>
                        <a:pt x="1"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55" name="出自【趣你的PPT】(微信:qunideppt)：最优质的PPT资源库"/>
                <p:cNvSpPr/>
                <p:nvPr>
                  <p:custDataLst>
                    <p:tags r:id="rId16"/>
                  </p:custDataLst>
                </p:nvPr>
              </p:nvSpPr>
              <p:spPr bwMode="auto">
                <a:xfrm>
                  <a:off x="3487738" y="-2289175"/>
                  <a:ext cx="41275" cy="0"/>
                </a:xfrm>
                <a:custGeom>
                  <a:avLst/>
                  <a:gdLst>
                    <a:gd name="T0" fmla="*/ 0 w 11"/>
                    <a:gd name="T1" fmla="*/ 11 w 11"/>
                    <a:gd name="T2" fmla="*/ 0 w 11"/>
                  </a:gdLst>
                  <a:ahLst/>
                  <a:cxnLst>
                    <a:cxn ang="0">
                      <a:pos x="T0" y="0"/>
                    </a:cxn>
                    <a:cxn ang="0">
                      <a:pos x="T1" y="0"/>
                    </a:cxn>
                    <a:cxn ang="0">
                      <a:pos x="T2" y="0"/>
                    </a:cxn>
                  </a:cxnLst>
                  <a:rect l="0" t="0" r="r" b="b"/>
                  <a:pathLst>
                    <a:path w="11">
                      <a:moveTo>
                        <a:pt x="0" y="0"/>
                      </a:moveTo>
                      <a:cubicBezTo>
                        <a:pt x="4" y="0"/>
                        <a:pt x="7" y="0"/>
                        <a:pt x="11" y="0"/>
                      </a:cubicBezTo>
                      <a:cubicBezTo>
                        <a:pt x="7" y="0"/>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56" name="出自【趣你的PPT】(微信:qunideppt)：最优质的PPT资源库"/>
                <p:cNvSpPr/>
                <p:nvPr>
                  <p:custDataLst>
                    <p:tags r:id="rId17"/>
                  </p:custDataLst>
                </p:nvPr>
              </p:nvSpPr>
              <p:spPr bwMode="auto">
                <a:xfrm>
                  <a:off x="3503613" y="-2247900"/>
                  <a:ext cx="190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0" y="0"/>
                        <a:pt x="0" y="0"/>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57" name="出自【趣你的PPT】(微信:qunideppt)：最优质的PPT资源库"/>
                <p:cNvSpPr/>
                <p:nvPr>
                  <p:custDataLst>
                    <p:tags r:id="rId18"/>
                  </p:custDataLst>
                </p:nvPr>
              </p:nvSpPr>
              <p:spPr bwMode="auto">
                <a:xfrm>
                  <a:off x="3529013" y="-2289175"/>
                  <a:ext cx="793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58" name="出自【趣你的PPT】(微信:qunideppt)：最优质的PPT资源库"/>
                <p:cNvSpPr>
                  <a:spLocks noEditPoints="1"/>
                </p:cNvSpPr>
                <p:nvPr>
                  <p:custDataLst>
                    <p:tags r:id="rId19"/>
                  </p:custDataLst>
                </p:nvPr>
              </p:nvSpPr>
              <p:spPr bwMode="auto">
                <a:xfrm>
                  <a:off x="106879" y="-376916"/>
                  <a:ext cx="1228538" cy="495538"/>
                </a:xfrm>
                <a:custGeom>
                  <a:avLst/>
                  <a:gdLst>
                    <a:gd name="T0" fmla="*/ 429 w 429"/>
                    <a:gd name="T1" fmla="*/ 51 h 132"/>
                    <a:gd name="T2" fmla="*/ 363 w 429"/>
                    <a:gd name="T3" fmla="*/ 46 h 132"/>
                    <a:gd name="T4" fmla="*/ 390 w 429"/>
                    <a:gd name="T5" fmla="*/ 43 h 132"/>
                    <a:gd name="T6" fmla="*/ 363 w 429"/>
                    <a:gd name="T7" fmla="*/ 33 h 132"/>
                    <a:gd name="T8" fmla="*/ 375 w 429"/>
                    <a:gd name="T9" fmla="*/ 30 h 132"/>
                    <a:gd name="T10" fmla="*/ 410 w 429"/>
                    <a:gd name="T11" fmla="*/ 27 h 132"/>
                    <a:gd name="T12" fmla="*/ 249 w 429"/>
                    <a:gd name="T13" fmla="*/ 16 h 132"/>
                    <a:gd name="T14" fmla="*/ 241 w 429"/>
                    <a:gd name="T15" fmla="*/ 15 h 132"/>
                    <a:gd name="T16" fmla="*/ 197 w 429"/>
                    <a:gd name="T17" fmla="*/ 13 h 132"/>
                    <a:gd name="T18" fmla="*/ 236 w 429"/>
                    <a:gd name="T19" fmla="*/ 11 h 132"/>
                    <a:gd name="T20" fmla="*/ 117 w 429"/>
                    <a:gd name="T21" fmla="*/ 5 h 132"/>
                    <a:gd name="T22" fmla="*/ 73 w 429"/>
                    <a:gd name="T23" fmla="*/ 0 h 132"/>
                    <a:gd name="T24" fmla="*/ 107 w 429"/>
                    <a:gd name="T25" fmla="*/ 5 h 132"/>
                    <a:gd name="T26" fmla="*/ 36 w 429"/>
                    <a:gd name="T27" fmla="*/ 29 h 132"/>
                    <a:gd name="T28" fmla="*/ 34 w 429"/>
                    <a:gd name="T29" fmla="*/ 32 h 132"/>
                    <a:gd name="T30" fmla="*/ 28 w 429"/>
                    <a:gd name="T31" fmla="*/ 41 h 132"/>
                    <a:gd name="T32" fmla="*/ 1 w 429"/>
                    <a:gd name="T33" fmla="*/ 108 h 132"/>
                    <a:gd name="T34" fmla="*/ 184 w 429"/>
                    <a:gd name="T35" fmla="*/ 131 h 132"/>
                    <a:gd name="T36" fmla="*/ 193 w 429"/>
                    <a:gd name="T37" fmla="*/ 127 h 132"/>
                    <a:gd name="T38" fmla="*/ 239 w 429"/>
                    <a:gd name="T39" fmla="*/ 132 h 132"/>
                    <a:gd name="T40" fmla="*/ 302 w 429"/>
                    <a:gd name="T41" fmla="*/ 129 h 132"/>
                    <a:gd name="T42" fmla="*/ 325 w 429"/>
                    <a:gd name="T43" fmla="*/ 125 h 132"/>
                    <a:gd name="T44" fmla="*/ 392 w 429"/>
                    <a:gd name="T45" fmla="*/ 120 h 132"/>
                    <a:gd name="T46" fmla="*/ 318 w 429"/>
                    <a:gd name="T47" fmla="*/ 114 h 132"/>
                    <a:gd name="T48" fmla="*/ 346 w 429"/>
                    <a:gd name="T49" fmla="*/ 111 h 132"/>
                    <a:gd name="T50" fmla="*/ 394 w 429"/>
                    <a:gd name="T51" fmla="*/ 106 h 132"/>
                    <a:gd name="T52" fmla="*/ 347 w 429"/>
                    <a:gd name="T53" fmla="*/ 102 h 132"/>
                    <a:gd name="T54" fmla="*/ 327 w 429"/>
                    <a:gd name="T55" fmla="*/ 98 h 132"/>
                    <a:gd name="T56" fmla="*/ 302 w 429"/>
                    <a:gd name="T57" fmla="*/ 90 h 132"/>
                    <a:gd name="T58" fmla="*/ 360 w 429"/>
                    <a:gd name="T59" fmla="*/ 87 h 132"/>
                    <a:gd name="T60" fmla="*/ 362 w 429"/>
                    <a:gd name="T61" fmla="*/ 87 h 132"/>
                    <a:gd name="T62" fmla="*/ 366 w 429"/>
                    <a:gd name="T63" fmla="*/ 85 h 132"/>
                    <a:gd name="T64" fmla="*/ 290 w 429"/>
                    <a:gd name="T65" fmla="*/ 78 h 132"/>
                    <a:gd name="T66" fmla="*/ 364 w 429"/>
                    <a:gd name="T67" fmla="*/ 73 h 132"/>
                    <a:gd name="T68" fmla="*/ 271 w 429"/>
                    <a:gd name="T69" fmla="*/ 64 h 132"/>
                    <a:gd name="T70" fmla="*/ 422 w 429"/>
                    <a:gd name="T71" fmla="*/ 60 h 132"/>
                    <a:gd name="T72" fmla="*/ 173 w 429"/>
                    <a:gd name="T73" fmla="*/ 13 h 132"/>
                    <a:gd name="T74" fmla="*/ 188 w 429"/>
                    <a:gd name="T75" fmla="*/ 14 h 132"/>
                    <a:gd name="T76" fmla="*/ 191 w 429"/>
                    <a:gd name="T77" fmla="*/ 14 h 132"/>
                    <a:gd name="T78" fmla="*/ 222 w 429"/>
                    <a:gd name="T79" fmla="*/ 125 h 132"/>
                    <a:gd name="T80" fmla="*/ 324 w 429"/>
                    <a:gd name="T81" fmla="*/ 101 h 132"/>
                    <a:gd name="T82" fmla="*/ 324 w 429"/>
                    <a:gd name="T83" fmla="*/ 101 h 132"/>
                    <a:gd name="T84" fmla="*/ 321 w 429"/>
                    <a:gd name="T85" fmla="*/ 4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9" h="132">
                      <a:moveTo>
                        <a:pt x="422" y="56"/>
                      </a:moveTo>
                      <a:cubicBezTo>
                        <a:pt x="401" y="54"/>
                        <a:pt x="381" y="56"/>
                        <a:pt x="361" y="53"/>
                      </a:cubicBezTo>
                      <a:cubicBezTo>
                        <a:pt x="383" y="50"/>
                        <a:pt x="407" y="53"/>
                        <a:pt x="429" y="51"/>
                      </a:cubicBezTo>
                      <a:cubicBezTo>
                        <a:pt x="399" y="49"/>
                        <a:pt x="364" y="50"/>
                        <a:pt x="332" y="47"/>
                      </a:cubicBezTo>
                      <a:cubicBezTo>
                        <a:pt x="332" y="46"/>
                        <a:pt x="332" y="46"/>
                        <a:pt x="332" y="46"/>
                      </a:cubicBezTo>
                      <a:cubicBezTo>
                        <a:pt x="342" y="46"/>
                        <a:pt x="353" y="45"/>
                        <a:pt x="363" y="46"/>
                      </a:cubicBezTo>
                      <a:cubicBezTo>
                        <a:pt x="349" y="44"/>
                        <a:pt x="335" y="46"/>
                        <a:pt x="322" y="42"/>
                      </a:cubicBezTo>
                      <a:cubicBezTo>
                        <a:pt x="327" y="42"/>
                        <a:pt x="332" y="43"/>
                        <a:pt x="337" y="42"/>
                      </a:cubicBezTo>
                      <a:cubicBezTo>
                        <a:pt x="352" y="43"/>
                        <a:pt x="372" y="42"/>
                        <a:pt x="390" y="43"/>
                      </a:cubicBezTo>
                      <a:cubicBezTo>
                        <a:pt x="352" y="40"/>
                        <a:pt x="314" y="38"/>
                        <a:pt x="276" y="35"/>
                      </a:cubicBezTo>
                      <a:cubicBezTo>
                        <a:pt x="277" y="34"/>
                        <a:pt x="279" y="33"/>
                        <a:pt x="280" y="33"/>
                      </a:cubicBezTo>
                      <a:cubicBezTo>
                        <a:pt x="307" y="32"/>
                        <a:pt x="335" y="33"/>
                        <a:pt x="363" y="33"/>
                      </a:cubicBezTo>
                      <a:cubicBezTo>
                        <a:pt x="371" y="33"/>
                        <a:pt x="380" y="34"/>
                        <a:pt x="387" y="33"/>
                      </a:cubicBezTo>
                      <a:cubicBezTo>
                        <a:pt x="359" y="29"/>
                        <a:pt x="329" y="30"/>
                        <a:pt x="301" y="27"/>
                      </a:cubicBezTo>
                      <a:cubicBezTo>
                        <a:pt x="325" y="27"/>
                        <a:pt x="350" y="29"/>
                        <a:pt x="375" y="30"/>
                      </a:cubicBezTo>
                      <a:cubicBezTo>
                        <a:pt x="387" y="27"/>
                        <a:pt x="401" y="31"/>
                        <a:pt x="414" y="29"/>
                      </a:cubicBezTo>
                      <a:cubicBezTo>
                        <a:pt x="417" y="27"/>
                        <a:pt x="422" y="31"/>
                        <a:pt x="424" y="28"/>
                      </a:cubicBezTo>
                      <a:cubicBezTo>
                        <a:pt x="418" y="27"/>
                        <a:pt x="414" y="26"/>
                        <a:pt x="410" y="27"/>
                      </a:cubicBezTo>
                      <a:cubicBezTo>
                        <a:pt x="358" y="26"/>
                        <a:pt x="303" y="25"/>
                        <a:pt x="252" y="17"/>
                      </a:cubicBezTo>
                      <a:cubicBezTo>
                        <a:pt x="255" y="16"/>
                        <a:pt x="255" y="16"/>
                        <a:pt x="255" y="16"/>
                      </a:cubicBezTo>
                      <a:cubicBezTo>
                        <a:pt x="249" y="16"/>
                        <a:pt x="249" y="16"/>
                        <a:pt x="249" y="16"/>
                      </a:cubicBezTo>
                      <a:cubicBezTo>
                        <a:pt x="251" y="17"/>
                        <a:pt x="251" y="17"/>
                        <a:pt x="251" y="17"/>
                      </a:cubicBezTo>
                      <a:cubicBezTo>
                        <a:pt x="247" y="17"/>
                        <a:pt x="244" y="19"/>
                        <a:pt x="241" y="17"/>
                      </a:cubicBezTo>
                      <a:cubicBezTo>
                        <a:pt x="241" y="15"/>
                        <a:pt x="241" y="15"/>
                        <a:pt x="241" y="15"/>
                      </a:cubicBezTo>
                      <a:cubicBezTo>
                        <a:pt x="240" y="17"/>
                        <a:pt x="234" y="13"/>
                        <a:pt x="235" y="17"/>
                      </a:cubicBezTo>
                      <a:cubicBezTo>
                        <a:pt x="221" y="16"/>
                        <a:pt x="205" y="16"/>
                        <a:pt x="192" y="14"/>
                      </a:cubicBezTo>
                      <a:cubicBezTo>
                        <a:pt x="197" y="13"/>
                        <a:pt x="197" y="13"/>
                        <a:pt x="197" y="13"/>
                      </a:cubicBezTo>
                      <a:cubicBezTo>
                        <a:pt x="231" y="13"/>
                        <a:pt x="271" y="16"/>
                        <a:pt x="307" y="17"/>
                      </a:cubicBezTo>
                      <a:cubicBezTo>
                        <a:pt x="286" y="14"/>
                        <a:pt x="258" y="15"/>
                        <a:pt x="235" y="11"/>
                      </a:cubicBezTo>
                      <a:cubicBezTo>
                        <a:pt x="236" y="11"/>
                        <a:pt x="236" y="11"/>
                        <a:pt x="236" y="11"/>
                      </a:cubicBezTo>
                      <a:cubicBezTo>
                        <a:pt x="232" y="10"/>
                        <a:pt x="229" y="10"/>
                        <a:pt x="227" y="12"/>
                      </a:cubicBezTo>
                      <a:cubicBezTo>
                        <a:pt x="225" y="12"/>
                        <a:pt x="224" y="11"/>
                        <a:pt x="223" y="10"/>
                      </a:cubicBezTo>
                      <a:cubicBezTo>
                        <a:pt x="117" y="5"/>
                        <a:pt x="117" y="5"/>
                        <a:pt x="117" y="5"/>
                      </a:cubicBezTo>
                      <a:cubicBezTo>
                        <a:pt x="109" y="4"/>
                        <a:pt x="109" y="4"/>
                        <a:pt x="109" y="4"/>
                      </a:cubicBezTo>
                      <a:cubicBezTo>
                        <a:pt x="134" y="4"/>
                        <a:pt x="160" y="5"/>
                        <a:pt x="184" y="6"/>
                      </a:cubicBezTo>
                      <a:cubicBezTo>
                        <a:pt x="150" y="3"/>
                        <a:pt x="110" y="1"/>
                        <a:pt x="73" y="0"/>
                      </a:cubicBezTo>
                      <a:cubicBezTo>
                        <a:pt x="75" y="3"/>
                        <a:pt x="75" y="3"/>
                        <a:pt x="75" y="3"/>
                      </a:cubicBezTo>
                      <a:cubicBezTo>
                        <a:pt x="105" y="3"/>
                        <a:pt x="105" y="3"/>
                        <a:pt x="105" y="3"/>
                      </a:cubicBezTo>
                      <a:cubicBezTo>
                        <a:pt x="107" y="5"/>
                        <a:pt x="107" y="5"/>
                        <a:pt x="107" y="5"/>
                      </a:cubicBezTo>
                      <a:cubicBezTo>
                        <a:pt x="89" y="5"/>
                        <a:pt x="71" y="2"/>
                        <a:pt x="54" y="4"/>
                      </a:cubicBezTo>
                      <a:cubicBezTo>
                        <a:pt x="47" y="9"/>
                        <a:pt x="40" y="15"/>
                        <a:pt x="42" y="23"/>
                      </a:cubicBezTo>
                      <a:cubicBezTo>
                        <a:pt x="42" y="27"/>
                        <a:pt x="33" y="25"/>
                        <a:pt x="36" y="29"/>
                      </a:cubicBezTo>
                      <a:cubicBezTo>
                        <a:pt x="34" y="28"/>
                        <a:pt x="34" y="28"/>
                        <a:pt x="34" y="28"/>
                      </a:cubicBezTo>
                      <a:cubicBezTo>
                        <a:pt x="33" y="29"/>
                        <a:pt x="34" y="30"/>
                        <a:pt x="33" y="30"/>
                      </a:cubicBezTo>
                      <a:cubicBezTo>
                        <a:pt x="34" y="32"/>
                        <a:pt x="34" y="32"/>
                        <a:pt x="34" y="32"/>
                      </a:cubicBezTo>
                      <a:cubicBezTo>
                        <a:pt x="33" y="34"/>
                        <a:pt x="32" y="31"/>
                        <a:pt x="30" y="33"/>
                      </a:cubicBezTo>
                      <a:cubicBezTo>
                        <a:pt x="32" y="33"/>
                        <a:pt x="32" y="33"/>
                        <a:pt x="32" y="33"/>
                      </a:cubicBezTo>
                      <a:cubicBezTo>
                        <a:pt x="33" y="36"/>
                        <a:pt x="29" y="39"/>
                        <a:pt x="28" y="41"/>
                      </a:cubicBezTo>
                      <a:cubicBezTo>
                        <a:pt x="25" y="48"/>
                        <a:pt x="22" y="56"/>
                        <a:pt x="17" y="63"/>
                      </a:cubicBezTo>
                      <a:cubicBezTo>
                        <a:pt x="18" y="71"/>
                        <a:pt x="9" y="76"/>
                        <a:pt x="8" y="83"/>
                      </a:cubicBezTo>
                      <a:cubicBezTo>
                        <a:pt x="0" y="90"/>
                        <a:pt x="2" y="99"/>
                        <a:pt x="1" y="108"/>
                      </a:cubicBezTo>
                      <a:cubicBezTo>
                        <a:pt x="2" y="112"/>
                        <a:pt x="8" y="113"/>
                        <a:pt x="12" y="115"/>
                      </a:cubicBezTo>
                      <a:cubicBezTo>
                        <a:pt x="65" y="125"/>
                        <a:pt x="117" y="130"/>
                        <a:pt x="169" y="130"/>
                      </a:cubicBezTo>
                      <a:cubicBezTo>
                        <a:pt x="174" y="129"/>
                        <a:pt x="179" y="132"/>
                        <a:pt x="184" y="131"/>
                      </a:cubicBezTo>
                      <a:cubicBezTo>
                        <a:pt x="198" y="131"/>
                        <a:pt x="198" y="131"/>
                        <a:pt x="198" y="131"/>
                      </a:cubicBezTo>
                      <a:cubicBezTo>
                        <a:pt x="195" y="131"/>
                        <a:pt x="193" y="130"/>
                        <a:pt x="192" y="129"/>
                      </a:cubicBezTo>
                      <a:cubicBezTo>
                        <a:pt x="191" y="128"/>
                        <a:pt x="193" y="128"/>
                        <a:pt x="193" y="127"/>
                      </a:cubicBezTo>
                      <a:cubicBezTo>
                        <a:pt x="208" y="127"/>
                        <a:pt x="225" y="129"/>
                        <a:pt x="239" y="130"/>
                      </a:cubicBezTo>
                      <a:cubicBezTo>
                        <a:pt x="234" y="131"/>
                        <a:pt x="228" y="128"/>
                        <a:pt x="222" y="131"/>
                      </a:cubicBezTo>
                      <a:cubicBezTo>
                        <a:pt x="239" y="132"/>
                        <a:pt x="239" y="132"/>
                        <a:pt x="239" y="132"/>
                      </a:cubicBezTo>
                      <a:cubicBezTo>
                        <a:pt x="247" y="129"/>
                        <a:pt x="259" y="132"/>
                        <a:pt x="268" y="131"/>
                      </a:cubicBezTo>
                      <a:cubicBezTo>
                        <a:pt x="267" y="130"/>
                        <a:pt x="266" y="131"/>
                        <a:pt x="265" y="130"/>
                      </a:cubicBezTo>
                      <a:cubicBezTo>
                        <a:pt x="278" y="129"/>
                        <a:pt x="290" y="130"/>
                        <a:pt x="302" y="129"/>
                      </a:cubicBezTo>
                      <a:cubicBezTo>
                        <a:pt x="277" y="127"/>
                        <a:pt x="252" y="128"/>
                        <a:pt x="227" y="125"/>
                      </a:cubicBezTo>
                      <a:cubicBezTo>
                        <a:pt x="249" y="125"/>
                        <a:pt x="270" y="126"/>
                        <a:pt x="291" y="127"/>
                      </a:cubicBezTo>
                      <a:cubicBezTo>
                        <a:pt x="302" y="124"/>
                        <a:pt x="314" y="126"/>
                        <a:pt x="325" y="125"/>
                      </a:cubicBezTo>
                      <a:cubicBezTo>
                        <a:pt x="328" y="125"/>
                        <a:pt x="334" y="126"/>
                        <a:pt x="337" y="124"/>
                      </a:cubicBezTo>
                      <a:cubicBezTo>
                        <a:pt x="323" y="123"/>
                        <a:pt x="312" y="124"/>
                        <a:pt x="299" y="122"/>
                      </a:cubicBezTo>
                      <a:cubicBezTo>
                        <a:pt x="330" y="121"/>
                        <a:pt x="361" y="121"/>
                        <a:pt x="392" y="120"/>
                      </a:cubicBezTo>
                      <a:cubicBezTo>
                        <a:pt x="359" y="118"/>
                        <a:pt x="327" y="120"/>
                        <a:pt x="295" y="117"/>
                      </a:cubicBezTo>
                      <a:cubicBezTo>
                        <a:pt x="303" y="116"/>
                        <a:pt x="313" y="117"/>
                        <a:pt x="322" y="116"/>
                      </a:cubicBezTo>
                      <a:cubicBezTo>
                        <a:pt x="320" y="116"/>
                        <a:pt x="319" y="116"/>
                        <a:pt x="318" y="114"/>
                      </a:cubicBezTo>
                      <a:cubicBezTo>
                        <a:pt x="320" y="113"/>
                        <a:pt x="320" y="113"/>
                        <a:pt x="320" y="113"/>
                      </a:cubicBezTo>
                      <a:cubicBezTo>
                        <a:pt x="333" y="113"/>
                        <a:pt x="346" y="114"/>
                        <a:pt x="359" y="113"/>
                      </a:cubicBezTo>
                      <a:cubicBezTo>
                        <a:pt x="355" y="110"/>
                        <a:pt x="350" y="114"/>
                        <a:pt x="346" y="111"/>
                      </a:cubicBezTo>
                      <a:cubicBezTo>
                        <a:pt x="361" y="110"/>
                        <a:pt x="376" y="111"/>
                        <a:pt x="391" y="109"/>
                      </a:cubicBezTo>
                      <a:cubicBezTo>
                        <a:pt x="363" y="107"/>
                        <a:pt x="334" y="111"/>
                        <a:pt x="306" y="107"/>
                      </a:cubicBezTo>
                      <a:cubicBezTo>
                        <a:pt x="335" y="106"/>
                        <a:pt x="365" y="107"/>
                        <a:pt x="394" y="106"/>
                      </a:cubicBezTo>
                      <a:cubicBezTo>
                        <a:pt x="396" y="105"/>
                        <a:pt x="396" y="105"/>
                        <a:pt x="396" y="105"/>
                      </a:cubicBezTo>
                      <a:cubicBezTo>
                        <a:pt x="379" y="104"/>
                        <a:pt x="361" y="104"/>
                        <a:pt x="344" y="102"/>
                      </a:cubicBezTo>
                      <a:cubicBezTo>
                        <a:pt x="344" y="101"/>
                        <a:pt x="346" y="102"/>
                        <a:pt x="347" y="102"/>
                      </a:cubicBezTo>
                      <a:cubicBezTo>
                        <a:pt x="348" y="102"/>
                        <a:pt x="352" y="103"/>
                        <a:pt x="351" y="101"/>
                      </a:cubicBezTo>
                      <a:cubicBezTo>
                        <a:pt x="368" y="100"/>
                        <a:pt x="368" y="100"/>
                        <a:pt x="368" y="100"/>
                      </a:cubicBezTo>
                      <a:cubicBezTo>
                        <a:pt x="354" y="100"/>
                        <a:pt x="340" y="97"/>
                        <a:pt x="327" y="98"/>
                      </a:cubicBezTo>
                      <a:cubicBezTo>
                        <a:pt x="323" y="98"/>
                        <a:pt x="317" y="98"/>
                        <a:pt x="314" y="95"/>
                      </a:cubicBezTo>
                      <a:cubicBezTo>
                        <a:pt x="322" y="94"/>
                        <a:pt x="331" y="95"/>
                        <a:pt x="338" y="94"/>
                      </a:cubicBezTo>
                      <a:cubicBezTo>
                        <a:pt x="326" y="93"/>
                        <a:pt x="314" y="92"/>
                        <a:pt x="302" y="90"/>
                      </a:cubicBezTo>
                      <a:cubicBezTo>
                        <a:pt x="323" y="91"/>
                        <a:pt x="343" y="88"/>
                        <a:pt x="364" y="89"/>
                      </a:cubicBezTo>
                      <a:cubicBezTo>
                        <a:pt x="362" y="88"/>
                        <a:pt x="360" y="88"/>
                        <a:pt x="358" y="87"/>
                      </a:cubicBezTo>
                      <a:cubicBezTo>
                        <a:pt x="358" y="86"/>
                        <a:pt x="359" y="87"/>
                        <a:pt x="360" y="87"/>
                      </a:cubicBezTo>
                      <a:cubicBezTo>
                        <a:pt x="360" y="86"/>
                        <a:pt x="360" y="85"/>
                        <a:pt x="361" y="85"/>
                      </a:cubicBezTo>
                      <a:cubicBezTo>
                        <a:pt x="362" y="85"/>
                        <a:pt x="363" y="85"/>
                        <a:pt x="363" y="86"/>
                      </a:cubicBezTo>
                      <a:cubicBezTo>
                        <a:pt x="362" y="87"/>
                        <a:pt x="362" y="87"/>
                        <a:pt x="362" y="87"/>
                      </a:cubicBezTo>
                      <a:cubicBezTo>
                        <a:pt x="365" y="87"/>
                        <a:pt x="365" y="87"/>
                        <a:pt x="365" y="87"/>
                      </a:cubicBezTo>
                      <a:cubicBezTo>
                        <a:pt x="364" y="86"/>
                        <a:pt x="364" y="86"/>
                        <a:pt x="364" y="86"/>
                      </a:cubicBezTo>
                      <a:cubicBezTo>
                        <a:pt x="366" y="85"/>
                        <a:pt x="366" y="85"/>
                        <a:pt x="366" y="85"/>
                      </a:cubicBezTo>
                      <a:cubicBezTo>
                        <a:pt x="379" y="85"/>
                        <a:pt x="393" y="86"/>
                        <a:pt x="405" y="84"/>
                      </a:cubicBezTo>
                      <a:cubicBezTo>
                        <a:pt x="366" y="83"/>
                        <a:pt x="327" y="83"/>
                        <a:pt x="288" y="79"/>
                      </a:cubicBezTo>
                      <a:cubicBezTo>
                        <a:pt x="290" y="78"/>
                        <a:pt x="290" y="78"/>
                        <a:pt x="290" y="78"/>
                      </a:cubicBezTo>
                      <a:cubicBezTo>
                        <a:pt x="323" y="78"/>
                        <a:pt x="357" y="80"/>
                        <a:pt x="390" y="79"/>
                      </a:cubicBezTo>
                      <a:cubicBezTo>
                        <a:pt x="375" y="77"/>
                        <a:pt x="357" y="78"/>
                        <a:pt x="342" y="76"/>
                      </a:cubicBezTo>
                      <a:cubicBezTo>
                        <a:pt x="349" y="72"/>
                        <a:pt x="359" y="74"/>
                        <a:pt x="364" y="73"/>
                      </a:cubicBezTo>
                      <a:cubicBezTo>
                        <a:pt x="338" y="72"/>
                        <a:pt x="311" y="70"/>
                        <a:pt x="286" y="69"/>
                      </a:cubicBezTo>
                      <a:cubicBezTo>
                        <a:pt x="289" y="68"/>
                        <a:pt x="289" y="68"/>
                        <a:pt x="289" y="68"/>
                      </a:cubicBezTo>
                      <a:cubicBezTo>
                        <a:pt x="283" y="65"/>
                        <a:pt x="276" y="67"/>
                        <a:pt x="271" y="64"/>
                      </a:cubicBezTo>
                      <a:cubicBezTo>
                        <a:pt x="305" y="65"/>
                        <a:pt x="338" y="63"/>
                        <a:pt x="373" y="65"/>
                      </a:cubicBezTo>
                      <a:cubicBezTo>
                        <a:pt x="361" y="63"/>
                        <a:pt x="346" y="63"/>
                        <a:pt x="334" y="61"/>
                      </a:cubicBezTo>
                      <a:cubicBezTo>
                        <a:pt x="364" y="61"/>
                        <a:pt x="394" y="62"/>
                        <a:pt x="422" y="60"/>
                      </a:cubicBezTo>
                      <a:cubicBezTo>
                        <a:pt x="404" y="60"/>
                        <a:pt x="384" y="59"/>
                        <a:pt x="366" y="58"/>
                      </a:cubicBezTo>
                      <a:cubicBezTo>
                        <a:pt x="385" y="57"/>
                        <a:pt x="404" y="58"/>
                        <a:pt x="422" y="56"/>
                      </a:cubicBezTo>
                      <a:close/>
                      <a:moveTo>
                        <a:pt x="173" y="13"/>
                      </a:moveTo>
                      <a:cubicBezTo>
                        <a:pt x="176" y="11"/>
                        <a:pt x="179" y="13"/>
                        <a:pt x="183" y="13"/>
                      </a:cubicBezTo>
                      <a:cubicBezTo>
                        <a:pt x="180" y="14"/>
                        <a:pt x="176" y="12"/>
                        <a:pt x="173" y="13"/>
                      </a:cubicBezTo>
                      <a:close/>
                      <a:moveTo>
                        <a:pt x="188" y="14"/>
                      </a:moveTo>
                      <a:cubicBezTo>
                        <a:pt x="187" y="14"/>
                        <a:pt x="187" y="14"/>
                        <a:pt x="187" y="14"/>
                      </a:cubicBezTo>
                      <a:cubicBezTo>
                        <a:pt x="187" y="14"/>
                        <a:pt x="187" y="14"/>
                        <a:pt x="188" y="14"/>
                      </a:cubicBezTo>
                      <a:cubicBezTo>
                        <a:pt x="189" y="14"/>
                        <a:pt x="190" y="13"/>
                        <a:pt x="191" y="14"/>
                      </a:cubicBezTo>
                      <a:cubicBezTo>
                        <a:pt x="190" y="14"/>
                        <a:pt x="189" y="14"/>
                        <a:pt x="188" y="14"/>
                      </a:cubicBezTo>
                      <a:close/>
                      <a:moveTo>
                        <a:pt x="219" y="125"/>
                      </a:moveTo>
                      <a:cubicBezTo>
                        <a:pt x="222" y="125"/>
                        <a:pt x="222" y="125"/>
                        <a:pt x="222" y="125"/>
                      </a:cubicBezTo>
                      <a:cubicBezTo>
                        <a:pt x="227" y="126"/>
                        <a:pt x="227" y="126"/>
                        <a:pt x="227" y="126"/>
                      </a:cubicBezTo>
                      <a:lnTo>
                        <a:pt x="219" y="125"/>
                      </a:lnTo>
                      <a:close/>
                      <a:moveTo>
                        <a:pt x="324" y="101"/>
                      </a:moveTo>
                      <a:cubicBezTo>
                        <a:pt x="332" y="102"/>
                        <a:pt x="332" y="102"/>
                        <a:pt x="332" y="102"/>
                      </a:cubicBezTo>
                      <a:cubicBezTo>
                        <a:pt x="307" y="102"/>
                        <a:pt x="307" y="102"/>
                        <a:pt x="307" y="102"/>
                      </a:cubicBezTo>
                      <a:lnTo>
                        <a:pt x="324" y="101"/>
                      </a:lnTo>
                      <a:close/>
                      <a:moveTo>
                        <a:pt x="314" y="40"/>
                      </a:moveTo>
                      <a:cubicBezTo>
                        <a:pt x="315" y="39"/>
                        <a:pt x="315" y="39"/>
                        <a:pt x="315" y="39"/>
                      </a:cubicBezTo>
                      <a:cubicBezTo>
                        <a:pt x="321" y="40"/>
                        <a:pt x="321" y="40"/>
                        <a:pt x="321" y="40"/>
                      </a:cubicBezTo>
                      <a:lnTo>
                        <a:pt x="3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dirty="0">
                    <a:solidFill>
                      <a:prstClr val="black"/>
                    </a:solidFill>
                  </a:endParaRPr>
                </a:p>
              </p:txBody>
            </p:sp>
            <p:sp>
              <p:nvSpPr>
                <p:cNvPr id="59" name="出自【趣你的PPT】(微信:qunideppt)：最优质的PPT资源库"/>
                <p:cNvSpPr/>
                <p:nvPr>
                  <p:custDataLst>
                    <p:tags r:id="rId20"/>
                  </p:custDataLst>
                </p:nvPr>
              </p:nvSpPr>
              <p:spPr bwMode="auto">
                <a:xfrm>
                  <a:off x="2887663" y="-2600325"/>
                  <a:ext cx="14288" cy="3175"/>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2" y="0"/>
                        <a:pt x="1" y="0"/>
                        <a:pt x="0" y="0"/>
                      </a:cubicBezTo>
                      <a:cubicBezTo>
                        <a:pt x="1" y="0"/>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60" name="出自【趣你的PPT】(微信:qunideppt)：最优质的PPT资源库"/>
                <p:cNvSpPr/>
                <p:nvPr>
                  <p:custDataLst>
                    <p:tags r:id="rId21"/>
                  </p:custDataLst>
                </p:nvPr>
              </p:nvSpPr>
              <p:spPr bwMode="auto">
                <a:xfrm>
                  <a:off x="2830513" y="-2611438"/>
                  <a:ext cx="38100" cy="19050"/>
                </a:xfrm>
                <a:custGeom>
                  <a:avLst/>
                  <a:gdLst>
                    <a:gd name="T0" fmla="*/ 10 w 10"/>
                    <a:gd name="T1" fmla="*/ 3 h 5"/>
                    <a:gd name="T2" fmla="*/ 9 w 10"/>
                    <a:gd name="T3" fmla="*/ 3 h 5"/>
                    <a:gd name="T4" fmla="*/ 0 w 10"/>
                    <a:gd name="T5" fmla="*/ 3 h 5"/>
                    <a:gd name="T6" fmla="*/ 10 w 10"/>
                    <a:gd name="T7" fmla="*/ 3 h 5"/>
                  </a:gdLst>
                  <a:ahLst/>
                  <a:cxnLst>
                    <a:cxn ang="0">
                      <a:pos x="T0" y="T1"/>
                    </a:cxn>
                    <a:cxn ang="0">
                      <a:pos x="T2" y="T3"/>
                    </a:cxn>
                    <a:cxn ang="0">
                      <a:pos x="T4" y="T5"/>
                    </a:cxn>
                    <a:cxn ang="0">
                      <a:pos x="T6" y="T7"/>
                    </a:cxn>
                  </a:cxnLst>
                  <a:rect l="0" t="0" r="r" b="b"/>
                  <a:pathLst>
                    <a:path w="10" h="5">
                      <a:moveTo>
                        <a:pt x="10" y="3"/>
                      </a:moveTo>
                      <a:cubicBezTo>
                        <a:pt x="9" y="3"/>
                        <a:pt x="9" y="3"/>
                        <a:pt x="9" y="3"/>
                      </a:cubicBezTo>
                      <a:cubicBezTo>
                        <a:pt x="6" y="5"/>
                        <a:pt x="3" y="0"/>
                        <a:pt x="0" y="3"/>
                      </a:cubicBezTo>
                      <a:cubicBezTo>
                        <a:pt x="3" y="2"/>
                        <a:pt x="9" y="5"/>
                        <a:pt x="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61" name="出自【趣你的PPT】(微信:qunideppt)：最优质的PPT资源库"/>
                <p:cNvSpPr/>
                <p:nvPr>
                  <p:custDataLst>
                    <p:tags r:id="rId22"/>
                  </p:custDataLst>
                </p:nvPr>
              </p:nvSpPr>
              <p:spPr bwMode="auto">
                <a:xfrm>
                  <a:off x="3619500" y="-2451100"/>
                  <a:ext cx="15875" cy="4763"/>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3" y="0"/>
                        <a:pt x="1" y="1"/>
                        <a:pt x="0" y="1"/>
                      </a:cubicBezTo>
                      <a:cubicBezTo>
                        <a:pt x="1" y="1"/>
                        <a:pt x="3"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62" name="出自【趣你的PPT】(微信:qunideppt)：最优质的PPT资源库"/>
                <p:cNvSpPr/>
                <p:nvPr>
                  <p:custDataLst>
                    <p:tags r:id="rId23"/>
                  </p:custDataLst>
                </p:nvPr>
              </p:nvSpPr>
              <p:spPr bwMode="auto">
                <a:xfrm>
                  <a:off x="3611563" y="-2451100"/>
                  <a:ext cx="7938" cy="476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63" name="出自【趣你的PPT】(微信:qunideppt)：最优质的PPT资源库"/>
                <p:cNvSpPr/>
                <p:nvPr>
                  <p:custDataLst>
                    <p:tags r:id="rId24"/>
                  </p:custDataLst>
                </p:nvPr>
              </p:nvSpPr>
              <p:spPr bwMode="auto">
                <a:xfrm>
                  <a:off x="3594100" y="-2446338"/>
                  <a:ext cx="6350"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64" name="出自【趣你的PPT】(微信:qunideppt)：最优质的PPT资源库"/>
                <p:cNvSpPr/>
                <p:nvPr>
                  <p:custDataLst>
                    <p:tags r:id="rId25"/>
                  </p:custDataLst>
                </p:nvPr>
              </p:nvSpPr>
              <p:spPr bwMode="auto">
                <a:xfrm>
                  <a:off x="3556000" y="-2451100"/>
                  <a:ext cx="38100" cy="4763"/>
                </a:xfrm>
                <a:custGeom>
                  <a:avLst/>
                  <a:gdLst>
                    <a:gd name="T0" fmla="*/ 0 w 10"/>
                    <a:gd name="T1" fmla="*/ 0 h 1"/>
                    <a:gd name="T2" fmla="*/ 10 w 10"/>
                    <a:gd name="T3" fmla="*/ 1 h 1"/>
                    <a:gd name="T4" fmla="*/ 0 w 10"/>
                    <a:gd name="T5" fmla="*/ 0 h 1"/>
                  </a:gdLst>
                  <a:ahLst/>
                  <a:cxnLst>
                    <a:cxn ang="0">
                      <a:pos x="T0" y="T1"/>
                    </a:cxn>
                    <a:cxn ang="0">
                      <a:pos x="T2" y="T3"/>
                    </a:cxn>
                    <a:cxn ang="0">
                      <a:pos x="T4" y="T5"/>
                    </a:cxn>
                  </a:cxnLst>
                  <a:rect l="0" t="0" r="r" b="b"/>
                  <a:pathLst>
                    <a:path w="10" h="1">
                      <a:moveTo>
                        <a:pt x="0" y="0"/>
                      </a:moveTo>
                      <a:cubicBezTo>
                        <a:pt x="3" y="1"/>
                        <a:pt x="7" y="1"/>
                        <a:pt x="10" y="1"/>
                      </a:cubicBezTo>
                      <a:cubicBezTo>
                        <a:pt x="7" y="1"/>
                        <a:pt x="3"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65" name="出自【趣你的PPT】(微信:qunideppt)：最优质的PPT资源库"/>
                <p:cNvSpPr/>
                <p:nvPr>
                  <p:custDataLst>
                    <p:tags r:id="rId26"/>
                  </p:custDataLst>
                </p:nvPr>
              </p:nvSpPr>
              <p:spPr bwMode="auto">
                <a:xfrm>
                  <a:off x="3717925" y="-2413000"/>
                  <a:ext cx="25400" cy="3175"/>
                </a:xfrm>
                <a:custGeom>
                  <a:avLst/>
                  <a:gdLst>
                    <a:gd name="T0" fmla="*/ 0 w 7"/>
                    <a:gd name="T1" fmla="*/ 0 h 1"/>
                    <a:gd name="T2" fmla="*/ 7 w 7"/>
                    <a:gd name="T3" fmla="*/ 0 h 1"/>
                    <a:gd name="T4" fmla="*/ 0 w 7"/>
                    <a:gd name="T5" fmla="*/ 0 h 1"/>
                  </a:gdLst>
                  <a:ahLst/>
                  <a:cxnLst>
                    <a:cxn ang="0">
                      <a:pos x="T0" y="T1"/>
                    </a:cxn>
                    <a:cxn ang="0">
                      <a:pos x="T2" y="T3"/>
                    </a:cxn>
                    <a:cxn ang="0">
                      <a:pos x="T4" y="T5"/>
                    </a:cxn>
                  </a:cxnLst>
                  <a:rect l="0" t="0" r="r" b="b"/>
                  <a:pathLst>
                    <a:path w="7" h="1">
                      <a:moveTo>
                        <a:pt x="0" y="0"/>
                      </a:moveTo>
                      <a:cubicBezTo>
                        <a:pt x="2" y="1"/>
                        <a:pt x="5" y="0"/>
                        <a:pt x="7" y="0"/>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sp>
            <p:nvSpPr>
              <p:cNvPr id="52" name="文本框 51"/>
              <p:cNvSpPr txBox="1"/>
              <p:nvPr>
                <p:custDataLst>
                  <p:tags r:id="rId27"/>
                </p:custDataLst>
              </p:nvPr>
            </p:nvSpPr>
            <p:spPr>
              <a:xfrm>
                <a:off x="-1023453" y="3924515"/>
                <a:ext cx="834152" cy="246764"/>
              </a:xfrm>
              <a:prstGeom prst="rect">
                <a:avLst/>
              </a:prstGeom>
              <a:noFill/>
            </p:spPr>
            <p:txBody>
              <a:bodyPr wrap="square">
                <a:spAutoFit/>
              </a:bodyPr>
              <a:lstStyle/>
              <a:p>
                <a:pPr>
                  <a:lnSpc>
                    <a:spcPct val="120000"/>
                  </a:lnSpc>
                </a:pPr>
                <a:r>
                  <a:rPr lang="en-US" altLang="zh-CN" b="1" i="0" dirty="0">
                    <a:solidFill>
                      <a:schemeClr val="bg1"/>
                    </a:solidFill>
                    <a:effectLst/>
                    <a:cs typeface="+mn-ea"/>
                    <a:sym typeface="+mn-lt"/>
                  </a:rPr>
                  <a:t>Qin and Han dynasties</a:t>
                </a:r>
                <a:endParaRPr lang="en-US" altLang="zh-CN" b="1" i="0" dirty="0">
                  <a:solidFill>
                    <a:schemeClr val="bg1"/>
                  </a:solidFill>
                  <a:effectLst/>
                  <a:cs typeface="+mn-ea"/>
                  <a:sym typeface="+mn-lt"/>
                </a:endParaRPr>
              </a:p>
            </p:txBody>
          </p:sp>
        </p:grpSp>
      </p:grpSp>
      <p:grpSp>
        <p:nvGrpSpPr>
          <p:cNvPr id="66" name="组合 65"/>
          <p:cNvGrpSpPr/>
          <p:nvPr>
            <p:custDataLst>
              <p:tags r:id="rId28"/>
            </p:custDataLst>
          </p:nvPr>
        </p:nvGrpSpPr>
        <p:grpSpPr>
          <a:xfrm>
            <a:off x="770321" y="4803936"/>
            <a:ext cx="4868172" cy="1091260"/>
            <a:chOff x="1129691" y="1676838"/>
            <a:chExt cx="4323670" cy="1091260"/>
          </a:xfrm>
        </p:grpSpPr>
        <p:sp>
          <p:nvSpPr>
            <p:cNvPr id="67" name="文本框 66"/>
            <p:cNvSpPr txBox="1"/>
            <p:nvPr/>
          </p:nvSpPr>
          <p:spPr>
            <a:xfrm>
              <a:off x="1129691" y="2382018"/>
              <a:ext cx="4323670" cy="386080"/>
            </a:xfrm>
            <a:prstGeom prst="rect">
              <a:avLst/>
            </a:prstGeom>
            <a:noFill/>
          </p:spPr>
          <p:txBody>
            <a:bodyPr wrap="square">
              <a:spAutoFit/>
            </a:bodyPr>
            <a:lstStyle/>
            <a:p>
              <a:pPr algn="just">
                <a:lnSpc>
                  <a:spcPct val="120000"/>
                </a:lnSpc>
              </a:pPr>
              <a:endParaRPr lang="zh-CN" altLang="en-US" sz="1600" dirty="0">
                <a:cs typeface="+mn-ea"/>
                <a:sym typeface="+mn-lt"/>
              </a:endParaRPr>
            </a:p>
          </p:txBody>
        </p:sp>
        <p:grpSp>
          <p:nvGrpSpPr>
            <p:cNvPr id="69" name="Group 10出自【趣你的PPT】(微信:qunideppt)：最优质的PPT资源库"/>
            <p:cNvGrpSpPr/>
            <p:nvPr/>
          </p:nvGrpSpPr>
          <p:grpSpPr>
            <a:xfrm rot="0">
              <a:off x="2955231" y="1676838"/>
              <a:ext cx="2348288" cy="586952"/>
              <a:chOff x="2830513" y="-2611438"/>
              <a:chExt cx="912812" cy="484188"/>
            </a:xfrm>
            <a:gradFill>
              <a:gsLst>
                <a:gs pos="0">
                  <a:schemeClr val="accent1"/>
                </a:gs>
                <a:gs pos="100000">
                  <a:schemeClr val="accent2"/>
                </a:gs>
              </a:gsLst>
              <a:lin ang="5400000" scaled="0"/>
            </a:gradFill>
          </p:grpSpPr>
          <p:sp>
            <p:nvSpPr>
              <p:cNvPr id="71" name="出自【趣你的PPT】(微信:qunideppt)：最优质的PPT资源库"/>
              <p:cNvSpPr/>
              <p:nvPr/>
            </p:nvSpPr>
            <p:spPr bwMode="auto">
              <a:xfrm>
                <a:off x="2876550" y="-2132013"/>
                <a:ext cx="14288" cy="4763"/>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cubicBezTo>
                      <a:pt x="2" y="0"/>
                      <a:pt x="1" y="1"/>
                      <a:pt x="0" y="1"/>
                    </a:cubicBezTo>
                    <a:cubicBezTo>
                      <a:pt x="3" y="1"/>
                      <a:pt x="3" y="1"/>
                      <a:pt x="3" y="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72" name="出自【趣你的PPT】(微信:qunideppt)：最优质的PPT资源库"/>
              <p:cNvSpPr/>
              <p:nvPr/>
            </p:nvSpPr>
            <p:spPr bwMode="auto">
              <a:xfrm>
                <a:off x="2865438" y="-2132013"/>
                <a:ext cx="11113" cy="4763"/>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0" y="0"/>
                      <a:pt x="0" y="0"/>
                      <a:pt x="0" y="0"/>
                    </a:cubicBezTo>
                    <a:cubicBezTo>
                      <a:pt x="1"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73" name="出自【趣你的PPT】(微信:qunideppt)：最优质的PPT资源库"/>
              <p:cNvSpPr/>
              <p:nvPr/>
            </p:nvSpPr>
            <p:spPr bwMode="auto">
              <a:xfrm>
                <a:off x="3487738" y="-2289175"/>
                <a:ext cx="41275" cy="0"/>
              </a:xfrm>
              <a:custGeom>
                <a:avLst/>
                <a:gdLst>
                  <a:gd name="T0" fmla="*/ 0 w 11"/>
                  <a:gd name="T1" fmla="*/ 11 w 11"/>
                  <a:gd name="T2" fmla="*/ 0 w 11"/>
                </a:gdLst>
                <a:ahLst/>
                <a:cxnLst>
                  <a:cxn ang="0">
                    <a:pos x="T0" y="0"/>
                  </a:cxn>
                  <a:cxn ang="0">
                    <a:pos x="T1" y="0"/>
                  </a:cxn>
                  <a:cxn ang="0">
                    <a:pos x="T2" y="0"/>
                  </a:cxn>
                </a:cxnLst>
                <a:rect l="0" t="0" r="r" b="b"/>
                <a:pathLst>
                  <a:path w="11">
                    <a:moveTo>
                      <a:pt x="0" y="0"/>
                    </a:moveTo>
                    <a:cubicBezTo>
                      <a:pt x="4" y="0"/>
                      <a:pt x="7" y="0"/>
                      <a:pt x="11" y="0"/>
                    </a:cubicBezTo>
                    <a:cubicBezTo>
                      <a:pt x="7" y="0"/>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74" name="出自【趣你的PPT】(微信:qunideppt)：最优质的PPT资源库"/>
              <p:cNvSpPr/>
              <p:nvPr/>
            </p:nvSpPr>
            <p:spPr bwMode="auto">
              <a:xfrm>
                <a:off x="3503613" y="-2247900"/>
                <a:ext cx="190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0" y="0"/>
                      <a:pt x="0" y="0"/>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75" name="出自【趣你的PPT】(微信:qunideppt)：最优质的PPT资源库"/>
              <p:cNvSpPr/>
              <p:nvPr/>
            </p:nvSpPr>
            <p:spPr bwMode="auto">
              <a:xfrm>
                <a:off x="3529013" y="-2289175"/>
                <a:ext cx="793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77" name="出自【趣你的PPT】(微信:qunideppt)：最优质的PPT资源库"/>
              <p:cNvSpPr/>
              <p:nvPr/>
            </p:nvSpPr>
            <p:spPr bwMode="auto">
              <a:xfrm>
                <a:off x="2887663" y="-2600325"/>
                <a:ext cx="14288" cy="3175"/>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2" y="0"/>
                      <a:pt x="1" y="0"/>
                      <a:pt x="0" y="0"/>
                    </a:cubicBezTo>
                    <a:cubicBezTo>
                      <a:pt x="1" y="0"/>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78" name="出自【趣你的PPT】(微信:qunideppt)：最优质的PPT资源库"/>
              <p:cNvSpPr/>
              <p:nvPr/>
            </p:nvSpPr>
            <p:spPr bwMode="auto">
              <a:xfrm>
                <a:off x="2830513" y="-2611438"/>
                <a:ext cx="38100" cy="19050"/>
              </a:xfrm>
              <a:custGeom>
                <a:avLst/>
                <a:gdLst>
                  <a:gd name="T0" fmla="*/ 10 w 10"/>
                  <a:gd name="T1" fmla="*/ 3 h 5"/>
                  <a:gd name="T2" fmla="*/ 9 w 10"/>
                  <a:gd name="T3" fmla="*/ 3 h 5"/>
                  <a:gd name="T4" fmla="*/ 0 w 10"/>
                  <a:gd name="T5" fmla="*/ 3 h 5"/>
                  <a:gd name="T6" fmla="*/ 10 w 10"/>
                  <a:gd name="T7" fmla="*/ 3 h 5"/>
                </a:gdLst>
                <a:ahLst/>
                <a:cxnLst>
                  <a:cxn ang="0">
                    <a:pos x="T0" y="T1"/>
                  </a:cxn>
                  <a:cxn ang="0">
                    <a:pos x="T2" y="T3"/>
                  </a:cxn>
                  <a:cxn ang="0">
                    <a:pos x="T4" y="T5"/>
                  </a:cxn>
                  <a:cxn ang="0">
                    <a:pos x="T6" y="T7"/>
                  </a:cxn>
                </a:cxnLst>
                <a:rect l="0" t="0" r="r" b="b"/>
                <a:pathLst>
                  <a:path w="10" h="5">
                    <a:moveTo>
                      <a:pt x="10" y="3"/>
                    </a:moveTo>
                    <a:cubicBezTo>
                      <a:pt x="9" y="3"/>
                      <a:pt x="9" y="3"/>
                      <a:pt x="9" y="3"/>
                    </a:cubicBezTo>
                    <a:cubicBezTo>
                      <a:pt x="6" y="5"/>
                      <a:pt x="3" y="0"/>
                      <a:pt x="0" y="3"/>
                    </a:cubicBezTo>
                    <a:cubicBezTo>
                      <a:pt x="3" y="2"/>
                      <a:pt x="9" y="5"/>
                      <a:pt x="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79" name="出自【趣你的PPT】(微信:qunideppt)：最优质的PPT资源库"/>
              <p:cNvSpPr/>
              <p:nvPr>
                <p:custDataLst>
                  <p:tags r:id="rId29"/>
                </p:custDataLst>
              </p:nvPr>
            </p:nvSpPr>
            <p:spPr bwMode="auto">
              <a:xfrm>
                <a:off x="3619500" y="-2451100"/>
                <a:ext cx="15875" cy="4763"/>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3" y="0"/>
                      <a:pt x="1" y="1"/>
                      <a:pt x="0" y="1"/>
                    </a:cubicBezTo>
                    <a:cubicBezTo>
                      <a:pt x="1" y="1"/>
                      <a:pt x="3"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80" name="出自【趣你的PPT】(微信:qunideppt)：最优质的PPT资源库"/>
              <p:cNvSpPr/>
              <p:nvPr>
                <p:custDataLst>
                  <p:tags r:id="rId30"/>
                </p:custDataLst>
              </p:nvPr>
            </p:nvSpPr>
            <p:spPr bwMode="auto">
              <a:xfrm>
                <a:off x="3611563" y="-2451100"/>
                <a:ext cx="7938" cy="476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81" name="出自【趣你的PPT】(微信:qunideppt)：最优质的PPT资源库"/>
              <p:cNvSpPr/>
              <p:nvPr>
                <p:custDataLst>
                  <p:tags r:id="rId31"/>
                </p:custDataLst>
              </p:nvPr>
            </p:nvSpPr>
            <p:spPr bwMode="auto">
              <a:xfrm>
                <a:off x="3594100" y="-2446338"/>
                <a:ext cx="6350"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82" name="出自【趣你的PPT】(微信:qunideppt)：最优质的PPT资源库"/>
              <p:cNvSpPr/>
              <p:nvPr>
                <p:custDataLst>
                  <p:tags r:id="rId32"/>
                </p:custDataLst>
              </p:nvPr>
            </p:nvSpPr>
            <p:spPr bwMode="auto">
              <a:xfrm>
                <a:off x="3556000" y="-2451100"/>
                <a:ext cx="38100" cy="4763"/>
              </a:xfrm>
              <a:custGeom>
                <a:avLst/>
                <a:gdLst>
                  <a:gd name="T0" fmla="*/ 0 w 10"/>
                  <a:gd name="T1" fmla="*/ 0 h 1"/>
                  <a:gd name="T2" fmla="*/ 10 w 10"/>
                  <a:gd name="T3" fmla="*/ 1 h 1"/>
                  <a:gd name="T4" fmla="*/ 0 w 10"/>
                  <a:gd name="T5" fmla="*/ 0 h 1"/>
                </a:gdLst>
                <a:ahLst/>
                <a:cxnLst>
                  <a:cxn ang="0">
                    <a:pos x="T0" y="T1"/>
                  </a:cxn>
                  <a:cxn ang="0">
                    <a:pos x="T2" y="T3"/>
                  </a:cxn>
                  <a:cxn ang="0">
                    <a:pos x="T4" y="T5"/>
                  </a:cxn>
                </a:cxnLst>
                <a:rect l="0" t="0" r="r" b="b"/>
                <a:pathLst>
                  <a:path w="10" h="1">
                    <a:moveTo>
                      <a:pt x="0" y="0"/>
                    </a:moveTo>
                    <a:cubicBezTo>
                      <a:pt x="3" y="1"/>
                      <a:pt x="7" y="1"/>
                      <a:pt x="10" y="1"/>
                    </a:cubicBezTo>
                    <a:cubicBezTo>
                      <a:pt x="7" y="1"/>
                      <a:pt x="3"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83" name="出自【趣你的PPT】(微信:qunideppt)：最优质的PPT资源库"/>
              <p:cNvSpPr/>
              <p:nvPr>
                <p:custDataLst>
                  <p:tags r:id="rId33"/>
                </p:custDataLst>
              </p:nvPr>
            </p:nvSpPr>
            <p:spPr bwMode="auto">
              <a:xfrm>
                <a:off x="3717925" y="-2413000"/>
                <a:ext cx="25400" cy="3175"/>
              </a:xfrm>
              <a:custGeom>
                <a:avLst/>
                <a:gdLst>
                  <a:gd name="T0" fmla="*/ 0 w 7"/>
                  <a:gd name="T1" fmla="*/ 0 h 1"/>
                  <a:gd name="T2" fmla="*/ 7 w 7"/>
                  <a:gd name="T3" fmla="*/ 0 h 1"/>
                  <a:gd name="T4" fmla="*/ 0 w 7"/>
                  <a:gd name="T5" fmla="*/ 0 h 1"/>
                </a:gdLst>
                <a:ahLst/>
                <a:cxnLst>
                  <a:cxn ang="0">
                    <a:pos x="T0" y="T1"/>
                  </a:cxn>
                  <a:cxn ang="0">
                    <a:pos x="T2" y="T3"/>
                  </a:cxn>
                  <a:cxn ang="0">
                    <a:pos x="T4" y="T5"/>
                  </a:cxn>
                </a:cxnLst>
                <a:rect l="0" t="0" r="r" b="b"/>
                <a:pathLst>
                  <a:path w="7" h="1">
                    <a:moveTo>
                      <a:pt x="0" y="0"/>
                    </a:moveTo>
                    <a:cubicBezTo>
                      <a:pt x="2" y="1"/>
                      <a:pt x="5" y="0"/>
                      <a:pt x="7" y="0"/>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grpSp>
      <p:grpSp>
        <p:nvGrpSpPr>
          <p:cNvPr id="84" name="组合 83"/>
          <p:cNvGrpSpPr/>
          <p:nvPr>
            <p:custDataLst>
              <p:tags r:id="rId34"/>
            </p:custDataLst>
          </p:nvPr>
        </p:nvGrpSpPr>
        <p:grpSpPr>
          <a:xfrm>
            <a:off x="6633781" y="1340966"/>
            <a:ext cx="4868173" cy="1206330"/>
            <a:chOff x="1129690" y="1561768"/>
            <a:chExt cx="4323671" cy="1206330"/>
          </a:xfrm>
        </p:grpSpPr>
        <p:sp>
          <p:nvSpPr>
            <p:cNvPr id="85" name="文本框 84"/>
            <p:cNvSpPr txBox="1"/>
            <p:nvPr/>
          </p:nvSpPr>
          <p:spPr>
            <a:xfrm>
              <a:off x="1129691" y="2382018"/>
              <a:ext cx="4323670" cy="386080"/>
            </a:xfrm>
            <a:prstGeom prst="rect">
              <a:avLst/>
            </a:prstGeom>
            <a:noFill/>
          </p:spPr>
          <p:txBody>
            <a:bodyPr wrap="square">
              <a:spAutoFit/>
            </a:bodyPr>
            <a:lstStyle/>
            <a:p>
              <a:pPr algn="just">
                <a:lnSpc>
                  <a:spcPct val="120000"/>
                </a:lnSpc>
                <a:spcBef>
                  <a:spcPct val="0"/>
                </a:spcBef>
                <a:buFontTx/>
                <a:buNone/>
              </a:pPr>
              <a:endParaRPr lang="zh-CN" altLang="zh-CN" sz="1600" dirty="0">
                <a:solidFill>
                  <a:schemeClr val="tx1">
                    <a:lumMod val="85000"/>
                    <a:lumOff val="15000"/>
                  </a:schemeClr>
                </a:solidFill>
                <a:latin typeface="+mn-lt"/>
                <a:cs typeface="+mn-ea"/>
                <a:sym typeface="+mn-lt"/>
              </a:endParaRPr>
            </a:p>
          </p:txBody>
        </p:sp>
        <p:grpSp>
          <p:nvGrpSpPr>
            <p:cNvPr id="86" name="组合 85"/>
            <p:cNvGrpSpPr/>
            <p:nvPr/>
          </p:nvGrpSpPr>
          <p:grpSpPr>
            <a:xfrm>
              <a:off x="1129690" y="1561768"/>
              <a:ext cx="4173829" cy="702022"/>
              <a:chOff x="903756" y="1523828"/>
              <a:chExt cx="1622425" cy="579112"/>
            </a:xfrm>
          </p:grpSpPr>
          <p:grpSp>
            <p:nvGrpSpPr>
              <p:cNvPr id="87" name="Group 10出自【趣你的PPT】(微信:qunideppt)：最优质的PPT资源库"/>
              <p:cNvGrpSpPr/>
              <p:nvPr/>
            </p:nvGrpSpPr>
            <p:grpSpPr>
              <a:xfrm>
                <a:off x="903756" y="1523828"/>
                <a:ext cx="1622425" cy="579112"/>
                <a:chOff x="2120900" y="-2706362"/>
                <a:chExt cx="1622425" cy="579112"/>
              </a:xfrm>
              <a:gradFill>
                <a:gsLst>
                  <a:gs pos="0">
                    <a:schemeClr val="accent1"/>
                  </a:gs>
                  <a:gs pos="100000">
                    <a:schemeClr val="accent2"/>
                  </a:gs>
                </a:gsLst>
                <a:lin ang="5400000" scaled="0"/>
              </a:gradFill>
            </p:grpSpPr>
            <p:sp>
              <p:nvSpPr>
                <p:cNvPr id="89" name="出自【趣你的PPT】(微信:qunideppt)：最优质的PPT资源库"/>
                <p:cNvSpPr/>
                <p:nvPr>
                  <p:custDataLst>
                    <p:tags r:id="rId35"/>
                  </p:custDataLst>
                </p:nvPr>
              </p:nvSpPr>
              <p:spPr bwMode="auto">
                <a:xfrm>
                  <a:off x="2876550" y="-2132013"/>
                  <a:ext cx="14288" cy="4763"/>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cubicBezTo>
                        <a:pt x="2" y="0"/>
                        <a:pt x="1" y="1"/>
                        <a:pt x="0" y="1"/>
                      </a:cubicBezTo>
                      <a:cubicBezTo>
                        <a:pt x="3" y="1"/>
                        <a:pt x="3" y="1"/>
                        <a:pt x="3" y="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90" name="出自【趣你的PPT】(微信:qunideppt)：最优质的PPT资源库"/>
                <p:cNvSpPr/>
                <p:nvPr>
                  <p:custDataLst>
                    <p:tags r:id="rId36"/>
                  </p:custDataLst>
                </p:nvPr>
              </p:nvSpPr>
              <p:spPr bwMode="auto">
                <a:xfrm>
                  <a:off x="2865438" y="-2132013"/>
                  <a:ext cx="11113" cy="4763"/>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0" y="0"/>
                        <a:pt x="0" y="0"/>
                        <a:pt x="0" y="0"/>
                      </a:cubicBezTo>
                      <a:cubicBezTo>
                        <a:pt x="1"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91" name="出自【趣你的PPT】(微信:qunideppt)：最优质的PPT资源库"/>
                <p:cNvSpPr/>
                <p:nvPr>
                  <p:custDataLst>
                    <p:tags r:id="rId37"/>
                  </p:custDataLst>
                </p:nvPr>
              </p:nvSpPr>
              <p:spPr bwMode="auto">
                <a:xfrm>
                  <a:off x="3487738" y="-2289175"/>
                  <a:ext cx="41275" cy="0"/>
                </a:xfrm>
                <a:custGeom>
                  <a:avLst/>
                  <a:gdLst>
                    <a:gd name="T0" fmla="*/ 0 w 11"/>
                    <a:gd name="T1" fmla="*/ 11 w 11"/>
                    <a:gd name="T2" fmla="*/ 0 w 11"/>
                  </a:gdLst>
                  <a:ahLst/>
                  <a:cxnLst>
                    <a:cxn ang="0">
                      <a:pos x="T0" y="0"/>
                    </a:cxn>
                    <a:cxn ang="0">
                      <a:pos x="T1" y="0"/>
                    </a:cxn>
                    <a:cxn ang="0">
                      <a:pos x="T2" y="0"/>
                    </a:cxn>
                  </a:cxnLst>
                  <a:rect l="0" t="0" r="r" b="b"/>
                  <a:pathLst>
                    <a:path w="11">
                      <a:moveTo>
                        <a:pt x="0" y="0"/>
                      </a:moveTo>
                      <a:cubicBezTo>
                        <a:pt x="4" y="0"/>
                        <a:pt x="7" y="0"/>
                        <a:pt x="11" y="0"/>
                      </a:cubicBezTo>
                      <a:cubicBezTo>
                        <a:pt x="7" y="0"/>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92" name="出自【趣你的PPT】(微信:qunideppt)：最优质的PPT资源库"/>
                <p:cNvSpPr/>
                <p:nvPr>
                  <p:custDataLst>
                    <p:tags r:id="rId38"/>
                  </p:custDataLst>
                </p:nvPr>
              </p:nvSpPr>
              <p:spPr bwMode="auto">
                <a:xfrm>
                  <a:off x="3503613" y="-2247900"/>
                  <a:ext cx="190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0" y="0"/>
                        <a:pt x="0" y="0"/>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93" name="出自【趣你的PPT】(微信:qunideppt)：最优质的PPT资源库"/>
                <p:cNvSpPr/>
                <p:nvPr>
                  <p:custDataLst>
                    <p:tags r:id="rId39"/>
                  </p:custDataLst>
                </p:nvPr>
              </p:nvSpPr>
              <p:spPr bwMode="auto">
                <a:xfrm>
                  <a:off x="3529013" y="-2289175"/>
                  <a:ext cx="793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94" name="出自【趣你的PPT】(微信:qunideppt)：最优质的PPT资源库"/>
                <p:cNvSpPr>
                  <a:spLocks noEditPoints="1"/>
                </p:cNvSpPr>
                <p:nvPr>
                  <p:custDataLst>
                    <p:tags r:id="rId40"/>
                  </p:custDataLst>
                </p:nvPr>
              </p:nvSpPr>
              <p:spPr bwMode="auto">
                <a:xfrm>
                  <a:off x="2120900" y="-2706362"/>
                  <a:ext cx="1228757" cy="495538"/>
                </a:xfrm>
                <a:custGeom>
                  <a:avLst/>
                  <a:gdLst>
                    <a:gd name="T0" fmla="*/ 429 w 429"/>
                    <a:gd name="T1" fmla="*/ 51 h 132"/>
                    <a:gd name="T2" fmla="*/ 363 w 429"/>
                    <a:gd name="T3" fmla="*/ 46 h 132"/>
                    <a:gd name="T4" fmla="*/ 390 w 429"/>
                    <a:gd name="T5" fmla="*/ 43 h 132"/>
                    <a:gd name="T6" fmla="*/ 363 w 429"/>
                    <a:gd name="T7" fmla="*/ 33 h 132"/>
                    <a:gd name="T8" fmla="*/ 375 w 429"/>
                    <a:gd name="T9" fmla="*/ 30 h 132"/>
                    <a:gd name="T10" fmla="*/ 410 w 429"/>
                    <a:gd name="T11" fmla="*/ 27 h 132"/>
                    <a:gd name="T12" fmla="*/ 249 w 429"/>
                    <a:gd name="T13" fmla="*/ 16 h 132"/>
                    <a:gd name="T14" fmla="*/ 241 w 429"/>
                    <a:gd name="T15" fmla="*/ 15 h 132"/>
                    <a:gd name="T16" fmla="*/ 197 w 429"/>
                    <a:gd name="T17" fmla="*/ 13 h 132"/>
                    <a:gd name="T18" fmla="*/ 236 w 429"/>
                    <a:gd name="T19" fmla="*/ 11 h 132"/>
                    <a:gd name="T20" fmla="*/ 117 w 429"/>
                    <a:gd name="T21" fmla="*/ 5 h 132"/>
                    <a:gd name="T22" fmla="*/ 73 w 429"/>
                    <a:gd name="T23" fmla="*/ 0 h 132"/>
                    <a:gd name="T24" fmla="*/ 107 w 429"/>
                    <a:gd name="T25" fmla="*/ 5 h 132"/>
                    <a:gd name="T26" fmla="*/ 36 w 429"/>
                    <a:gd name="T27" fmla="*/ 29 h 132"/>
                    <a:gd name="T28" fmla="*/ 34 w 429"/>
                    <a:gd name="T29" fmla="*/ 32 h 132"/>
                    <a:gd name="T30" fmla="*/ 28 w 429"/>
                    <a:gd name="T31" fmla="*/ 41 h 132"/>
                    <a:gd name="T32" fmla="*/ 1 w 429"/>
                    <a:gd name="T33" fmla="*/ 108 h 132"/>
                    <a:gd name="T34" fmla="*/ 184 w 429"/>
                    <a:gd name="T35" fmla="*/ 131 h 132"/>
                    <a:gd name="T36" fmla="*/ 193 w 429"/>
                    <a:gd name="T37" fmla="*/ 127 h 132"/>
                    <a:gd name="T38" fmla="*/ 239 w 429"/>
                    <a:gd name="T39" fmla="*/ 132 h 132"/>
                    <a:gd name="T40" fmla="*/ 302 w 429"/>
                    <a:gd name="T41" fmla="*/ 129 h 132"/>
                    <a:gd name="T42" fmla="*/ 325 w 429"/>
                    <a:gd name="T43" fmla="*/ 125 h 132"/>
                    <a:gd name="T44" fmla="*/ 392 w 429"/>
                    <a:gd name="T45" fmla="*/ 120 h 132"/>
                    <a:gd name="T46" fmla="*/ 318 w 429"/>
                    <a:gd name="T47" fmla="*/ 114 h 132"/>
                    <a:gd name="T48" fmla="*/ 346 w 429"/>
                    <a:gd name="T49" fmla="*/ 111 h 132"/>
                    <a:gd name="T50" fmla="*/ 394 w 429"/>
                    <a:gd name="T51" fmla="*/ 106 h 132"/>
                    <a:gd name="T52" fmla="*/ 347 w 429"/>
                    <a:gd name="T53" fmla="*/ 102 h 132"/>
                    <a:gd name="T54" fmla="*/ 327 w 429"/>
                    <a:gd name="T55" fmla="*/ 98 h 132"/>
                    <a:gd name="T56" fmla="*/ 302 w 429"/>
                    <a:gd name="T57" fmla="*/ 90 h 132"/>
                    <a:gd name="T58" fmla="*/ 360 w 429"/>
                    <a:gd name="T59" fmla="*/ 87 h 132"/>
                    <a:gd name="T60" fmla="*/ 362 w 429"/>
                    <a:gd name="T61" fmla="*/ 87 h 132"/>
                    <a:gd name="T62" fmla="*/ 366 w 429"/>
                    <a:gd name="T63" fmla="*/ 85 h 132"/>
                    <a:gd name="T64" fmla="*/ 290 w 429"/>
                    <a:gd name="T65" fmla="*/ 78 h 132"/>
                    <a:gd name="T66" fmla="*/ 364 w 429"/>
                    <a:gd name="T67" fmla="*/ 73 h 132"/>
                    <a:gd name="T68" fmla="*/ 271 w 429"/>
                    <a:gd name="T69" fmla="*/ 64 h 132"/>
                    <a:gd name="T70" fmla="*/ 422 w 429"/>
                    <a:gd name="T71" fmla="*/ 60 h 132"/>
                    <a:gd name="T72" fmla="*/ 173 w 429"/>
                    <a:gd name="T73" fmla="*/ 13 h 132"/>
                    <a:gd name="T74" fmla="*/ 188 w 429"/>
                    <a:gd name="T75" fmla="*/ 14 h 132"/>
                    <a:gd name="T76" fmla="*/ 191 w 429"/>
                    <a:gd name="T77" fmla="*/ 14 h 132"/>
                    <a:gd name="T78" fmla="*/ 222 w 429"/>
                    <a:gd name="T79" fmla="*/ 125 h 132"/>
                    <a:gd name="T80" fmla="*/ 324 w 429"/>
                    <a:gd name="T81" fmla="*/ 101 h 132"/>
                    <a:gd name="T82" fmla="*/ 324 w 429"/>
                    <a:gd name="T83" fmla="*/ 101 h 132"/>
                    <a:gd name="T84" fmla="*/ 321 w 429"/>
                    <a:gd name="T85" fmla="*/ 4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9" h="132">
                      <a:moveTo>
                        <a:pt x="422" y="56"/>
                      </a:moveTo>
                      <a:cubicBezTo>
                        <a:pt x="401" y="54"/>
                        <a:pt x="381" y="56"/>
                        <a:pt x="361" y="53"/>
                      </a:cubicBezTo>
                      <a:cubicBezTo>
                        <a:pt x="383" y="50"/>
                        <a:pt x="407" y="53"/>
                        <a:pt x="429" y="51"/>
                      </a:cubicBezTo>
                      <a:cubicBezTo>
                        <a:pt x="399" y="49"/>
                        <a:pt x="364" y="50"/>
                        <a:pt x="332" y="47"/>
                      </a:cubicBezTo>
                      <a:cubicBezTo>
                        <a:pt x="332" y="46"/>
                        <a:pt x="332" y="46"/>
                        <a:pt x="332" y="46"/>
                      </a:cubicBezTo>
                      <a:cubicBezTo>
                        <a:pt x="342" y="46"/>
                        <a:pt x="353" y="45"/>
                        <a:pt x="363" y="46"/>
                      </a:cubicBezTo>
                      <a:cubicBezTo>
                        <a:pt x="349" y="44"/>
                        <a:pt x="335" y="46"/>
                        <a:pt x="322" y="42"/>
                      </a:cubicBezTo>
                      <a:cubicBezTo>
                        <a:pt x="327" y="42"/>
                        <a:pt x="332" y="43"/>
                        <a:pt x="337" y="42"/>
                      </a:cubicBezTo>
                      <a:cubicBezTo>
                        <a:pt x="352" y="43"/>
                        <a:pt x="372" y="42"/>
                        <a:pt x="390" y="43"/>
                      </a:cubicBezTo>
                      <a:cubicBezTo>
                        <a:pt x="352" y="40"/>
                        <a:pt x="314" y="38"/>
                        <a:pt x="276" y="35"/>
                      </a:cubicBezTo>
                      <a:cubicBezTo>
                        <a:pt x="277" y="34"/>
                        <a:pt x="279" y="33"/>
                        <a:pt x="280" y="33"/>
                      </a:cubicBezTo>
                      <a:cubicBezTo>
                        <a:pt x="307" y="32"/>
                        <a:pt x="335" y="33"/>
                        <a:pt x="363" y="33"/>
                      </a:cubicBezTo>
                      <a:cubicBezTo>
                        <a:pt x="371" y="33"/>
                        <a:pt x="380" y="34"/>
                        <a:pt x="387" y="33"/>
                      </a:cubicBezTo>
                      <a:cubicBezTo>
                        <a:pt x="359" y="29"/>
                        <a:pt x="329" y="30"/>
                        <a:pt x="301" y="27"/>
                      </a:cubicBezTo>
                      <a:cubicBezTo>
                        <a:pt x="325" y="27"/>
                        <a:pt x="350" y="29"/>
                        <a:pt x="375" y="30"/>
                      </a:cubicBezTo>
                      <a:cubicBezTo>
                        <a:pt x="387" y="27"/>
                        <a:pt x="401" y="31"/>
                        <a:pt x="414" y="29"/>
                      </a:cubicBezTo>
                      <a:cubicBezTo>
                        <a:pt x="417" y="27"/>
                        <a:pt x="422" y="31"/>
                        <a:pt x="424" y="28"/>
                      </a:cubicBezTo>
                      <a:cubicBezTo>
                        <a:pt x="418" y="27"/>
                        <a:pt x="414" y="26"/>
                        <a:pt x="410" y="27"/>
                      </a:cubicBezTo>
                      <a:cubicBezTo>
                        <a:pt x="358" y="26"/>
                        <a:pt x="303" y="25"/>
                        <a:pt x="252" y="17"/>
                      </a:cubicBezTo>
                      <a:cubicBezTo>
                        <a:pt x="255" y="16"/>
                        <a:pt x="255" y="16"/>
                        <a:pt x="255" y="16"/>
                      </a:cubicBezTo>
                      <a:cubicBezTo>
                        <a:pt x="249" y="16"/>
                        <a:pt x="249" y="16"/>
                        <a:pt x="249" y="16"/>
                      </a:cubicBezTo>
                      <a:cubicBezTo>
                        <a:pt x="251" y="17"/>
                        <a:pt x="251" y="17"/>
                        <a:pt x="251" y="17"/>
                      </a:cubicBezTo>
                      <a:cubicBezTo>
                        <a:pt x="247" y="17"/>
                        <a:pt x="244" y="19"/>
                        <a:pt x="241" y="17"/>
                      </a:cubicBezTo>
                      <a:cubicBezTo>
                        <a:pt x="241" y="15"/>
                        <a:pt x="241" y="15"/>
                        <a:pt x="241" y="15"/>
                      </a:cubicBezTo>
                      <a:cubicBezTo>
                        <a:pt x="240" y="17"/>
                        <a:pt x="234" y="13"/>
                        <a:pt x="235" y="17"/>
                      </a:cubicBezTo>
                      <a:cubicBezTo>
                        <a:pt x="221" y="16"/>
                        <a:pt x="205" y="16"/>
                        <a:pt x="192" y="14"/>
                      </a:cubicBezTo>
                      <a:cubicBezTo>
                        <a:pt x="197" y="13"/>
                        <a:pt x="197" y="13"/>
                        <a:pt x="197" y="13"/>
                      </a:cubicBezTo>
                      <a:cubicBezTo>
                        <a:pt x="231" y="13"/>
                        <a:pt x="271" y="16"/>
                        <a:pt x="307" y="17"/>
                      </a:cubicBezTo>
                      <a:cubicBezTo>
                        <a:pt x="286" y="14"/>
                        <a:pt x="258" y="15"/>
                        <a:pt x="235" y="11"/>
                      </a:cubicBezTo>
                      <a:cubicBezTo>
                        <a:pt x="236" y="11"/>
                        <a:pt x="236" y="11"/>
                        <a:pt x="236" y="11"/>
                      </a:cubicBezTo>
                      <a:cubicBezTo>
                        <a:pt x="232" y="10"/>
                        <a:pt x="229" y="10"/>
                        <a:pt x="227" y="12"/>
                      </a:cubicBezTo>
                      <a:cubicBezTo>
                        <a:pt x="225" y="12"/>
                        <a:pt x="224" y="11"/>
                        <a:pt x="223" y="10"/>
                      </a:cubicBezTo>
                      <a:cubicBezTo>
                        <a:pt x="117" y="5"/>
                        <a:pt x="117" y="5"/>
                        <a:pt x="117" y="5"/>
                      </a:cubicBezTo>
                      <a:cubicBezTo>
                        <a:pt x="109" y="4"/>
                        <a:pt x="109" y="4"/>
                        <a:pt x="109" y="4"/>
                      </a:cubicBezTo>
                      <a:cubicBezTo>
                        <a:pt x="134" y="4"/>
                        <a:pt x="160" y="5"/>
                        <a:pt x="184" y="6"/>
                      </a:cubicBezTo>
                      <a:cubicBezTo>
                        <a:pt x="150" y="3"/>
                        <a:pt x="110" y="1"/>
                        <a:pt x="73" y="0"/>
                      </a:cubicBezTo>
                      <a:cubicBezTo>
                        <a:pt x="75" y="3"/>
                        <a:pt x="75" y="3"/>
                        <a:pt x="75" y="3"/>
                      </a:cubicBezTo>
                      <a:cubicBezTo>
                        <a:pt x="105" y="3"/>
                        <a:pt x="105" y="3"/>
                        <a:pt x="105" y="3"/>
                      </a:cubicBezTo>
                      <a:cubicBezTo>
                        <a:pt x="107" y="5"/>
                        <a:pt x="107" y="5"/>
                        <a:pt x="107" y="5"/>
                      </a:cubicBezTo>
                      <a:cubicBezTo>
                        <a:pt x="89" y="5"/>
                        <a:pt x="71" y="2"/>
                        <a:pt x="54" y="4"/>
                      </a:cubicBezTo>
                      <a:cubicBezTo>
                        <a:pt x="47" y="9"/>
                        <a:pt x="40" y="15"/>
                        <a:pt x="42" y="23"/>
                      </a:cubicBezTo>
                      <a:cubicBezTo>
                        <a:pt x="42" y="27"/>
                        <a:pt x="33" y="25"/>
                        <a:pt x="36" y="29"/>
                      </a:cubicBezTo>
                      <a:cubicBezTo>
                        <a:pt x="34" y="28"/>
                        <a:pt x="34" y="28"/>
                        <a:pt x="34" y="28"/>
                      </a:cubicBezTo>
                      <a:cubicBezTo>
                        <a:pt x="33" y="29"/>
                        <a:pt x="34" y="30"/>
                        <a:pt x="33" y="30"/>
                      </a:cubicBezTo>
                      <a:cubicBezTo>
                        <a:pt x="34" y="32"/>
                        <a:pt x="34" y="32"/>
                        <a:pt x="34" y="32"/>
                      </a:cubicBezTo>
                      <a:cubicBezTo>
                        <a:pt x="33" y="34"/>
                        <a:pt x="32" y="31"/>
                        <a:pt x="30" y="33"/>
                      </a:cubicBezTo>
                      <a:cubicBezTo>
                        <a:pt x="32" y="33"/>
                        <a:pt x="32" y="33"/>
                        <a:pt x="32" y="33"/>
                      </a:cubicBezTo>
                      <a:cubicBezTo>
                        <a:pt x="33" y="36"/>
                        <a:pt x="29" y="39"/>
                        <a:pt x="28" y="41"/>
                      </a:cubicBezTo>
                      <a:cubicBezTo>
                        <a:pt x="25" y="48"/>
                        <a:pt x="22" y="56"/>
                        <a:pt x="17" y="63"/>
                      </a:cubicBezTo>
                      <a:cubicBezTo>
                        <a:pt x="18" y="71"/>
                        <a:pt x="9" y="76"/>
                        <a:pt x="8" y="83"/>
                      </a:cubicBezTo>
                      <a:cubicBezTo>
                        <a:pt x="0" y="90"/>
                        <a:pt x="2" y="99"/>
                        <a:pt x="1" y="108"/>
                      </a:cubicBezTo>
                      <a:cubicBezTo>
                        <a:pt x="2" y="112"/>
                        <a:pt x="8" y="113"/>
                        <a:pt x="12" y="115"/>
                      </a:cubicBezTo>
                      <a:cubicBezTo>
                        <a:pt x="65" y="125"/>
                        <a:pt x="117" y="130"/>
                        <a:pt x="169" y="130"/>
                      </a:cubicBezTo>
                      <a:cubicBezTo>
                        <a:pt x="174" y="129"/>
                        <a:pt x="179" y="132"/>
                        <a:pt x="184" y="131"/>
                      </a:cubicBezTo>
                      <a:cubicBezTo>
                        <a:pt x="198" y="131"/>
                        <a:pt x="198" y="131"/>
                        <a:pt x="198" y="131"/>
                      </a:cubicBezTo>
                      <a:cubicBezTo>
                        <a:pt x="195" y="131"/>
                        <a:pt x="193" y="130"/>
                        <a:pt x="192" y="129"/>
                      </a:cubicBezTo>
                      <a:cubicBezTo>
                        <a:pt x="191" y="128"/>
                        <a:pt x="193" y="128"/>
                        <a:pt x="193" y="127"/>
                      </a:cubicBezTo>
                      <a:cubicBezTo>
                        <a:pt x="208" y="127"/>
                        <a:pt x="225" y="129"/>
                        <a:pt x="239" y="130"/>
                      </a:cubicBezTo>
                      <a:cubicBezTo>
                        <a:pt x="234" y="131"/>
                        <a:pt x="228" y="128"/>
                        <a:pt x="222" y="131"/>
                      </a:cubicBezTo>
                      <a:cubicBezTo>
                        <a:pt x="239" y="132"/>
                        <a:pt x="239" y="132"/>
                        <a:pt x="239" y="132"/>
                      </a:cubicBezTo>
                      <a:cubicBezTo>
                        <a:pt x="247" y="129"/>
                        <a:pt x="259" y="132"/>
                        <a:pt x="268" y="131"/>
                      </a:cubicBezTo>
                      <a:cubicBezTo>
                        <a:pt x="267" y="130"/>
                        <a:pt x="266" y="131"/>
                        <a:pt x="265" y="130"/>
                      </a:cubicBezTo>
                      <a:cubicBezTo>
                        <a:pt x="278" y="129"/>
                        <a:pt x="290" y="130"/>
                        <a:pt x="302" y="129"/>
                      </a:cubicBezTo>
                      <a:cubicBezTo>
                        <a:pt x="277" y="127"/>
                        <a:pt x="252" y="128"/>
                        <a:pt x="227" y="125"/>
                      </a:cubicBezTo>
                      <a:cubicBezTo>
                        <a:pt x="249" y="125"/>
                        <a:pt x="270" y="126"/>
                        <a:pt x="291" y="127"/>
                      </a:cubicBezTo>
                      <a:cubicBezTo>
                        <a:pt x="302" y="124"/>
                        <a:pt x="314" y="126"/>
                        <a:pt x="325" y="125"/>
                      </a:cubicBezTo>
                      <a:cubicBezTo>
                        <a:pt x="328" y="125"/>
                        <a:pt x="334" y="126"/>
                        <a:pt x="337" y="124"/>
                      </a:cubicBezTo>
                      <a:cubicBezTo>
                        <a:pt x="323" y="123"/>
                        <a:pt x="312" y="124"/>
                        <a:pt x="299" y="122"/>
                      </a:cubicBezTo>
                      <a:cubicBezTo>
                        <a:pt x="330" y="121"/>
                        <a:pt x="361" y="121"/>
                        <a:pt x="392" y="120"/>
                      </a:cubicBezTo>
                      <a:cubicBezTo>
                        <a:pt x="359" y="118"/>
                        <a:pt x="327" y="120"/>
                        <a:pt x="295" y="117"/>
                      </a:cubicBezTo>
                      <a:cubicBezTo>
                        <a:pt x="303" y="116"/>
                        <a:pt x="313" y="117"/>
                        <a:pt x="322" y="116"/>
                      </a:cubicBezTo>
                      <a:cubicBezTo>
                        <a:pt x="320" y="116"/>
                        <a:pt x="319" y="116"/>
                        <a:pt x="318" y="114"/>
                      </a:cubicBezTo>
                      <a:cubicBezTo>
                        <a:pt x="320" y="113"/>
                        <a:pt x="320" y="113"/>
                        <a:pt x="320" y="113"/>
                      </a:cubicBezTo>
                      <a:cubicBezTo>
                        <a:pt x="333" y="113"/>
                        <a:pt x="346" y="114"/>
                        <a:pt x="359" y="113"/>
                      </a:cubicBezTo>
                      <a:cubicBezTo>
                        <a:pt x="355" y="110"/>
                        <a:pt x="350" y="114"/>
                        <a:pt x="346" y="111"/>
                      </a:cubicBezTo>
                      <a:cubicBezTo>
                        <a:pt x="361" y="110"/>
                        <a:pt x="376" y="111"/>
                        <a:pt x="391" y="109"/>
                      </a:cubicBezTo>
                      <a:cubicBezTo>
                        <a:pt x="363" y="107"/>
                        <a:pt x="334" y="111"/>
                        <a:pt x="306" y="107"/>
                      </a:cubicBezTo>
                      <a:cubicBezTo>
                        <a:pt x="335" y="106"/>
                        <a:pt x="365" y="107"/>
                        <a:pt x="394" y="106"/>
                      </a:cubicBezTo>
                      <a:cubicBezTo>
                        <a:pt x="396" y="105"/>
                        <a:pt x="396" y="105"/>
                        <a:pt x="396" y="105"/>
                      </a:cubicBezTo>
                      <a:cubicBezTo>
                        <a:pt x="379" y="104"/>
                        <a:pt x="361" y="104"/>
                        <a:pt x="344" y="102"/>
                      </a:cubicBezTo>
                      <a:cubicBezTo>
                        <a:pt x="344" y="101"/>
                        <a:pt x="346" y="102"/>
                        <a:pt x="347" y="102"/>
                      </a:cubicBezTo>
                      <a:cubicBezTo>
                        <a:pt x="348" y="102"/>
                        <a:pt x="352" y="103"/>
                        <a:pt x="351" y="101"/>
                      </a:cubicBezTo>
                      <a:cubicBezTo>
                        <a:pt x="368" y="100"/>
                        <a:pt x="368" y="100"/>
                        <a:pt x="368" y="100"/>
                      </a:cubicBezTo>
                      <a:cubicBezTo>
                        <a:pt x="354" y="100"/>
                        <a:pt x="340" y="97"/>
                        <a:pt x="327" y="98"/>
                      </a:cubicBezTo>
                      <a:cubicBezTo>
                        <a:pt x="323" y="98"/>
                        <a:pt x="317" y="98"/>
                        <a:pt x="314" y="95"/>
                      </a:cubicBezTo>
                      <a:cubicBezTo>
                        <a:pt x="322" y="94"/>
                        <a:pt x="331" y="95"/>
                        <a:pt x="338" y="94"/>
                      </a:cubicBezTo>
                      <a:cubicBezTo>
                        <a:pt x="326" y="93"/>
                        <a:pt x="314" y="92"/>
                        <a:pt x="302" y="90"/>
                      </a:cubicBezTo>
                      <a:cubicBezTo>
                        <a:pt x="323" y="91"/>
                        <a:pt x="343" y="88"/>
                        <a:pt x="364" y="89"/>
                      </a:cubicBezTo>
                      <a:cubicBezTo>
                        <a:pt x="362" y="88"/>
                        <a:pt x="360" y="88"/>
                        <a:pt x="358" y="87"/>
                      </a:cubicBezTo>
                      <a:cubicBezTo>
                        <a:pt x="358" y="86"/>
                        <a:pt x="359" y="87"/>
                        <a:pt x="360" y="87"/>
                      </a:cubicBezTo>
                      <a:cubicBezTo>
                        <a:pt x="360" y="86"/>
                        <a:pt x="360" y="85"/>
                        <a:pt x="361" y="85"/>
                      </a:cubicBezTo>
                      <a:cubicBezTo>
                        <a:pt x="362" y="85"/>
                        <a:pt x="363" y="85"/>
                        <a:pt x="363" y="86"/>
                      </a:cubicBezTo>
                      <a:cubicBezTo>
                        <a:pt x="362" y="87"/>
                        <a:pt x="362" y="87"/>
                        <a:pt x="362" y="87"/>
                      </a:cubicBezTo>
                      <a:cubicBezTo>
                        <a:pt x="365" y="87"/>
                        <a:pt x="365" y="87"/>
                        <a:pt x="365" y="87"/>
                      </a:cubicBezTo>
                      <a:cubicBezTo>
                        <a:pt x="364" y="86"/>
                        <a:pt x="364" y="86"/>
                        <a:pt x="364" y="86"/>
                      </a:cubicBezTo>
                      <a:cubicBezTo>
                        <a:pt x="366" y="85"/>
                        <a:pt x="366" y="85"/>
                        <a:pt x="366" y="85"/>
                      </a:cubicBezTo>
                      <a:cubicBezTo>
                        <a:pt x="379" y="85"/>
                        <a:pt x="393" y="86"/>
                        <a:pt x="405" y="84"/>
                      </a:cubicBezTo>
                      <a:cubicBezTo>
                        <a:pt x="366" y="83"/>
                        <a:pt x="327" y="83"/>
                        <a:pt x="288" y="79"/>
                      </a:cubicBezTo>
                      <a:cubicBezTo>
                        <a:pt x="290" y="78"/>
                        <a:pt x="290" y="78"/>
                        <a:pt x="290" y="78"/>
                      </a:cubicBezTo>
                      <a:cubicBezTo>
                        <a:pt x="323" y="78"/>
                        <a:pt x="357" y="80"/>
                        <a:pt x="390" y="79"/>
                      </a:cubicBezTo>
                      <a:cubicBezTo>
                        <a:pt x="375" y="77"/>
                        <a:pt x="357" y="78"/>
                        <a:pt x="342" y="76"/>
                      </a:cubicBezTo>
                      <a:cubicBezTo>
                        <a:pt x="349" y="72"/>
                        <a:pt x="359" y="74"/>
                        <a:pt x="364" y="73"/>
                      </a:cubicBezTo>
                      <a:cubicBezTo>
                        <a:pt x="338" y="72"/>
                        <a:pt x="311" y="70"/>
                        <a:pt x="286" y="69"/>
                      </a:cubicBezTo>
                      <a:cubicBezTo>
                        <a:pt x="289" y="68"/>
                        <a:pt x="289" y="68"/>
                        <a:pt x="289" y="68"/>
                      </a:cubicBezTo>
                      <a:cubicBezTo>
                        <a:pt x="283" y="65"/>
                        <a:pt x="276" y="67"/>
                        <a:pt x="271" y="64"/>
                      </a:cubicBezTo>
                      <a:cubicBezTo>
                        <a:pt x="305" y="65"/>
                        <a:pt x="338" y="63"/>
                        <a:pt x="373" y="65"/>
                      </a:cubicBezTo>
                      <a:cubicBezTo>
                        <a:pt x="361" y="63"/>
                        <a:pt x="346" y="63"/>
                        <a:pt x="334" y="61"/>
                      </a:cubicBezTo>
                      <a:cubicBezTo>
                        <a:pt x="364" y="61"/>
                        <a:pt x="394" y="62"/>
                        <a:pt x="422" y="60"/>
                      </a:cubicBezTo>
                      <a:cubicBezTo>
                        <a:pt x="404" y="60"/>
                        <a:pt x="384" y="59"/>
                        <a:pt x="366" y="58"/>
                      </a:cubicBezTo>
                      <a:cubicBezTo>
                        <a:pt x="385" y="57"/>
                        <a:pt x="404" y="58"/>
                        <a:pt x="422" y="56"/>
                      </a:cubicBezTo>
                      <a:close/>
                      <a:moveTo>
                        <a:pt x="173" y="13"/>
                      </a:moveTo>
                      <a:cubicBezTo>
                        <a:pt x="176" y="11"/>
                        <a:pt x="179" y="13"/>
                        <a:pt x="183" y="13"/>
                      </a:cubicBezTo>
                      <a:cubicBezTo>
                        <a:pt x="180" y="14"/>
                        <a:pt x="176" y="12"/>
                        <a:pt x="173" y="13"/>
                      </a:cubicBezTo>
                      <a:close/>
                      <a:moveTo>
                        <a:pt x="188" y="14"/>
                      </a:moveTo>
                      <a:cubicBezTo>
                        <a:pt x="187" y="14"/>
                        <a:pt x="187" y="14"/>
                        <a:pt x="187" y="14"/>
                      </a:cubicBezTo>
                      <a:cubicBezTo>
                        <a:pt x="187" y="14"/>
                        <a:pt x="187" y="14"/>
                        <a:pt x="188" y="14"/>
                      </a:cubicBezTo>
                      <a:cubicBezTo>
                        <a:pt x="189" y="14"/>
                        <a:pt x="190" y="13"/>
                        <a:pt x="191" y="14"/>
                      </a:cubicBezTo>
                      <a:cubicBezTo>
                        <a:pt x="190" y="14"/>
                        <a:pt x="189" y="14"/>
                        <a:pt x="188" y="14"/>
                      </a:cubicBezTo>
                      <a:close/>
                      <a:moveTo>
                        <a:pt x="219" y="125"/>
                      </a:moveTo>
                      <a:cubicBezTo>
                        <a:pt x="222" y="125"/>
                        <a:pt x="222" y="125"/>
                        <a:pt x="222" y="125"/>
                      </a:cubicBezTo>
                      <a:cubicBezTo>
                        <a:pt x="227" y="126"/>
                        <a:pt x="227" y="126"/>
                        <a:pt x="227" y="126"/>
                      </a:cubicBezTo>
                      <a:lnTo>
                        <a:pt x="219" y="125"/>
                      </a:lnTo>
                      <a:close/>
                      <a:moveTo>
                        <a:pt x="324" y="101"/>
                      </a:moveTo>
                      <a:cubicBezTo>
                        <a:pt x="332" y="102"/>
                        <a:pt x="332" y="102"/>
                        <a:pt x="332" y="102"/>
                      </a:cubicBezTo>
                      <a:cubicBezTo>
                        <a:pt x="307" y="102"/>
                        <a:pt x="307" y="102"/>
                        <a:pt x="307" y="102"/>
                      </a:cubicBezTo>
                      <a:lnTo>
                        <a:pt x="324" y="101"/>
                      </a:lnTo>
                      <a:close/>
                      <a:moveTo>
                        <a:pt x="314" y="40"/>
                      </a:moveTo>
                      <a:cubicBezTo>
                        <a:pt x="315" y="39"/>
                        <a:pt x="315" y="39"/>
                        <a:pt x="315" y="39"/>
                      </a:cubicBezTo>
                      <a:cubicBezTo>
                        <a:pt x="321" y="40"/>
                        <a:pt x="321" y="40"/>
                        <a:pt x="321" y="40"/>
                      </a:cubicBezTo>
                      <a:lnTo>
                        <a:pt x="3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dirty="0">
                    <a:solidFill>
                      <a:prstClr val="black"/>
                    </a:solidFill>
                  </a:endParaRPr>
                </a:p>
              </p:txBody>
            </p:sp>
            <p:sp>
              <p:nvSpPr>
                <p:cNvPr id="95" name="出自【趣你的PPT】(微信:qunideppt)：最优质的PPT资源库"/>
                <p:cNvSpPr/>
                <p:nvPr>
                  <p:custDataLst>
                    <p:tags r:id="rId41"/>
                  </p:custDataLst>
                </p:nvPr>
              </p:nvSpPr>
              <p:spPr bwMode="auto">
                <a:xfrm>
                  <a:off x="2887663" y="-2600325"/>
                  <a:ext cx="14288" cy="3175"/>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2" y="0"/>
                        <a:pt x="1" y="0"/>
                        <a:pt x="0" y="0"/>
                      </a:cubicBezTo>
                      <a:cubicBezTo>
                        <a:pt x="1" y="0"/>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96" name="出自【趣你的PPT】(微信:qunideppt)：最优质的PPT资源库"/>
                <p:cNvSpPr/>
                <p:nvPr>
                  <p:custDataLst>
                    <p:tags r:id="rId42"/>
                  </p:custDataLst>
                </p:nvPr>
              </p:nvSpPr>
              <p:spPr bwMode="auto">
                <a:xfrm>
                  <a:off x="2830513" y="-2611438"/>
                  <a:ext cx="38100" cy="19050"/>
                </a:xfrm>
                <a:custGeom>
                  <a:avLst/>
                  <a:gdLst>
                    <a:gd name="T0" fmla="*/ 10 w 10"/>
                    <a:gd name="T1" fmla="*/ 3 h 5"/>
                    <a:gd name="T2" fmla="*/ 9 w 10"/>
                    <a:gd name="T3" fmla="*/ 3 h 5"/>
                    <a:gd name="T4" fmla="*/ 0 w 10"/>
                    <a:gd name="T5" fmla="*/ 3 h 5"/>
                    <a:gd name="T6" fmla="*/ 10 w 10"/>
                    <a:gd name="T7" fmla="*/ 3 h 5"/>
                  </a:gdLst>
                  <a:ahLst/>
                  <a:cxnLst>
                    <a:cxn ang="0">
                      <a:pos x="T0" y="T1"/>
                    </a:cxn>
                    <a:cxn ang="0">
                      <a:pos x="T2" y="T3"/>
                    </a:cxn>
                    <a:cxn ang="0">
                      <a:pos x="T4" y="T5"/>
                    </a:cxn>
                    <a:cxn ang="0">
                      <a:pos x="T6" y="T7"/>
                    </a:cxn>
                  </a:cxnLst>
                  <a:rect l="0" t="0" r="r" b="b"/>
                  <a:pathLst>
                    <a:path w="10" h="5">
                      <a:moveTo>
                        <a:pt x="10" y="3"/>
                      </a:moveTo>
                      <a:cubicBezTo>
                        <a:pt x="9" y="3"/>
                        <a:pt x="9" y="3"/>
                        <a:pt x="9" y="3"/>
                      </a:cubicBezTo>
                      <a:cubicBezTo>
                        <a:pt x="6" y="5"/>
                        <a:pt x="3" y="0"/>
                        <a:pt x="0" y="3"/>
                      </a:cubicBezTo>
                      <a:cubicBezTo>
                        <a:pt x="3" y="2"/>
                        <a:pt x="9" y="5"/>
                        <a:pt x="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97" name="出自【趣你的PPT】(微信:qunideppt)：最优质的PPT资源库"/>
                <p:cNvSpPr/>
                <p:nvPr>
                  <p:custDataLst>
                    <p:tags r:id="rId43"/>
                  </p:custDataLst>
                </p:nvPr>
              </p:nvSpPr>
              <p:spPr bwMode="auto">
                <a:xfrm>
                  <a:off x="3619500" y="-2451100"/>
                  <a:ext cx="15875" cy="4763"/>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3" y="0"/>
                        <a:pt x="1" y="1"/>
                        <a:pt x="0" y="1"/>
                      </a:cubicBezTo>
                      <a:cubicBezTo>
                        <a:pt x="1" y="1"/>
                        <a:pt x="3"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98" name="出自【趣你的PPT】(微信:qunideppt)：最优质的PPT资源库"/>
                <p:cNvSpPr/>
                <p:nvPr>
                  <p:custDataLst>
                    <p:tags r:id="rId44"/>
                  </p:custDataLst>
                </p:nvPr>
              </p:nvSpPr>
              <p:spPr bwMode="auto">
                <a:xfrm>
                  <a:off x="3611563" y="-2451100"/>
                  <a:ext cx="7938" cy="476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99" name="出自【趣你的PPT】(微信:qunideppt)：最优质的PPT资源库"/>
                <p:cNvSpPr/>
                <p:nvPr>
                  <p:custDataLst>
                    <p:tags r:id="rId45"/>
                  </p:custDataLst>
                </p:nvPr>
              </p:nvSpPr>
              <p:spPr bwMode="auto">
                <a:xfrm>
                  <a:off x="3594100" y="-2446338"/>
                  <a:ext cx="6350"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00" name="出自【趣你的PPT】(微信:qunideppt)：最优质的PPT资源库"/>
                <p:cNvSpPr/>
                <p:nvPr>
                  <p:custDataLst>
                    <p:tags r:id="rId46"/>
                  </p:custDataLst>
                </p:nvPr>
              </p:nvSpPr>
              <p:spPr bwMode="auto">
                <a:xfrm>
                  <a:off x="3556000" y="-2451100"/>
                  <a:ext cx="38100" cy="4763"/>
                </a:xfrm>
                <a:custGeom>
                  <a:avLst/>
                  <a:gdLst>
                    <a:gd name="T0" fmla="*/ 0 w 10"/>
                    <a:gd name="T1" fmla="*/ 0 h 1"/>
                    <a:gd name="T2" fmla="*/ 10 w 10"/>
                    <a:gd name="T3" fmla="*/ 1 h 1"/>
                    <a:gd name="T4" fmla="*/ 0 w 10"/>
                    <a:gd name="T5" fmla="*/ 0 h 1"/>
                  </a:gdLst>
                  <a:ahLst/>
                  <a:cxnLst>
                    <a:cxn ang="0">
                      <a:pos x="T0" y="T1"/>
                    </a:cxn>
                    <a:cxn ang="0">
                      <a:pos x="T2" y="T3"/>
                    </a:cxn>
                    <a:cxn ang="0">
                      <a:pos x="T4" y="T5"/>
                    </a:cxn>
                  </a:cxnLst>
                  <a:rect l="0" t="0" r="r" b="b"/>
                  <a:pathLst>
                    <a:path w="10" h="1">
                      <a:moveTo>
                        <a:pt x="0" y="0"/>
                      </a:moveTo>
                      <a:cubicBezTo>
                        <a:pt x="3" y="1"/>
                        <a:pt x="7" y="1"/>
                        <a:pt x="10" y="1"/>
                      </a:cubicBezTo>
                      <a:cubicBezTo>
                        <a:pt x="7" y="1"/>
                        <a:pt x="3"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01" name="出自【趣你的PPT】(微信:qunideppt)：最优质的PPT资源库"/>
                <p:cNvSpPr/>
                <p:nvPr>
                  <p:custDataLst>
                    <p:tags r:id="rId47"/>
                  </p:custDataLst>
                </p:nvPr>
              </p:nvSpPr>
              <p:spPr bwMode="auto">
                <a:xfrm>
                  <a:off x="3717925" y="-2413000"/>
                  <a:ext cx="25400" cy="3175"/>
                </a:xfrm>
                <a:custGeom>
                  <a:avLst/>
                  <a:gdLst>
                    <a:gd name="T0" fmla="*/ 0 w 7"/>
                    <a:gd name="T1" fmla="*/ 0 h 1"/>
                    <a:gd name="T2" fmla="*/ 7 w 7"/>
                    <a:gd name="T3" fmla="*/ 0 h 1"/>
                    <a:gd name="T4" fmla="*/ 0 w 7"/>
                    <a:gd name="T5" fmla="*/ 0 h 1"/>
                  </a:gdLst>
                  <a:ahLst/>
                  <a:cxnLst>
                    <a:cxn ang="0">
                      <a:pos x="T0" y="T1"/>
                    </a:cxn>
                    <a:cxn ang="0">
                      <a:pos x="T2" y="T3"/>
                    </a:cxn>
                    <a:cxn ang="0">
                      <a:pos x="T4" y="T5"/>
                    </a:cxn>
                  </a:cxnLst>
                  <a:rect l="0" t="0" r="r" b="b"/>
                  <a:pathLst>
                    <a:path w="7" h="1">
                      <a:moveTo>
                        <a:pt x="0" y="0"/>
                      </a:moveTo>
                      <a:cubicBezTo>
                        <a:pt x="2" y="1"/>
                        <a:pt x="5" y="0"/>
                        <a:pt x="7" y="0"/>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sp>
            <p:nvSpPr>
              <p:cNvPr id="88" name="文本框 87"/>
              <p:cNvSpPr txBox="1"/>
              <p:nvPr>
                <p:custDataLst>
                  <p:tags r:id="rId48"/>
                </p:custDataLst>
              </p:nvPr>
            </p:nvSpPr>
            <p:spPr>
              <a:xfrm>
                <a:off x="1016438" y="1567829"/>
                <a:ext cx="979936" cy="246764"/>
              </a:xfrm>
              <a:prstGeom prst="rect">
                <a:avLst/>
              </a:prstGeom>
              <a:noFill/>
            </p:spPr>
            <p:txBody>
              <a:bodyPr wrap="square">
                <a:spAutoFit/>
              </a:bodyPr>
              <a:lstStyle/>
              <a:p>
                <a:pPr>
                  <a:lnSpc>
                    <a:spcPct val="120000"/>
                  </a:lnSpc>
                </a:pPr>
                <a:r>
                  <a:rPr lang="en-US" altLang="zh-CN" b="1" i="0" dirty="0">
                    <a:solidFill>
                      <a:schemeClr val="bg1"/>
                    </a:solidFill>
                    <a:effectLst/>
                    <a:cs typeface="+mn-ea"/>
                    <a:sym typeface="+mn-lt"/>
                  </a:rPr>
                  <a:t>Tang and Song dynasties</a:t>
                </a:r>
                <a:endParaRPr lang="en-US" altLang="zh-CN" b="1" i="0" dirty="0">
                  <a:solidFill>
                    <a:schemeClr val="bg1"/>
                  </a:solidFill>
                  <a:effectLst/>
                  <a:cs typeface="+mn-ea"/>
                  <a:sym typeface="+mn-lt"/>
                </a:endParaRPr>
              </a:p>
            </p:txBody>
          </p:sp>
        </p:grpSp>
      </p:grpSp>
      <p:pic>
        <p:nvPicPr>
          <p:cNvPr id="111" name="图片 110"/>
          <p:cNvPicPr>
            <a:picLocks noChangeAspect="1"/>
          </p:cNvPicPr>
          <p:nvPr/>
        </p:nvPicPr>
        <p:blipFill>
          <a:blip r:embed="rId49"/>
          <a:stretch>
            <a:fillRect/>
          </a:stretch>
        </p:blipFill>
        <p:spPr>
          <a:xfrm>
            <a:off x="695325" y="1917065"/>
            <a:ext cx="4229100" cy="2066925"/>
          </a:xfrm>
          <a:prstGeom prst="rect">
            <a:avLst/>
          </a:prstGeom>
        </p:spPr>
      </p:pic>
      <p:pic>
        <p:nvPicPr>
          <p:cNvPr id="112" name="图片 111"/>
          <p:cNvPicPr>
            <a:picLocks noChangeAspect="1"/>
          </p:cNvPicPr>
          <p:nvPr/>
        </p:nvPicPr>
        <p:blipFill>
          <a:blip r:embed="rId50"/>
          <a:stretch>
            <a:fillRect/>
          </a:stretch>
        </p:blipFill>
        <p:spPr>
          <a:xfrm>
            <a:off x="767715" y="5003800"/>
            <a:ext cx="3429000" cy="1424940"/>
          </a:xfrm>
          <a:prstGeom prst="rect">
            <a:avLst/>
          </a:prstGeom>
        </p:spPr>
      </p:pic>
      <p:pic>
        <p:nvPicPr>
          <p:cNvPr id="113" name="图片 112"/>
          <p:cNvPicPr>
            <a:picLocks noChangeAspect="1"/>
          </p:cNvPicPr>
          <p:nvPr/>
        </p:nvPicPr>
        <p:blipFill>
          <a:blip r:embed="rId51"/>
          <a:stretch>
            <a:fillRect/>
          </a:stretch>
        </p:blipFill>
        <p:spPr>
          <a:xfrm>
            <a:off x="6744335" y="1988820"/>
            <a:ext cx="3810000" cy="1595120"/>
          </a:xfrm>
          <a:prstGeom prst="rect">
            <a:avLst/>
          </a:prstGeom>
        </p:spPr>
      </p:pic>
      <p:grpSp>
        <p:nvGrpSpPr>
          <p:cNvPr id="114" name="组合 113"/>
          <p:cNvGrpSpPr/>
          <p:nvPr>
            <p:custDataLst>
              <p:tags r:id="rId52"/>
            </p:custDataLst>
          </p:nvPr>
        </p:nvGrpSpPr>
        <p:grpSpPr>
          <a:xfrm>
            <a:off x="6603936" y="3788891"/>
            <a:ext cx="4868173" cy="1104730"/>
            <a:chOff x="1129690" y="1663368"/>
            <a:chExt cx="4323671" cy="1104730"/>
          </a:xfrm>
        </p:grpSpPr>
        <p:sp>
          <p:nvSpPr>
            <p:cNvPr id="115" name="文本框 114"/>
            <p:cNvSpPr txBox="1"/>
            <p:nvPr/>
          </p:nvSpPr>
          <p:spPr>
            <a:xfrm>
              <a:off x="1129691" y="2382018"/>
              <a:ext cx="4323670" cy="386080"/>
            </a:xfrm>
            <a:prstGeom prst="rect">
              <a:avLst/>
            </a:prstGeom>
            <a:noFill/>
          </p:spPr>
          <p:txBody>
            <a:bodyPr wrap="square">
              <a:spAutoFit/>
            </a:bodyPr>
            <a:p>
              <a:pPr algn="just">
                <a:lnSpc>
                  <a:spcPct val="120000"/>
                </a:lnSpc>
                <a:spcBef>
                  <a:spcPct val="0"/>
                </a:spcBef>
                <a:buFontTx/>
                <a:buNone/>
              </a:pPr>
              <a:endParaRPr lang="zh-CN" altLang="zh-CN" sz="1600" dirty="0">
                <a:solidFill>
                  <a:schemeClr val="tx1">
                    <a:lumMod val="85000"/>
                    <a:lumOff val="15000"/>
                  </a:schemeClr>
                </a:solidFill>
                <a:latin typeface="+mn-lt"/>
                <a:cs typeface="+mn-ea"/>
                <a:sym typeface="+mn-lt"/>
              </a:endParaRPr>
            </a:p>
          </p:txBody>
        </p:sp>
        <p:grpSp>
          <p:nvGrpSpPr>
            <p:cNvPr id="116" name="组合 115"/>
            <p:cNvGrpSpPr/>
            <p:nvPr/>
          </p:nvGrpSpPr>
          <p:grpSpPr>
            <a:xfrm>
              <a:off x="1129690" y="1663368"/>
              <a:ext cx="4173829" cy="600711"/>
              <a:chOff x="903756" y="1607640"/>
              <a:chExt cx="1622425" cy="495538"/>
            </a:xfrm>
          </p:grpSpPr>
          <p:grpSp>
            <p:nvGrpSpPr>
              <p:cNvPr id="117" name="Group 10出自【趣你的PPT】(微信:qunideppt)：最优质的PPT资源库"/>
              <p:cNvGrpSpPr/>
              <p:nvPr/>
            </p:nvGrpSpPr>
            <p:grpSpPr>
              <a:xfrm>
                <a:off x="903756" y="1607640"/>
                <a:ext cx="1622425" cy="495538"/>
                <a:chOff x="2120900" y="-2622550"/>
                <a:chExt cx="1622425" cy="495538"/>
              </a:xfrm>
              <a:gradFill>
                <a:gsLst>
                  <a:gs pos="0">
                    <a:schemeClr val="accent1"/>
                  </a:gs>
                  <a:gs pos="100000">
                    <a:schemeClr val="accent2"/>
                  </a:gs>
                </a:gsLst>
                <a:lin ang="5400000" scaled="0"/>
              </a:gradFill>
            </p:grpSpPr>
            <p:sp>
              <p:nvSpPr>
                <p:cNvPr id="118" name="出自【趣你的PPT】(微信:qunideppt)：最优质的PPT资源库"/>
                <p:cNvSpPr/>
                <p:nvPr>
                  <p:custDataLst>
                    <p:tags r:id="rId53"/>
                  </p:custDataLst>
                </p:nvPr>
              </p:nvSpPr>
              <p:spPr bwMode="auto">
                <a:xfrm>
                  <a:off x="2876550" y="-2132013"/>
                  <a:ext cx="14288" cy="4763"/>
                </a:xfrm>
                <a:custGeom>
                  <a:avLst/>
                  <a:gdLst>
                    <a:gd name="T0" fmla="*/ 4 w 4"/>
                    <a:gd name="T1" fmla="*/ 0 h 1"/>
                    <a:gd name="T2" fmla="*/ 0 w 4"/>
                    <a:gd name="T3" fmla="*/ 1 h 1"/>
                    <a:gd name="T4" fmla="*/ 3 w 4"/>
                    <a:gd name="T5" fmla="*/ 1 h 1"/>
                    <a:gd name="T6" fmla="*/ 4 w 4"/>
                    <a:gd name="T7" fmla="*/ 0 h 1"/>
                  </a:gdLst>
                  <a:ahLst/>
                  <a:cxnLst>
                    <a:cxn ang="0">
                      <a:pos x="T0" y="T1"/>
                    </a:cxn>
                    <a:cxn ang="0">
                      <a:pos x="T2" y="T3"/>
                    </a:cxn>
                    <a:cxn ang="0">
                      <a:pos x="T4" y="T5"/>
                    </a:cxn>
                    <a:cxn ang="0">
                      <a:pos x="T6" y="T7"/>
                    </a:cxn>
                  </a:cxnLst>
                  <a:rect l="0" t="0" r="r" b="b"/>
                  <a:pathLst>
                    <a:path w="4" h="1">
                      <a:moveTo>
                        <a:pt x="4" y="0"/>
                      </a:moveTo>
                      <a:cubicBezTo>
                        <a:pt x="2" y="0"/>
                        <a:pt x="1" y="1"/>
                        <a:pt x="0" y="1"/>
                      </a:cubicBezTo>
                      <a:cubicBezTo>
                        <a:pt x="3" y="1"/>
                        <a:pt x="3" y="1"/>
                        <a:pt x="3" y="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sp>
              <p:nvSpPr>
                <p:cNvPr id="119" name="出自【趣你的PPT】(微信:qunideppt)：最优质的PPT资源库"/>
                <p:cNvSpPr/>
                <p:nvPr>
                  <p:custDataLst>
                    <p:tags r:id="rId54"/>
                  </p:custDataLst>
                </p:nvPr>
              </p:nvSpPr>
              <p:spPr bwMode="auto">
                <a:xfrm>
                  <a:off x="2865438" y="-2132013"/>
                  <a:ext cx="11113" cy="4763"/>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0" y="0"/>
                        <a:pt x="0" y="0"/>
                        <a:pt x="0" y="0"/>
                      </a:cubicBezTo>
                      <a:cubicBezTo>
                        <a:pt x="1" y="1"/>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sp>
              <p:nvSpPr>
                <p:cNvPr id="120" name="出自【趣你的PPT】(微信:qunideppt)：最优质的PPT资源库"/>
                <p:cNvSpPr/>
                <p:nvPr>
                  <p:custDataLst>
                    <p:tags r:id="rId55"/>
                  </p:custDataLst>
                </p:nvPr>
              </p:nvSpPr>
              <p:spPr bwMode="auto">
                <a:xfrm>
                  <a:off x="3487738" y="-2289175"/>
                  <a:ext cx="41275" cy="0"/>
                </a:xfrm>
                <a:custGeom>
                  <a:avLst/>
                  <a:gdLst>
                    <a:gd name="T0" fmla="*/ 0 w 11"/>
                    <a:gd name="T1" fmla="*/ 11 w 11"/>
                    <a:gd name="T2" fmla="*/ 0 w 11"/>
                  </a:gdLst>
                  <a:ahLst/>
                  <a:cxnLst>
                    <a:cxn ang="0">
                      <a:pos x="T0" y="0"/>
                    </a:cxn>
                    <a:cxn ang="0">
                      <a:pos x="T1" y="0"/>
                    </a:cxn>
                    <a:cxn ang="0">
                      <a:pos x="T2" y="0"/>
                    </a:cxn>
                  </a:cxnLst>
                  <a:rect l="0" t="0" r="r" b="b"/>
                  <a:pathLst>
                    <a:path w="11">
                      <a:moveTo>
                        <a:pt x="0" y="0"/>
                      </a:moveTo>
                      <a:cubicBezTo>
                        <a:pt x="4" y="0"/>
                        <a:pt x="7" y="0"/>
                        <a:pt x="11" y="0"/>
                      </a:cubicBezTo>
                      <a:cubicBezTo>
                        <a:pt x="7" y="0"/>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sp>
              <p:nvSpPr>
                <p:cNvPr id="121" name="出自【趣你的PPT】(微信:qunideppt)：最优质的PPT资源库"/>
                <p:cNvSpPr/>
                <p:nvPr>
                  <p:custDataLst>
                    <p:tags r:id="rId56"/>
                  </p:custDataLst>
                </p:nvPr>
              </p:nvSpPr>
              <p:spPr bwMode="auto">
                <a:xfrm>
                  <a:off x="3503613" y="-2247900"/>
                  <a:ext cx="1905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0" y="0"/>
                        <a:pt x="0" y="0"/>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sp>
              <p:nvSpPr>
                <p:cNvPr id="122" name="出自【趣你的PPT】(微信:qunideppt)：最优质的PPT资源库"/>
                <p:cNvSpPr/>
                <p:nvPr>
                  <p:custDataLst>
                    <p:tags r:id="rId57"/>
                  </p:custDataLst>
                </p:nvPr>
              </p:nvSpPr>
              <p:spPr bwMode="auto">
                <a:xfrm>
                  <a:off x="3529013" y="-2289175"/>
                  <a:ext cx="793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sp>
              <p:nvSpPr>
                <p:cNvPr id="123" name="出自【趣你的PPT】(微信:qunideppt)：最优质的PPT资源库"/>
                <p:cNvSpPr>
                  <a:spLocks noEditPoints="1"/>
                </p:cNvSpPr>
                <p:nvPr>
                  <p:custDataLst>
                    <p:tags r:id="rId58"/>
                  </p:custDataLst>
                </p:nvPr>
              </p:nvSpPr>
              <p:spPr bwMode="auto">
                <a:xfrm>
                  <a:off x="2120900" y="-2622550"/>
                  <a:ext cx="1228757" cy="495538"/>
                </a:xfrm>
                <a:custGeom>
                  <a:avLst/>
                  <a:gdLst>
                    <a:gd name="T0" fmla="*/ 429 w 429"/>
                    <a:gd name="T1" fmla="*/ 51 h 132"/>
                    <a:gd name="T2" fmla="*/ 363 w 429"/>
                    <a:gd name="T3" fmla="*/ 46 h 132"/>
                    <a:gd name="T4" fmla="*/ 390 w 429"/>
                    <a:gd name="T5" fmla="*/ 43 h 132"/>
                    <a:gd name="T6" fmla="*/ 363 w 429"/>
                    <a:gd name="T7" fmla="*/ 33 h 132"/>
                    <a:gd name="T8" fmla="*/ 375 w 429"/>
                    <a:gd name="T9" fmla="*/ 30 h 132"/>
                    <a:gd name="T10" fmla="*/ 410 w 429"/>
                    <a:gd name="T11" fmla="*/ 27 h 132"/>
                    <a:gd name="T12" fmla="*/ 249 w 429"/>
                    <a:gd name="T13" fmla="*/ 16 h 132"/>
                    <a:gd name="T14" fmla="*/ 241 w 429"/>
                    <a:gd name="T15" fmla="*/ 15 h 132"/>
                    <a:gd name="T16" fmla="*/ 197 w 429"/>
                    <a:gd name="T17" fmla="*/ 13 h 132"/>
                    <a:gd name="T18" fmla="*/ 236 w 429"/>
                    <a:gd name="T19" fmla="*/ 11 h 132"/>
                    <a:gd name="T20" fmla="*/ 117 w 429"/>
                    <a:gd name="T21" fmla="*/ 5 h 132"/>
                    <a:gd name="T22" fmla="*/ 73 w 429"/>
                    <a:gd name="T23" fmla="*/ 0 h 132"/>
                    <a:gd name="T24" fmla="*/ 107 w 429"/>
                    <a:gd name="T25" fmla="*/ 5 h 132"/>
                    <a:gd name="T26" fmla="*/ 36 w 429"/>
                    <a:gd name="T27" fmla="*/ 29 h 132"/>
                    <a:gd name="T28" fmla="*/ 34 w 429"/>
                    <a:gd name="T29" fmla="*/ 32 h 132"/>
                    <a:gd name="T30" fmla="*/ 28 w 429"/>
                    <a:gd name="T31" fmla="*/ 41 h 132"/>
                    <a:gd name="T32" fmla="*/ 1 w 429"/>
                    <a:gd name="T33" fmla="*/ 108 h 132"/>
                    <a:gd name="T34" fmla="*/ 184 w 429"/>
                    <a:gd name="T35" fmla="*/ 131 h 132"/>
                    <a:gd name="T36" fmla="*/ 193 w 429"/>
                    <a:gd name="T37" fmla="*/ 127 h 132"/>
                    <a:gd name="T38" fmla="*/ 239 w 429"/>
                    <a:gd name="T39" fmla="*/ 132 h 132"/>
                    <a:gd name="T40" fmla="*/ 302 w 429"/>
                    <a:gd name="T41" fmla="*/ 129 h 132"/>
                    <a:gd name="T42" fmla="*/ 325 w 429"/>
                    <a:gd name="T43" fmla="*/ 125 h 132"/>
                    <a:gd name="T44" fmla="*/ 392 w 429"/>
                    <a:gd name="T45" fmla="*/ 120 h 132"/>
                    <a:gd name="T46" fmla="*/ 318 w 429"/>
                    <a:gd name="T47" fmla="*/ 114 h 132"/>
                    <a:gd name="T48" fmla="*/ 346 w 429"/>
                    <a:gd name="T49" fmla="*/ 111 h 132"/>
                    <a:gd name="T50" fmla="*/ 394 w 429"/>
                    <a:gd name="T51" fmla="*/ 106 h 132"/>
                    <a:gd name="T52" fmla="*/ 347 w 429"/>
                    <a:gd name="T53" fmla="*/ 102 h 132"/>
                    <a:gd name="T54" fmla="*/ 327 w 429"/>
                    <a:gd name="T55" fmla="*/ 98 h 132"/>
                    <a:gd name="T56" fmla="*/ 302 w 429"/>
                    <a:gd name="T57" fmla="*/ 90 h 132"/>
                    <a:gd name="T58" fmla="*/ 360 w 429"/>
                    <a:gd name="T59" fmla="*/ 87 h 132"/>
                    <a:gd name="T60" fmla="*/ 362 w 429"/>
                    <a:gd name="T61" fmla="*/ 87 h 132"/>
                    <a:gd name="T62" fmla="*/ 366 w 429"/>
                    <a:gd name="T63" fmla="*/ 85 h 132"/>
                    <a:gd name="T64" fmla="*/ 290 w 429"/>
                    <a:gd name="T65" fmla="*/ 78 h 132"/>
                    <a:gd name="T66" fmla="*/ 364 w 429"/>
                    <a:gd name="T67" fmla="*/ 73 h 132"/>
                    <a:gd name="T68" fmla="*/ 271 w 429"/>
                    <a:gd name="T69" fmla="*/ 64 h 132"/>
                    <a:gd name="T70" fmla="*/ 422 w 429"/>
                    <a:gd name="T71" fmla="*/ 60 h 132"/>
                    <a:gd name="T72" fmla="*/ 173 w 429"/>
                    <a:gd name="T73" fmla="*/ 13 h 132"/>
                    <a:gd name="T74" fmla="*/ 188 w 429"/>
                    <a:gd name="T75" fmla="*/ 14 h 132"/>
                    <a:gd name="T76" fmla="*/ 191 w 429"/>
                    <a:gd name="T77" fmla="*/ 14 h 132"/>
                    <a:gd name="T78" fmla="*/ 222 w 429"/>
                    <a:gd name="T79" fmla="*/ 125 h 132"/>
                    <a:gd name="T80" fmla="*/ 324 w 429"/>
                    <a:gd name="T81" fmla="*/ 101 h 132"/>
                    <a:gd name="T82" fmla="*/ 324 w 429"/>
                    <a:gd name="T83" fmla="*/ 101 h 132"/>
                    <a:gd name="T84" fmla="*/ 321 w 429"/>
                    <a:gd name="T85" fmla="*/ 4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9" h="132">
                      <a:moveTo>
                        <a:pt x="422" y="56"/>
                      </a:moveTo>
                      <a:cubicBezTo>
                        <a:pt x="401" y="54"/>
                        <a:pt x="381" y="56"/>
                        <a:pt x="361" y="53"/>
                      </a:cubicBezTo>
                      <a:cubicBezTo>
                        <a:pt x="383" y="50"/>
                        <a:pt x="407" y="53"/>
                        <a:pt x="429" y="51"/>
                      </a:cubicBezTo>
                      <a:cubicBezTo>
                        <a:pt x="399" y="49"/>
                        <a:pt x="364" y="50"/>
                        <a:pt x="332" y="47"/>
                      </a:cubicBezTo>
                      <a:cubicBezTo>
                        <a:pt x="332" y="46"/>
                        <a:pt x="332" y="46"/>
                        <a:pt x="332" y="46"/>
                      </a:cubicBezTo>
                      <a:cubicBezTo>
                        <a:pt x="342" y="46"/>
                        <a:pt x="353" y="45"/>
                        <a:pt x="363" y="46"/>
                      </a:cubicBezTo>
                      <a:cubicBezTo>
                        <a:pt x="349" y="44"/>
                        <a:pt x="335" y="46"/>
                        <a:pt x="322" y="42"/>
                      </a:cubicBezTo>
                      <a:cubicBezTo>
                        <a:pt x="327" y="42"/>
                        <a:pt x="332" y="43"/>
                        <a:pt x="337" y="42"/>
                      </a:cubicBezTo>
                      <a:cubicBezTo>
                        <a:pt x="352" y="43"/>
                        <a:pt x="372" y="42"/>
                        <a:pt x="390" y="43"/>
                      </a:cubicBezTo>
                      <a:cubicBezTo>
                        <a:pt x="352" y="40"/>
                        <a:pt x="314" y="38"/>
                        <a:pt x="276" y="35"/>
                      </a:cubicBezTo>
                      <a:cubicBezTo>
                        <a:pt x="277" y="34"/>
                        <a:pt x="279" y="33"/>
                        <a:pt x="280" y="33"/>
                      </a:cubicBezTo>
                      <a:cubicBezTo>
                        <a:pt x="307" y="32"/>
                        <a:pt x="335" y="33"/>
                        <a:pt x="363" y="33"/>
                      </a:cubicBezTo>
                      <a:cubicBezTo>
                        <a:pt x="371" y="33"/>
                        <a:pt x="380" y="34"/>
                        <a:pt x="387" y="33"/>
                      </a:cubicBezTo>
                      <a:cubicBezTo>
                        <a:pt x="359" y="29"/>
                        <a:pt x="329" y="30"/>
                        <a:pt x="301" y="27"/>
                      </a:cubicBezTo>
                      <a:cubicBezTo>
                        <a:pt x="325" y="27"/>
                        <a:pt x="350" y="29"/>
                        <a:pt x="375" y="30"/>
                      </a:cubicBezTo>
                      <a:cubicBezTo>
                        <a:pt x="387" y="27"/>
                        <a:pt x="401" y="31"/>
                        <a:pt x="414" y="29"/>
                      </a:cubicBezTo>
                      <a:cubicBezTo>
                        <a:pt x="417" y="27"/>
                        <a:pt x="422" y="31"/>
                        <a:pt x="424" y="28"/>
                      </a:cubicBezTo>
                      <a:cubicBezTo>
                        <a:pt x="418" y="27"/>
                        <a:pt x="414" y="26"/>
                        <a:pt x="410" y="27"/>
                      </a:cubicBezTo>
                      <a:cubicBezTo>
                        <a:pt x="358" y="26"/>
                        <a:pt x="303" y="25"/>
                        <a:pt x="252" y="17"/>
                      </a:cubicBezTo>
                      <a:cubicBezTo>
                        <a:pt x="255" y="16"/>
                        <a:pt x="255" y="16"/>
                        <a:pt x="255" y="16"/>
                      </a:cubicBezTo>
                      <a:cubicBezTo>
                        <a:pt x="249" y="16"/>
                        <a:pt x="249" y="16"/>
                        <a:pt x="249" y="16"/>
                      </a:cubicBezTo>
                      <a:cubicBezTo>
                        <a:pt x="251" y="17"/>
                        <a:pt x="251" y="17"/>
                        <a:pt x="251" y="17"/>
                      </a:cubicBezTo>
                      <a:cubicBezTo>
                        <a:pt x="247" y="17"/>
                        <a:pt x="244" y="19"/>
                        <a:pt x="241" y="17"/>
                      </a:cubicBezTo>
                      <a:cubicBezTo>
                        <a:pt x="241" y="15"/>
                        <a:pt x="241" y="15"/>
                        <a:pt x="241" y="15"/>
                      </a:cubicBezTo>
                      <a:cubicBezTo>
                        <a:pt x="240" y="17"/>
                        <a:pt x="234" y="13"/>
                        <a:pt x="235" y="17"/>
                      </a:cubicBezTo>
                      <a:cubicBezTo>
                        <a:pt x="221" y="16"/>
                        <a:pt x="205" y="16"/>
                        <a:pt x="192" y="14"/>
                      </a:cubicBezTo>
                      <a:cubicBezTo>
                        <a:pt x="197" y="13"/>
                        <a:pt x="197" y="13"/>
                        <a:pt x="197" y="13"/>
                      </a:cubicBezTo>
                      <a:cubicBezTo>
                        <a:pt x="231" y="13"/>
                        <a:pt x="271" y="16"/>
                        <a:pt x="307" y="17"/>
                      </a:cubicBezTo>
                      <a:cubicBezTo>
                        <a:pt x="286" y="14"/>
                        <a:pt x="258" y="15"/>
                        <a:pt x="235" y="11"/>
                      </a:cubicBezTo>
                      <a:cubicBezTo>
                        <a:pt x="236" y="11"/>
                        <a:pt x="236" y="11"/>
                        <a:pt x="236" y="11"/>
                      </a:cubicBezTo>
                      <a:cubicBezTo>
                        <a:pt x="232" y="10"/>
                        <a:pt x="229" y="10"/>
                        <a:pt x="227" y="12"/>
                      </a:cubicBezTo>
                      <a:cubicBezTo>
                        <a:pt x="225" y="12"/>
                        <a:pt x="224" y="11"/>
                        <a:pt x="223" y="10"/>
                      </a:cubicBezTo>
                      <a:cubicBezTo>
                        <a:pt x="117" y="5"/>
                        <a:pt x="117" y="5"/>
                        <a:pt x="117" y="5"/>
                      </a:cubicBezTo>
                      <a:cubicBezTo>
                        <a:pt x="109" y="4"/>
                        <a:pt x="109" y="4"/>
                        <a:pt x="109" y="4"/>
                      </a:cubicBezTo>
                      <a:cubicBezTo>
                        <a:pt x="134" y="4"/>
                        <a:pt x="160" y="5"/>
                        <a:pt x="184" y="6"/>
                      </a:cubicBezTo>
                      <a:cubicBezTo>
                        <a:pt x="150" y="3"/>
                        <a:pt x="110" y="1"/>
                        <a:pt x="73" y="0"/>
                      </a:cubicBezTo>
                      <a:cubicBezTo>
                        <a:pt x="75" y="3"/>
                        <a:pt x="75" y="3"/>
                        <a:pt x="75" y="3"/>
                      </a:cubicBezTo>
                      <a:cubicBezTo>
                        <a:pt x="105" y="3"/>
                        <a:pt x="105" y="3"/>
                        <a:pt x="105" y="3"/>
                      </a:cubicBezTo>
                      <a:cubicBezTo>
                        <a:pt x="107" y="5"/>
                        <a:pt x="107" y="5"/>
                        <a:pt x="107" y="5"/>
                      </a:cubicBezTo>
                      <a:cubicBezTo>
                        <a:pt x="89" y="5"/>
                        <a:pt x="71" y="2"/>
                        <a:pt x="54" y="4"/>
                      </a:cubicBezTo>
                      <a:cubicBezTo>
                        <a:pt x="47" y="9"/>
                        <a:pt x="40" y="15"/>
                        <a:pt x="42" y="23"/>
                      </a:cubicBezTo>
                      <a:cubicBezTo>
                        <a:pt x="42" y="27"/>
                        <a:pt x="33" y="25"/>
                        <a:pt x="36" y="29"/>
                      </a:cubicBezTo>
                      <a:cubicBezTo>
                        <a:pt x="34" y="28"/>
                        <a:pt x="34" y="28"/>
                        <a:pt x="34" y="28"/>
                      </a:cubicBezTo>
                      <a:cubicBezTo>
                        <a:pt x="33" y="29"/>
                        <a:pt x="34" y="30"/>
                        <a:pt x="33" y="30"/>
                      </a:cubicBezTo>
                      <a:cubicBezTo>
                        <a:pt x="34" y="32"/>
                        <a:pt x="34" y="32"/>
                        <a:pt x="34" y="32"/>
                      </a:cubicBezTo>
                      <a:cubicBezTo>
                        <a:pt x="33" y="34"/>
                        <a:pt x="32" y="31"/>
                        <a:pt x="30" y="33"/>
                      </a:cubicBezTo>
                      <a:cubicBezTo>
                        <a:pt x="32" y="33"/>
                        <a:pt x="32" y="33"/>
                        <a:pt x="32" y="33"/>
                      </a:cubicBezTo>
                      <a:cubicBezTo>
                        <a:pt x="33" y="36"/>
                        <a:pt x="29" y="39"/>
                        <a:pt x="28" y="41"/>
                      </a:cubicBezTo>
                      <a:cubicBezTo>
                        <a:pt x="25" y="48"/>
                        <a:pt x="22" y="56"/>
                        <a:pt x="17" y="63"/>
                      </a:cubicBezTo>
                      <a:cubicBezTo>
                        <a:pt x="18" y="71"/>
                        <a:pt x="9" y="76"/>
                        <a:pt x="8" y="83"/>
                      </a:cubicBezTo>
                      <a:cubicBezTo>
                        <a:pt x="0" y="90"/>
                        <a:pt x="2" y="99"/>
                        <a:pt x="1" y="108"/>
                      </a:cubicBezTo>
                      <a:cubicBezTo>
                        <a:pt x="2" y="112"/>
                        <a:pt x="8" y="113"/>
                        <a:pt x="12" y="115"/>
                      </a:cubicBezTo>
                      <a:cubicBezTo>
                        <a:pt x="65" y="125"/>
                        <a:pt x="117" y="130"/>
                        <a:pt x="169" y="130"/>
                      </a:cubicBezTo>
                      <a:cubicBezTo>
                        <a:pt x="174" y="129"/>
                        <a:pt x="179" y="132"/>
                        <a:pt x="184" y="131"/>
                      </a:cubicBezTo>
                      <a:cubicBezTo>
                        <a:pt x="198" y="131"/>
                        <a:pt x="198" y="131"/>
                        <a:pt x="198" y="131"/>
                      </a:cubicBezTo>
                      <a:cubicBezTo>
                        <a:pt x="195" y="131"/>
                        <a:pt x="193" y="130"/>
                        <a:pt x="192" y="129"/>
                      </a:cubicBezTo>
                      <a:cubicBezTo>
                        <a:pt x="191" y="128"/>
                        <a:pt x="193" y="128"/>
                        <a:pt x="193" y="127"/>
                      </a:cubicBezTo>
                      <a:cubicBezTo>
                        <a:pt x="208" y="127"/>
                        <a:pt x="225" y="129"/>
                        <a:pt x="239" y="130"/>
                      </a:cubicBezTo>
                      <a:cubicBezTo>
                        <a:pt x="234" y="131"/>
                        <a:pt x="228" y="128"/>
                        <a:pt x="222" y="131"/>
                      </a:cubicBezTo>
                      <a:cubicBezTo>
                        <a:pt x="239" y="132"/>
                        <a:pt x="239" y="132"/>
                        <a:pt x="239" y="132"/>
                      </a:cubicBezTo>
                      <a:cubicBezTo>
                        <a:pt x="247" y="129"/>
                        <a:pt x="259" y="132"/>
                        <a:pt x="268" y="131"/>
                      </a:cubicBezTo>
                      <a:cubicBezTo>
                        <a:pt x="267" y="130"/>
                        <a:pt x="266" y="131"/>
                        <a:pt x="265" y="130"/>
                      </a:cubicBezTo>
                      <a:cubicBezTo>
                        <a:pt x="278" y="129"/>
                        <a:pt x="290" y="130"/>
                        <a:pt x="302" y="129"/>
                      </a:cubicBezTo>
                      <a:cubicBezTo>
                        <a:pt x="277" y="127"/>
                        <a:pt x="252" y="128"/>
                        <a:pt x="227" y="125"/>
                      </a:cubicBezTo>
                      <a:cubicBezTo>
                        <a:pt x="249" y="125"/>
                        <a:pt x="270" y="126"/>
                        <a:pt x="291" y="127"/>
                      </a:cubicBezTo>
                      <a:cubicBezTo>
                        <a:pt x="302" y="124"/>
                        <a:pt x="314" y="126"/>
                        <a:pt x="325" y="125"/>
                      </a:cubicBezTo>
                      <a:cubicBezTo>
                        <a:pt x="328" y="125"/>
                        <a:pt x="334" y="126"/>
                        <a:pt x="337" y="124"/>
                      </a:cubicBezTo>
                      <a:cubicBezTo>
                        <a:pt x="323" y="123"/>
                        <a:pt x="312" y="124"/>
                        <a:pt x="299" y="122"/>
                      </a:cubicBezTo>
                      <a:cubicBezTo>
                        <a:pt x="330" y="121"/>
                        <a:pt x="361" y="121"/>
                        <a:pt x="392" y="120"/>
                      </a:cubicBezTo>
                      <a:cubicBezTo>
                        <a:pt x="359" y="118"/>
                        <a:pt x="327" y="120"/>
                        <a:pt x="295" y="117"/>
                      </a:cubicBezTo>
                      <a:cubicBezTo>
                        <a:pt x="303" y="116"/>
                        <a:pt x="313" y="117"/>
                        <a:pt x="322" y="116"/>
                      </a:cubicBezTo>
                      <a:cubicBezTo>
                        <a:pt x="320" y="116"/>
                        <a:pt x="319" y="116"/>
                        <a:pt x="318" y="114"/>
                      </a:cubicBezTo>
                      <a:cubicBezTo>
                        <a:pt x="320" y="113"/>
                        <a:pt x="320" y="113"/>
                        <a:pt x="320" y="113"/>
                      </a:cubicBezTo>
                      <a:cubicBezTo>
                        <a:pt x="333" y="113"/>
                        <a:pt x="346" y="114"/>
                        <a:pt x="359" y="113"/>
                      </a:cubicBezTo>
                      <a:cubicBezTo>
                        <a:pt x="355" y="110"/>
                        <a:pt x="350" y="114"/>
                        <a:pt x="346" y="111"/>
                      </a:cubicBezTo>
                      <a:cubicBezTo>
                        <a:pt x="361" y="110"/>
                        <a:pt x="376" y="111"/>
                        <a:pt x="391" y="109"/>
                      </a:cubicBezTo>
                      <a:cubicBezTo>
                        <a:pt x="363" y="107"/>
                        <a:pt x="334" y="111"/>
                        <a:pt x="306" y="107"/>
                      </a:cubicBezTo>
                      <a:cubicBezTo>
                        <a:pt x="335" y="106"/>
                        <a:pt x="365" y="107"/>
                        <a:pt x="394" y="106"/>
                      </a:cubicBezTo>
                      <a:cubicBezTo>
                        <a:pt x="396" y="105"/>
                        <a:pt x="396" y="105"/>
                        <a:pt x="396" y="105"/>
                      </a:cubicBezTo>
                      <a:cubicBezTo>
                        <a:pt x="379" y="104"/>
                        <a:pt x="361" y="104"/>
                        <a:pt x="344" y="102"/>
                      </a:cubicBezTo>
                      <a:cubicBezTo>
                        <a:pt x="344" y="101"/>
                        <a:pt x="346" y="102"/>
                        <a:pt x="347" y="102"/>
                      </a:cubicBezTo>
                      <a:cubicBezTo>
                        <a:pt x="348" y="102"/>
                        <a:pt x="352" y="103"/>
                        <a:pt x="351" y="101"/>
                      </a:cubicBezTo>
                      <a:cubicBezTo>
                        <a:pt x="368" y="100"/>
                        <a:pt x="368" y="100"/>
                        <a:pt x="368" y="100"/>
                      </a:cubicBezTo>
                      <a:cubicBezTo>
                        <a:pt x="354" y="100"/>
                        <a:pt x="340" y="97"/>
                        <a:pt x="327" y="98"/>
                      </a:cubicBezTo>
                      <a:cubicBezTo>
                        <a:pt x="323" y="98"/>
                        <a:pt x="317" y="98"/>
                        <a:pt x="314" y="95"/>
                      </a:cubicBezTo>
                      <a:cubicBezTo>
                        <a:pt x="322" y="94"/>
                        <a:pt x="331" y="95"/>
                        <a:pt x="338" y="94"/>
                      </a:cubicBezTo>
                      <a:cubicBezTo>
                        <a:pt x="326" y="93"/>
                        <a:pt x="314" y="92"/>
                        <a:pt x="302" y="90"/>
                      </a:cubicBezTo>
                      <a:cubicBezTo>
                        <a:pt x="323" y="91"/>
                        <a:pt x="343" y="88"/>
                        <a:pt x="364" y="89"/>
                      </a:cubicBezTo>
                      <a:cubicBezTo>
                        <a:pt x="362" y="88"/>
                        <a:pt x="360" y="88"/>
                        <a:pt x="358" y="87"/>
                      </a:cubicBezTo>
                      <a:cubicBezTo>
                        <a:pt x="358" y="86"/>
                        <a:pt x="359" y="87"/>
                        <a:pt x="360" y="87"/>
                      </a:cubicBezTo>
                      <a:cubicBezTo>
                        <a:pt x="360" y="86"/>
                        <a:pt x="360" y="85"/>
                        <a:pt x="361" y="85"/>
                      </a:cubicBezTo>
                      <a:cubicBezTo>
                        <a:pt x="362" y="85"/>
                        <a:pt x="363" y="85"/>
                        <a:pt x="363" y="86"/>
                      </a:cubicBezTo>
                      <a:cubicBezTo>
                        <a:pt x="362" y="87"/>
                        <a:pt x="362" y="87"/>
                        <a:pt x="362" y="87"/>
                      </a:cubicBezTo>
                      <a:cubicBezTo>
                        <a:pt x="365" y="87"/>
                        <a:pt x="365" y="87"/>
                        <a:pt x="365" y="87"/>
                      </a:cubicBezTo>
                      <a:cubicBezTo>
                        <a:pt x="364" y="86"/>
                        <a:pt x="364" y="86"/>
                        <a:pt x="364" y="86"/>
                      </a:cubicBezTo>
                      <a:cubicBezTo>
                        <a:pt x="366" y="85"/>
                        <a:pt x="366" y="85"/>
                        <a:pt x="366" y="85"/>
                      </a:cubicBezTo>
                      <a:cubicBezTo>
                        <a:pt x="379" y="85"/>
                        <a:pt x="393" y="86"/>
                        <a:pt x="405" y="84"/>
                      </a:cubicBezTo>
                      <a:cubicBezTo>
                        <a:pt x="366" y="83"/>
                        <a:pt x="327" y="83"/>
                        <a:pt x="288" y="79"/>
                      </a:cubicBezTo>
                      <a:cubicBezTo>
                        <a:pt x="290" y="78"/>
                        <a:pt x="290" y="78"/>
                        <a:pt x="290" y="78"/>
                      </a:cubicBezTo>
                      <a:cubicBezTo>
                        <a:pt x="323" y="78"/>
                        <a:pt x="357" y="80"/>
                        <a:pt x="390" y="79"/>
                      </a:cubicBezTo>
                      <a:cubicBezTo>
                        <a:pt x="375" y="77"/>
                        <a:pt x="357" y="78"/>
                        <a:pt x="342" y="76"/>
                      </a:cubicBezTo>
                      <a:cubicBezTo>
                        <a:pt x="349" y="72"/>
                        <a:pt x="359" y="74"/>
                        <a:pt x="364" y="73"/>
                      </a:cubicBezTo>
                      <a:cubicBezTo>
                        <a:pt x="338" y="72"/>
                        <a:pt x="311" y="70"/>
                        <a:pt x="286" y="69"/>
                      </a:cubicBezTo>
                      <a:cubicBezTo>
                        <a:pt x="289" y="68"/>
                        <a:pt x="289" y="68"/>
                        <a:pt x="289" y="68"/>
                      </a:cubicBezTo>
                      <a:cubicBezTo>
                        <a:pt x="283" y="65"/>
                        <a:pt x="276" y="67"/>
                        <a:pt x="271" y="64"/>
                      </a:cubicBezTo>
                      <a:cubicBezTo>
                        <a:pt x="305" y="65"/>
                        <a:pt x="338" y="63"/>
                        <a:pt x="373" y="65"/>
                      </a:cubicBezTo>
                      <a:cubicBezTo>
                        <a:pt x="361" y="63"/>
                        <a:pt x="346" y="63"/>
                        <a:pt x="334" y="61"/>
                      </a:cubicBezTo>
                      <a:cubicBezTo>
                        <a:pt x="364" y="61"/>
                        <a:pt x="394" y="62"/>
                        <a:pt x="422" y="60"/>
                      </a:cubicBezTo>
                      <a:cubicBezTo>
                        <a:pt x="404" y="60"/>
                        <a:pt x="384" y="59"/>
                        <a:pt x="366" y="58"/>
                      </a:cubicBezTo>
                      <a:cubicBezTo>
                        <a:pt x="385" y="57"/>
                        <a:pt x="404" y="58"/>
                        <a:pt x="422" y="56"/>
                      </a:cubicBezTo>
                      <a:close/>
                      <a:moveTo>
                        <a:pt x="173" y="13"/>
                      </a:moveTo>
                      <a:cubicBezTo>
                        <a:pt x="176" y="11"/>
                        <a:pt x="179" y="13"/>
                        <a:pt x="183" y="13"/>
                      </a:cubicBezTo>
                      <a:cubicBezTo>
                        <a:pt x="180" y="14"/>
                        <a:pt x="176" y="12"/>
                        <a:pt x="173" y="13"/>
                      </a:cubicBezTo>
                      <a:close/>
                      <a:moveTo>
                        <a:pt x="188" y="14"/>
                      </a:moveTo>
                      <a:cubicBezTo>
                        <a:pt x="187" y="14"/>
                        <a:pt x="187" y="14"/>
                        <a:pt x="187" y="14"/>
                      </a:cubicBezTo>
                      <a:cubicBezTo>
                        <a:pt x="187" y="14"/>
                        <a:pt x="187" y="14"/>
                        <a:pt x="188" y="14"/>
                      </a:cubicBezTo>
                      <a:cubicBezTo>
                        <a:pt x="189" y="14"/>
                        <a:pt x="190" y="13"/>
                        <a:pt x="191" y="14"/>
                      </a:cubicBezTo>
                      <a:cubicBezTo>
                        <a:pt x="190" y="14"/>
                        <a:pt x="189" y="14"/>
                        <a:pt x="188" y="14"/>
                      </a:cubicBezTo>
                      <a:close/>
                      <a:moveTo>
                        <a:pt x="219" y="125"/>
                      </a:moveTo>
                      <a:cubicBezTo>
                        <a:pt x="222" y="125"/>
                        <a:pt x="222" y="125"/>
                        <a:pt x="222" y="125"/>
                      </a:cubicBezTo>
                      <a:cubicBezTo>
                        <a:pt x="227" y="126"/>
                        <a:pt x="227" y="126"/>
                        <a:pt x="227" y="126"/>
                      </a:cubicBezTo>
                      <a:lnTo>
                        <a:pt x="219" y="125"/>
                      </a:lnTo>
                      <a:close/>
                      <a:moveTo>
                        <a:pt x="324" y="101"/>
                      </a:moveTo>
                      <a:cubicBezTo>
                        <a:pt x="332" y="102"/>
                        <a:pt x="332" y="102"/>
                        <a:pt x="332" y="102"/>
                      </a:cubicBezTo>
                      <a:cubicBezTo>
                        <a:pt x="307" y="102"/>
                        <a:pt x="307" y="102"/>
                        <a:pt x="307" y="102"/>
                      </a:cubicBezTo>
                      <a:lnTo>
                        <a:pt x="324" y="101"/>
                      </a:lnTo>
                      <a:close/>
                      <a:moveTo>
                        <a:pt x="314" y="40"/>
                      </a:moveTo>
                      <a:cubicBezTo>
                        <a:pt x="315" y="39"/>
                        <a:pt x="315" y="39"/>
                        <a:pt x="315" y="39"/>
                      </a:cubicBezTo>
                      <a:cubicBezTo>
                        <a:pt x="321" y="40"/>
                        <a:pt x="321" y="40"/>
                        <a:pt x="321" y="40"/>
                      </a:cubicBezTo>
                      <a:lnTo>
                        <a:pt x="3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dirty="0">
                    <a:solidFill>
                      <a:prstClr val="black"/>
                    </a:solidFill>
                  </a:endParaRPr>
                </a:p>
              </p:txBody>
            </p:sp>
            <p:sp>
              <p:nvSpPr>
                <p:cNvPr id="124" name="出自【趣你的PPT】(微信:qunideppt)：最优质的PPT资源库"/>
                <p:cNvSpPr/>
                <p:nvPr>
                  <p:custDataLst>
                    <p:tags r:id="rId59"/>
                  </p:custDataLst>
                </p:nvPr>
              </p:nvSpPr>
              <p:spPr bwMode="auto">
                <a:xfrm>
                  <a:off x="2887663" y="-2600325"/>
                  <a:ext cx="14288" cy="3175"/>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2" y="0"/>
                        <a:pt x="1" y="0"/>
                        <a:pt x="0" y="0"/>
                      </a:cubicBezTo>
                      <a:cubicBezTo>
                        <a:pt x="1" y="0"/>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sp>
              <p:nvSpPr>
                <p:cNvPr id="125" name="出自【趣你的PPT】(微信:qunideppt)：最优质的PPT资源库"/>
                <p:cNvSpPr/>
                <p:nvPr>
                  <p:custDataLst>
                    <p:tags r:id="rId60"/>
                  </p:custDataLst>
                </p:nvPr>
              </p:nvSpPr>
              <p:spPr bwMode="auto">
                <a:xfrm>
                  <a:off x="2830513" y="-2611438"/>
                  <a:ext cx="38100" cy="19050"/>
                </a:xfrm>
                <a:custGeom>
                  <a:avLst/>
                  <a:gdLst>
                    <a:gd name="T0" fmla="*/ 10 w 10"/>
                    <a:gd name="T1" fmla="*/ 3 h 5"/>
                    <a:gd name="T2" fmla="*/ 9 w 10"/>
                    <a:gd name="T3" fmla="*/ 3 h 5"/>
                    <a:gd name="T4" fmla="*/ 0 w 10"/>
                    <a:gd name="T5" fmla="*/ 3 h 5"/>
                    <a:gd name="T6" fmla="*/ 10 w 10"/>
                    <a:gd name="T7" fmla="*/ 3 h 5"/>
                  </a:gdLst>
                  <a:ahLst/>
                  <a:cxnLst>
                    <a:cxn ang="0">
                      <a:pos x="T0" y="T1"/>
                    </a:cxn>
                    <a:cxn ang="0">
                      <a:pos x="T2" y="T3"/>
                    </a:cxn>
                    <a:cxn ang="0">
                      <a:pos x="T4" y="T5"/>
                    </a:cxn>
                    <a:cxn ang="0">
                      <a:pos x="T6" y="T7"/>
                    </a:cxn>
                  </a:cxnLst>
                  <a:rect l="0" t="0" r="r" b="b"/>
                  <a:pathLst>
                    <a:path w="10" h="5">
                      <a:moveTo>
                        <a:pt x="10" y="3"/>
                      </a:moveTo>
                      <a:cubicBezTo>
                        <a:pt x="9" y="3"/>
                        <a:pt x="9" y="3"/>
                        <a:pt x="9" y="3"/>
                      </a:cubicBezTo>
                      <a:cubicBezTo>
                        <a:pt x="6" y="5"/>
                        <a:pt x="3" y="0"/>
                        <a:pt x="0" y="3"/>
                      </a:cubicBezTo>
                      <a:cubicBezTo>
                        <a:pt x="3" y="2"/>
                        <a:pt x="9" y="5"/>
                        <a:pt x="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sp>
              <p:nvSpPr>
                <p:cNvPr id="126" name="出自【趣你的PPT】(微信:qunideppt)：最优质的PPT资源库"/>
                <p:cNvSpPr/>
                <p:nvPr>
                  <p:custDataLst>
                    <p:tags r:id="rId61"/>
                  </p:custDataLst>
                </p:nvPr>
              </p:nvSpPr>
              <p:spPr bwMode="auto">
                <a:xfrm>
                  <a:off x="3619500" y="-2451100"/>
                  <a:ext cx="15875" cy="4763"/>
                </a:xfrm>
                <a:custGeom>
                  <a:avLst/>
                  <a:gdLst>
                    <a:gd name="T0" fmla="*/ 4 w 4"/>
                    <a:gd name="T1" fmla="*/ 1 h 1"/>
                    <a:gd name="T2" fmla="*/ 0 w 4"/>
                    <a:gd name="T3" fmla="*/ 1 h 1"/>
                    <a:gd name="T4" fmla="*/ 4 w 4"/>
                    <a:gd name="T5" fmla="*/ 1 h 1"/>
                  </a:gdLst>
                  <a:ahLst/>
                  <a:cxnLst>
                    <a:cxn ang="0">
                      <a:pos x="T0" y="T1"/>
                    </a:cxn>
                    <a:cxn ang="0">
                      <a:pos x="T2" y="T3"/>
                    </a:cxn>
                    <a:cxn ang="0">
                      <a:pos x="T4" y="T5"/>
                    </a:cxn>
                  </a:cxnLst>
                  <a:rect l="0" t="0" r="r" b="b"/>
                  <a:pathLst>
                    <a:path w="4" h="1">
                      <a:moveTo>
                        <a:pt x="4" y="1"/>
                      </a:moveTo>
                      <a:cubicBezTo>
                        <a:pt x="3" y="0"/>
                        <a:pt x="1" y="1"/>
                        <a:pt x="0" y="1"/>
                      </a:cubicBezTo>
                      <a:cubicBezTo>
                        <a:pt x="1" y="1"/>
                        <a:pt x="3"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sp>
              <p:nvSpPr>
                <p:cNvPr id="127" name="出自【趣你的PPT】(微信:qunideppt)：最优质的PPT资源库"/>
                <p:cNvSpPr/>
                <p:nvPr>
                  <p:custDataLst>
                    <p:tags r:id="rId62"/>
                  </p:custDataLst>
                </p:nvPr>
              </p:nvSpPr>
              <p:spPr bwMode="auto">
                <a:xfrm>
                  <a:off x="3611563" y="-2451100"/>
                  <a:ext cx="7938" cy="476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sp>
              <p:nvSpPr>
                <p:cNvPr id="128" name="出自【趣你的PPT】(微信:qunideppt)：最优质的PPT资源库"/>
                <p:cNvSpPr/>
                <p:nvPr>
                  <p:custDataLst>
                    <p:tags r:id="rId63"/>
                  </p:custDataLst>
                </p:nvPr>
              </p:nvSpPr>
              <p:spPr bwMode="auto">
                <a:xfrm>
                  <a:off x="3594100" y="-2446338"/>
                  <a:ext cx="6350"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sp>
              <p:nvSpPr>
                <p:cNvPr id="129" name="出自【趣你的PPT】(微信:qunideppt)：最优质的PPT资源库"/>
                <p:cNvSpPr/>
                <p:nvPr>
                  <p:custDataLst>
                    <p:tags r:id="rId64"/>
                  </p:custDataLst>
                </p:nvPr>
              </p:nvSpPr>
              <p:spPr bwMode="auto">
                <a:xfrm>
                  <a:off x="3556000" y="-2451100"/>
                  <a:ext cx="38100" cy="4763"/>
                </a:xfrm>
                <a:custGeom>
                  <a:avLst/>
                  <a:gdLst>
                    <a:gd name="T0" fmla="*/ 0 w 10"/>
                    <a:gd name="T1" fmla="*/ 0 h 1"/>
                    <a:gd name="T2" fmla="*/ 10 w 10"/>
                    <a:gd name="T3" fmla="*/ 1 h 1"/>
                    <a:gd name="T4" fmla="*/ 0 w 10"/>
                    <a:gd name="T5" fmla="*/ 0 h 1"/>
                  </a:gdLst>
                  <a:ahLst/>
                  <a:cxnLst>
                    <a:cxn ang="0">
                      <a:pos x="T0" y="T1"/>
                    </a:cxn>
                    <a:cxn ang="0">
                      <a:pos x="T2" y="T3"/>
                    </a:cxn>
                    <a:cxn ang="0">
                      <a:pos x="T4" y="T5"/>
                    </a:cxn>
                  </a:cxnLst>
                  <a:rect l="0" t="0" r="r" b="b"/>
                  <a:pathLst>
                    <a:path w="10" h="1">
                      <a:moveTo>
                        <a:pt x="0" y="0"/>
                      </a:moveTo>
                      <a:cubicBezTo>
                        <a:pt x="3" y="1"/>
                        <a:pt x="7" y="1"/>
                        <a:pt x="10" y="1"/>
                      </a:cubicBezTo>
                      <a:cubicBezTo>
                        <a:pt x="7" y="1"/>
                        <a:pt x="3"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sp>
              <p:nvSpPr>
                <p:cNvPr id="130" name="出自【趣你的PPT】(微信:qunideppt)：最优质的PPT资源库"/>
                <p:cNvSpPr/>
                <p:nvPr>
                  <p:custDataLst>
                    <p:tags r:id="rId65"/>
                  </p:custDataLst>
                </p:nvPr>
              </p:nvSpPr>
              <p:spPr bwMode="auto">
                <a:xfrm>
                  <a:off x="3717925" y="-2413000"/>
                  <a:ext cx="25400" cy="3175"/>
                </a:xfrm>
                <a:custGeom>
                  <a:avLst/>
                  <a:gdLst>
                    <a:gd name="T0" fmla="*/ 0 w 7"/>
                    <a:gd name="T1" fmla="*/ 0 h 1"/>
                    <a:gd name="T2" fmla="*/ 7 w 7"/>
                    <a:gd name="T3" fmla="*/ 0 h 1"/>
                    <a:gd name="T4" fmla="*/ 0 w 7"/>
                    <a:gd name="T5" fmla="*/ 0 h 1"/>
                  </a:gdLst>
                  <a:ahLst/>
                  <a:cxnLst>
                    <a:cxn ang="0">
                      <a:pos x="T0" y="T1"/>
                    </a:cxn>
                    <a:cxn ang="0">
                      <a:pos x="T2" y="T3"/>
                    </a:cxn>
                    <a:cxn ang="0">
                      <a:pos x="T4" y="T5"/>
                    </a:cxn>
                  </a:cxnLst>
                  <a:rect l="0" t="0" r="r" b="b"/>
                  <a:pathLst>
                    <a:path w="7" h="1">
                      <a:moveTo>
                        <a:pt x="0" y="0"/>
                      </a:moveTo>
                      <a:cubicBezTo>
                        <a:pt x="2" y="1"/>
                        <a:pt x="5" y="0"/>
                        <a:pt x="7" y="0"/>
                      </a:cubicBezTo>
                      <a:cubicBezTo>
                        <a:pt x="5"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prstClr val="black"/>
                    </a:solidFill>
                  </a:endParaRPr>
                </a:p>
              </p:txBody>
            </p:sp>
          </p:grpSp>
          <p:sp>
            <p:nvSpPr>
              <p:cNvPr id="131" name="文本框 130"/>
              <p:cNvSpPr txBox="1"/>
              <p:nvPr>
                <p:custDataLst>
                  <p:tags r:id="rId66"/>
                </p:custDataLst>
              </p:nvPr>
            </p:nvSpPr>
            <p:spPr>
              <a:xfrm>
                <a:off x="1016438" y="1694071"/>
                <a:ext cx="979936" cy="349390"/>
              </a:xfrm>
              <a:prstGeom prst="rect">
                <a:avLst/>
              </a:prstGeom>
              <a:noFill/>
            </p:spPr>
            <p:txBody>
              <a:bodyPr wrap="square">
                <a:spAutoFit/>
              </a:bodyPr>
              <a:p>
                <a:pPr>
                  <a:lnSpc>
                    <a:spcPct val="120000"/>
                  </a:lnSpc>
                </a:pPr>
                <a:r>
                  <a:rPr lang="en-US" altLang="zh-CN" b="1" i="0" dirty="0">
                    <a:solidFill>
                      <a:schemeClr val="bg1"/>
                    </a:solidFill>
                    <a:effectLst/>
                    <a:cs typeface="+mn-ea"/>
                    <a:sym typeface="+mn-lt"/>
                  </a:rPr>
                  <a:t>Ming and Qing dynasties</a:t>
                </a:r>
                <a:endParaRPr lang="en-US" altLang="zh-CN" b="1" i="0" dirty="0">
                  <a:solidFill>
                    <a:schemeClr val="bg1"/>
                  </a:solidFill>
                  <a:effectLst/>
                  <a:cs typeface="+mn-ea"/>
                  <a:sym typeface="+mn-lt"/>
                </a:endParaRPr>
              </a:p>
            </p:txBody>
          </p:sp>
        </p:grpSp>
      </p:grpSp>
      <p:pic>
        <p:nvPicPr>
          <p:cNvPr id="132" name="图片 131"/>
          <p:cNvPicPr>
            <a:picLocks noChangeAspect="1"/>
          </p:cNvPicPr>
          <p:nvPr/>
        </p:nvPicPr>
        <p:blipFill>
          <a:blip r:embed="rId67"/>
          <a:stretch>
            <a:fillRect/>
          </a:stretch>
        </p:blipFill>
        <p:spPr>
          <a:xfrm>
            <a:off x="6744335" y="4437380"/>
            <a:ext cx="3810000" cy="2119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4"/>
          <p:cNvSpPr txBox="1">
            <a:spLocks noChangeArrowheads="1"/>
          </p:cNvSpPr>
          <p:nvPr/>
        </p:nvSpPr>
        <p:spPr bwMode="auto">
          <a:xfrm>
            <a:off x="695209" y="1268968"/>
            <a:ext cx="10729192" cy="108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20000"/>
              </a:lnSpc>
              <a:buClrTx/>
              <a:buSzTx/>
              <a:buFontTx/>
              <a:buNone/>
            </a:pPr>
            <a:r>
              <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rPr>
              <a:t>   Coarse bamboo weaving techniques are primarily found in southern China. Commonly crafted items include bamboo mats, cooling pillows, baskets, hampers, and cradles. These pieces are highly functional and typically serve as everyday household items.</a:t>
            </a:r>
            <a:endPar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endParaRPr>
          </a:p>
        </p:txBody>
      </p:sp>
      <p:sp>
        <p:nvSpPr>
          <p:cNvPr id="2" name="矩形: 圆角 1"/>
          <p:cNvSpPr/>
          <p:nvPr/>
        </p:nvSpPr>
        <p:spPr>
          <a:xfrm>
            <a:off x="3712845" y="612775"/>
            <a:ext cx="5398135" cy="581025"/>
          </a:xfrm>
          <a:prstGeom prst="roundRect">
            <a:avLst>
              <a:gd name="adj" fmla="val 50000"/>
            </a:avLst>
          </a:prstGeom>
          <a:gradFill>
            <a:gsLst>
              <a:gs pos="100000">
                <a:schemeClr val="accent1"/>
              </a:gs>
              <a:gs pos="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buClrTx/>
              <a:buSzTx/>
              <a:buFontTx/>
              <a:buNone/>
            </a:pPr>
            <a:r>
              <a:rPr lang="en-US" altLang="zh-CN" sz="2000" b="1" dirty="0">
                <a:solidFill>
                  <a:schemeClr val="bg1"/>
                </a:solidFill>
                <a:latin typeface="方正舒体" panose="02010601030101010101" charset="-122"/>
                <a:ea typeface="方正舒体" panose="02010601030101010101" charset="-122"/>
                <a:cs typeface="+mn-ea"/>
                <a:sym typeface="+mn-lt"/>
              </a:rPr>
              <a:t>Classification: Coarse Weaving</a:t>
            </a:r>
            <a:endParaRPr lang="en-US" altLang="zh-CN" sz="2000" b="1" dirty="0">
              <a:solidFill>
                <a:schemeClr val="bg1"/>
              </a:solidFill>
              <a:latin typeface="方正舒体" panose="02010601030101010101" charset="-122"/>
              <a:ea typeface="方正舒体" panose="02010601030101010101" charset="-122"/>
              <a:cs typeface="+mn-ea"/>
              <a:sym typeface="+mn-lt"/>
            </a:endParaRPr>
          </a:p>
        </p:txBody>
      </p:sp>
      <p:pic>
        <p:nvPicPr>
          <p:cNvPr id="4" name="图片 3"/>
          <p:cNvPicPr>
            <a:picLocks noChangeAspect="1"/>
          </p:cNvPicPr>
          <p:nvPr/>
        </p:nvPicPr>
        <p:blipFill>
          <a:blip r:embed="rId1"/>
          <a:stretch>
            <a:fillRect/>
          </a:stretch>
        </p:blipFill>
        <p:spPr>
          <a:xfrm>
            <a:off x="479425" y="2493010"/>
            <a:ext cx="4937125" cy="4118610"/>
          </a:xfrm>
          <a:prstGeom prst="rect">
            <a:avLst/>
          </a:prstGeom>
        </p:spPr>
      </p:pic>
      <p:pic>
        <p:nvPicPr>
          <p:cNvPr id="5" name="图片 4"/>
          <p:cNvPicPr>
            <a:picLocks noChangeAspect="1"/>
          </p:cNvPicPr>
          <p:nvPr/>
        </p:nvPicPr>
        <p:blipFill>
          <a:blip r:embed="rId2"/>
          <a:stretch>
            <a:fillRect/>
          </a:stretch>
        </p:blipFill>
        <p:spPr>
          <a:xfrm>
            <a:off x="6096000" y="2348865"/>
            <a:ext cx="5175250" cy="4262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4"/>
          <p:cNvSpPr txBox="1">
            <a:spLocks noChangeArrowheads="1"/>
          </p:cNvSpPr>
          <p:nvPr/>
        </p:nvSpPr>
        <p:spPr bwMode="auto">
          <a:xfrm>
            <a:off x="4995545" y="1412875"/>
            <a:ext cx="6857365" cy="141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20000"/>
              </a:lnSpc>
              <a:spcBef>
                <a:spcPts val="1000"/>
              </a:spcBef>
              <a:buClrTx/>
              <a:buSzTx/>
              <a:buFontTx/>
              <a:buNone/>
            </a:pPr>
            <a:r>
              <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rPr>
              <a:t>   Bamboo filament weaving, also known as porcelain-core bamboo weaving, excels in its precision. Each bamboo filament must meet strict thickness requirements, ensuring uniform thickness throughout.</a:t>
            </a:r>
            <a:endPar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endParaRPr>
          </a:p>
        </p:txBody>
      </p:sp>
      <p:sp>
        <p:nvSpPr>
          <p:cNvPr id="3" name="矩形: 圆角 2"/>
          <p:cNvSpPr/>
          <p:nvPr/>
        </p:nvSpPr>
        <p:spPr>
          <a:xfrm>
            <a:off x="3821430" y="612775"/>
            <a:ext cx="5179695" cy="581025"/>
          </a:xfrm>
          <a:prstGeom prst="roundRect">
            <a:avLst>
              <a:gd name="adj" fmla="val 50000"/>
            </a:avLst>
          </a:prstGeom>
          <a:gradFill>
            <a:gsLst>
              <a:gs pos="100000">
                <a:schemeClr val="accent1"/>
              </a:gs>
              <a:gs pos="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20000"/>
              </a:lnSpc>
              <a:buClrTx/>
              <a:buSzTx/>
              <a:buFontTx/>
            </a:pPr>
            <a:r>
              <a:rPr lang="en-US" altLang="zh-CN" sz="2000" b="1" dirty="0">
                <a:solidFill>
                  <a:schemeClr val="bg1"/>
                </a:solidFill>
                <a:latin typeface="方正舒体" panose="02010601030101010101" charset="-122"/>
                <a:ea typeface="方正舒体" panose="02010601030101010101" charset="-122"/>
                <a:cs typeface="+mn-ea"/>
                <a:sym typeface="+mn-lt"/>
              </a:rPr>
              <a:t>Classification: Filament Weaving</a:t>
            </a:r>
            <a:endParaRPr lang="en-US" altLang="zh-CN" sz="2000" b="1" dirty="0">
              <a:solidFill>
                <a:schemeClr val="bg1"/>
              </a:solidFill>
              <a:latin typeface="方正舒体" panose="02010601030101010101" charset="-122"/>
              <a:ea typeface="方正舒体" panose="02010601030101010101" charset="-122"/>
              <a:cs typeface="+mn-ea"/>
              <a:sym typeface="+mn-lt"/>
            </a:endParaRPr>
          </a:p>
        </p:txBody>
      </p:sp>
      <p:pic>
        <p:nvPicPr>
          <p:cNvPr id="4" name="图片 3"/>
          <p:cNvPicPr>
            <a:picLocks noChangeAspect="1"/>
          </p:cNvPicPr>
          <p:nvPr/>
        </p:nvPicPr>
        <p:blipFill>
          <a:blip r:embed="rId1"/>
          <a:stretch>
            <a:fillRect/>
          </a:stretch>
        </p:blipFill>
        <p:spPr>
          <a:xfrm>
            <a:off x="1055370" y="1412875"/>
            <a:ext cx="3824605" cy="5121910"/>
          </a:xfrm>
          <a:prstGeom prst="rect">
            <a:avLst/>
          </a:prstGeom>
        </p:spPr>
      </p:pic>
      <p:pic>
        <p:nvPicPr>
          <p:cNvPr id="6" name="图片 5"/>
          <p:cNvPicPr>
            <a:picLocks noChangeAspect="1"/>
          </p:cNvPicPr>
          <p:nvPr/>
        </p:nvPicPr>
        <p:blipFill>
          <a:blip r:embed="rId2"/>
          <a:stretch>
            <a:fillRect/>
          </a:stretch>
        </p:blipFill>
        <p:spPr>
          <a:xfrm>
            <a:off x="5205095" y="2853055"/>
            <a:ext cx="6438900" cy="35661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1136567" y="4731919"/>
            <a:ext cx="1638935" cy="2953385"/>
          </a:xfrm>
          <a:prstGeom prst="rect">
            <a:avLst/>
          </a:prstGeom>
          <a:noFill/>
        </p:spPr>
        <p:txBody>
          <a:bodyPr wrap="square" rtlCol="0" anchor="t">
            <a:noAutofit/>
          </a:bodyPr>
          <a:lstStyle/>
          <a:p>
            <a:pPr algn="just">
              <a:lnSpc>
                <a:spcPct val="120000"/>
              </a:lnSpc>
              <a:buFontTx/>
              <a:buNone/>
            </a:pPr>
            <a:endParaRPr lang="zh-CN" altLang="en-US" sz="1600" dirty="0">
              <a:solidFill>
                <a:schemeClr val="tx1">
                  <a:lumMod val="85000"/>
                  <a:lumOff val="15000"/>
                </a:schemeClr>
              </a:solidFill>
              <a:latin typeface="+mn-lt"/>
              <a:cs typeface="+mn-ea"/>
              <a:sym typeface="+mn-lt"/>
            </a:endParaRPr>
          </a:p>
        </p:txBody>
      </p:sp>
      <p:sp>
        <p:nvSpPr>
          <p:cNvPr id="17" name="文本框 16"/>
          <p:cNvSpPr txBox="1"/>
          <p:nvPr/>
        </p:nvSpPr>
        <p:spPr>
          <a:xfrm>
            <a:off x="1635061" y="7828179"/>
            <a:ext cx="1659891" cy="2299335"/>
          </a:xfrm>
          <a:prstGeom prst="rect">
            <a:avLst/>
          </a:prstGeom>
          <a:noFill/>
        </p:spPr>
        <p:txBody>
          <a:bodyPr wrap="square" rtlCol="0" anchor="t">
            <a:noAutofit/>
          </a:bodyPr>
          <a:lstStyle/>
          <a:p>
            <a:pPr algn="just">
              <a:lnSpc>
                <a:spcPct val="120000"/>
              </a:lnSpc>
              <a:buFontTx/>
              <a:buNone/>
            </a:pPr>
            <a:endParaRPr lang="zh-CN" altLang="en-US" sz="1600" dirty="0">
              <a:solidFill>
                <a:schemeClr val="tx1">
                  <a:lumMod val="85000"/>
                  <a:lumOff val="15000"/>
                </a:schemeClr>
              </a:solidFill>
              <a:latin typeface="+mn-lt"/>
              <a:cs typeface="+mn-ea"/>
              <a:sym typeface="+mn-lt"/>
            </a:endParaRPr>
          </a:p>
        </p:txBody>
      </p:sp>
      <p:grpSp>
        <p:nvGrpSpPr>
          <p:cNvPr id="24" name="组合 23"/>
          <p:cNvGrpSpPr/>
          <p:nvPr>
            <p:custDataLst>
              <p:tags r:id="rId1"/>
            </p:custDataLst>
          </p:nvPr>
        </p:nvGrpSpPr>
        <p:grpSpPr>
          <a:xfrm>
            <a:off x="700507" y="1786354"/>
            <a:ext cx="10790988" cy="4955014"/>
            <a:chOff x="700505" y="1492751"/>
            <a:chExt cx="10790988" cy="4955014"/>
          </a:xfrm>
        </p:grpSpPr>
        <p:grpSp>
          <p:nvGrpSpPr>
            <p:cNvPr id="4" name="组合 3"/>
            <p:cNvGrpSpPr/>
            <p:nvPr/>
          </p:nvGrpSpPr>
          <p:grpSpPr>
            <a:xfrm>
              <a:off x="700505" y="1492751"/>
              <a:ext cx="4919517" cy="2584321"/>
              <a:chOff x="700505" y="1492751"/>
              <a:chExt cx="4919517" cy="2584321"/>
            </a:xfrm>
          </p:grpSpPr>
          <p:sp>
            <p:nvSpPr>
              <p:cNvPr id="2" name="Text1"/>
              <p:cNvSpPr/>
              <p:nvPr>
                <p:custDataLst>
                  <p:tags r:id="rId2"/>
                </p:custDataLst>
              </p:nvPr>
            </p:nvSpPr>
            <p:spPr bwMode="auto">
              <a:xfrm>
                <a:off x="700505" y="2085790"/>
                <a:ext cx="4919517" cy="1991282"/>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buFontTx/>
                  <a:buNone/>
                </a:pPr>
                <a:r>
                  <a:rPr lang="en-US" altLang="zh-CN" b="1" dirty="0">
                    <a:solidFill>
                      <a:schemeClr val="tx1">
                        <a:lumMod val="85000"/>
                        <a:lumOff val="15000"/>
                      </a:schemeClr>
                    </a:solidFill>
                    <a:latin typeface="宋体" panose="02010600030101010101" pitchFamily="2" charset="-122"/>
                    <a:ea typeface="宋体" panose="02010600030101010101" pitchFamily="2" charset="-122"/>
                    <a:cs typeface="+mn-ea"/>
                    <a:sym typeface="+mn-lt"/>
                  </a:rPr>
                  <a:t>Strictly selecting 2 to 3-year-old mature bamboo, as fully grown bamboo is harder and more resilient, ensuring woven bamboo items resist mold, insect damage, and cracking.</a:t>
                </a:r>
                <a:endParaRPr lang="en-US" altLang="zh-CN" b="1" dirty="0">
                  <a:solidFill>
                    <a:schemeClr val="tx1">
                      <a:lumMod val="85000"/>
                      <a:lumOff val="15000"/>
                    </a:schemeClr>
                  </a:solidFill>
                  <a:latin typeface="宋体" panose="02010600030101010101" pitchFamily="2" charset="-122"/>
                  <a:ea typeface="宋体" panose="02010600030101010101" pitchFamily="2" charset="-122"/>
                  <a:cs typeface="+mn-ea"/>
                  <a:sym typeface="+mn-lt"/>
                </a:endParaRPr>
              </a:p>
            </p:txBody>
          </p:sp>
          <p:sp>
            <p:nvSpPr>
              <p:cNvPr id="3" name="Bullet"/>
              <p:cNvSpPr txBox="1"/>
              <p:nvPr>
                <p:custDataLst>
                  <p:tags r:id="rId3"/>
                </p:custDataLst>
              </p:nvPr>
            </p:nvSpPr>
            <p:spPr>
              <a:xfrm>
                <a:off x="700506" y="1492751"/>
                <a:ext cx="2299150" cy="504000"/>
              </a:xfrm>
              <a:prstGeom prst="plaque">
                <a:avLst/>
              </a:prstGeom>
              <a:gradFill>
                <a:gsLst>
                  <a:gs pos="0">
                    <a:schemeClr val="accent1"/>
                  </a:gs>
                  <a:gs pos="100000">
                    <a:schemeClr val="accent2"/>
                  </a:gs>
                </a:gsLst>
                <a:lin ang="2700000" scaled="0"/>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a:lnSpc>
                    <a:spcPct val="120000"/>
                  </a:lnSpc>
                  <a:buClrTx/>
                  <a:buSzTx/>
                  <a:buFontTx/>
                  <a:buNone/>
                </a:pPr>
                <a:r>
                  <a:rPr lang="en-US" altLang="zh-CN" sz="1200" dirty="0">
                    <a:solidFill>
                      <a:schemeClr val="bg1"/>
                    </a:solidFill>
                    <a:latin typeface="方正舒体" panose="02010601030101010101" charset="-122"/>
                    <a:ea typeface="方正舒体" panose="02010601030101010101" charset="-122"/>
                    <a:cs typeface="+mn-ea"/>
                    <a:sym typeface="+mn-lt"/>
                  </a:rPr>
                  <a:t>1</a:t>
                </a:r>
                <a:r>
                  <a:rPr lang="en-US" altLang="zh-CN" sz="1600" dirty="0">
                    <a:solidFill>
                      <a:schemeClr val="bg1"/>
                    </a:solidFill>
                    <a:latin typeface="方正舒体" panose="02010601030101010101" charset="-122"/>
                    <a:ea typeface="方正舒体" panose="02010601030101010101" charset="-122"/>
                    <a:cs typeface="+mn-ea"/>
                    <a:sym typeface="+mn-lt"/>
                  </a:rPr>
                  <a:t>、Selecting Bamboo</a:t>
                </a:r>
                <a:endParaRPr lang="en-US" altLang="zh-CN" sz="1600" dirty="0">
                  <a:solidFill>
                    <a:schemeClr val="bg1"/>
                  </a:solidFill>
                  <a:latin typeface="方正舒体" panose="02010601030101010101" charset="-122"/>
                  <a:ea typeface="方正舒体" panose="02010601030101010101" charset="-122"/>
                  <a:cs typeface="+mn-ea"/>
                  <a:sym typeface="+mn-lt"/>
                </a:endParaRPr>
              </a:p>
            </p:txBody>
          </p:sp>
        </p:grpSp>
        <p:grpSp>
          <p:nvGrpSpPr>
            <p:cNvPr id="5" name="组合 4"/>
            <p:cNvGrpSpPr/>
            <p:nvPr/>
          </p:nvGrpSpPr>
          <p:grpSpPr>
            <a:xfrm>
              <a:off x="700505" y="3863444"/>
              <a:ext cx="4919517" cy="2584321"/>
              <a:chOff x="700505" y="1849435"/>
              <a:chExt cx="4919517" cy="2584321"/>
            </a:xfrm>
          </p:grpSpPr>
          <p:sp>
            <p:nvSpPr>
              <p:cNvPr id="6" name="Text1"/>
              <p:cNvSpPr/>
              <p:nvPr>
                <p:custDataLst>
                  <p:tags r:id="rId4"/>
                </p:custDataLst>
              </p:nvPr>
            </p:nvSpPr>
            <p:spPr bwMode="auto">
              <a:xfrm>
                <a:off x="700505" y="2442474"/>
                <a:ext cx="4919517" cy="1991282"/>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buFontTx/>
                  <a:buNone/>
                </a:pPr>
                <a:r>
                  <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rPr>
                  <a:t>Using a bamboo splitter to divide the scraped bamboo into appropriate sections according to the bamboo's thickness.</a:t>
                </a:r>
                <a:endPar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endParaRPr>
              </a:p>
            </p:txBody>
          </p:sp>
          <p:sp>
            <p:nvSpPr>
              <p:cNvPr id="7" name="Bullet"/>
              <p:cNvSpPr txBox="1"/>
              <p:nvPr>
                <p:custDataLst>
                  <p:tags r:id="rId5"/>
                </p:custDataLst>
              </p:nvPr>
            </p:nvSpPr>
            <p:spPr>
              <a:xfrm>
                <a:off x="700506" y="1849435"/>
                <a:ext cx="2299150" cy="504000"/>
              </a:xfrm>
              <a:prstGeom prst="plaque">
                <a:avLst/>
              </a:prstGeom>
              <a:gradFill>
                <a:gsLst>
                  <a:gs pos="0">
                    <a:schemeClr val="accent1"/>
                  </a:gs>
                  <a:gs pos="100000">
                    <a:schemeClr val="accent2"/>
                  </a:gs>
                </a:gsLst>
                <a:lin ang="2700000" scaled="0"/>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a:lnSpc>
                    <a:spcPct val="120000"/>
                  </a:lnSpc>
                  <a:buClrTx/>
                  <a:buSzTx/>
                  <a:buFontTx/>
                  <a:buNone/>
                </a:pPr>
                <a:r>
                  <a:rPr lang="zh-CN" altLang="en-US" sz="1400" dirty="0">
                    <a:solidFill>
                      <a:schemeClr val="bg1"/>
                    </a:solidFill>
                    <a:latin typeface="+mn-lt"/>
                    <a:cs typeface="+mn-ea"/>
                    <a:sym typeface="+mn-lt"/>
                  </a:rPr>
                  <a:t>3、</a:t>
                </a:r>
                <a:r>
                  <a:rPr lang="en-US" altLang="zh-CN" sz="1600" dirty="0">
                    <a:solidFill>
                      <a:schemeClr val="bg1"/>
                    </a:solidFill>
                    <a:latin typeface="方正舒体" panose="02010601030101010101" charset="-122"/>
                    <a:ea typeface="方正舒体" panose="02010601030101010101" charset="-122"/>
                    <a:cs typeface="+mn-ea"/>
                    <a:sym typeface="+mn-lt"/>
                  </a:rPr>
                  <a:t>Splitting Bamboo</a:t>
                </a:r>
                <a:endParaRPr lang="en-US" altLang="zh-CN" sz="1600" dirty="0">
                  <a:solidFill>
                    <a:schemeClr val="bg1"/>
                  </a:solidFill>
                  <a:latin typeface="方正舒体" panose="02010601030101010101" charset="-122"/>
                  <a:ea typeface="方正舒体" panose="02010601030101010101" charset="-122"/>
                  <a:cs typeface="+mn-ea"/>
                  <a:sym typeface="+mn-lt"/>
                </a:endParaRPr>
              </a:p>
            </p:txBody>
          </p:sp>
        </p:grpSp>
        <p:grpSp>
          <p:nvGrpSpPr>
            <p:cNvPr id="9" name="组合 8"/>
            <p:cNvGrpSpPr/>
            <p:nvPr/>
          </p:nvGrpSpPr>
          <p:grpSpPr>
            <a:xfrm>
              <a:off x="6571976" y="1492751"/>
              <a:ext cx="4919517" cy="2584321"/>
              <a:chOff x="700505" y="1492751"/>
              <a:chExt cx="4919517" cy="2584321"/>
            </a:xfrm>
          </p:grpSpPr>
          <p:sp>
            <p:nvSpPr>
              <p:cNvPr id="11" name="Text1"/>
              <p:cNvSpPr/>
              <p:nvPr>
                <p:custDataLst>
                  <p:tags r:id="rId6"/>
                </p:custDataLst>
              </p:nvPr>
            </p:nvSpPr>
            <p:spPr bwMode="auto">
              <a:xfrm>
                <a:off x="700505" y="2085790"/>
                <a:ext cx="4919517" cy="1991282"/>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buFontTx/>
                  <a:buNone/>
                </a:pPr>
                <a:r>
                  <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rPr>
                  <a:t>Scraping off the outer green layer of the bamboo results in a more uniform color tone and enhanced durability in the final piece.</a:t>
                </a:r>
                <a:endPar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endParaRPr>
              </a:p>
            </p:txBody>
          </p:sp>
          <p:sp>
            <p:nvSpPr>
              <p:cNvPr id="12" name="Bullet"/>
              <p:cNvSpPr txBox="1"/>
              <p:nvPr>
                <p:custDataLst>
                  <p:tags r:id="rId7"/>
                </p:custDataLst>
              </p:nvPr>
            </p:nvSpPr>
            <p:spPr>
              <a:xfrm>
                <a:off x="700506" y="1492751"/>
                <a:ext cx="2299150" cy="504000"/>
              </a:xfrm>
              <a:prstGeom prst="plaque">
                <a:avLst/>
              </a:prstGeom>
              <a:gradFill>
                <a:gsLst>
                  <a:gs pos="0">
                    <a:schemeClr val="accent1"/>
                  </a:gs>
                  <a:gs pos="100000">
                    <a:schemeClr val="accent2"/>
                  </a:gs>
                </a:gsLst>
                <a:lin ang="2700000" scaled="0"/>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a:lnSpc>
                    <a:spcPct val="120000"/>
                  </a:lnSpc>
                  <a:buClrTx/>
                  <a:buSzTx/>
                  <a:buFontTx/>
                  <a:buNone/>
                </a:pPr>
                <a:r>
                  <a:rPr lang="zh-CN" altLang="en-US" sz="1600" dirty="0">
                    <a:solidFill>
                      <a:schemeClr val="bg1"/>
                    </a:solidFill>
                    <a:latin typeface="+mn-lt"/>
                    <a:cs typeface="+mn-ea"/>
                    <a:sym typeface="+mn-lt"/>
                  </a:rPr>
                  <a:t>2、</a:t>
                </a:r>
                <a:r>
                  <a:rPr lang="en-US" altLang="zh-CN" sz="1800" dirty="0">
                    <a:solidFill>
                      <a:schemeClr val="bg1"/>
                    </a:solidFill>
                    <a:latin typeface="方正舒体" panose="02010601030101010101" charset="-122"/>
                    <a:ea typeface="方正舒体" panose="02010601030101010101" charset="-122"/>
                    <a:cs typeface="+mn-ea"/>
                    <a:sym typeface="+mn-lt"/>
                  </a:rPr>
                  <a:t>Green Scraping</a:t>
                </a:r>
                <a:endParaRPr lang="en-US" altLang="zh-CN" sz="1800" dirty="0">
                  <a:solidFill>
                    <a:schemeClr val="bg1"/>
                  </a:solidFill>
                  <a:latin typeface="方正舒体" panose="02010601030101010101" charset="-122"/>
                  <a:ea typeface="方正舒体" panose="02010601030101010101" charset="-122"/>
                  <a:cs typeface="+mn-ea"/>
                  <a:sym typeface="+mn-lt"/>
                </a:endParaRPr>
              </a:p>
            </p:txBody>
          </p:sp>
        </p:grpSp>
        <p:grpSp>
          <p:nvGrpSpPr>
            <p:cNvPr id="13" name="组合 12"/>
            <p:cNvGrpSpPr/>
            <p:nvPr/>
          </p:nvGrpSpPr>
          <p:grpSpPr>
            <a:xfrm>
              <a:off x="6571976" y="3863444"/>
              <a:ext cx="4919517" cy="2584321"/>
              <a:chOff x="700505" y="1849435"/>
              <a:chExt cx="4919517" cy="2584321"/>
            </a:xfrm>
          </p:grpSpPr>
          <p:sp>
            <p:nvSpPr>
              <p:cNvPr id="19" name="Text1"/>
              <p:cNvSpPr/>
              <p:nvPr>
                <p:custDataLst>
                  <p:tags r:id="rId8"/>
                </p:custDataLst>
              </p:nvPr>
            </p:nvSpPr>
            <p:spPr bwMode="auto">
              <a:xfrm>
                <a:off x="700505" y="2442474"/>
                <a:ext cx="4919517" cy="1991282"/>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buClrTx/>
                  <a:buSzTx/>
                  <a:buFontTx/>
                  <a:buNone/>
                </a:pPr>
                <a:r>
                  <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rPr>
                  <a:t>Drying the sorted bamboo in the sun for 10 to 15 days to remove moisture and prevent mold growth and cracking.</a:t>
                </a:r>
                <a:endPar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endParaRPr>
              </a:p>
            </p:txBody>
          </p:sp>
          <p:sp>
            <p:nvSpPr>
              <p:cNvPr id="23" name="Bullet"/>
              <p:cNvSpPr txBox="1"/>
              <p:nvPr>
                <p:custDataLst>
                  <p:tags r:id="rId9"/>
                </p:custDataLst>
              </p:nvPr>
            </p:nvSpPr>
            <p:spPr>
              <a:xfrm>
                <a:off x="700506" y="1849435"/>
                <a:ext cx="2299150" cy="504000"/>
              </a:xfrm>
              <a:prstGeom prst="plaque">
                <a:avLst/>
              </a:prstGeom>
              <a:gradFill>
                <a:gsLst>
                  <a:gs pos="0">
                    <a:schemeClr val="accent1"/>
                  </a:gs>
                  <a:gs pos="100000">
                    <a:schemeClr val="accent2"/>
                  </a:gs>
                </a:gsLst>
                <a:lin ang="2700000" scaled="0"/>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buFontTx/>
                  <a:buNone/>
                </a:pPr>
                <a:r>
                  <a:rPr lang="zh-CN" altLang="en-US" sz="2400" dirty="0">
                    <a:solidFill>
                      <a:schemeClr val="bg1"/>
                    </a:solidFill>
                    <a:latin typeface="+mn-lt"/>
                    <a:cs typeface="+mn-ea"/>
                    <a:sym typeface="+mn-lt"/>
                  </a:rPr>
                  <a:t>4、</a:t>
                </a:r>
                <a:r>
                  <a:rPr lang="en-US" altLang="zh-CN" sz="2000" dirty="0">
                    <a:solidFill>
                      <a:schemeClr val="bg1"/>
                    </a:solidFill>
                    <a:latin typeface="方正舒体" panose="02010601030101010101" charset="-122"/>
                    <a:ea typeface="方正舒体" panose="02010601030101010101" charset="-122"/>
                    <a:cs typeface="+mn-ea"/>
                    <a:sym typeface="+mn-lt"/>
                  </a:rPr>
                  <a:t>Air-dry</a:t>
                </a:r>
                <a:endParaRPr lang="en-US" altLang="zh-CN" sz="2000" dirty="0">
                  <a:solidFill>
                    <a:schemeClr val="bg1"/>
                  </a:solidFill>
                  <a:latin typeface="方正舒体" panose="02010601030101010101" charset="-122"/>
                  <a:ea typeface="方正舒体" panose="02010601030101010101" charset="-122"/>
                  <a:cs typeface="+mn-ea"/>
                  <a:sym typeface="+mn-lt"/>
                </a:endParaRPr>
              </a:p>
            </p:txBody>
          </p:sp>
        </p:grpSp>
      </p:grpSp>
      <p:sp>
        <p:nvSpPr>
          <p:cNvPr id="25" name="矩形: 圆角 24"/>
          <p:cNvSpPr/>
          <p:nvPr/>
        </p:nvSpPr>
        <p:spPr>
          <a:xfrm>
            <a:off x="4671695" y="612775"/>
            <a:ext cx="2863850" cy="581025"/>
          </a:xfrm>
          <a:prstGeom prst="roundRect">
            <a:avLst>
              <a:gd name="adj" fmla="val 50000"/>
            </a:avLst>
          </a:prstGeom>
          <a:gradFill>
            <a:gsLst>
              <a:gs pos="100000">
                <a:schemeClr val="accent1"/>
              </a:gs>
              <a:gs pos="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buClrTx/>
              <a:buSzTx/>
              <a:buFontTx/>
              <a:buNone/>
            </a:pPr>
            <a:r>
              <a:rPr lang="en-US" altLang="zh-CN" sz="2000" b="1" dirty="0">
                <a:solidFill>
                  <a:schemeClr val="bg1"/>
                </a:solidFill>
                <a:latin typeface="方正舒体" panose="02010601030101010101" charset="-122"/>
                <a:ea typeface="方正舒体" panose="02010601030101010101" charset="-122"/>
                <a:cs typeface="+mn-ea"/>
                <a:sym typeface="+mn-lt"/>
              </a:rPr>
              <a:t>Production Process</a:t>
            </a:r>
            <a:endParaRPr lang="en-US" altLang="zh-CN" sz="2000" b="1" dirty="0">
              <a:solidFill>
                <a:schemeClr val="bg1"/>
              </a:solidFill>
              <a:latin typeface="方正舒体" panose="02010601030101010101" charset="-122"/>
              <a:ea typeface="方正舒体" panose="0201060103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559497" y="4221090"/>
            <a:ext cx="1626871" cy="2770505"/>
          </a:xfrm>
          <a:prstGeom prst="rect">
            <a:avLst/>
          </a:prstGeom>
          <a:noFill/>
        </p:spPr>
        <p:txBody>
          <a:bodyPr wrap="square" rtlCol="0" anchor="t">
            <a:noAutofit/>
          </a:bodyPr>
          <a:lstStyle/>
          <a:p>
            <a:pPr>
              <a:lnSpc>
                <a:spcPct val="120000"/>
              </a:lnSpc>
              <a:buFontTx/>
              <a:buNone/>
            </a:pPr>
            <a:endParaRPr lang="zh-CN" altLang="en-US" sz="1600" dirty="0">
              <a:solidFill>
                <a:schemeClr val="tx1">
                  <a:lumMod val="85000"/>
                  <a:lumOff val="15000"/>
                </a:schemeClr>
              </a:solidFill>
              <a:latin typeface="+mn-lt"/>
              <a:cs typeface="+mn-ea"/>
              <a:sym typeface="+mn-lt"/>
            </a:endParaRPr>
          </a:p>
        </p:txBody>
      </p:sp>
      <p:sp>
        <p:nvSpPr>
          <p:cNvPr id="16" name="文本框 15"/>
          <p:cNvSpPr txBox="1"/>
          <p:nvPr/>
        </p:nvSpPr>
        <p:spPr>
          <a:xfrm>
            <a:off x="11136567" y="4239505"/>
            <a:ext cx="1638935" cy="2953385"/>
          </a:xfrm>
          <a:prstGeom prst="rect">
            <a:avLst/>
          </a:prstGeom>
          <a:noFill/>
        </p:spPr>
        <p:txBody>
          <a:bodyPr wrap="square" rtlCol="0" anchor="t">
            <a:noAutofit/>
          </a:bodyPr>
          <a:lstStyle/>
          <a:p>
            <a:pPr>
              <a:lnSpc>
                <a:spcPct val="120000"/>
              </a:lnSpc>
              <a:buFontTx/>
              <a:buNone/>
            </a:pPr>
            <a:endParaRPr lang="zh-CN" altLang="en-US" sz="1600" dirty="0">
              <a:solidFill>
                <a:schemeClr val="tx1">
                  <a:lumMod val="85000"/>
                  <a:lumOff val="15000"/>
                </a:schemeClr>
              </a:solidFill>
              <a:latin typeface="+mn-lt"/>
              <a:cs typeface="+mn-ea"/>
              <a:sym typeface="+mn-lt"/>
            </a:endParaRPr>
          </a:p>
        </p:txBody>
      </p:sp>
      <p:sp>
        <p:nvSpPr>
          <p:cNvPr id="11" name="文本框 10"/>
          <p:cNvSpPr txBox="1"/>
          <p:nvPr/>
        </p:nvSpPr>
        <p:spPr>
          <a:xfrm>
            <a:off x="10992421" y="7048108"/>
            <a:ext cx="2005331" cy="2654300"/>
          </a:xfrm>
          <a:prstGeom prst="rect">
            <a:avLst/>
          </a:prstGeom>
          <a:noFill/>
        </p:spPr>
        <p:txBody>
          <a:bodyPr wrap="square" rtlCol="0" anchor="t">
            <a:noAutofit/>
          </a:bodyPr>
          <a:lstStyle/>
          <a:p>
            <a:pPr>
              <a:lnSpc>
                <a:spcPct val="120000"/>
              </a:lnSpc>
              <a:buFontTx/>
              <a:buNone/>
            </a:pPr>
            <a:endParaRPr lang="zh-CN" altLang="en-US" sz="1600" dirty="0">
              <a:solidFill>
                <a:schemeClr val="tx1">
                  <a:lumMod val="85000"/>
                  <a:lumOff val="15000"/>
                </a:schemeClr>
              </a:solidFill>
              <a:latin typeface="+mn-lt"/>
              <a:cs typeface="+mn-ea"/>
              <a:sym typeface="+mn-lt"/>
            </a:endParaRPr>
          </a:p>
        </p:txBody>
      </p:sp>
      <p:grpSp>
        <p:nvGrpSpPr>
          <p:cNvPr id="4" name="组合 3"/>
          <p:cNvGrpSpPr/>
          <p:nvPr>
            <p:custDataLst>
              <p:tags r:id="rId1"/>
            </p:custDataLst>
          </p:nvPr>
        </p:nvGrpSpPr>
        <p:grpSpPr>
          <a:xfrm>
            <a:off x="874795" y="1196754"/>
            <a:ext cx="10436060" cy="2584321"/>
            <a:chOff x="700506" y="1412776"/>
            <a:chExt cx="10436060" cy="2584321"/>
          </a:xfrm>
        </p:grpSpPr>
        <p:sp>
          <p:nvSpPr>
            <p:cNvPr id="2" name="Text1"/>
            <p:cNvSpPr/>
            <p:nvPr>
              <p:custDataLst>
                <p:tags r:id="rId2"/>
              </p:custDataLst>
            </p:nvPr>
          </p:nvSpPr>
          <p:spPr bwMode="auto">
            <a:xfrm>
              <a:off x="700506" y="2005815"/>
              <a:ext cx="10436060" cy="1991282"/>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buFontTx/>
                <a:buNone/>
              </a:pPr>
              <a:endParaRPr lang="zh-CN" altLang="en-US" sz="1800" dirty="0">
                <a:solidFill>
                  <a:schemeClr val="tx1">
                    <a:lumMod val="85000"/>
                    <a:lumOff val="15000"/>
                  </a:schemeClr>
                </a:solidFill>
                <a:latin typeface="+mn-lt"/>
                <a:cs typeface="+mn-ea"/>
                <a:sym typeface="+mn-lt"/>
              </a:endParaRPr>
            </a:p>
          </p:txBody>
        </p:sp>
        <p:sp>
          <p:nvSpPr>
            <p:cNvPr id="3" name="Bullet"/>
            <p:cNvSpPr txBox="1"/>
            <p:nvPr>
              <p:custDataLst>
                <p:tags r:id="rId3"/>
              </p:custDataLst>
            </p:nvPr>
          </p:nvSpPr>
          <p:spPr>
            <a:xfrm>
              <a:off x="700507" y="1412776"/>
              <a:ext cx="2299150" cy="504000"/>
            </a:xfrm>
            <a:prstGeom prst="plaque">
              <a:avLst/>
            </a:prstGeom>
            <a:gradFill>
              <a:gsLst>
                <a:gs pos="0">
                  <a:schemeClr val="accent1"/>
                </a:gs>
                <a:gs pos="100000">
                  <a:schemeClr val="accent2"/>
                </a:gs>
              </a:gsLst>
              <a:lin ang="2700000" scaled="0"/>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a:lnSpc>
                  <a:spcPct val="120000"/>
                </a:lnSpc>
                <a:buClrTx/>
                <a:buSzTx/>
                <a:buFontTx/>
                <a:buNone/>
              </a:pPr>
              <a:r>
                <a:rPr lang="zh-CN" altLang="en-US" sz="1800" dirty="0">
                  <a:solidFill>
                    <a:schemeClr val="bg1"/>
                  </a:solidFill>
                  <a:latin typeface="+mn-lt"/>
                  <a:cs typeface="+mn-ea"/>
                  <a:sym typeface="+mn-lt"/>
                </a:rPr>
                <a:t>5、</a:t>
              </a:r>
              <a:r>
                <a:rPr lang="en-US" altLang="zh-CN" sz="1600" dirty="0">
                  <a:solidFill>
                    <a:schemeClr val="bg1"/>
                  </a:solidFill>
                  <a:latin typeface="方正舒体" panose="02010601030101010101" charset="-122"/>
                  <a:ea typeface="方正舒体" panose="02010601030101010101" charset="-122"/>
                  <a:cs typeface="+mn-ea"/>
                  <a:sym typeface="+mn-lt"/>
                </a:rPr>
                <a:t>Charcoal Grilling</a:t>
              </a:r>
              <a:endParaRPr lang="en-US" altLang="zh-CN" sz="1600" dirty="0">
                <a:solidFill>
                  <a:schemeClr val="bg1"/>
                </a:solidFill>
                <a:latin typeface="方正舒体" panose="02010601030101010101" charset="-122"/>
                <a:ea typeface="方正舒体" panose="02010601030101010101" charset="-122"/>
                <a:cs typeface="+mn-ea"/>
                <a:sym typeface="+mn-lt"/>
              </a:endParaRPr>
            </a:p>
          </p:txBody>
        </p:sp>
      </p:grpSp>
      <p:grpSp>
        <p:nvGrpSpPr>
          <p:cNvPr id="5" name="组合 4"/>
          <p:cNvGrpSpPr/>
          <p:nvPr>
            <p:custDataLst>
              <p:tags r:id="rId4"/>
            </p:custDataLst>
          </p:nvPr>
        </p:nvGrpSpPr>
        <p:grpSpPr>
          <a:xfrm>
            <a:off x="838600" y="2056866"/>
            <a:ext cx="10436060" cy="2567811"/>
            <a:chOff x="664946" y="960656"/>
            <a:chExt cx="10436060" cy="2567811"/>
          </a:xfrm>
        </p:grpSpPr>
        <p:sp>
          <p:nvSpPr>
            <p:cNvPr id="7" name="Text1"/>
            <p:cNvSpPr/>
            <p:nvPr>
              <p:custDataLst>
                <p:tags r:id="rId5"/>
              </p:custDataLst>
            </p:nvPr>
          </p:nvSpPr>
          <p:spPr bwMode="auto">
            <a:xfrm>
              <a:off x="664946" y="1537185"/>
              <a:ext cx="10436060" cy="1991282"/>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buFontTx/>
                <a:buNone/>
              </a:pPr>
              <a:r>
                <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rPr>
                <a:t>Removing any excess bamboo sections and further sort the material. Discard any damaged raw bamboo that cannot be used, ensuring the final woven piece feels more natural and looks more aesthetically pleasing.</a:t>
              </a:r>
              <a:endPar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endParaRPr>
            </a:p>
          </p:txBody>
        </p:sp>
        <p:sp>
          <p:nvSpPr>
            <p:cNvPr id="9" name="Bullet"/>
            <p:cNvSpPr txBox="1"/>
            <p:nvPr>
              <p:custDataLst>
                <p:tags r:id="rId6"/>
              </p:custDataLst>
            </p:nvPr>
          </p:nvSpPr>
          <p:spPr>
            <a:xfrm>
              <a:off x="664947" y="960656"/>
              <a:ext cx="2299150" cy="504000"/>
            </a:xfrm>
            <a:prstGeom prst="plaque">
              <a:avLst/>
            </a:prstGeom>
            <a:gradFill>
              <a:gsLst>
                <a:gs pos="0">
                  <a:schemeClr val="accent1"/>
                </a:gs>
                <a:gs pos="100000">
                  <a:schemeClr val="accent2"/>
                </a:gs>
              </a:gsLst>
              <a:lin ang="2700000" scaled="0"/>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a:lnSpc>
                  <a:spcPct val="120000"/>
                </a:lnSpc>
                <a:buClrTx/>
                <a:buSzTx/>
                <a:buFontTx/>
                <a:buNone/>
              </a:pPr>
              <a:r>
                <a:rPr lang="zh-CN" altLang="en-US" sz="1200" dirty="0">
                  <a:solidFill>
                    <a:schemeClr val="bg1"/>
                  </a:solidFill>
                  <a:latin typeface="+mn-lt"/>
                  <a:cs typeface="+mn-ea"/>
                  <a:sym typeface="+mn-lt"/>
                </a:rPr>
                <a:t>6、</a:t>
              </a:r>
              <a:r>
                <a:rPr lang="en-US" altLang="zh-CN" sz="1200" dirty="0">
                  <a:solidFill>
                    <a:schemeClr val="bg1"/>
                  </a:solidFill>
                  <a:latin typeface="方正舒体" panose="02010601030101010101" charset="-122"/>
                  <a:ea typeface="方正舒体" panose="02010601030101010101" charset="-122"/>
                  <a:cs typeface="+mn-ea"/>
                  <a:sym typeface="+mn-lt"/>
                </a:rPr>
                <a:t>Remove Excess Section</a:t>
              </a:r>
              <a:endParaRPr lang="en-US" altLang="zh-CN" sz="1200" dirty="0">
                <a:solidFill>
                  <a:schemeClr val="bg1"/>
                </a:solidFill>
                <a:latin typeface="方正舒体" panose="02010601030101010101" charset="-122"/>
                <a:ea typeface="方正舒体" panose="02010601030101010101" charset="-122"/>
                <a:cs typeface="+mn-ea"/>
                <a:sym typeface="+mn-lt"/>
              </a:endParaRPr>
            </a:p>
          </p:txBody>
        </p:sp>
      </p:grpSp>
      <p:grpSp>
        <p:nvGrpSpPr>
          <p:cNvPr id="17" name="组合 16"/>
          <p:cNvGrpSpPr/>
          <p:nvPr>
            <p:custDataLst>
              <p:tags r:id="rId7"/>
            </p:custDataLst>
          </p:nvPr>
        </p:nvGrpSpPr>
        <p:grpSpPr>
          <a:xfrm>
            <a:off x="874160" y="3788833"/>
            <a:ext cx="10436060" cy="2527806"/>
            <a:chOff x="700506" y="1412776"/>
            <a:chExt cx="10436060" cy="2527806"/>
          </a:xfrm>
        </p:grpSpPr>
        <p:sp>
          <p:nvSpPr>
            <p:cNvPr id="20" name="Text1"/>
            <p:cNvSpPr/>
            <p:nvPr>
              <p:custDataLst>
                <p:tags r:id="rId8"/>
              </p:custDataLst>
            </p:nvPr>
          </p:nvSpPr>
          <p:spPr bwMode="auto">
            <a:xfrm>
              <a:off x="700506" y="1949300"/>
              <a:ext cx="10436060" cy="1991282"/>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buFontTx/>
                <a:buNone/>
              </a:pPr>
              <a:r>
                <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rPr>
                <a:t>After sun-drying and charcoal-grilling the bamboo, remove the top layer and slice it into thin strips. Remove any remaining excess bamboo pith to enhance flexibility.</a:t>
              </a:r>
              <a:endPar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endParaRPr>
            </a:p>
          </p:txBody>
        </p:sp>
        <p:sp>
          <p:nvSpPr>
            <p:cNvPr id="21" name="Bullet"/>
            <p:cNvSpPr txBox="1"/>
            <p:nvPr>
              <p:custDataLst>
                <p:tags r:id="rId9"/>
              </p:custDataLst>
            </p:nvPr>
          </p:nvSpPr>
          <p:spPr>
            <a:xfrm>
              <a:off x="700507" y="1412776"/>
              <a:ext cx="2299150" cy="504000"/>
            </a:xfrm>
            <a:prstGeom prst="plaque">
              <a:avLst/>
            </a:prstGeom>
            <a:gradFill>
              <a:gsLst>
                <a:gs pos="0">
                  <a:schemeClr val="accent1"/>
                </a:gs>
                <a:gs pos="100000">
                  <a:schemeClr val="accent2"/>
                </a:gs>
              </a:gsLst>
              <a:lin ang="2700000" scaled="0"/>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2500"/>
            </a:bodyPr>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a:lnSpc>
                  <a:spcPct val="120000"/>
                </a:lnSpc>
                <a:buClrTx/>
                <a:buSzTx/>
                <a:buFontTx/>
                <a:buNone/>
              </a:pPr>
              <a:r>
                <a:rPr lang="en-US" altLang="zh-CN" sz="1800" dirty="0">
                  <a:solidFill>
                    <a:schemeClr val="bg1"/>
                  </a:solidFill>
                  <a:latin typeface="+mn-lt"/>
                  <a:cs typeface="+mn-ea"/>
                  <a:sym typeface="+mn-lt"/>
                </a:rPr>
                <a:t>7</a:t>
              </a:r>
              <a:r>
                <a:rPr lang="zh-CN" altLang="en-US" sz="1800" dirty="0">
                  <a:solidFill>
                    <a:schemeClr val="bg1"/>
                  </a:solidFill>
                  <a:latin typeface="+mn-lt"/>
                  <a:cs typeface="+mn-ea"/>
                  <a:sym typeface="+mn-lt"/>
                </a:rPr>
                <a:t>、</a:t>
              </a:r>
              <a:r>
                <a:rPr lang="en-US" altLang="zh-CN" sz="1600" dirty="0">
                  <a:solidFill>
                    <a:schemeClr val="bg1"/>
                  </a:solidFill>
                  <a:latin typeface="方正舒体" panose="02010601030101010101" charset="-122"/>
                  <a:ea typeface="方正舒体" panose="02010601030101010101" charset="-122"/>
                  <a:cs typeface="+mn-ea"/>
                  <a:sym typeface="+mn-lt"/>
                </a:rPr>
                <a:t>Slicing and Scraping</a:t>
              </a:r>
              <a:endParaRPr lang="en-US" altLang="zh-CN" sz="1600" dirty="0">
                <a:solidFill>
                  <a:schemeClr val="bg1"/>
                </a:solidFill>
                <a:latin typeface="方正舒体" panose="02010601030101010101" charset="-122"/>
                <a:ea typeface="方正舒体" panose="02010601030101010101" charset="-122"/>
                <a:cs typeface="+mn-ea"/>
                <a:sym typeface="+mn-lt"/>
              </a:endParaRPr>
            </a:p>
          </p:txBody>
        </p:sp>
      </p:grpSp>
      <p:grpSp>
        <p:nvGrpSpPr>
          <p:cNvPr id="22" name="组合 21"/>
          <p:cNvGrpSpPr/>
          <p:nvPr>
            <p:custDataLst>
              <p:tags r:id="rId10"/>
            </p:custDataLst>
          </p:nvPr>
        </p:nvGrpSpPr>
        <p:grpSpPr>
          <a:xfrm>
            <a:off x="874795" y="5301091"/>
            <a:ext cx="10436060" cy="2210941"/>
            <a:chOff x="700506" y="1786156"/>
            <a:chExt cx="10436060" cy="2210941"/>
          </a:xfrm>
        </p:grpSpPr>
        <p:sp>
          <p:nvSpPr>
            <p:cNvPr id="23" name="Text1"/>
            <p:cNvSpPr/>
            <p:nvPr>
              <p:custDataLst>
                <p:tags r:id="rId11"/>
              </p:custDataLst>
            </p:nvPr>
          </p:nvSpPr>
          <p:spPr bwMode="auto">
            <a:xfrm>
              <a:off x="700506" y="2005815"/>
              <a:ext cx="10436060" cy="1991282"/>
            </a:xfrm>
            <a:prstGeom prst="rect">
              <a:avLst/>
            </a:prstGeom>
            <a:noFill/>
            <a:ln>
              <a:no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buFontTx/>
                <a:buNone/>
              </a:pPr>
              <a:endParaRPr lang="en-US" altLang="zh-CN" sz="1800" b="1" dirty="0">
                <a:solidFill>
                  <a:schemeClr val="tx1">
                    <a:lumMod val="85000"/>
                    <a:lumOff val="15000"/>
                  </a:schemeClr>
                </a:solidFill>
                <a:latin typeface="宋体" panose="02010600030101010101" pitchFamily="2" charset="-122"/>
                <a:ea typeface="宋体" panose="02010600030101010101" pitchFamily="2" charset="-122"/>
                <a:cs typeface="+mn-ea"/>
                <a:sym typeface="+mn-lt"/>
              </a:endParaRPr>
            </a:p>
          </p:txBody>
        </p:sp>
        <p:sp>
          <p:nvSpPr>
            <p:cNvPr id="24" name="Bullet"/>
            <p:cNvSpPr txBox="1"/>
            <p:nvPr>
              <p:custDataLst>
                <p:tags r:id="rId12"/>
              </p:custDataLst>
            </p:nvPr>
          </p:nvSpPr>
          <p:spPr>
            <a:xfrm>
              <a:off x="700507" y="1786156"/>
              <a:ext cx="2299150" cy="504000"/>
            </a:xfrm>
            <a:prstGeom prst="plaque">
              <a:avLst/>
            </a:prstGeom>
            <a:gradFill>
              <a:gsLst>
                <a:gs pos="0">
                  <a:schemeClr val="accent1"/>
                </a:gs>
                <a:gs pos="100000">
                  <a:schemeClr val="accent2"/>
                </a:gs>
              </a:gsLst>
              <a:lin ang="2700000" scaled="0"/>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a:lnSpc>
                  <a:spcPct val="120000"/>
                </a:lnSpc>
                <a:buClrTx/>
                <a:buSzTx/>
                <a:buFontTx/>
                <a:buNone/>
              </a:pPr>
              <a:r>
                <a:rPr lang="en-US" altLang="zh-CN" sz="1200" dirty="0">
                  <a:solidFill>
                    <a:schemeClr val="bg1"/>
                  </a:solidFill>
                  <a:latin typeface="+mn-lt"/>
                  <a:cs typeface="+mn-ea"/>
                  <a:sym typeface="+mn-lt"/>
                </a:rPr>
                <a:t>8</a:t>
              </a:r>
              <a:r>
                <a:rPr lang="zh-CN" altLang="en-US" sz="1200" dirty="0">
                  <a:solidFill>
                    <a:schemeClr val="bg1"/>
                  </a:solidFill>
                  <a:latin typeface="+mn-lt"/>
                  <a:cs typeface="+mn-ea"/>
                  <a:sym typeface="+mn-lt"/>
                </a:rPr>
                <a:t>、</a:t>
              </a:r>
              <a:r>
                <a:rPr lang="en-US" altLang="zh-CN" sz="1600" dirty="0">
                  <a:solidFill>
                    <a:schemeClr val="bg1"/>
                  </a:solidFill>
                  <a:latin typeface="方正舒体" panose="02010601030101010101" charset="-122"/>
                  <a:ea typeface="方正舒体" panose="02010601030101010101" charset="-122"/>
                  <a:cs typeface="+mn-ea"/>
                  <a:sym typeface="+mn-lt"/>
                </a:rPr>
                <a:t>Extracting Fibers</a:t>
              </a:r>
              <a:endParaRPr lang="en-US" altLang="zh-CN" sz="1600" dirty="0">
                <a:solidFill>
                  <a:schemeClr val="bg1"/>
                </a:solidFill>
                <a:latin typeface="方正舒体" panose="02010601030101010101" charset="-122"/>
                <a:ea typeface="方正舒体" panose="02010601030101010101" charset="-122"/>
                <a:cs typeface="+mn-ea"/>
                <a:sym typeface="+mn-lt"/>
              </a:endParaRPr>
            </a:p>
          </p:txBody>
        </p:sp>
      </p:grpSp>
      <p:sp>
        <p:nvSpPr>
          <p:cNvPr id="25" name="矩形: 圆角 24"/>
          <p:cNvSpPr/>
          <p:nvPr/>
        </p:nvSpPr>
        <p:spPr>
          <a:xfrm>
            <a:off x="4972953" y="612909"/>
            <a:ext cx="2239744" cy="581250"/>
          </a:xfrm>
          <a:prstGeom prst="roundRect">
            <a:avLst>
              <a:gd name="adj" fmla="val 50000"/>
            </a:avLst>
          </a:prstGeom>
          <a:gradFill>
            <a:gsLst>
              <a:gs pos="100000">
                <a:schemeClr val="accent1"/>
              </a:gs>
              <a:gs pos="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buFontTx/>
              <a:buNone/>
            </a:pPr>
            <a:r>
              <a:rPr lang="zh-CN" altLang="en-US" sz="2000" b="1" dirty="0">
                <a:solidFill>
                  <a:schemeClr val="bg1"/>
                </a:solidFill>
                <a:latin typeface="+mn-lt"/>
                <a:cs typeface="+mn-ea"/>
                <a:sym typeface="+mn-lt"/>
              </a:rPr>
              <a:t>竹编的</a:t>
            </a:r>
            <a:r>
              <a:rPr lang="zh-CN" altLang="en-US" sz="2000" b="1" dirty="0">
                <a:solidFill>
                  <a:schemeClr val="bg1"/>
                </a:solidFill>
                <a:cs typeface="+mn-ea"/>
                <a:sym typeface="+mn-lt"/>
              </a:rPr>
              <a:t>制作过程</a:t>
            </a:r>
            <a:endParaRPr lang="zh-CN" altLang="en-US" sz="2000" b="1" dirty="0">
              <a:solidFill>
                <a:schemeClr val="bg1"/>
              </a:solidFill>
              <a:latin typeface="+mn-l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08570" y="260985"/>
            <a:ext cx="3999865" cy="2559050"/>
          </a:xfrm>
          <a:prstGeom prst="rect">
            <a:avLst/>
          </a:prstGeom>
        </p:spPr>
      </p:pic>
      <p:sp>
        <p:nvSpPr>
          <p:cNvPr id="16" name="文本框 15"/>
          <p:cNvSpPr txBox="1"/>
          <p:nvPr>
            <p:custDataLst>
              <p:tags r:id="rId2"/>
            </p:custDataLst>
          </p:nvPr>
        </p:nvSpPr>
        <p:spPr>
          <a:xfrm>
            <a:off x="410845" y="4004009"/>
            <a:ext cx="2037080" cy="2953385"/>
          </a:xfrm>
          <a:prstGeom prst="rect">
            <a:avLst/>
          </a:prstGeom>
          <a:noFill/>
        </p:spPr>
        <p:txBody>
          <a:bodyPr wrap="square" rtlCol="0" anchor="t">
            <a:noAutofit/>
          </a:bodyPr>
          <a:lstStyle/>
          <a:p>
            <a:pPr algn="just">
              <a:lnSpc>
                <a:spcPct val="120000"/>
              </a:lnSpc>
              <a:buFontTx/>
              <a:buNone/>
            </a:pPr>
            <a:endParaRPr lang="zh-CN" altLang="en-US" sz="1600" dirty="0">
              <a:solidFill>
                <a:schemeClr val="tx1">
                  <a:lumMod val="85000"/>
                  <a:lumOff val="15000"/>
                </a:schemeClr>
              </a:solidFill>
              <a:latin typeface="+mn-lt"/>
              <a:cs typeface="+mn-ea"/>
              <a:sym typeface="+mn-lt"/>
            </a:endParaRPr>
          </a:p>
        </p:txBody>
      </p:sp>
      <p:sp>
        <p:nvSpPr>
          <p:cNvPr id="13" name="文本框 12"/>
          <p:cNvSpPr txBox="1"/>
          <p:nvPr>
            <p:custDataLst>
              <p:tags r:id="rId3"/>
            </p:custDataLst>
          </p:nvPr>
        </p:nvSpPr>
        <p:spPr>
          <a:xfrm>
            <a:off x="10776585" y="3116914"/>
            <a:ext cx="1004571" cy="2953385"/>
          </a:xfrm>
          <a:prstGeom prst="rect">
            <a:avLst/>
          </a:prstGeom>
          <a:noFill/>
        </p:spPr>
        <p:txBody>
          <a:bodyPr wrap="square" rtlCol="0" anchor="t">
            <a:noAutofit/>
          </a:bodyPr>
          <a:lstStyle/>
          <a:p>
            <a:pPr algn="just">
              <a:lnSpc>
                <a:spcPct val="120000"/>
              </a:lnSpc>
              <a:buFontTx/>
              <a:buNone/>
            </a:pPr>
            <a:endParaRPr lang="zh-CN" altLang="en-US" sz="1600" dirty="0">
              <a:solidFill>
                <a:schemeClr val="tx1">
                  <a:lumMod val="85000"/>
                  <a:lumOff val="15000"/>
                </a:schemeClr>
              </a:solidFill>
              <a:latin typeface="+mn-lt"/>
              <a:cs typeface="+mn-ea"/>
              <a:sym typeface="+mn-lt"/>
            </a:endParaRPr>
          </a:p>
        </p:txBody>
      </p:sp>
      <p:sp>
        <p:nvSpPr>
          <p:cNvPr id="17" name="Bullet"/>
          <p:cNvSpPr txBox="1"/>
          <p:nvPr/>
        </p:nvSpPr>
        <p:spPr>
          <a:xfrm>
            <a:off x="1271905" y="1701165"/>
            <a:ext cx="2299335" cy="504190"/>
          </a:xfrm>
          <a:prstGeom prst="plaque">
            <a:avLst/>
          </a:prstGeom>
          <a:gradFill>
            <a:gsLst>
              <a:gs pos="0">
                <a:schemeClr val="accent1"/>
              </a:gs>
              <a:gs pos="100000">
                <a:schemeClr val="accent2"/>
              </a:gs>
            </a:gsLst>
            <a:lin ang="2700000" scaled="0"/>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buFontTx/>
              <a:buNone/>
            </a:pPr>
            <a:r>
              <a:rPr lang="en-US" altLang="zh-CN" sz="1800" dirty="0">
                <a:solidFill>
                  <a:schemeClr val="bg1"/>
                </a:solidFill>
                <a:latin typeface="+mn-lt"/>
                <a:cs typeface="+mn-ea"/>
                <a:sym typeface="+mn-lt"/>
              </a:rPr>
              <a:t>9</a:t>
            </a:r>
            <a:r>
              <a:rPr lang="zh-CN" altLang="en-US" sz="1800" dirty="0">
                <a:solidFill>
                  <a:schemeClr val="bg1"/>
                </a:solidFill>
                <a:latin typeface="+mn-lt"/>
                <a:cs typeface="+mn-ea"/>
                <a:sym typeface="+mn-lt"/>
              </a:rPr>
              <a:t>、</a:t>
            </a:r>
            <a:r>
              <a:rPr lang="en-US" altLang="zh-CN" sz="1600" dirty="0">
                <a:solidFill>
                  <a:schemeClr val="bg1"/>
                </a:solidFill>
                <a:latin typeface="方正舒体" panose="02010601030101010101" charset="-122"/>
                <a:ea typeface="方正舒体" panose="02010601030101010101" charset="-122"/>
                <a:cs typeface="+mn-ea"/>
                <a:sym typeface="+mn-lt"/>
              </a:rPr>
              <a:t>Weaving</a:t>
            </a:r>
            <a:endParaRPr lang="en-US" altLang="zh-CN" sz="1600" dirty="0">
              <a:solidFill>
                <a:schemeClr val="bg1"/>
              </a:solidFill>
              <a:latin typeface="方正舒体" panose="02010601030101010101" charset="-122"/>
              <a:ea typeface="方正舒体" panose="02010601030101010101" charset="-122"/>
              <a:cs typeface="+mn-ea"/>
              <a:sym typeface="+mn-lt"/>
            </a:endParaRPr>
          </a:p>
        </p:txBody>
      </p:sp>
      <p:sp>
        <p:nvSpPr>
          <p:cNvPr id="20" name="Bullet"/>
          <p:cNvSpPr txBox="1"/>
          <p:nvPr/>
        </p:nvSpPr>
        <p:spPr>
          <a:xfrm flipH="1">
            <a:off x="5232400" y="1701165"/>
            <a:ext cx="2299335" cy="504190"/>
          </a:xfrm>
          <a:prstGeom prst="plaque">
            <a:avLst/>
          </a:prstGeom>
          <a:gradFill>
            <a:gsLst>
              <a:gs pos="0">
                <a:schemeClr val="accent1"/>
              </a:gs>
              <a:gs pos="100000">
                <a:schemeClr val="accent2"/>
              </a:gs>
            </a:gsLst>
            <a:lin ang="2700000" scaled="0"/>
          </a:gradFill>
          <a:ln w="57150" cap="rnd">
            <a:noFill/>
            <a:prstDash val="solid"/>
            <a:round/>
          </a:ln>
          <a:effectLst>
            <a:outerShdw blurRad="254000" dist="127000" dir="27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en-US"/>
            </a:defPPr>
            <a:lvl1pPr algn="ctr" defTabSz="913765">
              <a:defRPr b="1">
                <a:solidFill>
                  <a:srgbClr val="FFFFFF"/>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ct val="120000"/>
              </a:lnSpc>
              <a:buClrTx/>
              <a:buSzTx/>
              <a:buFontTx/>
              <a:buNone/>
            </a:pPr>
            <a:r>
              <a:rPr lang="zh-CN" altLang="en-US" sz="1800" dirty="0">
                <a:solidFill>
                  <a:schemeClr val="bg1"/>
                </a:solidFill>
                <a:latin typeface="+mn-lt"/>
                <a:cs typeface="+mn-ea"/>
                <a:sym typeface="+mn-lt"/>
              </a:rPr>
              <a:t>1</a:t>
            </a:r>
            <a:r>
              <a:rPr lang="en-US" altLang="zh-CN" sz="1800" dirty="0">
                <a:solidFill>
                  <a:schemeClr val="bg1"/>
                </a:solidFill>
                <a:latin typeface="+mn-lt"/>
                <a:cs typeface="+mn-ea"/>
                <a:sym typeface="+mn-lt"/>
              </a:rPr>
              <a:t>0</a:t>
            </a:r>
            <a:r>
              <a:rPr lang="zh-CN" altLang="en-US" sz="1800" dirty="0">
                <a:solidFill>
                  <a:schemeClr val="bg1"/>
                </a:solidFill>
                <a:latin typeface="+mn-lt"/>
                <a:cs typeface="+mn-ea"/>
                <a:sym typeface="+mn-lt"/>
              </a:rPr>
              <a:t>、</a:t>
            </a:r>
            <a:r>
              <a:rPr lang="en-US" altLang="zh-CN" sz="1600" dirty="0">
                <a:solidFill>
                  <a:schemeClr val="bg1"/>
                </a:solidFill>
                <a:latin typeface="方正舒体" panose="02010601030101010101" charset="-122"/>
                <a:ea typeface="方正舒体" panose="02010601030101010101" charset="-122"/>
                <a:cs typeface="+mn-ea"/>
                <a:sym typeface="+mn-lt"/>
              </a:rPr>
              <a:t>Oiling</a:t>
            </a:r>
            <a:endParaRPr lang="en-US" altLang="zh-CN" sz="1600" dirty="0">
              <a:solidFill>
                <a:schemeClr val="bg1"/>
              </a:solidFill>
              <a:latin typeface="方正舒体" panose="02010601030101010101" charset="-122"/>
              <a:ea typeface="方正舒体" panose="02010601030101010101" charset="-122"/>
              <a:cs typeface="+mn-ea"/>
              <a:sym typeface="+mn-lt"/>
            </a:endParaRPr>
          </a:p>
        </p:txBody>
      </p:sp>
      <p:sp>
        <p:nvSpPr>
          <p:cNvPr id="21" name="矩形: 圆角 20"/>
          <p:cNvSpPr/>
          <p:nvPr/>
        </p:nvSpPr>
        <p:spPr>
          <a:xfrm>
            <a:off x="4972953" y="612909"/>
            <a:ext cx="2239744" cy="581250"/>
          </a:xfrm>
          <a:prstGeom prst="roundRect">
            <a:avLst>
              <a:gd name="adj" fmla="val 50000"/>
            </a:avLst>
          </a:prstGeom>
          <a:gradFill>
            <a:gsLst>
              <a:gs pos="100000">
                <a:schemeClr val="accent1"/>
              </a:gs>
              <a:gs pos="0">
                <a:schemeClr val="accent2"/>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buFontTx/>
              <a:buNone/>
            </a:pPr>
            <a:r>
              <a:rPr lang="zh-CN" altLang="en-US" sz="2000" b="1" dirty="0">
                <a:solidFill>
                  <a:schemeClr val="bg1"/>
                </a:solidFill>
                <a:latin typeface="+mn-lt"/>
                <a:cs typeface="+mn-ea"/>
                <a:sym typeface="+mn-lt"/>
              </a:rPr>
              <a:t>竹编的</a:t>
            </a:r>
            <a:r>
              <a:rPr lang="zh-CN" altLang="en-US" sz="2000" b="1" dirty="0">
                <a:solidFill>
                  <a:schemeClr val="bg1"/>
                </a:solidFill>
                <a:cs typeface="+mn-ea"/>
                <a:sym typeface="+mn-lt"/>
              </a:rPr>
              <a:t>制作过程</a:t>
            </a:r>
            <a:endParaRPr lang="zh-CN" altLang="en-US" sz="2000" b="1" dirty="0">
              <a:solidFill>
                <a:schemeClr val="bg1"/>
              </a:solidFill>
              <a:latin typeface="+mn-lt"/>
              <a:cs typeface="+mn-ea"/>
              <a:sym typeface="+mn-lt"/>
            </a:endParaRPr>
          </a:p>
        </p:txBody>
      </p:sp>
      <p:pic>
        <p:nvPicPr>
          <p:cNvPr id="3" name="ae2817fd8c71654a0ba766b330bccee0">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1199515" y="2560955"/>
            <a:ext cx="9753600" cy="3640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10.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11.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12.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13.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14.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15.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16.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17.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18.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19.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2.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20.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21.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22.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23.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24.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25.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26.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27.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28.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29.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3.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30.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31.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32.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33.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34.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35.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36.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37.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38.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39.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4.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40.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41.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42.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43.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44.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45.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46.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47.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48.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49.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5.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50.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51.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52.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53.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54.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55.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56.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57.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58.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59.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6.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60.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61.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62.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63.xml><?xml version="1.0" encoding="utf-8"?>
<p:tagLst xmlns:p="http://schemas.openxmlformats.org/presentationml/2006/main">
  <p:tag name="KSO_WM_DIAGRAM_VIRTUALLY_FRAME" val="{&quot;height&quot;:350.8483464566931,&quot;left&quot;:54.74492622057496,&quot;top&quot;:113.3403149606299,&quot;width&quot;:850.9207430707638}"/>
</p:tagLst>
</file>

<file path=ppt/tags/tag64.xml><?xml version="1.0" encoding="utf-8"?>
<p:tagLst xmlns:p="http://schemas.openxmlformats.org/presentationml/2006/main">
  <p:tag name="KSO_WM_DIAGRAM_VIRTUALLY_FRAME" val="{&quot;height&quot;:390.1585826771655,&quot;left&quot;:55.158031496062996,&quot;top&quot;:140.65779527559056,&quot;width&quot;:849.684094488189}"/>
</p:tagLst>
</file>

<file path=ppt/tags/tag65.xml><?xml version="1.0" encoding="utf-8"?>
<p:tagLst xmlns:p="http://schemas.openxmlformats.org/presentationml/2006/main">
  <p:tag name="KSO_WM_DIAGRAM_VIRTUALLY_FRAME" val="{&quot;height&quot;:390.1585826771655,&quot;left&quot;:55.158031496062996,&quot;top&quot;:140.65779527559056,&quot;width&quot;:849.684094488189}"/>
</p:tagLst>
</file>

<file path=ppt/tags/tag66.xml><?xml version="1.0" encoding="utf-8"?>
<p:tagLst xmlns:p="http://schemas.openxmlformats.org/presentationml/2006/main">
  <p:tag name="KSO_WM_DIAGRAM_VIRTUALLY_FRAME" val="{&quot;height&quot;:390.1585826771655,&quot;left&quot;:55.158031496062996,&quot;top&quot;:140.65779527559056,&quot;width&quot;:849.684094488189}"/>
</p:tagLst>
</file>

<file path=ppt/tags/tag67.xml><?xml version="1.0" encoding="utf-8"?>
<p:tagLst xmlns:p="http://schemas.openxmlformats.org/presentationml/2006/main">
  <p:tag name="KSO_WM_DIAGRAM_VIRTUALLY_FRAME" val="{&quot;height&quot;:390.1585826771655,&quot;left&quot;:55.158031496062996,&quot;top&quot;:140.65779527559056,&quot;width&quot;:849.684094488189}"/>
</p:tagLst>
</file>

<file path=ppt/tags/tag68.xml><?xml version="1.0" encoding="utf-8"?>
<p:tagLst xmlns:p="http://schemas.openxmlformats.org/presentationml/2006/main">
  <p:tag name="KSO_WM_DIAGRAM_VIRTUALLY_FRAME" val="{&quot;height&quot;:390.1585826771655,&quot;left&quot;:55.158031496062996,&quot;top&quot;:140.65779527559056,&quot;width&quot;:849.684094488189}"/>
</p:tagLst>
</file>

<file path=ppt/tags/tag69.xml><?xml version="1.0" encoding="utf-8"?>
<p:tagLst xmlns:p="http://schemas.openxmlformats.org/presentationml/2006/main">
  <p:tag name="KSO_WM_DIAGRAM_VIRTUALLY_FRAME" val="{&quot;height&quot;:390.1585826771655,&quot;left&quot;:55.158031496062996,&quot;top&quot;:140.65779527559056,&quot;width&quot;:849.684094488189}"/>
</p:tagLst>
</file>

<file path=ppt/tags/tag7.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70.xml><?xml version="1.0" encoding="utf-8"?>
<p:tagLst xmlns:p="http://schemas.openxmlformats.org/presentationml/2006/main">
  <p:tag name="KSO_WM_DIAGRAM_VIRTUALLY_FRAME" val="{&quot;height&quot;:390.1585826771655,&quot;left&quot;:55.158031496062996,&quot;top&quot;:140.65779527559056,&quot;width&quot;:849.684094488189}"/>
</p:tagLst>
</file>

<file path=ppt/tags/tag71.xml><?xml version="1.0" encoding="utf-8"?>
<p:tagLst xmlns:p="http://schemas.openxmlformats.org/presentationml/2006/main">
  <p:tag name="KSO_WM_DIAGRAM_VIRTUALLY_FRAME" val="{&quot;height&quot;:390.1585826771655,&quot;left&quot;:55.158031496062996,&quot;top&quot;:140.65779527559056,&quot;width&quot;:849.684094488189}"/>
</p:tagLst>
</file>

<file path=ppt/tags/tag72.xml><?xml version="1.0" encoding="utf-8"?>
<p:tagLst xmlns:p="http://schemas.openxmlformats.org/presentationml/2006/main">
  <p:tag name="KSO_WM_DIAGRAM_VIRTUALLY_FRAME" val="{&quot;height&quot;:390.1585826771655,&quot;left&quot;:55.158031496062996,&quot;top&quot;:140.65779527559056,&quot;width&quot;:849.684094488189}"/>
</p:tagLst>
</file>

<file path=ppt/tags/tag73.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74.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75.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76.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77.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78.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79.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8.xml><?xml version="1.0" encoding="utf-8"?>
<p:tagLst xmlns:p="http://schemas.openxmlformats.org/presentationml/2006/main">
  <p:tag name="KSO_WM_DIAGRAM_VIRTUALLY_FRAME" val="{&quot;height&quot;:366.3483021774763,&quot;left&quot;:54.74492622057496,&quot;top&quot;:97.84035923984668,&quot;width&quot;:850.9207430707638}"/>
</p:tagLst>
</file>

<file path=ppt/tags/tag80.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81.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82.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83.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84.xml><?xml version="1.0" encoding="utf-8"?>
<p:tagLst xmlns:p="http://schemas.openxmlformats.org/presentationml/2006/main">
  <p:tag name="KSO_WM_DIAGRAM_VIRTUALLY_FRAME" val="{&quot;height&quot;:497.2659842519685,&quot;left&quot;:66.08149606299212,&quot;top&quot;:94.23259842519685,&quot;width&quot;:824.5370078740158}"/>
</p:tagLst>
</file>

<file path=ppt/tags/tag85.xml><?xml version="1.0" encoding="utf-8"?>
<p:tagLst xmlns:p="http://schemas.openxmlformats.org/presentationml/2006/main">
  <p:tag name="KSO_WM_DIAGRAM_VIRTUALLY_FRAME" val="{&quot;height&quot;:540,&quot;left&quot;:-1.95,&quot;top&quot;:0,&quot;width&quot;:521.95}"/>
</p:tagLst>
</file>

<file path=ppt/tags/tag86.xml><?xml version="1.0" encoding="utf-8"?>
<p:tagLst xmlns:p="http://schemas.openxmlformats.org/presentationml/2006/main">
  <p:tag name="KSO_WM_DIAGRAM_VIRTUALLY_FRAME" val="{&quot;height&quot;:540,&quot;left&quot;:-1.95,&quot;top&quot;:0,&quot;width&quot;:521.95}"/>
</p:tagLst>
</file>

<file path=ppt/tags/tag87.xml><?xml version="1.0" encoding="utf-8"?>
<p:tagLst xmlns:p="http://schemas.openxmlformats.org/presentationml/2006/main">
  <p:tag name="ISPRING_ULTRA_SCORM_TRACKING_SLIDES" val="1"/>
  <p:tag name="ISPRING_PRESENTATION_TITLE" val="PowerPoint 演示文稿"/>
  <p:tag name="COMMONDATA" val="eyJoZGlkIjoiNzI1MzljODBiNDliMzEyMzFlZWNlN2EzYjU0N2YzMWEifQ=="/>
</p:tagLst>
</file>

<file path=ppt/tags/tag9.xml><?xml version="1.0" encoding="utf-8"?>
<p:tagLst xmlns:p="http://schemas.openxmlformats.org/presentationml/2006/main">
  <p:tag name="KSO_WM_DIAGRAM_VIRTUALLY_FRAME" val="{&quot;height&quot;:366.3483021774763,&quot;left&quot;:54.74492622057496,&quot;top&quot;:97.84035923984668,&quot;width&quot;:850.9207430707638}"/>
</p:tagLst>
</file>

<file path=ppt/theme/theme1.xml><?xml version="1.0" encoding="utf-8"?>
<a:theme xmlns:a="http://schemas.openxmlformats.org/drawingml/2006/main" name="第一PPT，www.1ppt.com">
  <a:themeElements>
    <a:clrScheme name="自定义 3754">
      <a:dk1>
        <a:sysClr val="windowText" lastClr="000000"/>
      </a:dk1>
      <a:lt1>
        <a:sysClr val="window" lastClr="FFFFFF"/>
      </a:lt1>
      <a:dk2>
        <a:srgbClr val="44546A"/>
      </a:dk2>
      <a:lt2>
        <a:srgbClr val="E7E6E6"/>
      </a:lt2>
      <a:accent1>
        <a:srgbClr val="AB7A4D"/>
      </a:accent1>
      <a:accent2>
        <a:srgbClr val="805B39"/>
      </a:accent2>
      <a:accent3>
        <a:srgbClr val="A5A5A5"/>
      </a:accent3>
      <a:accent4>
        <a:srgbClr val="FFC000"/>
      </a:accent4>
      <a:accent5>
        <a:srgbClr val="5B9BD5"/>
      </a:accent5>
      <a:accent6>
        <a:srgbClr val="70AD47"/>
      </a:accent6>
      <a:hlink>
        <a:srgbClr val="0563C1"/>
      </a:hlink>
      <a:folHlink>
        <a:srgbClr val="954F72"/>
      </a:folHlink>
    </a:clrScheme>
    <a:fontScheme name="uac4er0z">
      <a:majorFont>
        <a:latin typeface="阿里巴巴普惠体"/>
        <a:ea typeface="阿里巴巴普惠体"/>
        <a:cs typeface=""/>
      </a:majorFont>
      <a:minorFont>
        <a:latin typeface="阿里巴巴普惠体"/>
        <a:ea typeface="阿里巴巴普惠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2202</Words>
  <Application>WPS 演示</Application>
  <PresentationFormat>自定义</PresentationFormat>
  <Paragraphs>74</Paragraphs>
  <Slides>10</Slides>
  <Notes>17</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10</vt:i4>
      </vt:variant>
    </vt:vector>
  </HeadingPairs>
  <TitlesOfParts>
    <vt:vector size="27" baseType="lpstr">
      <vt:lpstr>Arial</vt:lpstr>
      <vt:lpstr>宋体</vt:lpstr>
      <vt:lpstr>Wingdings</vt:lpstr>
      <vt:lpstr>Calibri</vt:lpstr>
      <vt:lpstr>Calibri Light</vt:lpstr>
      <vt:lpstr>Calibri</vt:lpstr>
      <vt:lpstr>微软雅黑</vt:lpstr>
      <vt:lpstr>三极春联字体简</vt:lpstr>
      <vt:lpstr>华文行楷</vt:lpstr>
      <vt:lpstr>等线</vt:lpstr>
      <vt:lpstr>黑体</vt:lpstr>
      <vt:lpstr>方正舒体</vt:lpstr>
      <vt:lpstr>阿里巴巴普惠体</vt:lpstr>
      <vt:lpstr>ksdb</vt:lpstr>
      <vt:lpstr>Arial Unicode MS</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国学文化</dc:title>
  <dc:creator>第一PPT</dc:creator>
  <cp:keywords>www.1ppt.com</cp:keywords>
  <dc:description>第一PPT，www.1ppt.com</dc:description>
  <cp:lastModifiedBy>顾离</cp:lastModifiedBy>
  <cp:revision>83</cp:revision>
  <dcterms:created xsi:type="dcterms:W3CDTF">2017-07-13T07:28:00Z</dcterms:created>
  <dcterms:modified xsi:type="dcterms:W3CDTF">2025-11-13T09:59:36Z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CFC0EE1CA71142A9996AE8B665453E2F_13</vt:lpwstr>
  </property>
</Properties>
</file>