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6" r:id="rId3"/>
    <p:sldId id="351" r:id="rId4"/>
    <p:sldId id="362" r:id="rId5"/>
    <p:sldId id="289" r:id="rId6"/>
    <p:sldId id="353" r:id="rId7"/>
    <p:sldId id="293" r:id="rId8"/>
    <p:sldId id="352" r:id="rId9"/>
    <p:sldId id="292" r:id="rId10"/>
    <p:sldId id="302" r:id="rId11"/>
    <p:sldId id="364" r:id="rId12"/>
    <p:sldId id="30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688">
          <p15:clr>
            <a:srgbClr val="A4A3A4"/>
          </p15:clr>
        </p15:guide>
        <p15:guide id="4" pos="69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A02"/>
    <a:srgbClr val="133CBE"/>
    <a:srgbClr val="424446"/>
    <a:srgbClr val="E5EAF8"/>
    <a:srgbClr val="939CE4"/>
    <a:srgbClr val="C93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8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403" y="67"/>
      </p:cViewPr>
      <p:guideLst>
        <p:guide orient="horz" pos="2160"/>
        <p:guide pos="3840"/>
        <p:guide pos="688"/>
        <p:guide pos="69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CB90-FDB6-4B2B-A132-9FB52EB12071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2A26D-6503-41A0-A4B1-5672EC93600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7C2A6-17A9-2377-ACFC-86C32514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79089E8-7F3E-7423-DE51-C91BBBC49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3DDC92A9-27D4-67EA-D8F9-A4E7CE02D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009AACA-9122-78EA-9BD6-85F2CC70F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326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 www.51pptmoban.c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7" name="任意多边形: 形状 6"/>
          <p:cNvSpPr/>
          <p:nvPr userDrawn="1"/>
        </p:nvSpPr>
        <p:spPr>
          <a:xfrm>
            <a:off x="1" y="0"/>
            <a:ext cx="1171295" cy="784008"/>
          </a:xfrm>
          <a:custGeom>
            <a:avLst/>
            <a:gdLst>
              <a:gd name="connsiteX0" fmla="*/ 0 w 1171295"/>
              <a:gd name="connsiteY0" fmla="*/ 0 h 784008"/>
              <a:gd name="connsiteX1" fmla="*/ 661786 w 1171295"/>
              <a:gd name="connsiteY1" fmla="*/ 0 h 784008"/>
              <a:gd name="connsiteX2" fmla="*/ 755256 w 1171295"/>
              <a:gd name="connsiteY2" fmla="*/ 38076 h 784008"/>
              <a:gd name="connsiteX3" fmla="*/ 1171295 w 1171295"/>
              <a:gd name="connsiteY3" fmla="*/ 102945 h 784008"/>
              <a:gd name="connsiteX4" fmla="*/ 44474 w 1171295"/>
              <a:gd name="connsiteY4" fmla="*/ 702071 h 784008"/>
              <a:gd name="connsiteX5" fmla="*/ 0 w 1171295"/>
              <a:gd name="connsiteY5" fmla="*/ 784008 h 78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1295" h="784008">
                <a:moveTo>
                  <a:pt x="0" y="0"/>
                </a:moveTo>
                <a:lnTo>
                  <a:pt x="661786" y="0"/>
                </a:lnTo>
                <a:lnTo>
                  <a:pt x="755256" y="38076"/>
                </a:lnTo>
                <a:cubicBezTo>
                  <a:pt x="886376" y="80198"/>
                  <a:pt x="1026179" y="102945"/>
                  <a:pt x="1171295" y="102945"/>
                </a:cubicBezTo>
                <a:cubicBezTo>
                  <a:pt x="702233" y="102945"/>
                  <a:pt x="288678" y="340602"/>
                  <a:pt x="44474" y="702071"/>
                </a:cubicBezTo>
                <a:lnTo>
                  <a:pt x="0" y="784008"/>
                </a:ln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任意多边形: 形状 7"/>
          <p:cNvSpPr/>
          <p:nvPr userDrawn="1"/>
        </p:nvSpPr>
        <p:spPr>
          <a:xfrm>
            <a:off x="9753600" y="5685534"/>
            <a:ext cx="1531762" cy="1172467"/>
          </a:xfrm>
          <a:custGeom>
            <a:avLst/>
            <a:gdLst>
              <a:gd name="connsiteX0" fmla="*/ 2415938 w 3514799"/>
              <a:gd name="connsiteY0" fmla="*/ 468981 h 2690357"/>
              <a:gd name="connsiteX1" fmla="*/ 3131856 w 3514799"/>
              <a:gd name="connsiteY1" fmla="*/ 468981 h 2690357"/>
              <a:gd name="connsiteX2" fmla="*/ 3133042 w 3514799"/>
              <a:gd name="connsiteY2" fmla="*/ 458461 h 2690357"/>
              <a:gd name="connsiteX3" fmla="*/ 3131856 w 3514799"/>
              <a:gd name="connsiteY3" fmla="*/ 458326 h 2690357"/>
              <a:gd name="connsiteX4" fmla="*/ 2415938 w 3514799"/>
              <a:gd name="connsiteY4" fmla="*/ 458326 h 2690357"/>
              <a:gd name="connsiteX5" fmla="*/ 2415938 w 3514799"/>
              <a:gd name="connsiteY5" fmla="*/ 468981 h 2690357"/>
              <a:gd name="connsiteX6" fmla="*/ 3512356 w 3514799"/>
              <a:gd name="connsiteY6" fmla="*/ 2233754 h 2690357"/>
              <a:gd name="connsiteX7" fmla="*/ 3417792 w 3514799"/>
              <a:gd name="connsiteY7" fmla="*/ 2174819 h 2690357"/>
              <a:gd name="connsiteX8" fmla="*/ 3414980 w 3514799"/>
              <a:gd name="connsiteY8" fmla="*/ 2174017 h 2690357"/>
              <a:gd name="connsiteX9" fmla="*/ 2921724 w 3514799"/>
              <a:gd name="connsiteY9" fmla="*/ 2174017 h 2690357"/>
              <a:gd name="connsiteX10" fmla="*/ 2476329 w 3514799"/>
              <a:gd name="connsiteY10" fmla="*/ 1398184 h 2690357"/>
              <a:gd name="connsiteX11" fmla="*/ 2469496 w 3514799"/>
              <a:gd name="connsiteY11" fmla="*/ 1395989 h 2690357"/>
              <a:gd name="connsiteX12" fmla="*/ 2466811 w 3514799"/>
              <a:gd name="connsiteY12" fmla="*/ 1398753 h 2690357"/>
              <a:gd name="connsiteX13" fmla="*/ 2457712 w 3514799"/>
              <a:gd name="connsiteY13" fmla="*/ 1420112 h 2690357"/>
              <a:gd name="connsiteX14" fmla="*/ 2457833 w 3514799"/>
              <a:gd name="connsiteY14" fmla="*/ 1424551 h 2690357"/>
              <a:gd name="connsiteX15" fmla="*/ 2826577 w 3514799"/>
              <a:gd name="connsiteY15" fmla="*/ 2174017 h 2690357"/>
              <a:gd name="connsiteX16" fmla="*/ 1163742 w 3514799"/>
              <a:gd name="connsiteY16" fmla="*/ 2174017 h 2690357"/>
              <a:gd name="connsiteX17" fmla="*/ 1559869 w 3514799"/>
              <a:gd name="connsiteY17" fmla="*/ 1387317 h 2690357"/>
              <a:gd name="connsiteX18" fmla="*/ 1560018 w 3514799"/>
              <a:gd name="connsiteY18" fmla="*/ 1382834 h 2690357"/>
              <a:gd name="connsiteX19" fmla="*/ 1550912 w 3514799"/>
              <a:gd name="connsiteY19" fmla="*/ 1361475 h 2690357"/>
              <a:gd name="connsiteX20" fmla="*/ 1547502 w 3514799"/>
              <a:gd name="connsiteY20" fmla="*/ 1358449 h 2690357"/>
              <a:gd name="connsiteX21" fmla="*/ 1545173 w 3514799"/>
              <a:gd name="connsiteY21" fmla="*/ 1358307 h 2690357"/>
              <a:gd name="connsiteX22" fmla="*/ 1541408 w 3514799"/>
              <a:gd name="connsiteY22" fmla="*/ 1360886 h 2690357"/>
              <a:gd name="connsiteX23" fmla="*/ 1068531 w 3514799"/>
              <a:gd name="connsiteY23" fmla="*/ 2174017 h 2690357"/>
              <a:gd name="connsiteX24" fmla="*/ 109544 w 3514799"/>
              <a:gd name="connsiteY24" fmla="*/ 2174017 h 2690357"/>
              <a:gd name="connsiteX25" fmla="*/ 106923 w 3514799"/>
              <a:gd name="connsiteY25" fmla="*/ 2174706 h 2690357"/>
              <a:gd name="connsiteX26" fmla="*/ 2621 w 3514799"/>
              <a:gd name="connsiteY26" fmla="*/ 2233641 h 2690357"/>
              <a:gd name="connsiteX27" fmla="*/ 0 w 3514799"/>
              <a:gd name="connsiteY27" fmla="*/ 2237320 h 2690357"/>
              <a:gd name="connsiteX28" fmla="*/ 1151 w 3514799"/>
              <a:gd name="connsiteY28" fmla="*/ 2241688 h 2690357"/>
              <a:gd name="connsiteX29" fmla="*/ 5242 w 3514799"/>
              <a:gd name="connsiteY29" fmla="*/ 2243606 h 2690357"/>
              <a:gd name="connsiteX30" fmla="*/ 1028562 w 3514799"/>
              <a:gd name="connsiteY30" fmla="*/ 2243606 h 2690357"/>
              <a:gd name="connsiteX31" fmla="*/ 776649 w 3514799"/>
              <a:gd name="connsiteY31" fmla="*/ 2682402 h 2690357"/>
              <a:gd name="connsiteX32" fmla="*/ 775967 w 3514799"/>
              <a:gd name="connsiteY32" fmla="*/ 2684604 h 2690357"/>
              <a:gd name="connsiteX33" fmla="*/ 777523 w 3514799"/>
              <a:gd name="connsiteY33" fmla="*/ 2688837 h 2690357"/>
              <a:gd name="connsiteX34" fmla="*/ 781771 w 3514799"/>
              <a:gd name="connsiteY34" fmla="*/ 2690358 h 2690357"/>
              <a:gd name="connsiteX35" fmla="*/ 893155 w 3514799"/>
              <a:gd name="connsiteY35" fmla="*/ 2679923 h 2690357"/>
              <a:gd name="connsiteX36" fmla="*/ 897367 w 3514799"/>
              <a:gd name="connsiteY36" fmla="*/ 2677117 h 2690357"/>
              <a:gd name="connsiteX37" fmla="*/ 1127075 w 3514799"/>
              <a:gd name="connsiteY37" fmla="*/ 2243606 h 2690357"/>
              <a:gd name="connsiteX38" fmla="*/ 2863159 w 3514799"/>
              <a:gd name="connsiteY38" fmla="*/ 2243606 h 2690357"/>
              <a:gd name="connsiteX39" fmla="*/ 3092867 w 3514799"/>
              <a:gd name="connsiteY39" fmla="*/ 2677117 h 2690357"/>
              <a:gd name="connsiteX40" fmla="*/ 3097079 w 3514799"/>
              <a:gd name="connsiteY40" fmla="*/ 2679923 h 2690357"/>
              <a:gd name="connsiteX41" fmla="*/ 3208463 w 3514799"/>
              <a:gd name="connsiteY41" fmla="*/ 2690358 h 2690357"/>
              <a:gd name="connsiteX42" fmla="*/ 3210757 w 3514799"/>
              <a:gd name="connsiteY42" fmla="*/ 2690073 h 2690357"/>
              <a:gd name="connsiteX43" fmla="*/ 3213961 w 3514799"/>
              <a:gd name="connsiteY43" fmla="*/ 2686898 h 2690357"/>
              <a:gd name="connsiteX44" fmla="*/ 3213577 w 3514799"/>
              <a:gd name="connsiteY44" fmla="*/ 2682402 h 2690357"/>
              <a:gd name="connsiteX45" fmla="*/ 2961672 w 3514799"/>
              <a:gd name="connsiteY45" fmla="*/ 2243606 h 2690357"/>
              <a:gd name="connsiteX46" fmla="*/ 3509537 w 3514799"/>
              <a:gd name="connsiteY46" fmla="*/ 2243606 h 2690357"/>
              <a:gd name="connsiteX47" fmla="*/ 3513578 w 3514799"/>
              <a:gd name="connsiteY47" fmla="*/ 2241745 h 2690357"/>
              <a:gd name="connsiteX48" fmla="*/ 3514800 w 3514799"/>
              <a:gd name="connsiteY48" fmla="*/ 2237469 h 2690357"/>
              <a:gd name="connsiteX49" fmla="*/ 3512356 w 3514799"/>
              <a:gd name="connsiteY49" fmla="*/ 2233754 h 2690357"/>
              <a:gd name="connsiteX50" fmla="*/ 2952473 w 3514799"/>
              <a:gd name="connsiteY50" fmla="*/ 2232951 h 2690357"/>
              <a:gd name="connsiteX51" fmla="*/ 2950307 w 3514799"/>
              <a:gd name="connsiteY51" fmla="*/ 2233406 h 2690357"/>
              <a:gd name="connsiteX52" fmla="*/ 2947409 w 3514799"/>
              <a:gd name="connsiteY52" fmla="*/ 2236624 h 2690357"/>
              <a:gd name="connsiteX53" fmla="*/ 2947849 w 3514799"/>
              <a:gd name="connsiteY53" fmla="*/ 2240928 h 2690357"/>
              <a:gd name="connsiteX54" fmla="*/ 3199222 w 3514799"/>
              <a:gd name="connsiteY54" fmla="*/ 2678794 h 2690357"/>
              <a:gd name="connsiteX55" fmla="*/ 3100936 w 3514799"/>
              <a:gd name="connsiteY55" fmla="*/ 2669588 h 2690357"/>
              <a:gd name="connsiteX56" fmla="*/ 2871071 w 3514799"/>
              <a:gd name="connsiteY56" fmla="*/ 2235786 h 2690357"/>
              <a:gd name="connsiteX57" fmla="*/ 2869885 w 3514799"/>
              <a:gd name="connsiteY57" fmla="*/ 2234280 h 2690357"/>
              <a:gd name="connsiteX58" fmla="*/ 2866369 w 3514799"/>
              <a:gd name="connsiteY58" fmla="*/ 2232951 h 2690357"/>
              <a:gd name="connsiteX59" fmla="*/ 1123865 w 3514799"/>
              <a:gd name="connsiteY59" fmla="*/ 2232951 h 2690357"/>
              <a:gd name="connsiteX60" fmla="*/ 1119162 w 3514799"/>
              <a:gd name="connsiteY60" fmla="*/ 2235786 h 2690357"/>
              <a:gd name="connsiteX61" fmla="*/ 889298 w 3514799"/>
              <a:gd name="connsiteY61" fmla="*/ 2669588 h 2690357"/>
              <a:gd name="connsiteX62" fmla="*/ 791012 w 3514799"/>
              <a:gd name="connsiteY62" fmla="*/ 2678794 h 2690357"/>
              <a:gd name="connsiteX63" fmla="*/ 1042385 w 3514799"/>
              <a:gd name="connsiteY63" fmla="*/ 2240928 h 2690357"/>
              <a:gd name="connsiteX64" fmla="*/ 1043059 w 3514799"/>
              <a:gd name="connsiteY64" fmla="*/ 2238826 h 2690357"/>
              <a:gd name="connsiteX65" fmla="*/ 1041717 w 3514799"/>
              <a:gd name="connsiteY65" fmla="*/ 2234706 h 2690357"/>
              <a:gd name="connsiteX66" fmla="*/ 1037760 w 3514799"/>
              <a:gd name="connsiteY66" fmla="*/ 2232951 h 2690357"/>
              <a:gd name="connsiteX67" fmla="*/ 25500 w 3514799"/>
              <a:gd name="connsiteY67" fmla="*/ 2232951 h 2690357"/>
              <a:gd name="connsiteX68" fmla="*/ 110951 w 3514799"/>
              <a:gd name="connsiteY68" fmla="*/ 2184671 h 2690357"/>
              <a:gd name="connsiteX69" fmla="*/ 1071593 w 3514799"/>
              <a:gd name="connsiteY69" fmla="*/ 2184671 h 2690357"/>
              <a:gd name="connsiteX70" fmla="*/ 1076203 w 3514799"/>
              <a:gd name="connsiteY70" fmla="*/ 2182022 h 2690357"/>
              <a:gd name="connsiteX71" fmla="*/ 1545279 w 3514799"/>
              <a:gd name="connsiteY71" fmla="*/ 1375426 h 2690357"/>
              <a:gd name="connsiteX72" fmla="*/ 1549243 w 3514799"/>
              <a:gd name="connsiteY72" fmla="*/ 1384738 h 2690357"/>
              <a:gd name="connsiteX73" fmla="*/ 1150338 w 3514799"/>
              <a:gd name="connsiteY73" fmla="*/ 2176943 h 2690357"/>
              <a:gd name="connsiteX74" fmla="*/ 1149777 w 3514799"/>
              <a:gd name="connsiteY74" fmla="*/ 2179025 h 2690357"/>
              <a:gd name="connsiteX75" fmla="*/ 1151219 w 3514799"/>
              <a:gd name="connsiteY75" fmla="*/ 2182995 h 2690357"/>
              <a:gd name="connsiteX76" fmla="*/ 1155097 w 3514799"/>
              <a:gd name="connsiteY76" fmla="*/ 2184671 h 2690357"/>
              <a:gd name="connsiteX77" fmla="*/ 2835137 w 3514799"/>
              <a:gd name="connsiteY77" fmla="*/ 2184671 h 2690357"/>
              <a:gd name="connsiteX78" fmla="*/ 2837239 w 3514799"/>
              <a:gd name="connsiteY78" fmla="*/ 2184238 h 2690357"/>
              <a:gd name="connsiteX79" fmla="*/ 2840137 w 3514799"/>
              <a:gd name="connsiteY79" fmla="*/ 2181191 h 2690357"/>
              <a:gd name="connsiteX80" fmla="*/ 2839917 w 3514799"/>
              <a:gd name="connsiteY80" fmla="*/ 2176993 h 2690357"/>
              <a:gd name="connsiteX81" fmla="*/ 2468466 w 3514799"/>
              <a:gd name="connsiteY81" fmla="*/ 1422037 h 2690357"/>
              <a:gd name="connsiteX82" fmla="*/ 2472415 w 3514799"/>
              <a:gd name="connsiteY82" fmla="*/ 1412767 h 2690357"/>
              <a:gd name="connsiteX83" fmla="*/ 2914017 w 3514799"/>
              <a:gd name="connsiteY83" fmla="*/ 2181994 h 2690357"/>
              <a:gd name="connsiteX84" fmla="*/ 2918634 w 3514799"/>
              <a:gd name="connsiteY84" fmla="*/ 2184671 h 2690357"/>
              <a:gd name="connsiteX85" fmla="*/ 3413452 w 3514799"/>
              <a:gd name="connsiteY85" fmla="*/ 2184671 h 2690357"/>
              <a:gd name="connsiteX86" fmla="*/ 3490919 w 3514799"/>
              <a:gd name="connsiteY86" fmla="*/ 2232951 h 2690357"/>
              <a:gd name="connsiteX87" fmla="*/ 2952473 w 3514799"/>
              <a:gd name="connsiteY87" fmla="*/ 2232951 h 2690357"/>
              <a:gd name="connsiteX88" fmla="*/ 312644 w 3514799"/>
              <a:gd name="connsiteY88" fmla="*/ 571834 h 2690357"/>
              <a:gd name="connsiteX89" fmla="*/ 767678 w 3514799"/>
              <a:gd name="connsiteY89" fmla="*/ 571834 h 2690357"/>
              <a:gd name="connsiteX90" fmla="*/ 768601 w 3514799"/>
              <a:gd name="connsiteY90" fmla="*/ 561258 h 2690357"/>
              <a:gd name="connsiteX91" fmla="*/ 767678 w 3514799"/>
              <a:gd name="connsiteY91" fmla="*/ 561180 h 2690357"/>
              <a:gd name="connsiteX92" fmla="*/ 312644 w 3514799"/>
              <a:gd name="connsiteY92" fmla="*/ 561180 h 2690357"/>
              <a:gd name="connsiteX93" fmla="*/ 312644 w 3514799"/>
              <a:gd name="connsiteY93" fmla="*/ 571834 h 2690357"/>
              <a:gd name="connsiteX94" fmla="*/ 476847 w 3514799"/>
              <a:gd name="connsiteY94" fmla="*/ 521317 h 2690357"/>
              <a:gd name="connsiteX95" fmla="*/ 1089528 w 3514799"/>
              <a:gd name="connsiteY95" fmla="*/ 521317 h 2690357"/>
              <a:gd name="connsiteX96" fmla="*/ 1094465 w 3514799"/>
              <a:gd name="connsiteY96" fmla="*/ 513780 h 2690357"/>
              <a:gd name="connsiteX97" fmla="*/ 1002870 w 3514799"/>
              <a:gd name="connsiteY97" fmla="*/ 444298 h 2690357"/>
              <a:gd name="connsiteX98" fmla="*/ 999297 w 3514799"/>
              <a:gd name="connsiteY98" fmla="*/ 444248 h 2690357"/>
              <a:gd name="connsiteX99" fmla="*/ 997947 w 3514799"/>
              <a:gd name="connsiteY99" fmla="*/ 442763 h 2690357"/>
              <a:gd name="connsiteX100" fmla="*/ 1148356 w 3514799"/>
              <a:gd name="connsiteY100" fmla="*/ 442763 h 2690357"/>
              <a:gd name="connsiteX101" fmla="*/ 1153243 w 3514799"/>
              <a:gd name="connsiteY101" fmla="*/ 435042 h 2690357"/>
              <a:gd name="connsiteX102" fmla="*/ 1097782 w 3514799"/>
              <a:gd name="connsiteY102" fmla="*/ 394128 h 2690357"/>
              <a:gd name="connsiteX103" fmla="*/ 1055738 w 3514799"/>
              <a:gd name="connsiteY103" fmla="*/ 368962 h 2690357"/>
              <a:gd name="connsiteX104" fmla="*/ 1028810 w 3514799"/>
              <a:gd name="connsiteY104" fmla="*/ 365936 h 2690357"/>
              <a:gd name="connsiteX105" fmla="*/ 965536 w 3514799"/>
              <a:gd name="connsiteY105" fmla="*/ 332530 h 2690357"/>
              <a:gd name="connsiteX106" fmla="*/ 902836 w 3514799"/>
              <a:gd name="connsiteY106" fmla="*/ 361987 h 2690357"/>
              <a:gd name="connsiteX107" fmla="*/ 886805 w 3514799"/>
              <a:gd name="connsiteY107" fmla="*/ 388787 h 2690357"/>
              <a:gd name="connsiteX108" fmla="*/ 876924 w 3514799"/>
              <a:gd name="connsiteY108" fmla="*/ 392850 h 2690357"/>
              <a:gd name="connsiteX109" fmla="*/ 779327 w 3514799"/>
              <a:gd name="connsiteY109" fmla="*/ 337069 h 2690357"/>
              <a:gd name="connsiteX110" fmla="*/ 636107 w 3514799"/>
              <a:gd name="connsiteY110" fmla="*/ 434012 h 2690357"/>
              <a:gd name="connsiteX111" fmla="*/ 620409 w 3514799"/>
              <a:gd name="connsiteY111" fmla="*/ 439681 h 2690357"/>
              <a:gd name="connsiteX112" fmla="*/ 582343 w 3514799"/>
              <a:gd name="connsiteY112" fmla="*/ 471233 h 2690357"/>
              <a:gd name="connsiteX113" fmla="*/ 473921 w 3514799"/>
              <a:gd name="connsiteY113" fmla="*/ 507622 h 2690357"/>
              <a:gd name="connsiteX114" fmla="*/ 476847 w 3514799"/>
              <a:gd name="connsiteY114" fmla="*/ 521317 h 2690357"/>
              <a:gd name="connsiteX115" fmla="*/ 896365 w 3514799"/>
              <a:gd name="connsiteY115" fmla="*/ 394874 h 2690357"/>
              <a:gd name="connsiteX116" fmla="*/ 963533 w 3514799"/>
              <a:gd name="connsiteY116" fmla="*/ 343178 h 2690357"/>
              <a:gd name="connsiteX117" fmla="*/ 1019619 w 3514799"/>
              <a:gd name="connsiteY117" fmla="*/ 371448 h 2690357"/>
              <a:gd name="connsiteX118" fmla="*/ 1020933 w 3514799"/>
              <a:gd name="connsiteY118" fmla="*/ 373202 h 2690357"/>
              <a:gd name="connsiteX119" fmla="*/ 1027049 w 3514799"/>
              <a:gd name="connsiteY119" fmla="*/ 377301 h 2690357"/>
              <a:gd name="connsiteX120" fmla="*/ 1088725 w 3514799"/>
              <a:gd name="connsiteY120" fmla="*/ 400010 h 2690357"/>
              <a:gd name="connsiteX121" fmla="*/ 1096219 w 3514799"/>
              <a:gd name="connsiteY121" fmla="*/ 404783 h 2690357"/>
              <a:gd name="connsiteX122" fmla="*/ 1140003 w 3514799"/>
              <a:gd name="connsiteY122" fmla="*/ 430084 h 2690357"/>
              <a:gd name="connsiteX123" fmla="*/ 1140955 w 3514799"/>
              <a:gd name="connsiteY123" fmla="*/ 432109 h 2690357"/>
              <a:gd name="connsiteX124" fmla="*/ 806901 w 3514799"/>
              <a:gd name="connsiteY124" fmla="*/ 432059 h 2690357"/>
              <a:gd name="connsiteX125" fmla="*/ 805708 w 3514799"/>
              <a:gd name="connsiteY125" fmla="*/ 432059 h 2690357"/>
              <a:gd name="connsiteX126" fmla="*/ 805900 w 3514799"/>
              <a:gd name="connsiteY126" fmla="*/ 431732 h 2690357"/>
              <a:gd name="connsiteX127" fmla="*/ 852525 w 3514799"/>
              <a:gd name="connsiteY127" fmla="*/ 418300 h 2690357"/>
              <a:gd name="connsiteX128" fmla="*/ 853065 w 3514799"/>
              <a:gd name="connsiteY128" fmla="*/ 418556 h 2690357"/>
              <a:gd name="connsiteX129" fmla="*/ 863030 w 3514799"/>
              <a:gd name="connsiteY129" fmla="*/ 419763 h 2690357"/>
              <a:gd name="connsiteX130" fmla="*/ 863570 w 3514799"/>
              <a:gd name="connsiteY130" fmla="*/ 419039 h 2690357"/>
              <a:gd name="connsiteX131" fmla="*/ 863691 w 3514799"/>
              <a:gd name="connsiteY131" fmla="*/ 418961 h 2690357"/>
              <a:gd name="connsiteX132" fmla="*/ 864202 w 3514799"/>
              <a:gd name="connsiteY132" fmla="*/ 418215 h 2690357"/>
              <a:gd name="connsiteX133" fmla="*/ 869622 w 3514799"/>
              <a:gd name="connsiteY133" fmla="*/ 411772 h 2690357"/>
              <a:gd name="connsiteX134" fmla="*/ 896365 w 3514799"/>
              <a:gd name="connsiteY134" fmla="*/ 394874 h 2690357"/>
              <a:gd name="connsiteX135" fmla="*/ 576121 w 3514799"/>
              <a:gd name="connsiteY135" fmla="*/ 479977 h 2690357"/>
              <a:gd name="connsiteX136" fmla="*/ 588523 w 3514799"/>
              <a:gd name="connsiteY136" fmla="*/ 481476 h 2690357"/>
              <a:gd name="connsiteX137" fmla="*/ 637350 w 3514799"/>
              <a:gd name="connsiteY137" fmla="*/ 444710 h 2690357"/>
              <a:gd name="connsiteX138" fmla="*/ 639332 w 3514799"/>
              <a:gd name="connsiteY138" fmla="*/ 444184 h 2690357"/>
              <a:gd name="connsiteX139" fmla="*/ 645199 w 3514799"/>
              <a:gd name="connsiteY139" fmla="*/ 440263 h 2690357"/>
              <a:gd name="connsiteX140" fmla="*/ 766357 w 3514799"/>
              <a:gd name="connsiteY140" fmla="*/ 347212 h 2690357"/>
              <a:gd name="connsiteX141" fmla="*/ 867953 w 3514799"/>
              <a:gd name="connsiteY141" fmla="*/ 398639 h 2690357"/>
              <a:gd name="connsiteX142" fmla="*/ 866937 w 3514799"/>
              <a:gd name="connsiteY142" fmla="*/ 399534 h 2690357"/>
              <a:gd name="connsiteX143" fmla="*/ 859472 w 3514799"/>
              <a:gd name="connsiteY143" fmla="*/ 406857 h 2690357"/>
              <a:gd name="connsiteX144" fmla="*/ 859244 w 3514799"/>
              <a:gd name="connsiteY144" fmla="*/ 407141 h 2690357"/>
              <a:gd name="connsiteX145" fmla="*/ 859095 w 3514799"/>
              <a:gd name="connsiteY145" fmla="*/ 407305 h 2690357"/>
              <a:gd name="connsiteX146" fmla="*/ 858854 w 3514799"/>
              <a:gd name="connsiteY146" fmla="*/ 407603 h 2690357"/>
              <a:gd name="connsiteX147" fmla="*/ 858598 w 3514799"/>
              <a:gd name="connsiteY147" fmla="*/ 407915 h 2690357"/>
              <a:gd name="connsiteX148" fmla="*/ 857746 w 3514799"/>
              <a:gd name="connsiteY148" fmla="*/ 408988 h 2690357"/>
              <a:gd name="connsiteX149" fmla="*/ 857732 w 3514799"/>
              <a:gd name="connsiteY149" fmla="*/ 408981 h 2690357"/>
              <a:gd name="connsiteX150" fmla="*/ 856908 w 3514799"/>
              <a:gd name="connsiteY150" fmla="*/ 408576 h 2690357"/>
              <a:gd name="connsiteX151" fmla="*/ 856673 w 3514799"/>
              <a:gd name="connsiteY151" fmla="*/ 408470 h 2690357"/>
              <a:gd name="connsiteX152" fmla="*/ 856595 w 3514799"/>
              <a:gd name="connsiteY152" fmla="*/ 408434 h 2690357"/>
              <a:gd name="connsiteX153" fmla="*/ 856488 w 3514799"/>
              <a:gd name="connsiteY153" fmla="*/ 408384 h 2690357"/>
              <a:gd name="connsiteX154" fmla="*/ 803165 w 3514799"/>
              <a:gd name="connsiteY154" fmla="*/ 417725 h 2690357"/>
              <a:gd name="connsiteX155" fmla="*/ 798570 w 3514799"/>
              <a:gd name="connsiteY155" fmla="*/ 423606 h 2690357"/>
              <a:gd name="connsiteX156" fmla="*/ 793242 w 3514799"/>
              <a:gd name="connsiteY156" fmla="*/ 434382 h 2690357"/>
              <a:gd name="connsiteX157" fmla="*/ 797120 w 3514799"/>
              <a:gd name="connsiteY157" fmla="*/ 442657 h 2690357"/>
              <a:gd name="connsiteX158" fmla="*/ 797916 w 3514799"/>
              <a:gd name="connsiteY158" fmla="*/ 442763 h 2690357"/>
              <a:gd name="connsiteX159" fmla="*/ 983173 w 3514799"/>
              <a:gd name="connsiteY159" fmla="*/ 442763 h 2690357"/>
              <a:gd name="connsiteX160" fmla="*/ 990823 w 3514799"/>
              <a:gd name="connsiteY160" fmla="*/ 450740 h 2690357"/>
              <a:gd name="connsiteX161" fmla="*/ 996981 w 3514799"/>
              <a:gd name="connsiteY161" fmla="*/ 454938 h 2690357"/>
              <a:gd name="connsiteX162" fmla="*/ 1082411 w 3514799"/>
              <a:gd name="connsiteY162" fmla="*/ 510662 h 2690357"/>
              <a:gd name="connsiteX163" fmla="*/ 484334 w 3514799"/>
              <a:gd name="connsiteY163" fmla="*/ 510264 h 2690357"/>
              <a:gd name="connsiteX164" fmla="*/ 576121 w 3514799"/>
              <a:gd name="connsiteY164" fmla="*/ 479977 h 2690357"/>
              <a:gd name="connsiteX165" fmla="*/ 1092234 w 3514799"/>
              <a:gd name="connsiteY165" fmla="*/ 879940 h 2690357"/>
              <a:gd name="connsiteX166" fmla="*/ 1056605 w 3514799"/>
              <a:gd name="connsiteY166" fmla="*/ 871650 h 2690357"/>
              <a:gd name="connsiteX167" fmla="*/ 1060078 w 3514799"/>
              <a:gd name="connsiteY167" fmla="*/ 863304 h 2690357"/>
              <a:gd name="connsiteX168" fmla="*/ 1051562 w 3514799"/>
              <a:gd name="connsiteY168" fmla="*/ 841370 h 2690357"/>
              <a:gd name="connsiteX169" fmla="*/ 1061243 w 3514799"/>
              <a:gd name="connsiteY169" fmla="*/ 794049 h 2690357"/>
              <a:gd name="connsiteX170" fmla="*/ 1035672 w 3514799"/>
              <a:gd name="connsiteY170" fmla="*/ 750244 h 2690357"/>
              <a:gd name="connsiteX171" fmla="*/ 1007196 w 3514799"/>
              <a:gd name="connsiteY171" fmla="*/ 750954 h 2690357"/>
              <a:gd name="connsiteX172" fmla="*/ 937159 w 3514799"/>
              <a:gd name="connsiteY172" fmla="*/ 716660 h 2690357"/>
              <a:gd name="connsiteX173" fmla="*/ 865332 w 3514799"/>
              <a:gd name="connsiteY173" fmla="*/ 753710 h 2690357"/>
              <a:gd name="connsiteX174" fmla="*/ 862661 w 3514799"/>
              <a:gd name="connsiteY174" fmla="*/ 838387 h 2690357"/>
              <a:gd name="connsiteX175" fmla="*/ 850266 w 3514799"/>
              <a:gd name="connsiteY175" fmla="*/ 851627 h 2690357"/>
              <a:gd name="connsiteX176" fmla="*/ 854990 w 3514799"/>
              <a:gd name="connsiteY176" fmla="*/ 872126 h 2690357"/>
              <a:gd name="connsiteX177" fmla="*/ 805062 w 3514799"/>
              <a:gd name="connsiteY177" fmla="*/ 892882 h 2690357"/>
              <a:gd name="connsiteX178" fmla="*/ 729797 w 3514799"/>
              <a:gd name="connsiteY178" fmla="*/ 992581 h 2690357"/>
              <a:gd name="connsiteX179" fmla="*/ 694899 w 3514799"/>
              <a:gd name="connsiteY179" fmla="*/ 1110046 h 2690357"/>
              <a:gd name="connsiteX180" fmla="*/ 708026 w 3514799"/>
              <a:gd name="connsiteY180" fmla="*/ 1145732 h 2690357"/>
              <a:gd name="connsiteX181" fmla="*/ 668319 w 3514799"/>
              <a:gd name="connsiteY181" fmla="*/ 1475275 h 2690357"/>
              <a:gd name="connsiteX182" fmla="*/ 666572 w 3514799"/>
              <a:gd name="connsiteY182" fmla="*/ 1477661 h 2690357"/>
              <a:gd name="connsiteX183" fmla="*/ 645277 w 3514799"/>
              <a:gd name="connsiteY183" fmla="*/ 1504689 h 2690357"/>
              <a:gd name="connsiteX184" fmla="*/ 595122 w 3514799"/>
              <a:gd name="connsiteY184" fmla="*/ 1531517 h 2690357"/>
              <a:gd name="connsiteX185" fmla="*/ 574714 w 3514799"/>
              <a:gd name="connsiteY185" fmla="*/ 1555817 h 2690357"/>
              <a:gd name="connsiteX186" fmla="*/ 600733 w 3514799"/>
              <a:gd name="connsiteY186" fmla="*/ 1570094 h 2690357"/>
              <a:gd name="connsiteX187" fmla="*/ 692804 w 3514799"/>
              <a:gd name="connsiteY187" fmla="*/ 1550582 h 2690357"/>
              <a:gd name="connsiteX188" fmla="*/ 713552 w 3514799"/>
              <a:gd name="connsiteY188" fmla="*/ 1537853 h 2690357"/>
              <a:gd name="connsiteX189" fmla="*/ 726522 w 3514799"/>
              <a:gd name="connsiteY189" fmla="*/ 1556186 h 2690357"/>
              <a:gd name="connsiteX190" fmla="*/ 776351 w 3514799"/>
              <a:gd name="connsiteY190" fmla="*/ 1560612 h 2690357"/>
              <a:gd name="connsiteX191" fmla="*/ 777118 w 3514799"/>
              <a:gd name="connsiteY191" fmla="*/ 1543159 h 2690357"/>
              <a:gd name="connsiteX192" fmla="*/ 755951 w 3514799"/>
              <a:gd name="connsiteY192" fmla="*/ 1535829 h 2690357"/>
              <a:gd name="connsiteX193" fmla="*/ 741411 w 3514799"/>
              <a:gd name="connsiteY193" fmla="*/ 1497081 h 2690357"/>
              <a:gd name="connsiteX194" fmla="*/ 799749 w 3514799"/>
              <a:gd name="connsiteY194" fmla="*/ 1170351 h 2690357"/>
              <a:gd name="connsiteX195" fmla="*/ 795977 w 3514799"/>
              <a:gd name="connsiteY195" fmla="*/ 1214852 h 2690357"/>
              <a:gd name="connsiteX196" fmla="*/ 797092 w 3514799"/>
              <a:gd name="connsiteY196" fmla="*/ 1226658 h 2690357"/>
              <a:gd name="connsiteX197" fmla="*/ 797071 w 3514799"/>
              <a:gd name="connsiteY197" fmla="*/ 1227113 h 2690357"/>
              <a:gd name="connsiteX198" fmla="*/ 809260 w 3514799"/>
              <a:gd name="connsiteY198" fmla="*/ 1398078 h 2690357"/>
              <a:gd name="connsiteX199" fmla="*/ 813429 w 3514799"/>
              <a:gd name="connsiteY199" fmla="*/ 1411836 h 2690357"/>
              <a:gd name="connsiteX200" fmla="*/ 822827 w 3514799"/>
              <a:gd name="connsiteY200" fmla="*/ 1527916 h 2690357"/>
              <a:gd name="connsiteX201" fmla="*/ 907162 w 3514799"/>
              <a:gd name="connsiteY201" fmla="*/ 1575933 h 2690357"/>
              <a:gd name="connsiteX202" fmla="*/ 932002 w 3514799"/>
              <a:gd name="connsiteY202" fmla="*/ 1549730 h 2690357"/>
              <a:gd name="connsiteX203" fmla="*/ 932890 w 3514799"/>
              <a:gd name="connsiteY203" fmla="*/ 1548202 h 2690357"/>
              <a:gd name="connsiteX204" fmla="*/ 944496 w 3514799"/>
              <a:gd name="connsiteY204" fmla="*/ 1519065 h 2690357"/>
              <a:gd name="connsiteX205" fmla="*/ 946542 w 3514799"/>
              <a:gd name="connsiteY205" fmla="*/ 1522013 h 2690357"/>
              <a:gd name="connsiteX206" fmla="*/ 982363 w 3514799"/>
              <a:gd name="connsiteY206" fmla="*/ 1509661 h 2690357"/>
              <a:gd name="connsiteX207" fmla="*/ 982541 w 3514799"/>
              <a:gd name="connsiteY207" fmla="*/ 1594948 h 2690357"/>
              <a:gd name="connsiteX208" fmla="*/ 982597 w 3514799"/>
              <a:gd name="connsiteY208" fmla="*/ 1595637 h 2690357"/>
              <a:gd name="connsiteX209" fmla="*/ 982541 w 3514799"/>
              <a:gd name="connsiteY209" fmla="*/ 1596028 h 2690357"/>
              <a:gd name="connsiteX210" fmla="*/ 1055035 w 3514799"/>
              <a:gd name="connsiteY210" fmla="*/ 1648335 h 2690357"/>
              <a:gd name="connsiteX211" fmla="*/ 1092355 w 3514799"/>
              <a:gd name="connsiteY211" fmla="*/ 1598869 h 2690357"/>
              <a:gd name="connsiteX212" fmla="*/ 1092241 w 3514799"/>
              <a:gd name="connsiteY212" fmla="*/ 1586041 h 2690357"/>
              <a:gd name="connsiteX213" fmla="*/ 1092355 w 3514799"/>
              <a:gd name="connsiteY213" fmla="*/ 1585139 h 2690357"/>
              <a:gd name="connsiteX214" fmla="*/ 1092348 w 3514799"/>
              <a:gd name="connsiteY214" fmla="*/ 1472931 h 2690357"/>
              <a:gd name="connsiteX215" fmla="*/ 1086545 w 3514799"/>
              <a:gd name="connsiteY215" fmla="*/ 1456323 h 2690357"/>
              <a:gd name="connsiteX216" fmla="*/ 1102491 w 3514799"/>
              <a:gd name="connsiteY216" fmla="*/ 1251007 h 2690357"/>
              <a:gd name="connsiteX217" fmla="*/ 1121627 w 3514799"/>
              <a:gd name="connsiteY217" fmla="*/ 1218227 h 2690357"/>
              <a:gd name="connsiteX218" fmla="*/ 1117088 w 3514799"/>
              <a:gd name="connsiteY218" fmla="*/ 1163340 h 2690357"/>
              <a:gd name="connsiteX219" fmla="*/ 1118189 w 3514799"/>
              <a:gd name="connsiteY219" fmla="*/ 1163199 h 2690357"/>
              <a:gd name="connsiteX220" fmla="*/ 1177813 w 3514799"/>
              <a:gd name="connsiteY220" fmla="*/ 1497550 h 2690357"/>
              <a:gd name="connsiteX221" fmla="*/ 1167101 w 3514799"/>
              <a:gd name="connsiteY221" fmla="*/ 1534806 h 2690357"/>
              <a:gd name="connsiteX222" fmla="*/ 1160595 w 3514799"/>
              <a:gd name="connsiteY222" fmla="*/ 1536411 h 2690357"/>
              <a:gd name="connsiteX223" fmla="*/ 1143341 w 3514799"/>
              <a:gd name="connsiteY223" fmla="*/ 1541938 h 2690357"/>
              <a:gd name="connsiteX224" fmla="*/ 1149017 w 3514799"/>
              <a:gd name="connsiteY224" fmla="*/ 1562650 h 2690357"/>
              <a:gd name="connsiteX225" fmla="*/ 1192701 w 3514799"/>
              <a:gd name="connsiteY225" fmla="*/ 1556186 h 2690357"/>
              <a:gd name="connsiteX226" fmla="*/ 1205906 w 3514799"/>
              <a:gd name="connsiteY226" fmla="*/ 1537931 h 2690357"/>
              <a:gd name="connsiteX227" fmla="*/ 1266339 w 3514799"/>
              <a:gd name="connsiteY227" fmla="*/ 1567296 h 2690357"/>
              <a:gd name="connsiteX228" fmla="*/ 1274238 w 3514799"/>
              <a:gd name="connsiteY228" fmla="*/ 1568816 h 2690357"/>
              <a:gd name="connsiteX229" fmla="*/ 1338727 w 3514799"/>
              <a:gd name="connsiteY229" fmla="*/ 1564461 h 2690357"/>
              <a:gd name="connsiteX230" fmla="*/ 1337832 w 3514799"/>
              <a:gd name="connsiteY230" fmla="*/ 1540645 h 2690357"/>
              <a:gd name="connsiteX231" fmla="*/ 1289893 w 3514799"/>
              <a:gd name="connsiteY231" fmla="*/ 1513703 h 2690357"/>
              <a:gd name="connsiteX232" fmla="*/ 1272093 w 3514799"/>
              <a:gd name="connsiteY232" fmla="*/ 1503225 h 2690357"/>
              <a:gd name="connsiteX233" fmla="*/ 1250897 w 3514799"/>
              <a:gd name="connsiteY233" fmla="*/ 1475275 h 2690357"/>
              <a:gd name="connsiteX234" fmla="*/ 1211013 w 3514799"/>
              <a:gd name="connsiteY234" fmla="*/ 1144191 h 2690357"/>
              <a:gd name="connsiteX235" fmla="*/ 1222669 w 3514799"/>
              <a:gd name="connsiteY235" fmla="*/ 1109904 h 2690357"/>
              <a:gd name="connsiteX236" fmla="*/ 1192261 w 3514799"/>
              <a:gd name="connsiteY236" fmla="*/ 996772 h 2690357"/>
              <a:gd name="connsiteX237" fmla="*/ 1092234 w 3514799"/>
              <a:gd name="connsiteY237" fmla="*/ 879940 h 2690357"/>
              <a:gd name="connsiteX238" fmla="*/ 870958 w 3514799"/>
              <a:gd name="connsiteY238" fmla="*/ 777349 h 2690357"/>
              <a:gd name="connsiteX239" fmla="*/ 880334 w 3514799"/>
              <a:gd name="connsiteY239" fmla="*/ 747878 h 2690357"/>
              <a:gd name="connsiteX240" fmla="*/ 935710 w 3514799"/>
              <a:gd name="connsiteY240" fmla="*/ 727308 h 2690357"/>
              <a:gd name="connsiteX241" fmla="*/ 1000320 w 3514799"/>
              <a:gd name="connsiteY241" fmla="*/ 759286 h 2690357"/>
              <a:gd name="connsiteX242" fmla="*/ 1009348 w 3514799"/>
              <a:gd name="connsiteY242" fmla="*/ 762426 h 2690357"/>
              <a:gd name="connsiteX243" fmla="*/ 1050567 w 3514799"/>
              <a:gd name="connsiteY243" fmla="*/ 794560 h 2690357"/>
              <a:gd name="connsiteX244" fmla="*/ 1041049 w 3514799"/>
              <a:gd name="connsiteY244" fmla="*/ 836810 h 2690357"/>
              <a:gd name="connsiteX245" fmla="*/ 1036176 w 3514799"/>
              <a:gd name="connsiteY245" fmla="*/ 840525 h 2690357"/>
              <a:gd name="connsiteX246" fmla="*/ 1030387 w 3514799"/>
              <a:gd name="connsiteY246" fmla="*/ 857309 h 2690357"/>
              <a:gd name="connsiteX247" fmla="*/ 1021935 w 3514799"/>
              <a:gd name="connsiteY247" fmla="*/ 826631 h 2690357"/>
              <a:gd name="connsiteX248" fmla="*/ 1002010 w 3514799"/>
              <a:gd name="connsiteY248" fmla="*/ 801479 h 2690357"/>
              <a:gd name="connsiteX249" fmla="*/ 995440 w 3514799"/>
              <a:gd name="connsiteY249" fmla="*/ 802700 h 2690357"/>
              <a:gd name="connsiteX250" fmla="*/ 995390 w 3514799"/>
              <a:gd name="connsiteY250" fmla="*/ 802715 h 2690357"/>
              <a:gd name="connsiteX251" fmla="*/ 957602 w 3514799"/>
              <a:gd name="connsiteY251" fmla="*/ 815912 h 2690357"/>
              <a:gd name="connsiteX252" fmla="*/ 947778 w 3514799"/>
              <a:gd name="connsiteY252" fmla="*/ 818413 h 2690357"/>
              <a:gd name="connsiteX253" fmla="*/ 931114 w 3514799"/>
              <a:gd name="connsiteY253" fmla="*/ 820352 h 2690357"/>
              <a:gd name="connsiteX254" fmla="*/ 902730 w 3514799"/>
              <a:gd name="connsiteY254" fmla="*/ 819109 h 2690357"/>
              <a:gd name="connsiteX255" fmla="*/ 895286 w 3514799"/>
              <a:gd name="connsiteY255" fmla="*/ 819599 h 2690357"/>
              <a:gd name="connsiteX256" fmla="*/ 894554 w 3514799"/>
              <a:gd name="connsiteY256" fmla="*/ 819719 h 2690357"/>
              <a:gd name="connsiteX257" fmla="*/ 894398 w 3514799"/>
              <a:gd name="connsiteY257" fmla="*/ 819741 h 2690357"/>
              <a:gd name="connsiteX258" fmla="*/ 894235 w 3514799"/>
              <a:gd name="connsiteY258" fmla="*/ 819776 h 2690357"/>
              <a:gd name="connsiteX259" fmla="*/ 894107 w 3514799"/>
              <a:gd name="connsiteY259" fmla="*/ 819805 h 2690357"/>
              <a:gd name="connsiteX260" fmla="*/ 878608 w 3514799"/>
              <a:gd name="connsiteY260" fmla="*/ 847507 h 2690357"/>
              <a:gd name="connsiteX261" fmla="*/ 877564 w 3514799"/>
              <a:gd name="connsiteY261" fmla="*/ 844602 h 2690357"/>
              <a:gd name="connsiteX262" fmla="*/ 876093 w 3514799"/>
              <a:gd name="connsiteY262" fmla="*/ 839985 h 2690357"/>
              <a:gd name="connsiteX263" fmla="*/ 873586 w 3514799"/>
              <a:gd name="connsiteY263" fmla="*/ 837129 h 2690357"/>
              <a:gd name="connsiteX264" fmla="*/ 870958 w 3514799"/>
              <a:gd name="connsiteY264" fmla="*/ 777349 h 2690357"/>
              <a:gd name="connsiteX265" fmla="*/ 863187 w 3514799"/>
              <a:gd name="connsiteY265" fmla="*/ 850668 h 2690357"/>
              <a:gd name="connsiteX266" fmla="*/ 866007 w 3514799"/>
              <a:gd name="connsiteY266" fmla="*/ 848537 h 2690357"/>
              <a:gd name="connsiteX267" fmla="*/ 869835 w 3514799"/>
              <a:gd name="connsiteY267" fmla="*/ 857579 h 2690357"/>
              <a:gd name="connsiteX268" fmla="*/ 877564 w 3514799"/>
              <a:gd name="connsiteY268" fmla="*/ 869264 h 2690357"/>
              <a:gd name="connsiteX269" fmla="*/ 889433 w 3514799"/>
              <a:gd name="connsiteY269" fmla="*/ 861507 h 2690357"/>
              <a:gd name="connsiteX270" fmla="*/ 889454 w 3514799"/>
              <a:gd name="connsiteY270" fmla="*/ 861017 h 2690357"/>
              <a:gd name="connsiteX271" fmla="*/ 894092 w 3514799"/>
              <a:gd name="connsiteY271" fmla="*/ 832363 h 2690357"/>
              <a:gd name="connsiteX272" fmla="*/ 899626 w 3514799"/>
              <a:gd name="connsiteY272" fmla="*/ 830154 h 2690357"/>
              <a:gd name="connsiteX273" fmla="*/ 899924 w 3514799"/>
              <a:gd name="connsiteY273" fmla="*/ 830168 h 2690357"/>
              <a:gd name="connsiteX274" fmla="*/ 900642 w 3514799"/>
              <a:gd name="connsiteY274" fmla="*/ 830246 h 2690357"/>
              <a:gd name="connsiteX275" fmla="*/ 923187 w 3514799"/>
              <a:gd name="connsiteY275" fmla="*/ 832534 h 2690357"/>
              <a:gd name="connsiteX276" fmla="*/ 929942 w 3514799"/>
              <a:gd name="connsiteY276" fmla="*/ 832363 h 2690357"/>
              <a:gd name="connsiteX277" fmla="*/ 931739 w 3514799"/>
              <a:gd name="connsiteY277" fmla="*/ 832214 h 2690357"/>
              <a:gd name="connsiteX278" fmla="*/ 939695 w 3514799"/>
              <a:gd name="connsiteY278" fmla="*/ 830992 h 2690357"/>
              <a:gd name="connsiteX279" fmla="*/ 939879 w 3514799"/>
              <a:gd name="connsiteY279" fmla="*/ 830957 h 2690357"/>
              <a:gd name="connsiteX280" fmla="*/ 940540 w 3514799"/>
              <a:gd name="connsiteY280" fmla="*/ 830822 h 2690357"/>
              <a:gd name="connsiteX281" fmla="*/ 987143 w 3514799"/>
              <a:gd name="connsiteY281" fmla="*/ 817745 h 2690357"/>
              <a:gd name="connsiteX282" fmla="*/ 988926 w 3514799"/>
              <a:gd name="connsiteY282" fmla="*/ 817035 h 2690357"/>
              <a:gd name="connsiteX283" fmla="*/ 1005001 w 3514799"/>
              <a:gd name="connsiteY283" fmla="*/ 814556 h 2690357"/>
              <a:gd name="connsiteX284" fmla="*/ 1021047 w 3514799"/>
              <a:gd name="connsiteY284" fmla="*/ 864071 h 2690357"/>
              <a:gd name="connsiteX285" fmla="*/ 1022709 w 3514799"/>
              <a:gd name="connsiteY285" fmla="*/ 866899 h 2690357"/>
              <a:gd name="connsiteX286" fmla="*/ 1023249 w 3514799"/>
              <a:gd name="connsiteY286" fmla="*/ 867694 h 2690357"/>
              <a:gd name="connsiteX287" fmla="*/ 1027766 w 3514799"/>
              <a:gd name="connsiteY287" fmla="*/ 870841 h 2690357"/>
              <a:gd name="connsiteX288" fmla="*/ 1039103 w 3514799"/>
              <a:gd name="connsiteY288" fmla="*/ 864249 h 2690357"/>
              <a:gd name="connsiteX289" fmla="*/ 1046902 w 3514799"/>
              <a:gd name="connsiteY289" fmla="*/ 851456 h 2690357"/>
              <a:gd name="connsiteX290" fmla="*/ 1036830 w 3514799"/>
              <a:gd name="connsiteY290" fmla="*/ 871587 h 2690357"/>
              <a:gd name="connsiteX291" fmla="*/ 1036823 w 3514799"/>
              <a:gd name="connsiteY291" fmla="*/ 871587 h 2690357"/>
              <a:gd name="connsiteX292" fmla="*/ 1030707 w 3514799"/>
              <a:gd name="connsiteY292" fmla="*/ 876069 h 2690357"/>
              <a:gd name="connsiteX293" fmla="*/ 1030622 w 3514799"/>
              <a:gd name="connsiteY293" fmla="*/ 888613 h 2690357"/>
              <a:gd name="connsiteX294" fmla="*/ 992513 w 3514799"/>
              <a:gd name="connsiteY294" fmla="*/ 948315 h 2690357"/>
              <a:gd name="connsiteX295" fmla="*/ 991391 w 3514799"/>
              <a:gd name="connsiteY295" fmla="*/ 948876 h 2690357"/>
              <a:gd name="connsiteX296" fmla="*/ 991015 w 3514799"/>
              <a:gd name="connsiteY296" fmla="*/ 949060 h 2690357"/>
              <a:gd name="connsiteX297" fmla="*/ 990240 w 3514799"/>
              <a:gd name="connsiteY297" fmla="*/ 949423 h 2690357"/>
              <a:gd name="connsiteX298" fmla="*/ 989566 w 3514799"/>
              <a:gd name="connsiteY298" fmla="*/ 949735 h 2690357"/>
              <a:gd name="connsiteX299" fmla="*/ 989068 w 3514799"/>
              <a:gd name="connsiteY299" fmla="*/ 949963 h 2690357"/>
              <a:gd name="connsiteX300" fmla="*/ 988159 w 3514799"/>
              <a:gd name="connsiteY300" fmla="*/ 950353 h 2690357"/>
              <a:gd name="connsiteX301" fmla="*/ 987868 w 3514799"/>
              <a:gd name="connsiteY301" fmla="*/ 950481 h 2690357"/>
              <a:gd name="connsiteX302" fmla="*/ 986788 w 3514799"/>
              <a:gd name="connsiteY302" fmla="*/ 950921 h 2690357"/>
              <a:gd name="connsiteX303" fmla="*/ 986639 w 3514799"/>
              <a:gd name="connsiteY303" fmla="*/ 950985 h 2690357"/>
              <a:gd name="connsiteX304" fmla="*/ 985453 w 3514799"/>
              <a:gd name="connsiteY304" fmla="*/ 951440 h 2690357"/>
              <a:gd name="connsiteX305" fmla="*/ 985375 w 3514799"/>
              <a:gd name="connsiteY305" fmla="*/ 951468 h 2690357"/>
              <a:gd name="connsiteX306" fmla="*/ 984153 w 3514799"/>
              <a:gd name="connsiteY306" fmla="*/ 951916 h 2690357"/>
              <a:gd name="connsiteX307" fmla="*/ 984082 w 3514799"/>
              <a:gd name="connsiteY307" fmla="*/ 951944 h 2690357"/>
              <a:gd name="connsiteX308" fmla="*/ 982889 w 3514799"/>
              <a:gd name="connsiteY308" fmla="*/ 952349 h 2690357"/>
              <a:gd name="connsiteX309" fmla="*/ 982747 w 3514799"/>
              <a:gd name="connsiteY309" fmla="*/ 952392 h 2690357"/>
              <a:gd name="connsiteX310" fmla="*/ 981653 w 3514799"/>
              <a:gd name="connsiteY310" fmla="*/ 952747 h 2690357"/>
              <a:gd name="connsiteX311" fmla="*/ 981376 w 3514799"/>
              <a:gd name="connsiteY311" fmla="*/ 952825 h 2690357"/>
              <a:gd name="connsiteX312" fmla="*/ 980438 w 3514799"/>
              <a:gd name="connsiteY312" fmla="*/ 953102 h 2690357"/>
              <a:gd name="connsiteX313" fmla="*/ 979962 w 3514799"/>
              <a:gd name="connsiteY313" fmla="*/ 953244 h 2690357"/>
              <a:gd name="connsiteX314" fmla="*/ 979067 w 3514799"/>
              <a:gd name="connsiteY314" fmla="*/ 953486 h 2690357"/>
              <a:gd name="connsiteX315" fmla="*/ 978705 w 3514799"/>
              <a:gd name="connsiteY315" fmla="*/ 953585 h 2690357"/>
              <a:gd name="connsiteX316" fmla="*/ 977625 w 3514799"/>
              <a:gd name="connsiteY316" fmla="*/ 953855 h 2690357"/>
              <a:gd name="connsiteX317" fmla="*/ 976638 w 3514799"/>
              <a:gd name="connsiteY317" fmla="*/ 954089 h 2690357"/>
              <a:gd name="connsiteX318" fmla="*/ 976553 w 3514799"/>
              <a:gd name="connsiteY318" fmla="*/ 954111 h 2690357"/>
              <a:gd name="connsiteX319" fmla="*/ 880987 w 3514799"/>
              <a:gd name="connsiteY319" fmla="*/ 880892 h 2690357"/>
              <a:gd name="connsiteX320" fmla="*/ 874843 w 3514799"/>
              <a:gd name="connsiteY320" fmla="*/ 871395 h 2690357"/>
              <a:gd name="connsiteX321" fmla="*/ 863187 w 3514799"/>
              <a:gd name="connsiteY321" fmla="*/ 850668 h 2690357"/>
              <a:gd name="connsiteX322" fmla="*/ 730841 w 3514799"/>
              <a:gd name="connsiteY322" fmla="*/ 1495646 h 2690357"/>
              <a:gd name="connsiteX323" fmla="*/ 730756 w 3514799"/>
              <a:gd name="connsiteY323" fmla="*/ 1496996 h 2690357"/>
              <a:gd name="connsiteX324" fmla="*/ 744834 w 3514799"/>
              <a:gd name="connsiteY324" fmla="*/ 1542854 h 2690357"/>
              <a:gd name="connsiteX325" fmla="*/ 767777 w 3514799"/>
              <a:gd name="connsiteY325" fmla="*/ 1549403 h 2690357"/>
              <a:gd name="connsiteX326" fmla="*/ 769361 w 3514799"/>
              <a:gd name="connsiteY326" fmla="*/ 1551988 h 2690357"/>
              <a:gd name="connsiteX327" fmla="*/ 729911 w 3514799"/>
              <a:gd name="connsiteY327" fmla="*/ 1546022 h 2690357"/>
              <a:gd name="connsiteX328" fmla="*/ 710604 w 3514799"/>
              <a:gd name="connsiteY328" fmla="*/ 1527348 h 2690357"/>
              <a:gd name="connsiteX329" fmla="*/ 653161 w 3514799"/>
              <a:gd name="connsiteY329" fmla="*/ 1556094 h 2690357"/>
              <a:gd name="connsiteX330" fmla="*/ 649901 w 3514799"/>
              <a:gd name="connsiteY330" fmla="*/ 1557060 h 2690357"/>
              <a:gd name="connsiteX331" fmla="*/ 591442 w 3514799"/>
              <a:gd name="connsiteY331" fmla="*/ 1557735 h 2690357"/>
              <a:gd name="connsiteX332" fmla="*/ 590121 w 3514799"/>
              <a:gd name="connsiteY332" fmla="*/ 1547236 h 2690357"/>
              <a:gd name="connsiteX333" fmla="*/ 648885 w 3514799"/>
              <a:gd name="connsiteY333" fmla="*/ 1515059 h 2690357"/>
              <a:gd name="connsiteX334" fmla="*/ 656003 w 3514799"/>
              <a:gd name="connsiteY334" fmla="*/ 1509228 h 2690357"/>
              <a:gd name="connsiteX335" fmla="*/ 678733 w 3514799"/>
              <a:gd name="connsiteY335" fmla="*/ 1477931 h 2690357"/>
              <a:gd name="connsiteX336" fmla="*/ 718134 w 3514799"/>
              <a:gd name="connsiteY336" fmla="*/ 1150903 h 2690357"/>
              <a:gd name="connsiteX337" fmla="*/ 720833 w 3514799"/>
              <a:gd name="connsiteY337" fmla="*/ 1151578 h 2690357"/>
              <a:gd name="connsiteX338" fmla="*/ 721330 w 3514799"/>
              <a:gd name="connsiteY338" fmla="*/ 1151691 h 2690357"/>
              <a:gd name="connsiteX339" fmla="*/ 721905 w 3514799"/>
              <a:gd name="connsiteY339" fmla="*/ 1151798 h 2690357"/>
              <a:gd name="connsiteX340" fmla="*/ 722026 w 3514799"/>
              <a:gd name="connsiteY340" fmla="*/ 1151827 h 2690357"/>
              <a:gd name="connsiteX341" fmla="*/ 722204 w 3514799"/>
              <a:gd name="connsiteY341" fmla="*/ 1151855 h 2690357"/>
              <a:gd name="connsiteX342" fmla="*/ 789989 w 3514799"/>
              <a:gd name="connsiteY342" fmla="*/ 1164413 h 2690357"/>
              <a:gd name="connsiteX343" fmla="*/ 730841 w 3514799"/>
              <a:gd name="connsiteY343" fmla="*/ 1495646 h 2690357"/>
              <a:gd name="connsiteX344" fmla="*/ 927996 w 3514799"/>
              <a:gd name="connsiteY344" fmla="*/ 1512978 h 2690357"/>
              <a:gd name="connsiteX345" fmla="*/ 923308 w 3514799"/>
              <a:gd name="connsiteY345" fmla="*/ 1542818 h 2690357"/>
              <a:gd name="connsiteX346" fmla="*/ 923301 w 3514799"/>
              <a:gd name="connsiteY346" fmla="*/ 1542868 h 2690357"/>
              <a:gd name="connsiteX347" fmla="*/ 858207 w 3514799"/>
              <a:gd name="connsiteY347" fmla="*/ 1566784 h 2690357"/>
              <a:gd name="connsiteX348" fmla="*/ 833474 w 3514799"/>
              <a:gd name="connsiteY348" fmla="*/ 1526964 h 2690357"/>
              <a:gd name="connsiteX349" fmla="*/ 825185 w 3514799"/>
              <a:gd name="connsiteY349" fmla="*/ 1425268 h 2690357"/>
              <a:gd name="connsiteX350" fmla="*/ 825441 w 3514799"/>
              <a:gd name="connsiteY350" fmla="*/ 1425439 h 2690357"/>
              <a:gd name="connsiteX351" fmla="*/ 845685 w 3514799"/>
              <a:gd name="connsiteY351" fmla="*/ 1431676 h 2690357"/>
              <a:gd name="connsiteX352" fmla="*/ 846253 w 3514799"/>
              <a:gd name="connsiteY352" fmla="*/ 1431683 h 2690357"/>
              <a:gd name="connsiteX353" fmla="*/ 846381 w 3514799"/>
              <a:gd name="connsiteY353" fmla="*/ 1431683 h 2690357"/>
              <a:gd name="connsiteX354" fmla="*/ 926774 w 3514799"/>
              <a:gd name="connsiteY354" fmla="*/ 1431683 h 2690357"/>
              <a:gd name="connsiteX355" fmla="*/ 927435 w 3514799"/>
              <a:gd name="connsiteY355" fmla="*/ 1431676 h 2690357"/>
              <a:gd name="connsiteX356" fmla="*/ 927491 w 3514799"/>
              <a:gd name="connsiteY356" fmla="*/ 1431676 h 2690357"/>
              <a:gd name="connsiteX357" fmla="*/ 927640 w 3514799"/>
              <a:gd name="connsiteY357" fmla="*/ 1431668 h 2690357"/>
              <a:gd name="connsiteX358" fmla="*/ 931512 w 3514799"/>
              <a:gd name="connsiteY358" fmla="*/ 1431257 h 2690357"/>
              <a:gd name="connsiteX359" fmla="*/ 936555 w 3514799"/>
              <a:gd name="connsiteY359" fmla="*/ 1429765 h 2690357"/>
              <a:gd name="connsiteX360" fmla="*/ 927996 w 3514799"/>
              <a:gd name="connsiteY360" fmla="*/ 1512978 h 2690357"/>
              <a:gd name="connsiteX361" fmla="*/ 927342 w 3514799"/>
              <a:gd name="connsiteY361" fmla="*/ 1421021 h 2690357"/>
              <a:gd name="connsiteX362" fmla="*/ 927243 w 3514799"/>
              <a:gd name="connsiteY362" fmla="*/ 1421021 h 2690357"/>
              <a:gd name="connsiteX363" fmla="*/ 846146 w 3514799"/>
              <a:gd name="connsiteY363" fmla="*/ 1421028 h 2690357"/>
              <a:gd name="connsiteX364" fmla="*/ 845812 w 3514799"/>
              <a:gd name="connsiteY364" fmla="*/ 1421021 h 2690357"/>
              <a:gd name="connsiteX365" fmla="*/ 845202 w 3514799"/>
              <a:gd name="connsiteY365" fmla="*/ 1420992 h 2690357"/>
              <a:gd name="connsiteX366" fmla="*/ 824986 w 3514799"/>
              <a:gd name="connsiteY366" fmla="*/ 1410224 h 2690357"/>
              <a:gd name="connsiteX367" fmla="*/ 823352 w 3514799"/>
              <a:gd name="connsiteY367" fmla="*/ 1407816 h 2690357"/>
              <a:gd name="connsiteX368" fmla="*/ 819879 w 3514799"/>
              <a:gd name="connsiteY368" fmla="*/ 1397254 h 2690357"/>
              <a:gd name="connsiteX369" fmla="*/ 809153 w 3514799"/>
              <a:gd name="connsiteY369" fmla="*/ 1246703 h 2690357"/>
              <a:gd name="connsiteX370" fmla="*/ 809267 w 3514799"/>
              <a:gd name="connsiteY370" fmla="*/ 1246802 h 2690357"/>
              <a:gd name="connsiteX371" fmla="*/ 834227 w 3514799"/>
              <a:gd name="connsiteY371" fmla="*/ 1256299 h 2690357"/>
              <a:gd name="connsiteX372" fmla="*/ 834774 w 3514799"/>
              <a:gd name="connsiteY372" fmla="*/ 1256314 h 2690357"/>
              <a:gd name="connsiteX373" fmla="*/ 959186 w 3514799"/>
              <a:gd name="connsiteY373" fmla="*/ 1256335 h 2690357"/>
              <a:gd name="connsiteX374" fmla="*/ 940959 w 3514799"/>
              <a:gd name="connsiteY374" fmla="*/ 1408960 h 2690357"/>
              <a:gd name="connsiteX375" fmla="*/ 938501 w 3514799"/>
              <a:gd name="connsiteY375" fmla="*/ 1415019 h 2690357"/>
              <a:gd name="connsiteX376" fmla="*/ 927342 w 3514799"/>
              <a:gd name="connsiteY376" fmla="*/ 1421021 h 2690357"/>
              <a:gd name="connsiteX377" fmla="*/ 939808 w 3514799"/>
              <a:gd name="connsiteY377" fmla="*/ 1502039 h 2690357"/>
              <a:gd name="connsiteX378" fmla="*/ 940398 w 3514799"/>
              <a:gd name="connsiteY378" fmla="*/ 1496378 h 2690357"/>
              <a:gd name="connsiteX379" fmla="*/ 948723 w 3514799"/>
              <a:gd name="connsiteY379" fmla="*/ 1430049 h 2690357"/>
              <a:gd name="connsiteX380" fmla="*/ 948737 w 3514799"/>
              <a:gd name="connsiteY380" fmla="*/ 1429978 h 2690357"/>
              <a:gd name="connsiteX381" fmla="*/ 960628 w 3514799"/>
              <a:gd name="connsiteY381" fmla="*/ 1448744 h 2690357"/>
              <a:gd name="connsiteX382" fmla="*/ 960628 w 3514799"/>
              <a:gd name="connsiteY382" fmla="*/ 1448915 h 2690357"/>
              <a:gd name="connsiteX383" fmla="*/ 960606 w 3514799"/>
              <a:gd name="connsiteY383" fmla="*/ 1449845 h 2690357"/>
              <a:gd name="connsiteX384" fmla="*/ 947678 w 3514799"/>
              <a:gd name="connsiteY384" fmla="*/ 1482285 h 2690357"/>
              <a:gd name="connsiteX385" fmla="*/ 939808 w 3514799"/>
              <a:gd name="connsiteY385" fmla="*/ 1502039 h 2690357"/>
              <a:gd name="connsiteX386" fmla="*/ 973939 w 3514799"/>
              <a:gd name="connsiteY386" fmla="*/ 1497642 h 2690357"/>
              <a:gd name="connsiteX387" fmla="*/ 970501 w 3514799"/>
              <a:gd name="connsiteY387" fmla="*/ 1510442 h 2690357"/>
              <a:gd name="connsiteX388" fmla="*/ 953041 w 3514799"/>
              <a:gd name="connsiteY388" fmla="*/ 1510045 h 2690357"/>
              <a:gd name="connsiteX389" fmla="*/ 953105 w 3514799"/>
              <a:gd name="connsiteY389" fmla="*/ 1505371 h 2690357"/>
              <a:gd name="connsiteX390" fmla="*/ 952999 w 3514799"/>
              <a:gd name="connsiteY390" fmla="*/ 1501805 h 2690357"/>
              <a:gd name="connsiteX391" fmla="*/ 952786 w 3514799"/>
              <a:gd name="connsiteY391" fmla="*/ 1498253 h 2690357"/>
              <a:gd name="connsiteX392" fmla="*/ 957580 w 3514799"/>
              <a:gd name="connsiteY392" fmla="*/ 1486228 h 2690357"/>
              <a:gd name="connsiteX393" fmla="*/ 970785 w 3514799"/>
              <a:gd name="connsiteY393" fmla="*/ 1453092 h 2690357"/>
              <a:gd name="connsiteX394" fmla="*/ 970955 w 3514799"/>
              <a:gd name="connsiteY394" fmla="*/ 1452559 h 2690357"/>
              <a:gd name="connsiteX395" fmla="*/ 965266 w 3514799"/>
              <a:gd name="connsiteY395" fmla="*/ 1430383 h 2690357"/>
              <a:gd name="connsiteX396" fmla="*/ 960762 w 3514799"/>
              <a:gd name="connsiteY396" fmla="*/ 1425510 h 2690357"/>
              <a:gd name="connsiteX397" fmla="*/ 960421 w 3514799"/>
              <a:gd name="connsiteY397" fmla="*/ 1425190 h 2690357"/>
              <a:gd name="connsiteX398" fmla="*/ 960017 w 3514799"/>
              <a:gd name="connsiteY398" fmla="*/ 1424835 h 2690357"/>
              <a:gd name="connsiteX399" fmla="*/ 959740 w 3514799"/>
              <a:gd name="connsiteY399" fmla="*/ 1424587 h 2690357"/>
              <a:gd name="connsiteX400" fmla="*/ 959455 w 3514799"/>
              <a:gd name="connsiteY400" fmla="*/ 1424352 h 2690357"/>
              <a:gd name="connsiteX401" fmla="*/ 959349 w 3514799"/>
              <a:gd name="connsiteY401" fmla="*/ 1424253 h 2690357"/>
              <a:gd name="connsiteX402" fmla="*/ 959250 w 3514799"/>
              <a:gd name="connsiteY402" fmla="*/ 1424167 h 2690357"/>
              <a:gd name="connsiteX403" fmla="*/ 952033 w 3514799"/>
              <a:gd name="connsiteY403" fmla="*/ 1419181 h 2690357"/>
              <a:gd name="connsiteX404" fmla="*/ 950037 w 3514799"/>
              <a:gd name="connsiteY404" fmla="*/ 1415942 h 2690357"/>
              <a:gd name="connsiteX405" fmla="*/ 951464 w 3514799"/>
              <a:gd name="connsiteY405" fmla="*/ 1410828 h 2690357"/>
              <a:gd name="connsiteX406" fmla="*/ 951536 w 3514799"/>
              <a:gd name="connsiteY406" fmla="*/ 1410288 h 2690357"/>
              <a:gd name="connsiteX407" fmla="*/ 951536 w 3514799"/>
              <a:gd name="connsiteY407" fmla="*/ 1410267 h 2690357"/>
              <a:gd name="connsiteX408" fmla="*/ 951543 w 3514799"/>
              <a:gd name="connsiteY408" fmla="*/ 1410210 h 2690357"/>
              <a:gd name="connsiteX409" fmla="*/ 954902 w 3514799"/>
              <a:gd name="connsiteY409" fmla="*/ 1383914 h 2690357"/>
              <a:gd name="connsiteX410" fmla="*/ 978534 w 3514799"/>
              <a:gd name="connsiteY410" fmla="*/ 1414749 h 2690357"/>
              <a:gd name="connsiteX411" fmla="*/ 973939 w 3514799"/>
              <a:gd name="connsiteY411" fmla="*/ 1497642 h 2690357"/>
              <a:gd name="connsiteX412" fmla="*/ 956202 w 3514799"/>
              <a:gd name="connsiteY412" fmla="*/ 1373394 h 2690357"/>
              <a:gd name="connsiteX413" fmla="*/ 969577 w 3514799"/>
              <a:gd name="connsiteY413" fmla="*/ 1259226 h 2690357"/>
              <a:gd name="connsiteX414" fmla="*/ 981837 w 3514799"/>
              <a:gd name="connsiteY414" fmla="*/ 1388481 h 2690357"/>
              <a:gd name="connsiteX415" fmla="*/ 956202 w 3514799"/>
              <a:gd name="connsiteY415" fmla="*/ 1373394 h 2690357"/>
              <a:gd name="connsiteX416" fmla="*/ 1002316 w 3514799"/>
              <a:gd name="connsiteY416" fmla="*/ 1622437 h 2690357"/>
              <a:gd name="connsiteX417" fmla="*/ 1002444 w 3514799"/>
              <a:gd name="connsiteY417" fmla="*/ 1622530 h 2690357"/>
              <a:gd name="connsiteX418" fmla="*/ 1005796 w 3514799"/>
              <a:gd name="connsiteY418" fmla="*/ 1624817 h 2690357"/>
              <a:gd name="connsiteX419" fmla="*/ 1049672 w 3514799"/>
              <a:gd name="connsiteY419" fmla="*/ 1633000 h 2690357"/>
              <a:gd name="connsiteX420" fmla="*/ 1072019 w 3514799"/>
              <a:gd name="connsiteY420" fmla="*/ 1623673 h 2690357"/>
              <a:gd name="connsiteX421" fmla="*/ 1072097 w 3514799"/>
              <a:gd name="connsiteY421" fmla="*/ 1623616 h 2690357"/>
              <a:gd name="connsiteX422" fmla="*/ 1072182 w 3514799"/>
              <a:gd name="connsiteY422" fmla="*/ 1623552 h 2690357"/>
              <a:gd name="connsiteX423" fmla="*/ 1072331 w 3514799"/>
              <a:gd name="connsiteY423" fmla="*/ 1623446 h 2690357"/>
              <a:gd name="connsiteX424" fmla="*/ 1072516 w 3514799"/>
              <a:gd name="connsiteY424" fmla="*/ 1623304 h 2690357"/>
              <a:gd name="connsiteX425" fmla="*/ 1072963 w 3514799"/>
              <a:gd name="connsiteY425" fmla="*/ 1622970 h 2690357"/>
              <a:gd name="connsiteX426" fmla="*/ 1073162 w 3514799"/>
              <a:gd name="connsiteY426" fmla="*/ 1622800 h 2690357"/>
              <a:gd name="connsiteX427" fmla="*/ 1074270 w 3514799"/>
              <a:gd name="connsiteY427" fmla="*/ 1621905 h 2690357"/>
              <a:gd name="connsiteX428" fmla="*/ 1074562 w 3514799"/>
              <a:gd name="connsiteY428" fmla="*/ 1621670 h 2690357"/>
              <a:gd name="connsiteX429" fmla="*/ 1002316 w 3514799"/>
              <a:gd name="connsiteY429" fmla="*/ 1622437 h 2690357"/>
              <a:gd name="connsiteX430" fmla="*/ 1081629 w 3514799"/>
              <a:gd name="connsiteY430" fmla="*/ 1582404 h 2690357"/>
              <a:gd name="connsiteX431" fmla="*/ 1078902 w 3514799"/>
              <a:gd name="connsiteY431" fmla="*/ 1588072 h 2690357"/>
              <a:gd name="connsiteX432" fmla="*/ 1074825 w 3514799"/>
              <a:gd name="connsiteY432" fmla="*/ 1602520 h 2690357"/>
              <a:gd name="connsiteX433" fmla="*/ 1074022 w 3514799"/>
              <a:gd name="connsiteY433" fmla="*/ 1604424 h 2690357"/>
              <a:gd name="connsiteX434" fmla="*/ 1074015 w 3514799"/>
              <a:gd name="connsiteY434" fmla="*/ 1604431 h 2690357"/>
              <a:gd name="connsiteX435" fmla="*/ 1073560 w 3514799"/>
              <a:gd name="connsiteY435" fmla="*/ 1605347 h 2690357"/>
              <a:gd name="connsiteX436" fmla="*/ 1073063 w 3514799"/>
              <a:gd name="connsiteY436" fmla="*/ 1606249 h 2690357"/>
              <a:gd name="connsiteX437" fmla="*/ 1072530 w 3514799"/>
              <a:gd name="connsiteY437" fmla="*/ 1607116 h 2690357"/>
              <a:gd name="connsiteX438" fmla="*/ 1050525 w 3514799"/>
              <a:gd name="connsiteY438" fmla="*/ 1620974 h 2690357"/>
              <a:gd name="connsiteX439" fmla="*/ 1049473 w 3514799"/>
              <a:gd name="connsiteY439" fmla="*/ 1621166 h 2690357"/>
              <a:gd name="connsiteX440" fmla="*/ 1049260 w 3514799"/>
              <a:gd name="connsiteY440" fmla="*/ 1621194 h 2690357"/>
              <a:gd name="connsiteX441" fmla="*/ 993195 w 3514799"/>
              <a:gd name="connsiteY441" fmla="*/ 1593762 h 2690357"/>
              <a:gd name="connsiteX442" fmla="*/ 993195 w 3514799"/>
              <a:gd name="connsiteY442" fmla="*/ 1489843 h 2690357"/>
              <a:gd name="connsiteX443" fmla="*/ 1002024 w 3514799"/>
              <a:gd name="connsiteY443" fmla="*/ 1503779 h 2690357"/>
              <a:gd name="connsiteX444" fmla="*/ 1005427 w 3514799"/>
              <a:gd name="connsiteY444" fmla="*/ 1507040 h 2690357"/>
              <a:gd name="connsiteX445" fmla="*/ 1007643 w 3514799"/>
              <a:gd name="connsiteY445" fmla="*/ 1508880 h 2690357"/>
              <a:gd name="connsiteX446" fmla="*/ 1080578 w 3514799"/>
              <a:gd name="connsiteY446" fmla="*/ 1491349 h 2690357"/>
              <a:gd name="connsiteX447" fmla="*/ 1081629 w 3514799"/>
              <a:gd name="connsiteY447" fmla="*/ 1489069 h 2690357"/>
              <a:gd name="connsiteX448" fmla="*/ 1081629 w 3514799"/>
              <a:gd name="connsiteY448" fmla="*/ 1582404 h 2690357"/>
              <a:gd name="connsiteX449" fmla="*/ 1001250 w 3514799"/>
              <a:gd name="connsiteY449" fmla="*/ 1479167 h 2690357"/>
              <a:gd name="connsiteX450" fmla="*/ 1073070 w 3514799"/>
              <a:gd name="connsiteY450" fmla="*/ 1477817 h 2690357"/>
              <a:gd name="connsiteX451" fmla="*/ 1073965 w 3514799"/>
              <a:gd name="connsiteY451" fmla="*/ 1477604 h 2690357"/>
              <a:gd name="connsiteX452" fmla="*/ 1025784 w 3514799"/>
              <a:gd name="connsiteY452" fmla="*/ 1506330 h 2690357"/>
              <a:gd name="connsiteX453" fmla="*/ 1016572 w 3514799"/>
              <a:gd name="connsiteY453" fmla="*/ 1502046 h 2690357"/>
              <a:gd name="connsiteX454" fmla="*/ 1016479 w 3514799"/>
              <a:gd name="connsiteY454" fmla="*/ 1501982 h 2690357"/>
              <a:gd name="connsiteX455" fmla="*/ 1015726 w 3514799"/>
              <a:gd name="connsiteY455" fmla="*/ 1501471 h 2690357"/>
              <a:gd name="connsiteX456" fmla="*/ 1001250 w 3514799"/>
              <a:gd name="connsiteY456" fmla="*/ 1479167 h 2690357"/>
              <a:gd name="connsiteX457" fmla="*/ 1074775 w 3514799"/>
              <a:gd name="connsiteY457" fmla="*/ 1466076 h 2690357"/>
              <a:gd name="connsiteX458" fmla="*/ 1014789 w 3514799"/>
              <a:gd name="connsiteY458" fmla="*/ 1471055 h 2690357"/>
              <a:gd name="connsiteX459" fmla="*/ 1014562 w 3514799"/>
              <a:gd name="connsiteY459" fmla="*/ 1471020 h 2690357"/>
              <a:gd name="connsiteX460" fmla="*/ 1012800 w 3514799"/>
              <a:gd name="connsiteY460" fmla="*/ 1470722 h 2690357"/>
              <a:gd name="connsiteX461" fmla="*/ 1012026 w 3514799"/>
              <a:gd name="connsiteY461" fmla="*/ 1470586 h 2690357"/>
              <a:gd name="connsiteX462" fmla="*/ 1010854 w 3514799"/>
              <a:gd name="connsiteY462" fmla="*/ 1470366 h 2690357"/>
              <a:gd name="connsiteX463" fmla="*/ 1009490 w 3514799"/>
              <a:gd name="connsiteY463" fmla="*/ 1470103 h 2690357"/>
              <a:gd name="connsiteX464" fmla="*/ 1008950 w 3514799"/>
              <a:gd name="connsiteY464" fmla="*/ 1469990 h 2690357"/>
              <a:gd name="connsiteX465" fmla="*/ 1000057 w 3514799"/>
              <a:gd name="connsiteY465" fmla="*/ 1467802 h 2690357"/>
              <a:gd name="connsiteX466" fmla="*/ 1000057 w 3514799"/>
              <a:gd name="connsiteY466" fmla="*/ 1467788 h 2690357"/>
              <a:gd name="connsiteX467" fmla="*/ 980083 w 3514799"/>
              <a:gd name="connsiteY467" fmla="*/ 1255724 h 2690357"/>
              <a:gd name="connsiteX468" fmla="*/ 981425 w 3514799"/>
              <a:gd name="connsiteY468" fmla="*/ 1253273 h 2690357"/>
              <a:gd name="connsiteX469" fmla="*/ 1037569 w 3514799"/>
              <a:gd name="connsiteY469" fmla="*/ 1220024 h 2690357"/>
              <a:gd name="connsiteX470" fmla="*/ 1084954 w 3514799"/>
              <a:gd name="connsiteY470" fmla="*/ 1239600 h 2690357"/>
              <a:gd name="connsiteX471" fmla="*/ 1091233 w 3514799"/>
              <a:gd name="connsiteY471" fmla="*/ 1248813 h 2690357"/>
              <a:gd name="connsiteX472" fmla="*/ 1091886 w 3514799"/>
              <a:gd name="connsiteY472" fmla="*/ 1249956 h 2690357"/>
              <a:gd name="connsiteX473" fmla="*/ 1074775 w 3514799"/>
              <a:gd name="connsiteY473" fmla="*/ 1466076 h 2690357"/>
              <a:gd name="connsiteX474" fmla="*/ 1093492 w 3514799"/>
              <a:gd name="connsiteY474" fmla="*/ 1229535 h 2690357"/>
              <a:gd name="connsiteX475" fmla="*/ 1093222 w 3514799"/>
              <a:gd name="connsiteY475" fmla="*/ 1232710 h 2690357"/>
              <a:gd name="connsiteX476" fmla="*/ 1093222 w 3514799"/>
              <a:gd name="connsiteY476" fmla="*/ 1232703 h 2690357"/>
              <a:gd name="connsiteX477" fmla="*/ 1042725 w 3514799"/>
              <a:gd name="connsiteY477" fmla="*/ 1208481 h 2690357"/>
              <a:gd name="connsiteX478" fmla="*/ 979259 w 3514799"/>
              <a:gd name="connsiteY478" fmla="*/ 1237561 h 2690357"/>
              <a:gd name="connsiteX479" fmla="*/ 977668 w 3514799"/>
              <a:gd name="connsiteY479" fmla="*/ 1239593 h 2690357"/>
              <a:gd name="connsiteX480" fmla="*/ 973328 w 3514799"/>
              <a:gd name="connsiteY480" fmla="*/ 1195326 h 2690357"/>
              <a:gd name="connsiteX481" fmla="*/ 973207 w 3514799"/>
              <a:gd name="connsiteY481" fmla="*/ 1193785 h 2690357"/>
              <a:gd name="connsiteX482" fmla="*/ 973200 w 3514799"/>
              <a:gd name="connsiteY482" fmla="*/ 1193678 h 2690357"/>
              <a:gd name="connsiteX483" fmla="*/ 1014704 w 3514799"/>
              <a:gd name="connsiteY483" fmla="*/ 1128635 h 2690357"/>
              <a:gd name="connsiteX484" fmla="*/ 1062501 w 3514799"/>
              <a:gd name="connsiteY484" fmla="*/ 1128507 h 2690357"/>
              <a:gd name="connsiteX485" fmla="*/ 1097235 w 3514799"/>
              <a:gd name="connsiteY485" fmla="*/ 1180999 h 2690357"/>
              <a:gd name="connsiteX486" fmla="*/ 1093492 w 3514799"/>
              <a:gd name="connsiteY486" fmla="*/ 1229535 h 2690357"/>
              <a:gd name="connsiteX487" fmla="*/ 1103614 w 3514799"/>
              <a:gd name="connsiteY487" fmla="*/ 1236695 h 2690357"/>
              <a:gd name="connsiteX488" fmla="*/ 1107790 w 3514799"/>
              <a:gd name="connsiteY488" fmla="*/ 1182768 h 2690357"/>
              <a:gd name="connsiteX489" fmla="*/ 1107811 w 3514799"/>
              <a:gd name="connsiteY489" fmla="*/ 1182512 h 2690357"/>
              <a:gd name="connsiteX490" fmla="*/ 1107868 w 3514799"/>
              <a:gd name="connsiteY490" fmla="*/ 1181702 h 2690357"/>
              <a:gd name="connsiteX491" fmla="*/ 1107868 w 3514799"/>
              <a:gd name="connsiteY491" fmla="*/ 1181681 h 2690357"/>
              <a:gd name="connsiteX492" fmla="*/ 1110873 w 3514799"/>
              <a:gd name="connsiteY492" fmla="*/ 1216131 h 2690357"/>
              <a:gd name="connsiteX493" fmla="*/ 1103614 w 3514799"/>
              <a:gd name="connsiteY493" fmla="*/ 1236695 h 2690357"/>
              <a:gd name="connsiteX494" fmla="*/ 1240491 w 3514799"/>
              <a:gd name="connsiteY494" fmla="*/ 1477931 h 2690357"/>
              <a:gd name="connsiteX495" fmla="*/ 1242167 w 3514799"/>
              <a:gd name="connsiteY495" fmla="*/ 1481390 h 2690357"/>
              <a:gd name="connsiteX496" fmla="*/ 1271247 w 3514799"/>
              <a:gd name="connsiteY496" fmla="*/ 1515627 h 2690357"/>
              <a:gd name="connsiteX497" fmla="*/ 1326908 w 3514799"/>
              <a:gd name="connsiteY497" fmla="*/ 1545681 h 2690357"/>
              <a:gd name="connsiteX498" fmla="*/ 1328328 w 3514799"/>
              <a:gd name="connsiteY498" fmla="*/ 1557571 h 2690357"/>
              <a:gd name="connsiteX499" fmla="*/ 1267667 w 3514799"/>
              <a:gd name="connsiteY499" fmla="*/ 1556577 h 2690357"/>
              <a:gd name="connsiteX500" fmla="*/ 1211801 w 3514799"/>
              <a:gd name="connsiteY500" fmla="*/ 1529010 h 2690357"/>
              <a:gd name="connsiteX501" fmla="*/ 1195372 w 3514799"/>
              <a:gd name="connsiteY501" fmla="*/ 1534266 h 2690357"/>
              <a:gd name="connsiteX502" fmla="*/ 1189902 w 3514799"/>
              <a:gd name="connsiteY502" fmla="*/ 1545695 h 2690357"/>
              <a:gd name="connsiteX503" fmla="*/ 1149727 w 3514799"/>
              <a:gd name="connsiteY503" fmla="*/ 1551711 h 2690357"/>
              <a:gd name="connsiteX504" fmla="*/ 1167144 w 3514799"/>
              <a:gd name="connsiteY504" fmla="*/ 1545866 h 2690357"/>
              <a:gd name="connsiteX505" fmla="*/ 1169296 w 3514799"/>
              <a:gd name="connsiteY505" fmla="*/ 1545333 h 2690357"/>
              <a:gd name="connsiteX506" fmla="*/ 1183133 w 3514799"/>
              <a:gd name="connsiteY506" fmla="*/ 1530786 h 2690357"/>
              <a:gd name="connsiteX507" fmla="*/ 1188382 w 3514799"/>
              <a:gd name="connsiteY507" fmla="*/ 1495646 h 2690357"/>
              <a:gd name="connsiteX508" fmla="*/ 1128979 w 3514799"/>
              <a:gd name="connsiteY508" fmla="*/ 1162971 h 2690357"/>
              <a:gd name="connsiteX509" fmla="*/ 1130492 w 3514799"/>
              <a:gd name="connsiteY509" fmla="*/ 1162730 h 2690357"/>
              <a:gd name="connsiteX510" fmla="*/ 1175036 w 3514799"/>
              <a:gd name="connsiteY510" fmla="*/ 1155321 h 2690357"/>
              <a:gd name="connsiteX511" fmla="*/ 1190854 w 3514799"/>
              <a:gd name="connsiteY511" fmla="*/ 1152572 h 2690357"/>
              <a:gd name="connsiteX512" fmla="*/ 1195990 w 3514799"/>
              <a:gd name="connsiteY512" fmla="*/ 1151585 h 2690357"/>
              <a:gd name="connsiteX513" fmla="*/ 1196395 w 3514799"/>
              <a:gd name="connsiteY513" fmla="*/ 1151507 h 2690357"/>
              <a:gd name="connsiteX514" fmla="*/ 1197659 w 3514799"/>
              <a:gd name="connsiteY514" fmla="*/ 1151194 h 2690357"/>
              <a:gd name="connsiteX515" fmla="*/ 1200571 w 3514799"/>
              <a:gd name="connsiteY515" fmla="*/ 1150356 h 2690357"/>
              <a:gd name="connsiteX516" fmla="*/ 1201005 w 3514799"/>
              <a:gd name="connsiteY516" fmla="*/ 1150200 h 2690357"/>
              <a:gd name="connsiteX517" fmla="*/ 1240491 w 3514799"/>
              <a:gd name="connsiteY517" fmla="*/ 1477931 h 2690357"/>
              <a:gd name="connsiteX518" fmla="*/ 1212519 w 3514799"/>
              <a:gd name="connsiteY518" fmla="*/ 1113221 h 2690357"/>
              <a:gd name="connsiteX519" fmla="*/ 1191060 w 3514799"/>
              <a:gd name="connsiteY519" fmla="*/ 1141662 h 2690357"/>
              <a:gd name="connsiteX520" fmla="*/ 1110674 w 3514799"/>
              <a:gd name="connsiteY520" fmla="*/ 1153425 h 2690357"/>
              <a:gd name="connsiteX521" fmla="*/ 1106043 w 3514799"/>
              <a:gd name="connsiteY521" fmla="*/ 1159157 h 2690357"/>
              <a:gd name="connsiteX522" fmla="*/ 1106419 w 3514799"/>
              <a:gd name="connsiteY522" fmla="*/ 1163625 h 2690357"/>
              <a:gd name="connsiteX523" fmla="*/ 1106156 w 3514799"/>
              <a:gd name="connsiteY523" fmla="*/ 1162517 h 2690357"/>
              <a:gd name="connsiteX524" fmla="*/ 1050475 w 3514799"/>
              <a:gd name="connsiteY524" fmla="*/ 1113335 h 2690357"/>
              <a:gd name="connsiteX525" fmla="*/ 1013091 w 3514799"/>
              <a:gd name="connsiteY525" fmla="*/ 1118037 h 2690357"/>
              <a:gd name="connsiteX526" fmla="*/ 1012701 w 3514799"/>
              <a:gd name="connsiteY526" fmla="*/ 1118186 h 2690357"/>
              <a:gd name="connsiteX527" fmla="*/ 1012345 w 3514799"/>
              <a:gd name="connsiteY527" fmla="*/ 1118328 h 2690357"/>
              <a:gd name="connsiteX528" fmla="*/ 1012203 w 3514799"/>
              <a:gd name="connsiteY528" fmla="*/ 1118378 h 2690357"/>
              <a:gd name="connsiteX529" fmla="*/ 1012083 w 3514799"/>
              <a:gd name="connsiteY529" fmla="*/ 1118435 h 2690357"/>
              <a:gd name="connsiteX530" fmla="*/ 965955 w 3514799"/>
              <a:gd name="connsiteY530" fmla="*/ 1166324 h 2690357"/>
              <a:gd name="connsiteX531" fmla="*/ 965912 w 3514799"/>
              <a:gd name="connsiteY531" fmla="*/ 1166445 h 2690357"/>
              <a:gd name="connsiteX532" fmla="*/ 965635 w 3514799"/>
              <a:gd name="connsiteY532" fmla="*/ 1167340 h 2690357"/>
              <a:gd name="connsiteX533" fmla="*/ 965479 w 3514799"/>
              <a:gd name="connsiteY533" fmla="*/ 1167815 h 2690357"/>
              <a:gd name="connsiteX534" fmla="*/ 965458 w 3514799"/>
              <a:gd name="connsiteY534" fmla="*/ 1167894 h 2690357"/>
              <a:gd name="connsiteX535" fmla="*/ 965387 w 3514799"/>
              <a:gd name="connsiteY535" fmla="*/ 1168128 h 2690357"/>
              <a:gd name="connsiteX536" fmla="*/ 965159 w 3514799"/>
              <a:gd name="connsiteY536" fmla="*/ 1168938 h 2690357"/>
              <a:gd name="connsiteX537" fmla="*/ 965031 w 3514799"/>
              <a:gd name="connsiteY537" fmla="*/ 1169364 h 2690357"/>
              <a:gd name="connsiteX538" fmla="*/ 964989 w 3514799"/>
              <a:gd name="connsiteY538" fmla="*/ 1169513 h 2690357"/>
              <a:gd name="connsiteX539" fmla="*/ 964904 w 3514799"/>
              <a:gd name="connsiteY539" fmla="*/ 1169826 h 2690357"/>
              <a:gd name="connsiteX540" fmla="*/ 964740 w 3514799"/>
              <a:gd name="connsiteY540" fmla="*/ 1170458 h 2690357"/>
              <a:gd name="connsiteX541" fmla="*/ 964612 w 3514799"/>
              <a:gd name="connsiteY541" fmla="*/ 1170927 h 2690357"/>
              <a:gd name="connsiteX542" fmla="*/ 964548 w 3514799"/>
              <a:gd name="connsiteY542" fmla="*/ 1171211 h 2690357"/>
              <a:gd name="connsiteX543" fmla="*/ 964463 w 3514799"/>
              <a:gd name="connsiteY543" fmla="*/ 1171538 h 2690357"/>
              <a:gd name="connsiteX544" fmla="*/ 964278 w 3514799"/>
              <a:gd name="connsiteY544" fmla="*/ 1172333 h 2690357"/>
              <a:gd name="connsiteX545" fmla="*/ 964236 w 3514799"/>
              <a:gd name="connsiteY545" fmla="*/ 1172504 h 2690357"/>
              <a:gd name="connsiteX546" fmla="*/ 964158 w 3514799"/>
              <a:gd name="connsiteY546" fmla="*/ 1172873 h 2690357"/>
              <a:gd name="connsiteX547" fmla="*/ 963568 w 3514799"/>
              <a:gd name="connsiteY547" fmla="*/ 1175771 h 2690357"/>
              <a:gd name="connsiteX548" fmla="*/ 963554 w 3514799"/>
              <a:gd name="connsiteY548" fmla="*/ 1175835 h 2690357"/>
              <a:gd name="connsiteX549" fmla="*/ 963220 w 3514799"/>
              <a:gd name="connsiteY549" fmla="*/ 1177831 h 2690357"/>
              <a:gd name="connsiteX550" fmla="*/ 963199 w 3514799"/>
              <a:gd name="connsiteY550" fmla="*/ 1177980 h 2690357"/>
              <a:gd name="connsiteX551" fmla="*/ 963177 w 3514799"/>
              <a:gd name="connsiteY551" fmla="*/ 1178115 h 2690357"/>
              <a:gd name="connsiteX552" fmla="*/ 962922 w 3514799"/>
              <a:gd name="connsiteY552" fmla="*/ 1179926 h 2690357"/>
              <a:gd name="connsiteX553" fmla="*/ 962886 w 3514799"/>
              <a:gd name="connsiteY553" fmla="*/ 1180168 h 2690357"/>
              <a:gd name="connsiteX554" fmla="*/ 962851 w 3514799"/>
              <a:gd name="connsiteY554" fmla="*/ 1180530 h 2690357"/>
              <a:gd name="connsiteX555" fmla="*/ 962801 w 3514799"/>
              <a:gd name="connsiteY555" fmla="*/ 1180885 h 2690357"/>
              <a:gd name="connsiteX556" fmla="*/ 962702 w 3514799"/>
              <a:gd name="connsiteY556" fmla="*/ 1181802 h 2690357"/>
              <a:gd name="connsiteX557" fmla="*/ 962638 w 3514799"/>
              <a:gd name="connsiteY557" fmla="*/ 1182370 h 2690357"/>
              <a:gd name="connsiteX558" fmla="*/ 962538 w 3514799"/>
              <a:gd name="connsiteY558" fmla="*/ 1183400 h 2690357"/>
              <a:gd name="connsiteX559" fmla="*/ 966140 w 3514799"/>
              <a:gd name="connsiteY559" fmla="*/ 1245659 h 2690357"/>
              <a:gd name="connsiteX560" fmla="*/ 835151 w 3514799"/>
              <a:gd name="connsiteY560" fmla="*/ 1245659 h 2690357"/>
              <a:gd name="connsiteX561" fmla="*/ 834405 w 3514799"/>
              <a:gd name="connsiteY561" fmla="*/ 1245645 h 2690357"/>
              <a:gd name="connsiteX562" fmla="*/ 833673 w 3514799"/>
              <a:gd name="connsiteY562" fmla="*/ 1245602 h 2690357"/>
              <a:gd name="connsiteX563" fmla="*/ 833481 w 3514799"/>
              <a:gd name="connsiteY563" fmla="*/ 1245595 h 2690357"/>
              <a:gd name="connsiteX564" fmla="*/ 833304 w 3514799"/>
              <a:gd name="connsiteY564" fmla="*/ 1245581 h 2690357"/>
              <a:gd name="connsiteX565" fmla="*/ 809700 w 3514799"/>
              <a:gd name="connsiteY565" fmla="*/ 1229939 h 2690357"/>
              <a:gd name="connsiteX566" fmla="*/ 807399 w 3514799"/>
              <a:gd name="connsiteY566" fmla="*/ 1224214 h 2690357"/>
              <a:gd name="connsiteX567" fmla="*/ 806539 w 3514799"/>
              <a:gd name="connsiteY567" fmla="*/ 1216458 h 2690357"/>
              <a:gd name="connsiteX568" fmla="*/ 811185 w 3514799"/>
              <a:gd name="connsiteY568" fmla="*/ 1161622 h 2690357"/>
              <a:gd name="connsiteX569" fmla="*/ 806788 w 3514799"/>
              <a:gd name="connsiteY569" fmla="*/ 1155925 h 2690357"/>
              <a:gd name="connsiteX570" fmla="*/ 754871 w 3514799"/>
              <a:gd name="connsiteY570" fmla="*/ 1147074 h 2690357"/>
              <a:gd name="connsiteX571" fmla="*/ 724171 w 3514799"/>
              <a:gd name="connsiteY571" fmla="*/ 1141385 h 2690357"/>
              <a:gd name="connsiteX572" fmla="*/ 723958 w 3514799"/>
              <a:gd name="connsiteY572" fmla="*/ 1141342 h 2690357"/>
              <a:gd name="connsiteX573" fmla="*/ 717977 w 3514799"/>
              <a:gd name="connsiteY573" fmla="*/ 1139275 h 2690357"/>
              <a:gd name="connsiteX574" fmla="*/ 705192 w 3514799"/>
              <a:gd name="connsiteY574" fmla="*/ 1112802 h 2690357"/>
              <a:gd name="connsiteX575" fmla="*/ 739976 w 3514799"/>
              <a:gd name="connsiteY575" fmla="*/ 995721 h 2690357"/>
              <a:gd name="connsiteX576" fmla="*/ 754509 w 3514799"/>
              <a:gd name="connsiteY576" fmla="*/ 964375 h 2690357"/>
              <a:gd name="connsiteX577" fmla="*/ 858392 w 3514799"/>
              <a:gd name="connsiteY577" fmla="*/ 883293 h 2690357"/>
              <a:gd name="connsiteX578" fmla="*/ 870439 w 3514799"/>
              <a:gd name="connsiteY578" fmla="*/ 884379 h 2690357"/>
              <a:gd name="connsiteX579" fmla="*/ 880959 w 3514799"/>
              <a:gd name="connsiteY579" fmla="*/ 919994 h 2690357"/>
              <a:gd name="connsiteX580" fmla="*/ 940185 w 3514799"/>
              <a:gd name="connsiteY580" fmla="*/ 964495 h 2690357"/>
              <a:gd name="connsiteX581" fmla="*/ 940277 w 3514799"/>
              <a:gd name="connsiteY581" fmla="*/ 964510 h 2690357"/>
              <a:gd name="connsiteX582" fmla="*/ 940341 w 3514799"/>
              <a:gd name="connsiteY582" fmla="*/ 964524 h 2690357"/>
              <a:gd name="connsiteX583" fmla="*/ 940966 w 3514799"/>
              <a:gd name="connsiteY583" fmla="*/ 964666 h 2690357"/>
              <a:gd name="connsiteX584" fmla="*/ 941747 w 3514799"/>
              <a:gd name="connsiteY584" fmla="*/ 964815 h 2690357"/>
              <a:gd name="connsiteX585" fmla="*/ 942074 w 3514799"/>
              <a:gd name="connsiteY585" fmla="*/ 964886 h 2690357"/>
              <a:gd name="connsiteX586" fmla="*/ 942337 w 3514799"/>
              <a:gd name="connsiteY586" fmla="*/ 964936 h 2690357"/>
              <a:gd name="connsiteX587" fmla="*/ 942784 w 3514799"/>
              <a:gd name="connsiteY587" fmla="*/ 965021 h 2690357"/>
              <a:gd name="connsiteX588" fmla="*/ 943395 w 3514799"/>
              <a:gd name="connsiteY588" fmla="*/ 965128 h 2690357"/>
              <a:gd name="connsiteX589" fmla="*/ 943878 w 3514799"/>
              <a:gd name="connsiteY589" fmla="*/ 965220 h 2690357"/>
              <a:gd name="connsiteX590" fmla="*/ 944368 w 3514799"/>
              <a:gd name="connsiteY590" fmla="*/ 965298 h 2690357"/>
              <a:gd name="connsiteX591" fmla="*/ 944510 w 3514799"/>
              <a:gd name="connsiteY591" fmla="*/ 965327 h 2690357"/>
              <a:gd name="connsiteX592" fmla="*/ 944638 w 3514799"/>
              <a:gd name="connsiteY592" fmla="*/ 965341 h 2690357"/>
              <a:gd name="connsiteX593" fmla="*/ 956522 w 3514799"/>
              <a:gd name="connsiteY593" fmla="*/ 966442 h 2690357"/>
              <a:gd name="connsiteX594" fmla="*/ 956600 w 3514799"/>
              <a:gd name="connsiteY594" fmla="*/ 966449 h 2690357"/>
              <a:gd name="connsiteX595" fmla="*/ 956799 w 3514799"/>
              <a:gd name="connsiteY595" fmla="*/ 966449 h 2690357"/>
              <a:gd name="connsiteX596" fmla="*/ 957360 w 3514799"/>
              <a:gd name="connsiteY596" fmla="*/ 966456 h 2690357"/>
              <a:gd name="connsiteX597" fmla="*/ 957715 w 3514799"/>
              <a:gd name="connsiteY597" fmla="*/ 966463 h 2690357"/>
              <a:gd name="connsiteX598" fmla="*/ 1033278 w 3514799"/>
              <a:gd name="connsiteY598" fmla="*/ 922175 h 2690357"/>
              <a:gd name="connsiteX599" fmla="*/ 1041546 w 3514799"/>
              <a:gd name="connsiteY599" fmla="*/ 882071 h 2690357"/>
              <a:gd name="connsiteX600" fmla="*/ 1050986 w 3514799"/>
              <a:gd name="connsiteY600" fmla="*/ 881808 h 2690357"/>
              <a:gd name="connsiteX601" fmla="*/ 1078625 w 3514799"/>
              <a:gd name="connsiteY601" fmla="*/ 885594 h 2690357"/>
              <a:gd name="connsiteX602" fmla="*/ 1182004 w 3514799"/>
              <a:gd name="connsiteY602" fmla="*/ 999642 h 2690357"/>
              <a:gd name="connsiteX603" fmla="*/ 1212519 w 3514799"/>
              <a:gd name="connsiteY603" fmla="*/ 1113221 h 2690357"/>
              <a:gd name="connsiteX604" fmla="*/ 1017069 w 3514799"/>
              <a:gd name="connsiteY604" fmla="*/ 1546199 h 2690357"/>
              <a:gd name="connsiteX605" fmla="*/ 1062678 w 3514799"/>
              <a:gd name="connsiteY605" fmla="*/ 1546192 h 2690357"/>
              <a:gd name="connsiteX606" fmla="*/ 1062678 w 3514799"/>
              <a:gd name="connsiteY606" fmla="*/ 1525750 h 2690357"/>
              <a:gd name="connsiteX607" fmla="*/ 1016735 w 3514799"/>
              <a:gd name="connsiteY607" fmla="*/ 1525750 h 2690357"/>
              <a:gd name="connsiteX608" fmla="*/ 1017069 w 3514799"/>
              <a:gd name="connsiteY608" fmla="*/ 1546199 h 2690357"/>
              <a:gd name="connsiteX609" fmla="*/ 1567263 w 3514799"/>
              <a:gd name="connsiteY609" fmla="*/ 388886 h 2690357"/>
              <a:gd name="connsiteX610" fmla="*/ 2892225 w 3514799"/>
              <a:gd name="connsiteY610" fmla="*/ 388886 h 2690357"/>
              <a:gd name="connsiteX611" fmla="*/ 2896387 w 3514799"/>
              <a:gd name="connsiteY611" fmla="*/ 378324 h 2690357"/>
              <a:gd name="connsiteX612" fmla="*/ 2725812 w 3514799"/>
              <a:gd name="connsiteY612" fmla="*/ 235622 h 2690357"/>
              <a:gd name="connsiteX613" fmla="*/ 2693728 w 3514799"/>
              <a:gd name="connsiteY613" fmla="*/ 233221 h 2690357"/>
              <a:gd name="connsiteX614" fmla="*/ 2677277 w 3514799"/>
              <a:gd name="connsiteY614" fmla="*/ 215485 h 2690357"/>
              <a:gd name="connsiteX615" fmla="*/ 2667446 w 3514799"/>
              <a:gd name="connsiteY615" fmla="*/ 206343 h 2690357"/>
              <a:gd name="connsiteX616" fmla="*/ 2973911 w 3514799"/>
              <a:gd name="connsiteY616" fmla="*/ 206343 h 2690357"/>
              <a:gd name="connsiteX617" fmla="*/ 2978584 w 3514799"/>
              <a:gd name="connsiteY617" fmla="*/ 197855 h 2690357"/>
              <a:gd name="connsiteX618" fmla="*/ 2916397 w 3514799"/>
              <a:gd name="connsiteY618" fmla="*/ 152728 h 2690357"/>
              <a:gd name="connsiteX619" fmla="*/ 2838802 w 3514799"/>
              <a:gd name="connsiteY619" fmla="*/ 121460 h 2690357"/>
              <a:gd name="connsiteX620" fmla="*/ 2766414 w 3514799"/>
              <a:gd name="connsiteY620" fmla="*/ 83054 h 2690357"/>
              <a:gd name="connsiteX621" fmla="*/ 2696178 w 3514799"/>
              <a:gd name="connsiteY621" fmla="*/ 116829 h 2690357"/>
              <a:gd name="connsiteX622" fmla="*/ 2679038 w 3514799"/>
              <a:gd name="connsiteY622" fmla="*/ 146449 h 2690357"/>
              <a:gd name="connsiteX623" fmla="*/ 2645093 w 3514799"/>
              <a:gd name="connsiteY623" fmla="*/ 169549 h 2690357"/>
              <a:gd name="connsiteX624" fmla="*/ 2609690 w 3514799"/>
              <a:gd name="connsiteY624" fmla="*/ 165663 h 2690357"/>
              <a:gd name="connsiteX625" fmla="*/ 2606842 w 3514799"/>
              <a:gd name="connsiteY625" fmla="*/ 163951 h 2690357"/>
              <a:gd name="connsiteX626" fmla="*/ 2440473 w 3514799"/>
              <a:gd name="connsiteY626" fmla="*/ 128833 h 2690357"/>
              <a:gd name="connsiteX627" fmla="*/ 2434499 w 3514799"/>
              <a:gd name="connsiteY627" fmla="*/ 129267 h 2690357"/>
              <a:gd name="connsiteX628" fmla="*/ 2433696 w 3514799"/>
              <a:gd name="connsiteY628" fmla="*/ 128109 h 2690357"/>
              <a:gd name="connsiteX629" fmla="*/ 2349574 w 3514799"/>
              <a:gd name="connsiteY629" fmla="*/ 46068 h 2690357"/>
              <a:gd name="connsiteX630" fmla="*/ 2130336 w 3514799"/>
              <a:gd name="connsiteY630" fmla="*/ 7711 h 2690357"/>
              <a:gd name="connsiteX631" fmla="*/ 1916382 w 3514799"/>
              <a:gd name="connsiteY631" fmla="*/ 210619 h 2690357"/>
              <a:gd name="connsiteX632" fmla="*/ 1914550 w 3514799"/>
              <a:gd name="connsiteY632" fmla="*/ 211066 h 2690357"/>
              <a:gd name="connsiteX633" fmla="*/ 1797668 w 3514799"/>
              <a:gd name="connsiteY633" fmla="*/ 294819 h 2690357"/>
              <a:gd name="connsiteX634" fmla="*/ 1796105 w 3514799"/>
              <a:gd name="connsiteY634" fmla="*/ 293868 h 2690357"/>
              <a:gd name="connsiteX635" fmla="*/ 1671658 w 3514799"/>
              <a:gd name="connsiteY635" fmla="*/ 276401 h 2690357"/>
              <a:gd name="connsiteX636" fmla="*/ 1568428 w 3514799"/>
              <a:gd name="connsiteY636" fmla="*/ 363336 h 2690357"/>
              <a:gd name="connsiteX637" fmla="*/ 1567263 w 3514799"/>
              <a:gd name="connsiteY637" fmla="*/ 388886 h 2690357"/>
              <a:gd name="connsiteX638" fmla="*/ 2640895 w 3514799"/>
              <a:gd name="connsiteY638" fmla="*/ 179379 h 2690357"/>
              <a:gd name="connsiteX639" fmla="*/ 2652146 w 3514799"/>
              <a:gd name="connsiteY639" fmla="*/ 178584 h 2690357"/>
              <a:gd name="connsiteX640" fmla="*/ 2680672 w 3514799"/>
              <a:gd name="connsiteY640" fmla="*/ 157068 h 2690357"/>
              <a:gd name="connsiteX641" fmla="*/ 2688244 w 3514799"/>
              <a:gd name="connsiteY641" fmla="*/ 152643 h 2690357"/>
              <a:gd name="connsiteX642" fmla="*/ 2764866 w 3514799"/>
              <a:gd name="connsiteY642" fmla="*/ 93708 h 2690357"/>
              <a:gd name="connsiteX643" fmla="*/ 2830356 w 3514799"/>
              <a:gd name="connsiteY643" fmla="*/ 127960 h 2690357"/>
              <a:gd name="connsiteX644" fmla="*/ 2835854 w 3514799"/>
              <a:gd name="connsiteY644" fmla="*/ 132314 h 2690357"/>
              <a:gd name="connsiteX645" fmla="*/ 2838702 w 3514799"/>
              <a:gd name="connsiteY645" fmla="*/ 132143 h 2690357"/>
              <a:gd name="connsiteX646" fmla="*/ 2906978 w 3514799"/>
              <a:gd name="connsiteY646" fmla="*/ 158205 h 2690357"/>
              <a:gd name="connsiteX647" fmla="*/ 2908455 w 3514799"/>
              <a:gd name="connsiteY647" fmla="*/ 159832 h 2690357"/>
              <a:gd name="connsiteX648" fmla="*/ 2914933 w 3514799"/>
              <a:gd name="connsiteY648" fmla="*/ 163383 h 2690357"/>
              <a:gd name="connsiteX649" fmla="*/ 2966587 w 3514799"/>
              <a:gd name="connsiteY649" fmla="*/ 195688 h 2690357"/>
              <a:gd name="connsiteX650" fmla="*/ 2585412 w 3514799"/>
              <a:gd name="connsiteY650" fmla="*/ 195269 h 2690357"/>
              <a:gd name="connsiteX651" fmla="*/ 2585597 w 3514799"/>
              <a:gd name="connsiteY651" fmla="*/ 194928 h 2690357"/>
              <a:gd name="connsiteX652" fmla="*/ 2585739 w 3514799"/>
              <a:gd name="connsiteY652" fmla="*/ 194665 h 2690357"/>
              <a:gd name="connsiteX653" fmla="*/ 2585980 w 3514799"/>
              <a:gd name="connsiteY653" fmla="*/ 194232 h 2690357"/>
              <a:gd name="connsiteX654" fmla="*/ 2640895 w 3514799"/>
              <a:gd name="connsiteY654" fmla="*/ 179379 h 2690357"/>
              <a:gd name="connsiteX655" fmla="*/ 1574373 w 3514799"/>
              <a:gd name="connsiteY655" fmla="*/ 378054 h 2690357"/>
              <a:gd name="connsiteX656" fmla="*/ 1789506 w 3514799"/>
              <a:gd name="connsiteY656" fmla="*/ 302349 h 2690357"/>
              <a:gd name="connsiteX657" fmla="*/ 1803641 w 3514799"/>
              <a:gd name="connsiteY657" fmla="*/ 305027 h 2690357"/>
              <a:gd name="connsiteX658" fmla="*/ 1921631 w 3514799"/>
              <a:gd name="connsiteY658" fmla="*/ 220336 h 2690357"/>
              <a:gd name="connsiteX659" fmla="*/ 1925496 w 3514799"/>
              <a:gd name="connsiteY659" fmla="*/ 216870 h 2690357"/>
              <a:gd name="connsiteX660" fmla="*/ 2194726 w 3514799"/>
              <a:gd name="connsiteY660" fmla="*/ 10396 h 2690357"/>
              <a:gd name="connsiteX661" fmla="*/ 2200593 w 3514799"/>
              <a:gd name="connsiteY661" fmla="*/ 10431 h 2690357"/>
              <a:gd name="connsiteX662" fmla="*/ 2411811 w 3514799"/>
              <a:gd name="connsiteY662" fmla="*/ 116794 h 2690357"/>
              <a:gd name="connsiteX663" fmla="*/ 2430940 w 3514799"/>
              <a:gd name="connsiteY663" fmla="*/ 140092 h 2690357"/>
              <a:gd name="connsiteX664" fmla="*/ 2435863 w 3514799"/>
              <a:gd name="connsiteY664" fmla="*/ 139850 h 2690357"/>
              <a:gd name="connsiteX665" fmla="*/ 2595790 w 3514799"/>
              <a:gd name="connsiteY665" fmla="*/ 170259 h 2690357"/>
              <a:gd name="connsiteX666" fmla="*/ 2573820 w 3514799"/>
              <a:gd name="connsiteY666" fmla="*/ 195191 h 2690357"/>
              <a:gd name="connsiteX667" fmla="*/ 2573805 w 3514799"/>
              <a:gd name="connsiteY667" fmla="*/ 195219 h 2690357"/>
              <a:gd name="connsiteX668" fmla="*/ 2573784 w 3514799"/>
              <a:gd name="connsiteY668" fmla="*/ 195290 h 2690357"/>
              <a:gd name="connsiteX669" fmla="*/ 2573536 w 3514799"/>
              <a:gd name="connsiteY669" fmla="*/ 195958 h 2690357"/>
              <a:gd name="connsiteX670" fmla="*/ 2573422 w 3514799"/>
              <a:gd name="connsiteY670" fmla="*/ 196292 h 2690357"/>
              <a:gd name="connsiteX671" fmla="*/ 2573358 w 3514799"/>
              <a:gd name="connsiteY671" fmla="*/ 196484 h 2690357"/>
              <a:gd name="connsiteX672" fmla="*/ 2573280 w 3514799"/>
              <a:gd name="connsiteY672" fmla="*/ 196711 h 2690357"/>
              <a:gd name="connsiteX673" fmla="*/ 2573166 w 3514799"/>
              <a:gd name="connsiteY673" fmla="*/ 197052 h 2690357"/>
              <a:gd name="connsiteX674" fmla="*/ 2573038 w 3514799"/>
              <a:gd name="connsiteY674" fmla="*/ 197464 h 2690357"/>
              <a:gd name="connsiteX675" fmla="*/ 2572939 w 3514799"/>
              <a:gd name="connsiteY675" fmla="*/ 197762 h 2690357"/>
              <a:gd name="connsiteX676" fmla="*/ 2572896 w 3514799"/>
              <a:gd name="connsiteY676" fmla="*/ 197919 h 2690357"/>
              <a:gd name="connsiteX677" fmla="*/ 2572818 w 3514799"/>
              <a:gd name="connsiteY677" fmla="*/ 198160 h 2690357"/>
              <a:gd name="connsiteX678" fmla="*/ 2577563 w 3514799"/>
              <a:gd name="connsiteY678" fmla="*/ 206343 h 2690357"/>
              <a:gd name="connsiteX679" fmla="*/ 2651329 w 3514799"/>
              <a:gd name="connsiteY679" fmla="*/ 206343 h 2690357"/>
              <a:gd name="connsiteX680" fmla="*/ 2652458 w 3514799"/>
              <a:gd name="connsiteY680" fmla="*/ 207280 h 2690357"/>
              <a:gd name="connsiteX681" fmla="*/ 2684536 w 3514799"/>
              <a:gd name="connsiteY681" fmla="*/ 238868 h 2690357"/>
              <a:gd name="connsiteX682" fmla="*/ 2690403 w 3514799"/>
              <a:gd name="connsiteY682" fmla="*/ 244387 h 2690357"/>
              <a:gd name="connsiteX683" fmla="*/ 2694907 w 3514799"/>
              <a:gd name="connsiteY683" fmla="*/ 244529 h 2690357"/>
              <a:gd name="connsiteX684" fmla="*/ 2885299 w 3514799"/>
              <a:gd name="connsiteY684" fmla="*/ 378231 h 2690357"/>
              <a:gd name="connsiteX685" fmla="*/ 1574317 w 3514799"/>
              <a:gd name="connsiteY685" fmla="*/ 378231 h 2690357"/>
              <a:gd name="connsiteX686" fmla="*/ 1574373 w 3514799"/>
              <a:gd name="connsiteY686" fmla="*/ 378054 h 2690357"/>
              <a:gd name="connsiteX687" fmla="*/ 2443527 w 3514799"/>
              <a:gd name="connsiteY687" fmla="*/ 1183329 h 2690357"/>
              <a:gd name="connsiteX688" fmla="*/ 2392313 w 3514799"/>
              <a:gd name="connsiteY688" fmla="*/ 986487 h 2690357"/>
              <a:gd name="connsiteX689" fmla="*/ 2231903 w 3514799"/>
              <a:gd name="connsiteY689" fmla="*/ 787549 h 2690357"/>
              <a:gd name="connsiteX690" fmla="*/ 2198256 w 3514799"/>
              <a:gd name="connsiteY690" fmla="*/ 772583 h 2690357"/>
              <a:gd name="connsiteX691" fmla="*/ 2190847 w 3514799"/>
              <a:gd name="connsiteY691" fmla="*/ 769273 h 2690357"/>
              <a:gd name="connsiteX692" fmla="*/ 2164239 w 3514799"/>
              <a:gd name="connsiteY692" fmla="*/ 765864 h 2690357"/>
              <a:gd name="connsiteX693" fmla="*/ 2150026 w 3514799"/>
              <a:gd name="connsiteY693" fmla="*/ 714131 h 2690357"/>
              <a:gd name="connsiteX694" fmla="*/ 2173501 w 3514799"/>
              <a:gd name="connsiteY694" fmla="*/ 587483 h 2690357"/>
              <a:gd name="connsiteX695" fmla="*/ 2132140 w 3514799"/>
              <a:gd name="connsiteY695" fmla="*/ 518817 h 2690357"/>
              <a:gd name="connsiteX696" fmla="*/ 2090942 w 3514799"/>
              <a:gd name="connsiteY696" fmla="*/ 524599 h 2690357"/>
              <a:gd name="connsiteX697" fmla="*/ 1982697 w 3514799"/>
              <a:gd name="connsiteY697" fmla="*/ 459484 h 2690357"/>
              <a:gd name="connsiteX698" fmla="*/ 1935042 w 3514799"/>
              <a:gd name="connsiteY698" fmla="*/ 475431 h 2690357"/>
              <a:gd name="connsiteX699" fmla="*/ 1922732 w 3514799"/>
              <a:gd name="connsiteY699" fmla="*/ 500135 h 2690357"/>
              <a:gd name="connsiteX700" fmla="*/ 1898994 w 3514799"/>
              <a:gd name="connsiteY700" fmla="*/ 486476 h 2690357"/>
              <a:gd name="connsiteX701" fmla="*/ 1858712 w 3514799"/>
              <a:gd name="connsiteY701" fmla="*/ 500093 h 2690357"/>
              <a:gd name="connsiteX702" fmla="*/ 1854045 w 3514799"/>
              <a:gd name="connsiteY702" fmla="*/ 529862 h 2690357"/>
              <a:gd name="connsiteX703" fmla="*/ 1798186 w 3514799"/>
              <a:gd name="connsiteY703" fmla="*/ 577098 h 2690357"/>
              <a:gd name="connsiteX704" fmla="*/ 1831713 w 3514799"/>
              <a:gd name="connsiteY704" fmla="*/ 627843 h 2690357"/>
              <a:gd name="connsiteX705" fmla="*/ 1836465 w 3514799"/>
              <a:gd name="connsiteY705" fmla="*/ 640465 h 2690357"/>
              <a:gd name="connsiteX706" fmla="*/ 1849357 w 3514799"/>
              <a:gd name="connsiteY706" fmla="*/ 711958 h 2690357"/>
              <a:gd name="connsiteX707" fmla="*/ 1833545 w 3514799"/>
              <a:gd name="connsiteY707" fmla="*/ 721100 h 2690357"/>
              <a:gd name="connsiteX708" fmla="*/ 1829156 w 3514799"/>
              <a:gd name="connsiteY708" fmla="*/ 765999 h 2690357"/>
              <a:gd name="connsiteX709" fmla="*/ 1796964 w 3514799"/>
              <a:gd name="connsiteY709" fmla="*/ 779296 h 2690357"/>
              <a:gd name="connsiteX710" fmla="*/ 1796851 w 3514799"/>
              <a:gd name="connsiteY710" fmla="*/ 779324 h 2690357"/>
              <a:gd name="connsiteX711" fmla="*/ 1776173 w 3514799"/>
              <a:gd name="connsiteY711" fmla="*/ 790305 h 2690357"/>
              <a:gd name="connsiteX712" fmla="*/ 1774426 w 3514799"/>
              <a:gd name="connsiteY712" fmla="*/ 791250 h 2690357"/>
              <a:gd name="connsiteX713" fmla="*/ 1622547 w 3514799"/>
              <a:gd name="connsiteY713" fmla="*/ 979327 h 2690357"/>
              <a:gd name="connsiteX714" fmla="*/ 1564180 w 3514799"/>
              <a:gd name="connsiteY714" fmla="*/ 1182242 h 2690357"/>
              <a:gd name="connsiteX715" fmla="*/ 1586442 w 3514799"/>
              <a:gd name="connsiteY715" fmla="*/ 1241674 h 2690357"/>
              <a:gd name="connsiteX716" fmla="*/ 1518962 w 3514799"/>
              <a:gd name="connsiteY716" fmla="*/ 1817560 h 2690357"/>
              <a:gd name="connsiteX717" fmla="*/ 1499386 w 3514799"/>
              <a:gd name="connsiteY717" fmla="*/ 1844850 h 2690357"/>
              <a:gd name="connsiteX718" fmla="*/ 1479177 w 3514799"/>
              <a:gd name="connsiteY718" fmla="*/ 1869768 h 2690357"/>
              <a:gd name="connsiteX719" fmla="*/ 1398827 w 3514799"/>
              <a:gd name="connsiteY719" fmla="*/ 1914085 h 2690357"/>
              <a:gd name="connsiteX720" fmla="*/ 1362132 w 3514799"/>
              <a:gd name="connsiteY720" fmla="*/ 1953514 h 2690357"/>
              <a:gd name="connsiteX721" fmla="*/ 1437269 w 3514799"/>
              <a:gd name="connsiteY721" fmla="*/ 1976919 h 2690357"/>
              <a:gd name="connsiteX722" fmla="*/ 1485641 w 3514799"/>
              <a:gd name="connsiteY722" fmla="*/ 1972323 h 2690357"/>
              <a:gd name="connsiteX723" fmla="*/ 1552396 w 3514799"/>
              <a:gd name="connsiteY723" fmla="*/ 1944429 h 2690357"/>
              <a:gd name="connsiteX724" fmla="*/ 1592479 w 3514799"/>
              <a:gd name="connsiteY724" fmla="*/ 1919263 h 2690357"/>
              <a:gd name="connsiteX725" fmla="*/ 1603454 w 3514799"/>
              <a:gd name="connsiteY725" fmla="*/ 1940103 h 2690357"/>
              <a:gd name="connsiteX726" fmla="*/ 1647919 w 3514799"/>
              <a:gd name="connsiteY726" fmla="*/ 1961100 h 2690357"/>
              <a:gd name="connsiteX727" fmla="*/ 1694885 w 3514799"/>
              <a:gd name="connsiteY727" fmla="*/ 1960511 h 2690357"/>
              <a:gd name="connsiteX728" fmla="*/ 1696888 w 3514799"/>
              <a:gd name="connsiteY728" fmla="*/ 1937184 h 2690357"/>
              <a:gd name="connsiteX729" fmla="*/ 1647003 w 3514799"/>
              <a:gd name="connsiteY729" fmla="*/ 1914539 h 2690357"/>
              <a:gd name="connsiteX730" fmla="*/ 1634999 w 3514799"/>
              <a:gd name="connsiteY730" fmla="*/ 1852934 h 2690357"/>
              <a:gd name="connsiteX731" fmla="*/ 1734890 w 3514799"/>
              <a:gd name="connsiteY731" fmla="*/ 1275037 h 2690357"/>
              <a:gd name="connsiteX732" fmla="*/ 1740473 w 3514799"/>
              <a:gd name="connsiteY732" fmla="*/ 1276103 h 2690357"/>
              <a:gd name="connsiteX733" fmla="*/ 1733796 w 3514799"/>
              <a:gd name="connsiteY733" fmla="*/ 1364835 h 2690357"/>
              <a:gd name="connsiteX734" fmla="*/ 1735728 w 3514799"/>
              <a:gd name="connsiteY734" fmla="*/ 1384063 h 2690357"/>
              <a:gd name="connsiteX735" fmla="*/ 1735707 w 3514799"/>
              <a:gd name="connsiteY735" fmla="*/ 1384674 h 2690357"/>
              <a:gd name="connsiteX736" fmla="*/ 1756171 w 3514799"/>
              <a:gd name="connsiteY736" fmla="*/ 1681230 h 2690357"/>
              <a:gd name="connsiteX737" fmla="*/ 1763033 w 3514799"/>
              <a:gd name="connsiteY737" fmla="*/ 1704017 h 2690357"/>
              <a:gd name="connsiteX738" fmla="*/ 1763033 w 3514799"/>
              <a:gd name="connsiteY738" fmla="*/ 1704031 h 2690357"/>
              <a:gd name="connsiteX739" fmla="*/ 1778958 w 3514799"/>
              <a:gd name="connsiteY739" fmla="*/ 1905781 h 2690357"/>
              <a:gd name="connsiteX740" fmla="*/ 1866447 w 3514799"/>
              <a:gd name="connsiteY740" fmla="*/ 1997667 h 2690357"/>
              <a:gd name="connsiteX741" fmla="*/ 1955158 w 3514799"/>
              <a:gd name="connsiteY741" fmla="*/ 1942646 h 2690357"/>
              <a:gd name="connsiteX742" fmla="*/ 1956842 w 3514799"/>
              <a:gd name="connsiteY742" fmla="*/ 1940501 h 2690357"/>
              <a:gd name="connsiteX743" fmla="*/ 1979991 w 3514799"/>
              <a:gd name="connsiteY743" fmla="*/ 1880487 h 2690357"/>
              <a:gd name="connsiteX744" fmla="*/ 1985290 w 3514799"/>
              <a:gd name="connsiteY744" fmla="*/ 1893344 h 2690357"/>
              <a:gd name="connsiteX745" fmla="*/ 2010648 w 3514799"/>
              <a:gd name="connsiteY745" fmla="*/ 1899673 h 2690357"/>
              <a:gd name="connsiteX746" fmla="*/ 2038684 w 3514799"/>
              <a:gd name="connsiteY746" fmla="*/ 1877944 h 2690357"/>
              <a:gd name="connsiteX747" fmla="*/ 2046973 w 3514799"/>
              <a:gd name="connsiteY747" fmla="*/ 1838124 h 2690357"/>
              <a:gd name="connsiteX748" fmla="*/ 2047186 w 3514799"/>
              <a:gd name="connsiteY748" fmla="*/ 2023096 h 2690357"/>
              <a:gd name="connsiteX749" fmla="*/ 2155133 w 3514799"/>
              <a:gd name="connsiteY749" fmla="*/ 2114315 h 2690357"/>
              <a:gd name="connsiteX750" fmla="*/ 2224374 w 3514799"/>
              <a:gd name="connsiteY750" fmla="*/ 2030931 h 2690357"/>
              <a:gd name="connsiteX751" fmla="*/ 2224353 w 3514799"/>
              <a:gd name="connsiteY751" fmla="*/ 2006283 h 2690357"/>
              <a:gd name="connsiteX752" fmla="*/ 2224381 w 3514799"/>
              <a:gd name="connsiteY752" fmla="*/ 2006077 h 2690357"/>
              <a:gd name="connsiteX753" fmla="*/ 2224381 w 3514799"/>
              <a:gd name="connsiteY753" fmla="*/ 1812503 h 2690357"/>
              <a:gd name="connsiteX754" fmla="*/ 2216624 w 3514799"/>
              <a:gd name="connsiteY754" fmla="*/ 1788068 h 2690357"/>
              <a:gd name="connsiteX755" fmla="*/ 2214458 w 3514799"/>
              <a:gd name="connsiteY755" fmla="*/ 1784488 h 2690357"/>
              <a:gd name="connsiteX756" fmla="*/ 2241571 w 3514799"/>
              <a:gd name="connsiteY756" fmla="*/ 1423969 h 2690357"/>
              <a:gd name="connsiteX757" fmla="*/ 2273386 w 3514799"/>
              <a:gd name="connsiteY757" fmla="*/ 1365538 h 2690357"/>
              <a:gd name="connsiteX758" fmla="*/ 2266481 w 3514799"/>
              <a:gd name="connsiteY758" fmla="*/ 1273510 h 2690357"/>
              <a:gd name="connsiteX759" fmla="*/ 2274735 w 3514799"/>
              <a:gd name="connsiteY759" fmla="*/ 1272168 h 2690357"/>
              <a:gd name="connsiteX760" fmla="*/ 2375131 w 3514799"/>
              <a:gd name="connsiteY760" fmla="*/ 1852934 h 2690357"/>
              <a:gd name="connsiteX761" fmla="*/ 2374598 w 3514799"/>
              <a:gd name="connsiteY761" fmla="*/ 1868220 h 2690357"/>
              <a:gd name="connsiteX762" fmla="*/ 2352962 w 3514799"/>
              <a:gd name="connsiteY762" fmla="*/ 1923099 h 2690357"/>
              <a:gd name="connsiteX763" fmla="*/ 2315323 w 3514799"/>
              <a:gd name="connsiteY763" fmla="*/ 1934698 h 2690357"/>
              <a:gd name="connsiteX764" fmla="*/ 2324308 w 3514799"/>
              <a:gd name="connsiteY764" fmla="*/ 1963288 h 2690357"/>
              <a:gd name="connsiteX765" fmla="*/ 2399260 w 3514799"/>
              <a:gd name="connsiteY765" fmla="*/ 1950076 h 2690357"/>
              <a:gd name="connsiteX766" fmla="*/ 2417679 w 3514799"/>
              <a:gd name="connsiteY766" fmla="*/ 1919242 h 2690357"/>
              <a:gd name="connsiteX767" fmla="*/ 2449614 w 3514799"/>
              <a:gd name="connsiteY767" fmla="*/ 1939379 h 2690357"/>
              <a:gd name="connsiteX768" fmla="*/ 2611694 w 3514799"/>
              <a:gd name="connsiteY768" fmla="*/ 1975598 h 2690357"/>
              <a:gd name="connsiteX769" fmla="*/ 2644787 w 3514799"/>
              <a:gd name="connsiteY769" fmla="*/ 1962137 h 2690357"/>
              <a:gd name="connsiteX770" fmla="*/ 2629956 w 3514799"/>
              <a:gd name="connsiteY770" fmla="*/ 1925592 h 2690357"/>
              <a:gd name="connsiteX771" fmla="*/ 2549768 w 3514799"/>
              <a:gd name="connsiteY771" fmla="*/ 1881126 h 2690357"/>
              <a:gd name="connsiteX772" fmla="*/ 2527145 w 3514799"/>
              <a:gd name="connsiteY772" fmla="*/ 1866579 h 2690357"/>
              <a:gd name="connsiteX773" fmla="*/ 2490784 w 3514799"/>
              <a:gd name="connsiteY773" fmla="*/ 1817020 h 2690357"/>
              <a:gd name="connsiteX774" fmla="*/ 2423418 w 3514799"/>
              <a:gd name="connsiteY774" fmla="*/ 1239408 h 2690357"/>
              <a:gd name="connsiteX775" fmla="*/ 2443527 w 3514799"/>
              <a:gd name="connsiteY775" fmla="*/ 1183329 h 2690357"/>
              <a:gd name="connsiteX776" fmla="*/ 1847951 w 3514799"/>
              <a:gd name="connsiteY776" fmla="*/ 652604 h 2690357"/>
              <a:gd name="connsiteX777" fmla="*/ 1838297 w 3514799"/>
              <a:gd name="connsiteY777" fmla="*/ 619418 h 2690357"/>
              <a:gd name="connsiteX778" fmla="*/ 1809025 w 3514799"/>
              <a:gd name="connsiteY778" fmla="*/ 581324 h 2690357"/>
              <a:gd name="connsiteX779" fmla="*/ 1819943 w 3514799"/>
              <a:gd name="connsiteY779" fmla="*/ 550454 h 2690357"/>
              <a:gd name="connsiteX780" fmla="*/ 1857362 w 3514799"/>
              <a:gd name="connsiteY780" fmla="*/ 542598 h 2690357"/>
              <a:gd name="connsiteX781" fmla="*/ 1871604 w 3514799"/>
              <a:gd name="connsiteY781" fmla="*/ 546377 h 2690357"/>
              <a:gd name="connsiteX782" fmla="*/ 1871810 w 3514799"/>
              <a:gd name="connsiteY782" fmla="*/ 539814 h 2690357"/>
              <a:gd name="connsiteX783" fmla="*/ 1865986 w 3514799"/>
              <a:gd name="connsiteY783" fmla="*/ 508020 h 2690357"/>
              <a:gd name="connsiteX784" fmla="*/ 1910203 w 3514799"/>
              <a:gd name="connsiteY784" fmla="*/ 503616 h 2690357"/>
              <a:gd name="connsiteX785" fmla="*/ 1931370 w 3514799"/>
              <a:gd name="connsiteY785" fmla="*/ 518184 h 2690357"/>
              <a:gd name="connsiteX786" fmla="*/ 1933366 w 3514799"/>
              <a:gd name="connsiteY786" fmla="*/ 512907 h 2690357"/>
              <a:gd name="connsiteX787" fmla="*/ 1967283 w 3514799"/>
              <a:gd name="connsiteY787" fmla="*/ 471503 h 2690357"/>
              <a:gd name="connsiteX788" fmla="*/ 1981156 w 3514799"/>
              <a:gd name="connsiteY788" fmla="*/ 470132 h 2690357"/>
              <a:gd name="connsiteX789" fmla="*/ 1983258 w 3514799"/>
              <a:gd name="connsiteY789" fmla="*/ 470153 h 2690357"/>
              <a:gd name="connsiteX790" fmla="*/ 2083036 w 3514799"/>
              <a:gd name="connsiteY790" fmla="*/ 531773 h 2690357"/>
              <a:gd name="connsiteX791" fmla="*/ 2092852 w 3514799"/>
              <a:gd name="connsiteY791" fmla="*/ 536006 h 2690357"/>
              <a:gd name="connsiteX792" fmla="*/ 2146708 w 3514799"/>
              <a:gd name="connsiteY792" fmla="*/ 541241 h 2690357"/>
              <a:gd name="connsiteX793" fmla="*/ 2159579 w 3514799"/>
              <a:gd name="connsiteY793" fmla="*/ 622608 h 2690357"/>
              <a:gd name="connsiteX794" fmla="*/ 2137070 w 3514799"/>
              <a:gd name="connsiteY794" fmla="*/ 715580 h 2690357"/>
              <a:gd name="connsiteX795" fmla="*/ 2123538 w 3514799"/>
              <a:gd name="connsiteY795" fmla="*/ 751799 h 2690357"/>
              <a:gd name="connsiteX796" fmla="*/ 2123524 w 3514799"/>
              <a:gd name="connsiteY796" fmla="*/ 751821 h 2690357"/>
              <a:gd name="connsiteX797" fmla="*/ 2123133 w 3514799"/>
              <a:gd name="connsiteY797" fmla="*/ 751096 h 2690357"/>
              <a:gd name="connsiteX798" fmla="*/ 2116897 w 3514799"/>
              <a:gd name="connsiteY798" fmla="*/ 732472 h 2690357"/>
              <a:gd name="connsiteX799" fmla="*/ 2116030 w 3514799"/>
              <a:gd name="connsiteY799" fmla="*/ 729020 h 2690357"/>
              <a:gd name="connsiteX800" fmla="*/ 2115440 w 3514799"/>
              <a:gd name="connsiteY800" fmla="*/ 726661 h 2690357"/>
              <a:gd name="connsiteX801" fmla="*/ 2112436 w 3514799"/>
              <a:gd name="connsiteY801" fmla="*/ 714543 h 2690357"/>
              <a:gd name="connsiteX802" fmla="*/ 2111178 w 3514799"/>
              <a:gd name="connsiteY802" fmla="*/ 709500 h 2690357"/>
              <a:gd name="connsiteX803" fmla="*/ 2107577 w 3514799"/>
              <a:gd name="connsiteY803" fmla="*/ 695884 h 2690357"/>
              <a:gd name="connsiteX804" fmla="*/ 2075634 w 3514799"/>
              <a:gd name="connsiteY804" fmla="*/ 650466 h 2690357"/>
              <a:gd name="connsiteX805" fmla="*/ 2065491 w 3514799"/>
              <a:gd name="connsiteY805" fmla="*/ 652753 h 2690357"/>
              <a:gd name="connsiteX806" fmla="*/ 2065235 w 3514799"/>
              <a:gd name="connsiteY806" fmla="*/ 652853 h 2690357"/>
              <a:gd name="connsiteX807" fmla="*/ 1993899 w 3514799"/>
              <a:gd name="connsiteY807" fmla="*/ 677827 h 2690357"/>
              <a:gd name="connsiteX808" fmla="*/ 1989338 w 3514799"/>
              <a:gd name="connsiteY808" fmla="*/ 678971 h 2690357"/>
              <a:gd name="connsiteX809" fmla="*/ 1985950 w 3514799"/>
              <a:gd name="connsiteY809" fmla="*/ 679781 h 2690357"/>
              <a:gd name="connsiteX810" fmla="*/ 1929985 w 3514799"/>
              <a:gd name="connsiteY810" fmla="*/ 685307 h 2690357"/>
              <a:gd name="connsiteX811" fmla="*/ 1927541 w 3514799"/>
              <a:gd name="connsiteY811" fmla="*/ 685044 h 2690357"/>
              <a:gd name="connsiteX812" fmla="*/ 1927371 w 3514799"/>
              <a:gd name="connsiteY812" fmla="*/ 685016 h 2690357"/>
              <a:gd name="connsiteX813" fmla="*/ 1925318 w 3514799"/>
              <a:gd name="connsiteY813" fmla="*/ 684732 h 2690357"/>
              <a:gd name="connsiteX814" fmla="*/ 1912376 w 3514799"/>
              <a:gd name="connsiteY814" fmla="*/ 682665 h 2690357"/>
              <a:gd name="connsiteX815" fmla="*/ 1892864 w 3514799"/>
              <a:gd name="connsiteY815" fmla="*/ 682998 h 2690357"/>
              <a:gd name="connsiteX816" fmla="*/ 1892011 w 3514799"/>
              <a:gd name="connsiteY816" fmla="*/ 683311 h 2690357"/>
              <a:gd name="connsiteX817" fmla="*/ 1873103 w 3514799"/>
              <a:gd name="connsiteY817" fmla="*/ 735853 h 2690357"/>
              <a:gd name="connsiteX818" fmla="*/ 1873046 w 3514799"/>
              <a:gd name="connsiteY818" fmla="*/ 740100 h 2690357"/>
              <a:gd name="connsiteX819" fmla="*/ 1872996 w 3514799"/>
              <a:gd name="connsiteY819" fmla="*/ 746770 h 2690357"/>
              <a:gd name="connsiteX820" fmla="*/ 1872989 w 3514799"/>
              <a:gd name="connsiteY820" fmla="*/ 746756 h 2690357"/>
              <a:gd name="connsiteX821" fmla="*/ 1872790 w 3514799"/>
              <a:gd name="connsiteY821" fmla="*/ 746344 h 2690357"/>
              <a:gd name="connsiteX822" fmla="*/ 1863222 w 3514799"/>
              <a:gd name="connsiteY822" fmla="*/ 720688 h 2690357"/>
              <a:gd name="connsiteX823" fmla="*/ 1861361 w 3514799"/>
              <a:gd name="connsiteY823" fmla="*/ 714579 h 2690357"/>
              <a:gd name="connsiteX824" fmla="*/ 1859586 w 3514799"/>
              <a:gd name="connsiteY824" fmla="*/ 711851 h 2690357"/>
              <a:gd name="connsiteX825" fmla="*/ 1847951 w 3514799"/>
              <a:gd name="connsiteY825" fmla="*/ 652604 h 2690357"/>
              <a:gd name="connsiteX826" fmla="*/ 1852411 w 3514799"/>
              <a:gd name="connsiteY826" fmla="*/ 722165 h 2690357"/>
              <a:gd name="connsiteX827" fmla="*/ 1854741 w 3514799"/>
              <a:gd name="connsiteY827" fmla="*/ 729268 h 2690357"/>
              <a:gd name="connsiteX828" fmla="*/ 1876043 w 3514799"/>
              <a:gd name="connsiteY828" fmla="*/ 763512 h 2690357"/>
              <a:gd name="connsiteX829" fmla="*/ 1876093 w 3514799"/>
              <a:gd name="connsiteY829" fmla="*/ 763505 h 2690357"/>
              <a:gd name="connsiteX830" fmla="*/ 1883743 w 3514799"/>
              <a:gd name="connsiteY830" fmla="*/ 745712 h 2690357"/>
              <a:gd name="connsiteX831" fmla="*/ 1883751 w 3514799"/>
              <a:gd name="connsiteY831" fmla="*/ 745577 h 2690357"/>
              <a:gd name="connsiteX832" fmla="*/ 1883757 w 3514799"/>
              <a:gd name="connsiteY832" fmla="*/ 743908 h 2690357"/>
              <a:gd name="connsiteX833" fmla="*/ 1883786 w 3514799"/>
              <a:gd name="connsiteY833" fmla="*/ 735725 h 2690357"/>
              <a:gd name="connsiteX834" fmla="*/ 1883949 w 3514799"/>
              <a:gd name="connsiteY834" fmla="*/ 726519 h 2690357"/>
              <a:gd name="connsiteX835" fmla="*/ 1883956 w 3514799"/>
              <a:gd name="connsiteY835" fmla="*/ 726136 h 2690357"/>
              <a:gd name="connsiteX836" fmla="*/ 1894384 w 3514799"/>
              <a:gd name="connsiteY836" fmla="*/ 693959 h 2690357"/>
              <a:gd name="connsiteX837" fmla="*/ 1894632 w 3514799"/>
              <a:gd name="connsiteY837" fmla="*/ 693831 h 2690357"/>
              <a:gd name="connsiteX838" fmla="*/ 1911957 w 3514799"/>
              <a:gd name="connsiteY838" fmla="*/ 692794 h 2690357"/>
              <a:gd name="connsiteX839" fmla="*/ 1926199 w 3514799"/>
              <a:gd name="connsiteY839" fmla="*/ 695614 h 2690357"/>
              <a:gd name="connsiteX840" fmla="*/ 1928060 w 3514799"/>
              <a:gd name="connsiteY840" fmla="*/ 695834 h 2690357"/>
              <a:gd name="connsiteX841" fmla="*/ 2032199 w 3514799"/>
              <a:gd name="connsiteY841" fmla="*/ 677898 h 2690357"/>
              <a:gd name="connsiteX842" fmla="*/ 2037590 w 3514799"/>
              <a:gd name="connsiteY842" fmla="*/ 675981 h 2690357"/>
              <a:gd name="connsiteX843" fmla="*/ 2048209 w 3514799"/>
              <a:gd name="connsiteY843" fmla="*/ 671598 h 2690357"/>
              <a:gd name="connsiteX844" fmla="*/ 2067750 w 3514799"/>
              <a:gd name="connsiteY844" fmla="*/ 663351 h 2690357"/>
              <a:gd name="connsiteX845" fmla="*/ 2086076 w 3514799"/>
              <a:gd name="connsiteY845" fmla="*/ 669623 h 2690357"/>
              <a:gd name="connsiteX846" fmla="*/ 2093520 w 3514799"/>
              <a:gd name="connsiteY846" fmla="*/ 685279 h 2690357"/>
              <a:gd name="connsiteX847" fmla="*/ 2100282 w 3514799"/>
              <a:gd name="connsiteY847" fmla="*/ 709863 h 2690357"/>
              <a:gd name="connsiteX848" fmla="*/ 2105503 w 3514799"/>
              <a:gd name="connsiteY848" fmla="*/ 730895 h 2690357"/>
              <a:gd name="connsiteX849" fmla="*/ 2109211 w 3514799"/>
              <a:gd name="connsiteY849" fmla="*/ 745897 h 2690357"/>
              <a:gd name="connsiteX850" fmla="*/ 2118729 w 3514799"/>
              <a:gd name="connsiteY850" fmla="*/ 762298 h 2690357"/>
              <a:gd name="connsiteX851" fmla="*/ 2128560 w 3514799"/>
              <a:gd name="connsiteY851" fmla="*/ 761978 h 2690357"/>
              <a:gd name="connsiteX852" fmla="*/ 2144464 w 3514799"/>
              <a:gd name="connsiteY852" fmla="*/ 729808 h 2690357"/>
              <a:gd name="connsiteX853" fmla="*/ 2146105 w 3514799"/>
              <a:gd name="connsiteY853" fmla="*/ 725262 h 2690357"/>
              <a:gd name="connsiteX854" fmla="*/ 2146488 w 3514799"/>
              <a:gd name="connsiteY854" fmla="*/ 724204 h 2690357"/>
              <a:gd name="connsiteX855" fmla="*/ 2159309 w 3514799"/>
              <a:gd name="connsiteY855" fmla="*/ 740264 h 2690357"/>
              <a:gd name="connsiteX856" fmla="*/ 2143043 w 3514799"/>
              <a:gd name="connsiteY856" fmla="*/ 770445 h 2690357"/>
              <a:gd name="connsiteX857" fmla="*/ 2135564 w 3514799"/>
              <a:gd name="connsiteY857" fmla="*/ 772086 h 2690357"/>
              <a:gd name="connsiteX858" fmla="*/ 2135514 w 3514799"/>
              <a:gd name="connsiteY858" fmla="*/ 772086 h 2690357"/>
              <a:gd name="connsiteX859" fmla="*/ 2134882 w 3514799"/>
              <a:gd name="connsiteY859" fmla="*/ 772107 h 2690357"/>
              <a:gd name="connsiteX860" fmla="*/ 2134733 w 3514799"/>
              <a:gd name="connsiteY860" fmla="*/ 772107 h 2690357"/>
              <a:gd name="connsiteX861" fmla="*/ 2128596 w 3514799"/>
              <a:gd name="connsiteY861" fmla="*/ 773634 h 2690357"/>
              <a:gd name="connsiteX862" fmla="*/ 2127956 w 3514799"/>
              <a:gd name="connsiteY862" fmla="*/ 777406 h 2690357"/>
              <a:gd name="connsiteX863" fmla="*/ 2127956 w 3514799"/>
              <a:gd name="connsiteY863" fmla="*/ 796798 h 2690357"/>
              <a:gd name="connsiteX864" fmla="*/ 2127928 w 3514799"/>
              <a:gd name="connsiteY864" fmla="*/ 798737 h 2690357"/>
              <a:gd name="connsiteX865" fmla="*/ 2127914 w 3514799"/>
              <a:gd name="connsiteY865" fmla="*/ 799263 h 2690357"/>
              <a:gd name="connsiteX866" fmla="*/ 2127850 w 3514799"/>
              <a:gd name="connsiteY866" fmla="*/ 800967 h 2690357"/>
              <a:gd name="connsiteX867" fmla="*/ 2127807 w 3514799"/>
              <a:gd name="connsiteY867" fmla="*/ 801919 h 2690357"/>
              <a:gd name="connsiteX868" fmla="*/ 2127771 w 3514799"/>
              <a:gd name="connsiteY868" fmla="*/ 802558 h 2690357"/>
              <a:gd name="connsiteX869" fmla="*/ 2031964 w 3514799"/>
              <a:gd name="connsiteY869" fmla="*/ 915690 h 2690357"/>
              <a:gd name="connsiteX870" fmla="*/ 1949355 w 3514799"/>
              <a:gd name="connsiteY870" fmla="*/ 906179 h 2690357"/>
              <a:gd name="connsiteX871" fmla="*/ 1878672 w 3514799"/>
              <a:gd name="connsiteY871" fmla="*/ 830509 h 2690357"/>
              <a:gd name="connsiteX872" fmla="*/ 1869388 w 3514799"/>
              <a:gd name="connsiteY872" fmla="*/ 777008 h 2690357"/>
              <a:gd name="connsiteX873" fmla="*/ 1866710 w 3514799"/>
              <a:gd name="connsiteY873" fmla="*/ 772704 h 2690357"/>
              <a:gd name="connsiteX874" fmla="*/ 1864373 w 3514799"/>
              <a:gd name="connsiteY874" fmla="*/ 771688 h 2690357"/>
              <a:gd name="connsiteX875" fmla="*/ 1863492 w 3514799"/>
              <a:gd name="connsiteY875" fmla="*/ 771759 h 2690357"/>
              <a:gd name="connsiteX876" fmla="*/ 1863222 w 3514799"/>
              <a:gd name="connsiteY876" fmla="*/ 771745 h 2690357"/>
              <a:gd name="connsiteX877" fmla="*/ 1862810 w 3514799"/>
              <a:gd name="connsiteY877" fmla="*/ 771802 h 2690357"/>
              <a:gd name="connsiteX878" fmla="*/ 1851950 w 3514799"/>
              <a:gd name="connsiteY878" fmla="*/ 771084 h 2690357"/>
              <a:gd name="connsiteX879" fmla="*/ 1843710 w 3514799"/>
              <a:gd name="connsiteY879" fmla="*/ 767064 h 2690357"/>
              <a:gd name="connsiteX880" fmla="*/ 1852411 w 3514799"/>
              <a:gd name="connsiteY880" fmla="*/ 722165 h 2690357"/>
              <a:gd name="connsiteX881" fmla="*/ 1624422 w 3514799"/>
              <a:gd name="connsiteY881" fmla="*/ 1851542 h 2690357"/>
              <a:gd name="connsiteX882" fmla="*/ 1624344 w 3514799"/>
              <a:gd name="connsiteY882" fmla="*/ 1852394 h 2690357"/>
              <a:gd name="connsiteX883" fmla="*/ 1626411 w 3514799"/>
              <a:gd name="connsiteY883" fmla="*/ 1883392 h 2690357"/>
              <a:gd name="connsiteX884" fmla="*/ 1649198 w 3514799"/>
              <a:gd name="connsiteY884" fmla="*/ 1931274 h 2690357"/>
              <a:gd name="connsiteX885" fmla="*/ 1676382 w 3514799"/>
              <a:gd name="connsiteY885" fmla="*/ 1938235 h 2690357"/>
              <a:gd name="connsiteX886" fmla="*/ 1686248 w 3514799"/>
              <a:gd name="connsiteY886" fmla="*/ 1952406 h 2690357"/>
              <a:gd name="connsiteX887" fmla="*/ 1633102 w 3514799"/>
              <a:gd name="connsiteY887" fmla="*/ 1947057 h 2690357"/>
              <a:gd name="connsiteX888" fmla="*/ 1613164 w 3514799"/>
              <a:gd name="connsiteY888" fmla="*/ 1935728 h 2690357"/>
              <a:gd name="connsiteX889" fmla="*/ 1610528 w 3514799"/>
              <a:gd name="connsiteY889" fmla="*/ 1929584 h 2690357"/>
              <a:gd name="connsiteX890" fmla="*/ 1608568 w 3514799"/>
              <a:gd name="connsiteY890" fmla="*/ 1925059 h 2690357"/>
              <a:gd name="connsiteX891" fmla="*/ 1588239 w 3514799"/>
              <a:gd name="connsiteY891" fmla="*/ 1909446 h 2690357"/>
              <a:gd name="connsiteX892" fmla="*/ 1555991 w 3514799"/>
              <a:gd name="connsiteY892" fmla="*/ 1929612 h 2690357"/>
              <a:gd name="connsiteX893" fmla="*/ 1420754 w 3514799"/>
              <a:gd name="connsiteY893" fmla="*/ 1966399 h 2690357"/>
              <a:gd name="connsiteX894" fmla="*/ 1378611 w 3514799"/>
              <a:gd name="connsiteY894" fmla="*/ 1959502 h 2690357"/>
              <a:gd name="connsiteX895" fmla="*/ 1379968 w 3514799"/>
              <a:gd name="connsiteY895" fmla="*/ 1939216 h 2690357"/>
              <a:gd name="connsiteX896" fmla="*/ 1465497 w 3514799"/>
              <a:gd name="connsiteY896" fmla="*/ 1890460 h 2690357"/>
              <a:gd name="connsiteX897" fmla="*/ 1490564 w 3514799"/>
              <a:gd name="connsiteY897" fmla="*/ 1874080 h 2690357"/>
              <a:gd name="connsiteX898" fmla="*/ 1528828 w 3514799"/>
              <a:gd name="connsiteY898" fmla="*/ 1822057 h 2690357"/>
              <a:gd name="connsiteX899" fmla="*/ 1529766 w 3514799"/>
              <a:gd name="connsiteY899" fmla="*/ 1819606 h 2690357"/>
              <a:gd name="connsiteX900" fmla="*/ 1596493 w 3514799"/>
              <a:gd name="connsiteY900" fmla="*/ 1247491 h 2690357"/>
              <a:gd name="connsiteX901" fmla="*/ 1600066 w 3514799"/>
              <a:gd name="connsiteY901" fmla="*/ 1248720 h 2690357"/>
              <a:gd name="connsiteX902" fmla="*/ 1604107 w 3514799"/>
              <a:gd name="connsiteY902" fmla="*/ 1249921 h 2690357"/>
              <a:gd name="connsiteX903" fmla="*/ 1604114 w 3514799"/>
              <a:gd name="connsiteY903" fmla="*/ 1249921 h 2690357"/>
              <a:gd name="connsiteX904" fmla="*/ 1604128 w 3514799"/>
              <a:gd name="connsiteY904" fmla="*/ 1249928 h 2690357"/>
              <a:gd name="connsiteX905" fmla="*/ 1604668 w 3514799"/>
              <a:gd name="connsiteY905" fmla="*/ 1250063 h 2690357"/>
              <a:gd name="connsiteX906" fmla="*/ 1605116 w 3514799"/>
              <a:gd name="connsiteY906" fmla="*/ 1250169 h 2690357"/>
              <a:gd name="connsiteX907" fmla="*/ 1605585 w 3514799"/>
              <a:gd name="connsiteY907" fmla="*/ 1250283 h 2690357"/>
              <a:gd name="connsiteX908" fmla="*/ 1605961 w 3514799"/>
              <a:gd name="connsiteY908" fmla="*/ 1250361 h 2690357"/>
              <a:gd name="connsiteX909" fmla="*/ 1606032 w 3514799"/>
              <a:gd name="connsiteY909" fmla="*/ 1250375 h 2690357"/>
              <a:gd name="connsiteX910" fmla="*/ 1606196 w 3514799"/>
              <a:gd name="connsiteY910" fmla="*/ 1250404 h 2690357"/>
              <a:gd name="connsiteX911" fmla="*/ 1701896 w 3514799"/>
              <a:gd name="connsiteY911" fmla="*/ 1268780 h 2690357"/>
              <a:gd name="connsiteX912" fmla="*/ 1709816 w 3514799"/>
              <a:gd name="connsiteY912" fmla="*/ 1270278 h 2690357"/>
              <a:gd name="connsiteX913" fmla="*/ 1724427 w 3514799"/>
              <a:gd name="connsiteY913" fmla="*/ 1273048 h 2690357"/>
              <a:gd name="connsiteX914" fmla="*/ 1624422 w 3514799"/>
              <a:gd name="connsiteY914" fmla="*/ 1851542 h 2690357"/>
              <a:gd name="connsiteX915" fmla="*/ 1731573 w 3514799"/>
              <a:gd name="connsiteY915" fmla="*/ 1263545 h 2690357"/>
              <a:gd name="connsiteX916" fmla="*/ 1608760 w 3514799"/>
              <a:gd name="connsiteY916" fmla="*/ 1240054 h 2690357"/>
              <a:gd name="connsiteX917" fmla="*/ 1608724 w 3514799"/>
              <a:gd name="connsiteY917" fmla="*/ 1240047 h 2690357"/>
              <a:gd name="connsiteX918" fmla="*/ 1607574 w 3514799"/>
              <a:gd name="connsiteY918" fmla="*/ 1239799 h 2690357"/>
              <a:gd name="connsiteX919" fmla="*/ 1574310 w 3514799"/>
              <a:gd name="connsiteY919" fmla="*/ 1185609 h 2690357"/>
              <a:gd name="connsiteX920" fmla="*/ 1632768 w 3514799"/>
              <a:gd name="connsiteY920" fmla="*/ 982339 h 2690357"/>
              <a:gd name="connsiteX921" fmla="*/ 1781224 w 3514799"/>
              <a:gd name="connsiteY921" fmla="*/ 799689 h 2690357"/>
              <a:gd name="connsiteX922" fmla="*/ 1782417 w 3514799"/>
              <a:gd name="connsiteY922" fmla="*/ 799703 h 2690357"/>
              <a:gd name="connsiteX923" fmla="*/ 1779185 w 3514799"/>
              <a:gd name="connsiteY923" fmla="*/ 812432 h 2690357"/>
              <a:gd name="connsiteX924" fmla="*/ 1779185 w 3514799"/>
              <a:gd name="connsiteY924" fmla="*/ 812474 h 2690357"/>
              <a:gd name="connsiteX925" fmla="*/ 1779121 w 3514799"/>
              <a:gd name="connsiteY925" fmla="*/ 813071 h 2690357"/>
              <a:gd name="connsiteX926" fmla="*/ 1748223 w 3514799"/>
              <a:gd name="connsiteY926" fmla="*/ 1173399 h 2690357"/>
              <a:gd name="connsiteX927" fmla="*/ 1740615 w 3514799"/>
              <a:gd name="connsiteY927" fmla="*/ 1265278 h 2690357"/>
              <a:gd name="connsiteX928" fmla="*/ 1731573 w 3514799"/>
              <a:gd name="connsiteY928" fmla="*/ 1263545 h 2690357"/>
              <a:gd name="connsiteX929" fmla="*/ 1748074 w 3514799"/>
              <a:gd name="connsiteY929" fmla="*/ 1409102 h 2690357"/>
              <a:gd name="connsiteX930" fmla="*/ 1748329 w 3514799"/>
              <a:gd name="connsiteY930" fmla="*/ 1409414 h 2690357"/>
              <a:gd name="connsiteX931" fmla="*/ 1795117 w 3514799"/>
              <a:gd name="connsiteY931" fmla="*/ 1431697 h 2690357"/>
              <a:gd name="connsiteX932" fmla="*/ 1795402 w 3514799"/>
              <a:gd name="connsiteY932" fmla="*/ 1431711 h 2690357"/>
              <a:gd name="connsiteX933" fmla="*/ 1803961 w 3514799"/>
              <a:gd name="connsiteY933" fmla="*/ 1431761 h 2690357"/>
              <a:gd name="connsiteX934" fmla="*/ 1808720 w 3514799"/>
              <a:gd name="connsiteY934" fmla="*/ 1431789 h 2690357"/>
              <a:gd name="connsiteX935" fmla="*/ 1808756 w 3514799"/>
              <a:gd name="connsiteY935" fmla="*/ 1431789 h 2690357"/>
              <a:gd name="connsiteX936" fmla="*/ 2008446 w 3514799"/>
              <a:gd name="connsiteY936" fmla="*/ 1431725 h 2690357"/>
              <a:gd name="connsiteX937" fmla="*/ 1983642 w 3514799"/>
              <a:gd name="connsiteY937" fmla="*/ 1646389 h 2690357"/>
              <a:gd name="connsiteX938" fmla="*/ 1983635 w 3514799"/>
              <a:gd name="connsiteY938" fmla="*/ 1646389 h 2690357"/>
              <a:gd name="connsiteX939" fmla="*/ 1977334 w 3514799"/>
              <a:gd name="connsiteY939" fmla="*/ 1700948 h 2690357"/>
              <a:gd name="connsiteX940" fmla="*/ 1950733 w 3514799"/>
              <a:gd name="connsiteY940" fmla="*/ 1725276 h 2690357"/>
              <a:gd name="connsiteX941" fmla="*/ 1950577 w 3514799"/>
              <a:gd name="connsiteY941" fmla="*/ 1725284 h 2690357"/>
              <a:gd name="connsiteX942" fmla="*/ 1814601 w 3514799"/>
              <a:gd name="connsiteY942" fmla="*/ 1725291 h 2690357"/>
              <a:gd name="connsiteX943" fmla="*/ 1814140 w 3514799"/>
              <a:gd name="connsiteY943" fmla="*/ 1725284 h 2690357"/>
              <a:gd name="connsiteX944" fmla="*/ 1813607 w 3514799"/>
              <a:gd name="connsiteY944" fmla="*/ 1725269 h 2690357"/>
              <a:gd name="connsiteX945" fmla="*/ 1812712 w 3514799"/>
              <a:gd name="connsiteY945" fmla="*/ 1725234 h 2690357"/>
              <a:gd name="connsiteX946" fmla="*/ 1812250 w 3514799"/>
              <a:gd name="connsiteY946" fmla="*/ 1725205 h 2690357"/>
              <a:gd name="connsiteX947" fmla="*/ 1811412 w 3514799"/>
              <a:gd name="connsiteY947" fmla="*/ 1725141 h 2690357"/>
              <a:gd name="connsiteX948" fmla="*/ 1766797 w 3514799"/>
              <a:gd name="connsiteY948" fmla="*/ 1680470 h 2690357"/>
              <a:gd name="connsiteX949" fmla="*/ 1748074 w 3514799"/>
              <a:gd name="connsiteY949" fmla="*/ 1409102 h 2690357"/>
              <a:gd name="connsiteX950" fmla="*/ 1955741 w 3514799"/>
              <a:gd name="connsiteY950" fmla="*/ 1874108 h 2690357"/>
              <a:gd name="connsiteX951" fmla="*/ 1947572 w 3514799"/>
              <a:gd name="connsiteY951" fmla="*/ 1933775 h 2690357"/>
              <a:gd name="connsiteX952" fmla="*/ 1871192 w 3514799"/>
              <a:gd name="connsiteY952" fmla="*/ 1987133 h 2690357"/>
              <a:gd name="connsiteX953" fmla="*/ 1789776 w 3514799"/>
              <a:gd name="connsiteY953" fmla="*/ 1910803 h 2690357"/>
              <a:gd name="connsiteX954" fmla="*/ 1789613 w 3514799"/>
              <a:gd name="connsiteY954" fmla="*/ 1905334 h 2690357"/>
              <a:gd name="connsiteX955" fmla="*/ 1775016 w 3514799"/>
              <a:gd name="connsiteY955" fmla="*/ 1720432 h 2690357"/>
              <a:gd name="connsiteX956" fmla="*/ 1812641 w 3514799"/>
              <a:gd name="connsiteY956" fmla="*/ 1735896 h 2690357"/>
              <a:gd name="connsiteX957" fmla="*/ 1812712 w 3514799"/>
              <a:gd name="connsiteY957" fmla="*/ 1735896 h 2690357"/>
              <a:gd name="connsiteX958" fmla="*/ 1812954 w 3514799"/>
              <a:gd name="connsiteY958" fmla="*/ 1735903 h 2690357"/>
              <a:gd name="connsiteX959" fmla="*/ 1813785 w 3514799"/>
              <a:gd name="connsiteY959" fmla="*/ 1735938 h 2690357"/>
              <a:gd name="connsiteX960" fmla="*/ 1814083 w 3514799"/>
              <a:gd name="connsiteY960" fmla="*/ 1735938 h 2690357"/>
              <a:gd name="connsiteX961" fmla="*/ 1815106 w 3514799"/>
              <a:gd name="connsiteY961" fmla="*/ 1735945 h 2690357"/>
              <a:gd name="connsiteX962" fmla="*/ 1875866 w 3514799"/>
              <a:gd name="connsiteY962" fmla="*/ 1736215 h 2690357"/>
              <a:gd name="connsiteX963" fmla="*/ 1949966 w 3514799"/>
              <a:gd name="connsiteY963" fmla="*/ 1735945 h 2690357"/>
              <a:gd name="connsiteX964" fmla="*/ 1950655 w 3514799"/>
              <a:gd name="connsiteY964" fmla="*/ 1735938 h 2690357"/>
              <a:gd name="connsiteX965" fmla="*/ 1950733 w 3514799"/>
              <a:gd name="connsiteY965" fmla="*/ 1735938 h 2690357"/>
              <a:gd name="connsiteX966" fmla="*/ 1950946 w 3514799"/>
              <a:gd name="connsiteY966" fmla="*/ 1735931 h 2690357"/>
              <a:gd name="connsiteX967" fmla="*/ 1951841 w 3514799"/>
              <a:gd name="connsiteY967" fmla="*/ 1735888 h 2690357"/>
              <a:gd name="connsiteX968" fmla="*/ 1970643 w 3514799"/>
              <a:gd name="connsiteY968" fmla="*/ 1729901 h 2690357"/>
              <a:gd name="connsiteX969" fmla="*/ 1959250 w 3514799"/>
              <a:gd name="connsiteY969" fmla="*/ 1844204 h 2690357"/>
              <a:gd name="connsiteX970" fmla="*/ 1955741 w 3514799"/>
              <a:gd name="connsiteY970" fmla="*/ 1874108 h 2690357"/>
              <a:gd name="connsiteX971" fmla="*/ 1965529 w 3514799"/>
              <a:gd name="connsiteY971" fmla="*/ 1888364 h 2690357"/>
              <a:gd name="connsiteX972" fmla="*/ 1969599 w 3514799"/>
              <a:gd name="connsiteY972" fmla="*/ 1847592 h 2690357"/>
              <a:gd name="connsiteX973" fmla="*/ 1983841 w 3514799"/>
              <a:gd name="connsiteY973" fmla="*/ 1731868 h 2690357"/>
              <a:gd name="connsiteX974" fmla="*/ 1984061 w 3514799"/>
              <a:gd name="connsiteY974" fmla="*/ 1730668 h 2690357"/>
              <a:gd name="connsiteX975" fmla="*/ 2010428 w 3514799"/>
              <a:gd name="connsiteY975" fmla="*/ 1770388 h 2690357"/>
              <a:gd name="connsiteX976" fmla="*/ 2010420 w 3514799"/>
              <a:gd name="connsiteY976" fmla="*/ 1770537 h 2690357"/>
              <a:gd name="connsiteX977" fmla="*/ 2010385 w 3514799"/>
              <a:gd name="connsiteY977" fmla="*/ 1771219 h 2690357"/>
              <a:gd name="connsiteX978" fmla="*/ 2010371 w 3514799"/>
              <a:gd name="connsiteY978" fmla="*/ 1771440 h 2690357"/>
              <a:gd name="connsiteX979" fmla="*/ 2010293 w 3514799"/>
              <a:gd name="connsiteY979" fmla="*/ 1772292 h 2690357"/>
              <a:gd name="connsiteX980" fmla="*/ 1965529 w 3514799"/>
              <a:gd name="connsiteY980" fmla="*/ 1888364 h 2690357"/>
              <a:gd name="connsiteX981" fmla="*/ 2036809 w 3514799"/>
              <a:gd name="connsiteY981" fmla="*/ 1821538 h 2690357"/>
              <a:gd name="connsiteX982" fmla="*/ 2028413 w 3514799"/>
              <a:gd name="connsiteY982" fmla="*/ 1875060 h 2690357"/>
              <a:gd name="connsiteX983" fmla="*/ 1994787 w 3514799"/>
              <a:gd name="connsiteY983" fmla="*/ 1887831 h 2690357"/>
              <a:gd name="connsiteX984" fmla="*/ 1990475 w 3514799"/>
              <a:gd name="connsiteY984" fmla="*/ 1865407 h 2690357"/>
              <a:gd name="connsiteX985" fmla="*/ 1990283 w 3514799"/>
              <a:gd name="connsiteY985" fmla="*/ 1860392 h 2690357"/>
              <a:gd name="connsiteX986" fmla="*/ 1989935 w 3514799"/>
              <a:gd name="connsiteY986" fmla="*/ 1854702 h 2690357"/>
              <a:gd name="connsiteX987" fmla="*/ 2020486 w 3514799"/>
              <a:gd name="connsiteY987" fmla="*/ 1775488 h 2690357"/>
              <a:gd name="connsiteX988" fmla="*/ 2020535 w 3514799"/>
              <a:gd name="connsiteY988" fmla="*/ 1775325 h 2690357"/>
              <a:gd name="connsiteX989" fmla="*/ 2020820 w 3514799"/>
              <a:gd name="connsiteY989" fmla="*/ 1774189 h 2690357"/>
              <a:gd name="connsiteX990" fmla="*/ 2020820 w 3514799"/>
              <a:gd name="connsiteY990" fmla="*/ 1774181 h 2690357"/>
              <a:gd name="connsiteX991" fmla="*/ 2020812 w 3514799"/>
              <a:gd name="connsiteY991" fmla="*/ 1774160 h 2690357"/>
              <a:gd name="connsiteX992" fmla="*/ 2020834 w 3514799"/>
              <a:gd name="connsiteY992" fmla="*/ 1773926 h 2690357"/>
              <a:gd name="connsiteX993" fmla="*/ 2020990 w 3514799"/>
              <a:gd name="connsiteY993" fmla="*/ 1765942 h 2690357"/>
              <a:gd name="connsiteX994" fmla="*/ 2020976 w 3514799"/>
              <a:gd name="connsiteY994" fmla="*/ 1765736 h 2690357"/>
              <a:gd name="connsiteX995" fmla="*/ 2020969 w 3514799"/>
              <a:gd name="connsiteY995" fmla="*/ 1765601 h 2690357"/>
              <a:gd name="connsiteX996" fmla="*/ 2020954 w 3514799"/>
              <a:gd name="connsiteY996" fmla="*/ 1765445 h 2690357"/>
              <a:gd name="connsiteX997" fmla="*/ 2020933 w 3514799"/>
              <a:gd name="connsiteY997" fmla="*/ 1765246 h 2690357"/>
              <a:gd name="connsiteX998" fmla="*/ 2012665 w 3514799"/>
              <a:gd name="connsiteY998" fmla="*/ 1741635 h 2690357"/>
              <a:gd name="connsiteX999" fmla="*/ 1984338 w 3514799"/>
              <a:gd name="connsiteY999" fmla="*/ 1718365 h 2690357"/>
              <a:gd name="connsiteX1000" fmla="*/ 1987904 w 3514799"/>
              <a:gd name="connsiteY1000" fmla="*/ 1702298 h 2690357"/>
              <a:gd name="connsiteX1001" fmla="*/ 1987911 w 3514799"/>
              <a:gd name="connsiteY1001" fmla="*/ 1702234 h 2690357"/>
              <a:gd name="connsiteX1002" fmla="*/ 1993643 w 3514799"/>
              <a:gd name="connsiteY1002" fmla="*/ 1652611 h 2690357"/>
              <a:gd name="connsiteX1003" fmla="*/ 1994034 w 3514799"/>
              <a:gd name="connsiteY1003" fmla="*/ 1652647 h 2690357"/>
              <a:gd name="connsiteX1004" fmla="*/ 2040538 w 3514799"/>
              <a:gd name="connsiteY1004" fmla="*/ 1711582 h 2690357"/>
              <a:gd name="connsiteX1005" fmla="*/ 2036809 w 3514799"/>
              <a:gd name="connsiteY1005" fmla="*/ 1821538 h 2690357"/>
              <a:gd name="connsiteX1006" fmla="*/ 1994858 w 3514799"/>
              <a:gd name="connsiteY1006" fmla="*/ 1642099 h 2690357"/>
              <a:gd name="connsiteX1007" fmla="*/ 2019172 w 3514799"/>
              <a:gd name="connsiteY1007" fmla="*/ 1431718 h 2690357"/>
              <a:gd name="connsiteX1008" fmla="*/ 2023419 w 3514799"/>
              <a:gd name="connsiteY1008" fmla="*/ 1431718 h 2690357"/>
              <a:gd name="connsiteX1009" fmla="*/ 2023817 w 3514799"/>
              <a:gd name="connsiteY1009" fmla="*/ 1435866 h 2690357"/>
              <a:gd name="connsiteX1010" fmla="*/ 2025273 w 3514799"/>
              <a:gd name="connsiteY1010" fmla="*/ 1438864 h 2690357"/>
              <a:gd name="connsiteX1011" fmla="*/ 2048103 w 3514799"/>
              <a:gd name="connsiteY1011" fmla="*/ 1687580 h 2690357"/>
              <a:gd name="connsiteX1012" fmla="*/ 1994858 w 3514799"/>
              <a:gd name="connsiteY1012" fmla="*/ 1642099 h 2690357"/>
              <a:gd name="connsiteX1013" fmla="*/ 2049339 w 3514799"/>
              <a:gd name="connsiteY1013" fmla="*/ 1807708 h 2690357"/>
              <a:gd name="connsiteX1014" fmla="*/ 2050709 w 3514799"/>
              <a:gd name="connsiteY1014" fmla="*/ 1778450 h 2690357"/>
              <a:gd name="connsiteX1015" fmla="*/ 2052549 w 3514799"/>
              <a:gd name="connsiteY1015" fmla="*/ 1736002 h 2690357"/>
              <a:gd name="connsiteX1016" fmla="*/ 2057599 w 3514799"/>
              <a:gd name="connsiteY1016" fmla="*/ 1791051 h 2690357"/>
              <a:gd name="connsiteX1017" fmla="*/ 2049339 w 3514799"/>
              <a:gd name="connsiteY1017" fmla="*/ 1807708 h 2690357"/>
              <a:gd name="connsiteX1018" fmla="*/ 2167982 w 3514799"/>
              <a:gd name="connsiteY1018" fmla="*/ 2099228 h 2690357"/>
              <a:gd name="connsiteX1019" fmla="*/ 2061783 w 3514799"/>
              <a:gd name="connsiteY1019" fmla="*/ 2049790 h 2690357"/>
              <a:gd name="connsiteX1020" fmla="*/ 2062181 w 3514799"/>
              <a:gd name="connsiteY1020" fmla="*/ 2050316 h 2690357"/>
              <a:gd name="connsiteX1021" fmla="*/ 2099338 w 3514799"/>
              <a:gd name="connsiteY1021" fmla="*/ 2079055 h 2690357"/>
              <a:gd name="connsiteX1022" fmla="*/ 2117287 w 3514799"/>
              <a:gd name="connsiteY1022" fmla="*/ 2084098 h 2690357"/>
              <a:gd name="connsiteX1023" fmla="*/ 2131323 w 3514799"/>
              <a:gd name="connsiteY1023" fmla="*/ 2085242 h 2690357"/>
              <a:gd name="connsiteX1024" fmla="*/ 2190996 w 3514799"/>
              <a:gd name="connsiteY1024" fmla="*/ 2070283 h 2690357"/>
              <a:gd name="connsiteX1025" fmla="*/ 2204848 w 3514799"/>
              <a:gd name="connsiteY1025" fmla="*/ 2055508 h 2690357"/>
              <a:gd name="connsiteX1026" fmla="*/ 2209266 w 3514799"/>
              <a:gd name="connsiteY1026" fmla="*/ 2047830 h 2690357"/>
              <a:gd name="connsiteX1027" fmla="*/ 2211042 w 3514799"/>
              <a:gd name="connsiteY1027" fmla="*/ 2043483 h 2690357"/>
              <a:gd name="connsiteX1028" fmla="*/ 2213307 w 3514799"/>
              <a:gd name="connsiteY1028" fmla="*/ 2037203 h 2690357"/>
              <a:gd name="connsiteX1029" fmla="*/ 2213393 w 3514799"/>
              <a:gd name="connsiteY1029" fmla="*/ 2036940 h 2690357"/>
              <a:gd name="connsiteX1030" fmla="*/ 2167982 w 3514799"/>
              <a:gd name="connsiteY1030" fmla="*/ 2099228 h 2690357"/>
              <a:gd name="connsiteX1031" fmla="*/ 2213691 w 3514799"/>
              <a:gd name="connsiteY1031" fmla="*/ 2004238 h 2690357"/>
              <a:gd name="connsiteX1032" fmla="*/ 2213492 w 3514799"/>
              <a:gd name="connsiteY1032" fmla="*/ 2004522 h 2690357"/>
              <a:gd name="connsiteX1033" fmla="*/ 2211020 w 3514799"/>
              <a:gd name="connsiteY1033" fmla="*/ 2008542 h 2690357"/>
              <a:gd name="connsiteX1034" fmla="*/ 2200167 w 3514799"/>
              <a:gd name="connsiteY1034" fmla="*/ 2042076 h 2690357"/>
              <a:gd name="connsiteX1035" fmla="*/ 2200103 w 3514799"/>
              <a:gd name="connsiteY1035" fmla="*/ 2042225 h 2690357"/>
              <a:gd name="connsiteX1036" fmla="*/ 2199719 w 3514799"/>
              <a:gd name="connsiteY1036" fmla="*/ 2043085 h 2690357"/>
              <a:gd name="connsiteX1037" fmla="*/ 2157967 w 3514799"/>
              <a:gd name="connsiteY1037" fmla="*/ 2072151 h 2690357"/>
              <a:gd name="connsiteX1038" fmla="*/ 2157804 w 3514799"/>
              <a:gd name="connsiteY1038" fmla="*/ 2072186 h 2690357"/>
              <a:gd name="connsiteX1039" fmla="*/ 2156731 w 3514799"/>
              <a:gd name="connsiteY1039" fmla="*/ 2072385 h 2690357"/>
              <a:gd name="connsiteX1040" fmla="*/ 2156042 w 3514799"/>
              <a:gd name="connsiteY1040" fmla="*/ 2072520 h 2690357"/>
              <a:gd name="connsiteX1041" fmla="*/ 2154309 w 3514799"/>
              <a:gd name="connsiteY1041" fmla="*/ 2072804 h 2690357"/>
              <a:gd name="connsiteX1042" fmla="*/ 2153478 w 3514799"/>
              <a:gd name="connsiteY1042" fmla="*/ 2072925 h 2690357"/>
              <a:gd name="connsiteX1043" fmla="*/ 2147703 w 3514799"/>
              <a:gd name="connsiteY1043" fmla="*/ 2073628 h 2690357"/>
              <a:gd name="connsiteX1044" fmla="*/ 2147113 w 3514799"/>
              <a:gd name="connsiteY1044" fmla="*/ 2073692 h 2690357"/>
              <a:gd name="connsiteX1045" fmla="*/ 2092398 w 3514799"/>
              <a:gd name="connsiteY1045" fmla="*/ 2062086 h 2690357"/>
              <a:gd name="connsiteX1046" fmla="*/ 2091787 w 3514799"/>
              <a:gd name="connsiteY1046" fmla="*/ 2061702 h 2690357"/>
              <a:gd name="connsiteX1047" fmla="*/ 2091162 w 3514799"/>
              <a:gd name="connsiteY1047" fmla="*/ 2061318 h 2690357"/>
              <a:gd name="connsiteX1048" fmla="*/ 2058509 w 3514799"/>
              <a:gd name="connsiteY1048" fmla="*/ 2023402 h 2690357"/>
              <a:gd name="connsiteX1049" fmla="*/ 2057841 w 3514799"/>
              <a:gd name="connsiteY1049" fmla="*/ 2021939 h 2690357"/>
              <a:gd name="connsiteX1050" fmla="*/ 2057841 w 3514799"/>
              <a:gd name="connsiteY1050" fmla="*/ 1822362 h 2690357"/>
              <a:gd name="connsiteX1051" fmla="*/ 2059432 w 3514799"/>
              <a:gd name="connsiteY1051" fmla="*/ 1810961 h 2690357"/>
              <a:gd name="connsiteX1052" fmla="*/ 2060171 w 3514799"/>
              <a:gd name="connsiteY1052" fmla="*/ 1819024 h 2690357"/>
              <a:gd name="connsiteX1053" fmla="*/ 2060178 w 3514799"/>
              <a:gd name="connsiteY1053" fmla="*/ 1819109 h 2690357"/>
              <a:gd name="connsiteX1054" fmla="*/ 2060185 w 3514799"/>
              <a:gd name="connsiteY1054" fmla="*/ 1819208 h 2690357"/>
              <a:gd name="connsiteX1055" fmla="*/ 2060242 w 3514799"/>
              <a:gd name="connsiteY1055" fmla="*/ 1819805 h 2690357"/>
              <a:gd name="connsiteX1056" fmla="*/ 2060270 w 3514799"/>
              <a:gd name="connsiteY1056" fmla="*/ 1820061 h 2690357"/>
              <a:gd name="connsiteX1057" fmla="*/ 2060320 w 3514799"/>
              <a:gd name="connsiteY1057" fmla="*/ 1820615 h 2690357"/>
              <a:gd name="connsiteX1058" fmla="*/ 2107400 w 3514799"/>
              <a:gd name="connsiteY1058" fmla="*/ 1881723 h 2690357"/>
              <a:gd name="connsiteX1059" fmla="*/ 2139776 w 3514799"/>
              <a:gd name="connsiteY1059" fmla="*/ 1885779 h 2690357"/>
              <a:gd name="connsiteX1060" fmla="*/ 2165610 w 3514799"/>
              <a:gd name="connsiteY1060" fmla="*/ 1879954 h 2690357"/>
              <a:gd name="connsiteX1061" fmla="*/ 2204798 w 3514799"/>
              <a:gd name="connsiteY1061" fmla="*/ 1841292 h 2690357"/>
              <a:gd name="connsiteX1062" fmla="*/ 2210864 w 3514799"/>
              <a:gd name="connsiteY1062" fmla="*/ 1823932 h 2690357"/>
              <a:gd name="connsiteX1063" fmla="*/ 2212867 w 3514799"/>
              <a:gd name="connsiteY1063" fmla="*/ 1805684 h 2690357"/>
              <a:gd name="connsiteX1064" fmla="*/ 2212966 w 3514799"/>
              <a:gd name="connsiteY1064" fmla="*/ 1804334 h 2690357"/>
              <a:gd name="connsiteX1065" fmla="*/ 2213400 w 3514799"/>
              <a:gd name="connsiteY1065" fmla="*/ 1808007 h 2690357"/>
              <a:gd name="connsiteX1066" fmla="*/ 2213726 w 3514799"/>
              <a:gd name="connsiteY1066" fmla="*/ 1812567 h 2690357"/>
              <a:gd name="connsiteX1067" fmla="*/ 2213691 w 3514799"/>
              <a:gd name="connsiteY1067" fmla="*/ 2004238 h 2690357"/>
              <a:gd name="connsiteX1068" fmla="*/ 2070847 w 3514799"/>
              <a:gd name="connsiteY1068" fmla="*/ 1817049 h 2690357"/>
              <a:gd name="connsiteX1069" fmla="*/ 2200998 w 3514799"/>
              <a:gd name="connsiteY1069" fmla="*/ 1814073 h 2690357"/>
              <a:gd name="connsiteX1070" fmla="*/ 2201552 w 3514799"/>
              <a:gd name="connsiteY1070" fmla="*/ 1813923 h 2690357"/>
              <a:gd name="connsiteX1071" fmla="*/ 2201488 w 3514799"/>
              <a:gd name="connsiteY1071" fmla="*/ 1814605 h 2690357"/>
              <a:gd name="connsiteX1072" fmla="*/ 2201374 w 3514799"/>
              <a:gd name="connsiteY1072" fmla="*/ 1815706 h 2690357"/>
              <a:gd name="connsiteX1073" fmla="*/ 2201360 w 3514799"/>
              <a:gd name="connsiteY1073" fmla="*/ 1815827 h 2690357"/>
              <a:gd name="connsiteX1074" fmla="*/ 2201239 w 3514799"/>
              <a:gd name="connsiteY1074" fmla="*/ 1816765 h 2690357"/>
              <a:gd name="connsiteX1075" fmla="*/ 2201190 w 3514799"/>
              <a:gd name="connsiteY1075" fmla="*/ 1817113 h 2690357"/>
              <a:gd name="connsiteX1076" fmla="*/ 2201083 w 3514799"/>
              <a:gd name="connsiteY1076" fmla="*/ 1817844 h 2690357"/>
              <a:gd name="connsiteX1077" fmla="*/ 2201012 w 3514799"/>
              <a:gd name="connsiteY1077" fmla="*/ 1818313 h 2690357"/>
              <a:gd name="connsiteX1078" fmla="*/ 2200905 w 3514799"/>
              <a:gd name="connsiteY1078" fmla="*/ 1818952 h 2690357"/>
              <a:gd name="connsiteX1079" fmla="*/ 2200820 w 3514799"/>
              <a:gd name="connsiteY1079" fmla="*/ 1819450 h 2690357"/>
              <a:gd name="connsiteX1080" fmla="*/ 2200706 w 3514799"/>
              <a:gd name="connsiteY1080" fmla="*/ 1820089 h 2690357"/>
              <a:gd name="connsiteX1081" fmla="*/ 2200621 w 3514799"/>
              <a:gd name="connsiteY1081" fmla="*/ 1820536 h 2690357"/>
              <a:gd name="connsiteX1082" fmla="*/ 2200479 w 3514799"/>
              <a:gd name="connsiteY1082" fmla="*/ 1821254 h 2690357"/>
              <a:gd name="connsiteX1083" fmla="*/ 2200408 w 3514799"/>
              <a:gd name="connsiteY1083" fmla="*/ 1821588 h 2690357"/>
              <a:gd name="connsiteX1084" fmla="*/ 2200223 w 3514799"/>
              <a:gd name="connsiteY1084" fmla="*/ 1822440 h 2690357"/>
              <a:gd name="connsiteX1085" fmla="*/ 2200188 w 3514799"/>
              <a:gd name="connsiteY1085" fmla="*/ 1822604 h 2690357"/>
              <a:gd name="connsiteX1086" fmla="*/ 2161327 w 3514799"/>
              <a:gd name="connsiteY1086" fmla="*/ 1870194 h 2690357"/>
              <a:gd name="connsiteX1087" fmla="*/ 2159934 w 3514799"/>
              <a:gd name="connsiteY1087" fmla="*/ 1870784 h 2690357"/>
              <a:gd name="connsiteX1088" fmla="*/ 2159196 w 3514799"/>
              <a:gd name="connsiteY1088" fmla="*/ 1871075 h 2690357"/>
              <a:gd name="connsiteX1089" fmla="*/ 2158528 w 3514799"/>
              <a:gd name="connsiteY1089" fmla="*/ 1871338 h 2690357"/>
              <a:gd name="connsiteX1090" fmla="*/ 2157654 w 3514799"/>
              <a:gd name="connsiteY1090" fmla="*/ 1871658 h 2690357"/>
              <a:gd name="connsiteX1091" fmla="*/ 2157114 w 3514799"/>
              <a:gd name="connsiteY1091" fmla="*/ 1871857 h 2690357"/>
              <a:gd name="connsiteX1092" fmla="*/ 2156155 w 3514799"/>
              <a:gd name="connsiteY1092" fmla="*/ 1872183 h 2690357"/>
              <a:gd name="connsiteX1093" fmla="*/ 2155687 w 3514799"/>
              <a:gd name="connsiteY1093" fmla="*/ 1872340 h 2690357"/>
              <a:gd name="connsiteX1094" fmla="*/ 2154678 w 3514799"/>
              <a:gd name="connsiteY1094" fmla="*/ 1872652 h 2690357"/>
              <a:gd name="connsiteX1095" fmla="*/ 2154252 w 3514799"/>
              <a:gd name="connsiteY1095" fmla="*/ 1872780 h 2690357"/>
              <a:gd name="connsiteX1096" fmla="*/ 2153215 w 3514799"/>
              <a:gd name="connsiteY1096" fmla="*/ 1873078 h 2690357"/>
              <a:gd name="connsiteX1097" fmla="*/ 2152803 w 3514799"/>
              <a:gd name="connsiteY1097" fmla="*/ 1873192 h 2690357"/>
              <a:gd name="connsiteX1098" fmla="*/ 2151766 w 3514799"/>
              <a:gd name="connsiteY1098" fmla="*/ 1873462 h 2690357"/>
              <a:gd name="connsiteX1099" fmla="*/ 2151354 w 3514799"/>
              <a:gd name="connsiteY1099" fmla="*/ 1873568 h 2690357"/>
              <a:gd name="connsiteX1100" fmla="*/ 2150331 w 3514799"/>
              <a:gd name="connsiteY1100" fmla="*/ 1873803 h 2690357"/>
              <a:gd name="connsiteX1101" fmla="*/ 2149891 w 3514799"/>
              <a:gd name="connsiteY1101" fmla="*/ 1873902 h 2690357"/>
              <a:gd name="connsiteX1102" fmla="*/ 2148896 w 3514799"/>
              <a:gd name="connsiteY1102" fmla="*/ 1874108 h 2690357"/>
              <a:gd name="connsiteX1103" fmla="*/ 2148420 w 3514799"/>
              <a:gd name="connsiteY1103" fmla="*/ 1874208 h 2690357"/>
              <a:gd name="connsiteX1104" fmla="*/ 2147476 w 3514799"/>
              <a:gd name="connsiteY1104" fmla="*/ 1874378 h 2690357"/>
              <a:gd name="connsiteX1105" fmla="*/ 2146936 w 3514799"/>
              <a:gd name="connsiteY1105" fmla="*/ 1874478 h 2690357"/>
              <a:gd name="connsiteX1106" fmla="*/ 2146062 w 3514799"/>
              <a:gd name="connsiteY1106" fmla="*/ 1874613 h 2690357"/>
              <a:gd name="connsiteX1107" fmla="*/ 2145451 w 3514799"/>
              <a:gd name="connsiteY1107" fmla="*/ 1874712 h 2690357"/>
              <a:gd name="connsiteX1108" fmla="*/ 2144656 w 3514799"/>
              <a:gd name="connsiteY1108" fmla="*/ 1874819 h 2690357"/>
              <a:gd name="connsiteX1109" fmla="*/ 2143960 w 3514799"/>
              <a:gd name="connsiteY1109" fmla="*/ 1874911 h 2690357"/>
              <a:gd name="connsiteX1110" fmla="*/ 2143256 w 3514799"/>
              <a:gd name="connsiteY1110" fmla="*/ 1874989 h 2690357"/>
              <a:gd name="connsiteX1111" fmla="*/ 2142454 w 3514799"/>
              <a:gd name="connsiteY1111" fmla="*/ 1875074 h 2690357"/>
              <a:gd name="connsiteX1112" fmla="*/ 2141864 w 3514799"/>
              <a:gd name="connsiteY1112" fmla="*/ 1875124 h 2690357"/>
              <a:gd name="connsiteX1113" fmla="*/ 2140948 w 3514799"/>
              <a:gd name="connsiteY1113" fmla="*/ 1875209 h 2690357"/>
              <a:gd name="connsiteX1114" fmla="*/ 2140479 w 3514799"/>
              <a:gd name="connsiteY1114" fmla="*/ 1875238 h 2690357"/>
              <a:gd name="connsiteX1115" fmla="*/ 2139428 w 3514799"/>
              <a:gd name="connsiteY1115" fmla="*/ 1875302 h 2690357"/>
              <a:gd name="connsiteX1116" fmla="*/ 2139101 w 3514799"/>
              <a:gd name="connsiteY1116" fmla="*/ 1875316 h 2690357"/>
              <a:gd name="connsiteX1117" fmla="*/ 2137908 w 3514799"/>
              <a:gd name="connsiteY1117" fmla="*/ 1875366 h 2690357"/>
              <a:gd name="connsiteX1118" fmla="*/ 2137723 w 3514799"/>
              <a:gd name="connsiteY1118" fmla="*/ 1875366 h 2690357"/>
              <a:gd name="connsiteX1119" fmla="*/ 2136380 w 3514799"/>
              <a:gd name="connsiteY1119" fmla="*/ 1875394 h 2690357"/>
              <a:gd name="connsiteX1120" fmla="*/ 2136352 w 3514799"/>
              <a:gd name="connsiteY1120" fmla="*/ 1875394 h 2690357"/>
              <a:gd name="connsiteX1121" fmla="*/ 2079570 w 3514799"/>
              <a:gd name="connsiteY1121" fmla="*/ 1845291 h 2690357"/>
              <a:gd name="connsiteX1122" fmla="*/ 2079498 w 3514799"/>
              <a:gd name="connsiteY1122" fmla="*/ 1845177 h 2690357"/>
              <a:gd name="connsiteX1123" fmla="*/ 2078880 w 3514799"/>
              <a:gd name="connsiteY1123" fmla="*/ 1844126 h 2690357"/>
              <a:gd name="connsiteX1124" fmla="*/ 2078632 w 3514799"/>
              <a:gd name="connsiteY1124" fmla="*/ 1843700 h 2690357"/>
              <a:gd name="connsiteX1125" fmla="*/ 2078234 w 3514799"/>
              <a:gd name="connsiteY1125" fmla="*/ 1842975 h 2690357"/>
              <a:gd name="connsiteX1126" fmla="*/ 2077723 w 3514799"/>
              <a:gd name="connsiteY1126" fmla="*/ 1842016 h 2690357"/>
              <a:gd name="connsiteX1127" fmla="*/ 2077581 w 3514799"/>
              <a:gd name="connsiteY1127" fmla="*/ 1841739 h 2690357"/>
              <a:gd name="connsiteX1128" fmla="*/ 2077432 w 3514799"/>
              <a:gd name="connsiteY1128" fmla="*/ 1841434 h 2690357"/>
              <a:gd name="connsiteX1129" fmla="*/ 2070847 w 3514799"/>
              <a:gd name="connsiteY1129" fmla="*/ 1817049 h 2690357"/>
              <a:gd name="connsiteX1130" fmla="*/ 2203619 w 3514799"/>
              <a:gd name="connsiteY1130" fmla="*/ 1786583 h 2690357"/>
              <a:gd name="connsiteX1131" fmla="*/ 2202020 w 3514799"/>
              <a:gd name="connsiteY1131" fmla="*/ 1802395 h 2690357"/>
              <a:gd name="connsiteX1132" fmla="*/ 2069632 w 3514799"/>
              <a:gd name="connsiteY1132" fmla="*/ 1805556 h 2690357"/>
              <a:gd name="connsiteX1133" fmla="*/ 2035722 w 3514799"/>
              <a:gd name="connsiteY1133" fmla="*/ 1433828 h 2690357"/>
              <a:gd name="connsiteX1134" fmla="*/ 2038741 w 3514799"/>
              <a:gd name="connsiteY1134" fmla="*/ 1428081 h 2690357"/>
              <a:gd name="connsiteX1135" fmla="*/ 2135940 w 3514799"/>
              <a:gd name="connsiteY1135" fmla="*/ 1368756 h 2690357"/>
              <a:gd name="connsiteX1136" fmla="*/ 2217505 w 3514799"/>
              <a:gd name="connsiteY1136" fmla="*/ 1403206 h 2690357"/>
              <a:gd name="connsiteX1137" fmla="*/ 2230170 w 3514799"/>
              <a:gd name="connsiteY1137" fmla="*/ 1422505 h 2690357"/>
              <a:gd name="connsiteX1138" fmla="*/ 2230895 w 3514799"/>
              <a:gd name="connsiteY1138" fmla="*/ 1423848 h 2690357"/>
              <a:gd name="connsiteX1139" fmla="*/ 2203619 w 3514799"/>
              <a:gd name="connsiteY1139" fmla="*/ 1786583 h 2690357"/>
              <a:gd name="connsiteX1140" fmla="*/ 2239774 w 3514799"/>
              <a:gd name="connsiteY1140" fmla="*/ 1305616 h 2690357"/>
              <a:gd name="connsiteX1141" fmla="*/ 2232344 w 3514799"/>
              <a:gd name="connsiteY1141" fmla="*/ 1404599 h 2690357"/>
              <a:gd name="connsiteX1142" fmla="*/ 2229602 w 3514799"/>
              <a:gd name="connsiteY1142" fmla="*/ 1401040 h 2690357"/>
              <a:gd name="connsiteX1143" fmla="*/ 2144570 w 3514799"/>
              <a:gd name="connsiteY1143" fmla="*/ 1356560 h 2690357"/>
              <a:gd name="connsiteX1144" fmla="*/ 2141750 w 3514799"/>
              <a:gd name="connsiteY1144" fmla="*/ 1356524 h 2690357"/>
              <a:gd name="connsiteX1145" fmla="*/ 2032746 w 3514799"/>
              <a:gd name="connsiteY1145" fmla="*/ 1417135 h 2690357"/>
              <a:gd name="connsiteX1146" fmla="*/ 2024485 w 3514799"/>
              <a:gd name="connsiteY1146" fmla="*/ 1330115 h 2690357"/>
              <a:gd name="connsiteX1147" fmla="*/ 2024478 w 3514799"/>
              <a:gd name="connsiteY1147" fmla="*/ 1330016 h 2690357"/>
              <a:gd name="connsiteX1148" fmla="*/ 2024414 w 3514799"/>
              <a:gd name="connsiteY1148" fmla="*/ 1329334 h 2690357"/>
              <a:gd name="connsiteX1149" fmla="*/ 2024407 w 3514799"/>
              <a:gd name="connsiteY1149" fmla="*/ 1329177 h 2690357"/>
              <a:gd name="connsiteX1150" fmla="*/ 2024300 w 3514799"/>
              <a:gd name="connsiteY1150" fmla="*/ 1327856 h 2690357"/>
              <a:gd name="connsiteX1151" fmla="*/ 2024279 w 3514799"/>
              <a:gd name="connsiteY1151" fmla="*/ 1327558 h 2690357"/>
              <a:gd name="connsiteX1152" fmla="*/ 2024201 w 3514799"/>
              <a:gd name="connsiteY1152" fmla="*/ 1326336 h 2690357"/>
              <a:gd name="connsiteX1153" fmla="*/ 2024193 w 3514799"/>
              <a:gd name="connsiteY1153" fmla="*/ 1326144 h 2690357"/>
              <a:gd name="connsiteX1154" fmla="*/ 2124291 w 3514799"/>
              <a:gd name="connsiteY1154" fmla="*/ 1202401 h 2690357"/>
              <a:gd name="connsiteX1155" fmla="*/ 2239802 w 3514799"/>
              <a:gd name="connsiteY1155" fmla="*/ 1305233 h 2690357"/>
              <a:gd name="connsiteX1156" fmla="*/ 2239774 w 3514799"/>
              <a:gd name="connsiteY1156" fmla="*/ 1305616 h 2690357"/>
              <a:gd name="connsiteX1157" fmla="*/ 2242572 w 3514799"/>
              <a:gd name="connsiteY1157" fmla="*/ 1410657 h 2690357"/>
              <a:gd name="connsiteX1158" fmla="*/ 2250343 w 3514799"/>
              <a:gd name="connsiteY1158" fmla="*/ 1307293 h 2690357"/>
              <a:gd name="connsiteX1159" fmla="*/ 2250428 w 3514799"/>
              <a:gd name="connsiteY1159" fmla="*/ 1305858 h 2690357"/>
              <a:gd name="connsiteX1160" fmla="*/ 2250428 w 3514799"/>
              <a:gd name="connsiteY1160" fmla="*/ 1305851 h 2690357"/>
              <a:gd name="connsiteX1161" fmla="*/ 2250443 w 3514799"/>
              <a:gd name="connsiteY1161" fmla="*/ 1305673 h 2690357"/>
              <a:gd name="connsiteX1162" fmla="*/ 2250499 w 3514799"/>
              <a:gd name="connsiteY1162" fmla="*/ 1304458 h 2690357"/>
              <a:gd name="connsiteX1163" fmla="*/ 2250499 w 3514799"/>
              <a:gd name="connsiteY1163" fmla="*/ 1304359 h 2690357"/>
              <a:gd name="connsiteX1164" fmla="*/ 2147390 w 3514799"/>
              <a:gd name="connsiteY1164" fmla="*/ 1190517 h 2690357"/>
              <a:gd name="connsiteX1165" fmla="*/ 2015705 w 3514799"/>
              <a:gd name="connsiteY1165" fmla="*/ 1296787 h 2690357"/>
              <a:gd name="connsiteX1166" fmla="*/ 2015691 w 3514799"/>
              <a:gd name="connsiteY1166" fmla="*/ 1296844 h 2690357"/>
              <a:gd name="connsiteX1167" fmla="*/ 2015663 w 3514799"/>
              <a:gd name="connsiteY1167" fmla="*/ 1297014 h 2690357"/>
              <a:gd name="connsiteX1168" fmla="*/ 2015492 w 3514799"/>
              <a:gd name="connsiteY1168" fmla="*/ 1297895 h 2690357"/>
              <a:gd name="connsiteX1169" fmla="*/ 2015442 w 3514799"/>
              <a:gd name="connsiteY1169" fmla="*/ 1298172 h 2690357"/>
              <a:gd name="connsiteX1170" fmla="*/ 2015386 w 3514799"/>
              <a:gd name="connsiteY1170" fmla="*/ 1298442 h 2690357"/>
              <a:gd name="connsiteX1171" fmla="*/ 2015229 w 3514799"/>
              <a:gd name="connsiteY1171" fmla="*/ 1299316 h 2690357"/>
              <a:gd name="connsiteX1172" fmla="*/ 2015194 w 3514799"/>
              <a:gd name="connsiteY1172" fmla="*/ 1299529 h 2690357"/>
              <a:gd name="connsiteX1173" fmla="*/ 2015187 w 3514799"/>
              <a:gd name="connsiteY1173" fmla="*/ 1299593 h 2690357"/>
              <a:gd name="connsiteX1174" fmla="*/ 2013397 w 3514799"/>
              <a:gd name="connsiteY1174" fmla="*/ 1322543 h 2690357"/>
              <a:gd name="connsiteX1175" fmla="*/ 2013397 w 3514799"/>
              <a:gd name="connsiteY1175" fmla="*/ 1322706 h 2690357"/>
              <a:gd name="connsiteX1176" fmla="*/ 2013404 w 3514799"/>
              <a:gd name="connsiteY1176" fmla="*/ 1322742 h 2690357"/>
              <a:gd name="connsiteX1177" fmla="*/ 2013404 w 3514799"/>
              <a:gd name="connsiteY1177" fmla="*/ 1322834 h 2690357"/>
              <a:gd name="connsiteX1178" fmla="*/ 2013418 w 3514799"/>
              <a:gd name="connsiteY1178" fmla="*/ 1323317 h 2690357"/>
              <a:gd name="connsiteX1179" fmla="*/ 2013603 w 3514799"/>
              <a:gd name="connsiteY1179" fmla="*/ 1327728 h 2690357"/>
              <a:gd name="connsiteX1180" fmla="*/ 2013674 w 3514799"/>
              <a:gd name="connsiteY1180" fmla="*/ 1328630 h 2690357"/>
              <a:gd name="connsiteX1181" fmla="*/ 2013731 w 3514799"/>
              <a:gd name="connsiteY1181" fmla="*/ 1329426 h 2690357"/>
              <a:gd name="connsiteX1182" fmla="*/ 2013787 w 3514799"/>
              <a:gd name="connsiteY1182" fmla="*/ 1330065 h 2690357"/>
              <a:gd name="connsiteX1183" fmla="*/ 2013802 w 3514799"/>
              <a:gd name="connsiteY1183" fmla="*/ 1330264 h 2690357"/>
              <a:gd name="connsiteX1184" fmla="*/ 2013922 w 3514799"/>
              <a:gd name="connsiteY1184" fmla="*/ 1331664 h 2690357"/>
              <a:gd name="connsiteX1185" fmla="*/ 2014413 w 3514799"/>
              <a:gd name="connsiteY1185" fmla="*/ 1337254 h 2690357"/>
              <a:gd name="connsiteX1186" fmla="*/ 2019925 w 3514799"/>
              <a:gd name="connsiteY1186" fmla="*/ 1421064 h 2690357"/>
              <a:gd name="connsiteX1187" fmla="*/ 1796240 w 3514799"/>
              <a:gd name="connsiteY1187" fmla="*/ 1421064 h 2690357"/>
              <a:gd name="connsiteX1188" fmla="*/ 1796219 w 3514799"/>
              <a:gd name="connsiteY1188" fmla="*/ 1421056 h 2690357"/>
              <a:gd name="connsiteX1189" fmla="*/ 1795011 w 3514799"/>
              <a:gd name="connsiteY1189" fmla="*/ 1421035 h 2690357"/>
              <a:gd name="connsiteX1190" fmla="*/ 1794599 w 3514799"/>
              <a:gd name="connsiteY1190" fmla="*/ 1421021 h 2690357"/>
              <a:gd name="connsiteX1191" fmla="*/ 1793775 w 3514799"/>
              <a:gd name="connsiteY1191" fmla="*/ 1420978 h 2690357"/>
              <a:gd name="connsiteX1192" fmla="*/ 1793313 w 3514799"/>
              <a:gd name="connsiteY1192" fmla="*/ 1420957 h 2690357"/>
              <a:gd name="connsiteX1193" fmla="*/ 1792248 w 3514799"/>
              <a:gd name="connsiteY1193" fmla="*/ 1420872 h 2690357"/>
              <a:gd name="connsiteX1194" fmla="*/ 1791587 w 3514799"/>
              <a:gd name="connsiteY1194" fmla="*/ 1420808 h 2690357"/>
              <a:gd name="connsiteX1195" fmla="*/ 1791111 w 3514799"/>
              <a:gd name="connsiteY1195" fmla="*/ 1420758 h 2690357"/>
              <a:gd name="connsiteX1196" fmla="*/ 1790380 w 3514799"/>
              <a:gd name="connsiteY1196" fmla="*/ 1420673 h 2690357"/>
              <a:gd name="connsiteX1197" fmla="*/ 1790046 w 3514799"/>
              <a:gd name="connsiteY1197" fmla="*/ 1420630 h 2690357"/>
              <a:gd name="connsiteX1198" fmla="*/ 1789336 w 3514799"/>
              <a:gd name="connsiteY1198" fmla="*/ 1420531 h 2690357"/>
              <a:gd name="connsiteX1199" fmla="*/ 1788661 w 3514799"/>
              <a:gd name="connsiteY1199" fmla="*/ 1420424 h 2690357"/>
              <a:gd name="connsiteX1200" fmla="*/ 1788284 w 3514799"/>
              <a:gd name="connsiteY1200" fmla="*/ 1420367 h 2690357"/>
              <a:gd name="connsiteX1201" fmla="*/ 1787624 w 3514799"/>
              <a:gd name="connsiteY1201" fmla="*/ 1420247 h 2690357"/>
              <a:gd name="connsiteX1202" fmla="*/ 1787013 w 3514799"/>
              <a:gd name="connsiteY1202" fmla="*/ 1420133 h 2690357"/>
              <a:gd name="connsiteX1203" fmla="*/ 1786537 w 3514799"/>
              <a:gd name="connsiteY1203" fmla="*/ 1420041 h 2690357"/>
              <a:gd name="connsiteX1204" fmla="*/ 1744430 w 3514799"/>
              <a:gd name="connsiteY1204" fmla="*/ 1365574 h 2690357"/>
              <a:gd name="connsiteX1205" fmla="*/ 1765604 w 3514799"/>
              <a:gd name="connsiteY1205" fmla="*/ 1097381 h 2690357"/>
              <a:gd name="connsiteX1206" fmla="*/ 1789677 w 3514799"/>
              <a:gd name="connsiteY1206" fmla="*/ 814698 h 2690357"/>
              <a:gd name="connsiteX1207" fmla="*/ 1789684 w 3514799"/>
              <a:gd name="connsiteY1207" fmla="*/ 814570 h 2690357"/>
              <a:gd name="connsiteX1208" fmla="*/ 1789833 w 3514799"/>
              <a:gd name="connsiteY1208" fmla="*/ 813199 h 2690357"/>
              <a:gd name="connsiteX1209" fmla="*/ 1789861 w 3514799"/>
              <a:gd name="connsiteY1209" fmla="*/ 812936 h 2690357"/>
              <a:gd name="connsiteX1210" fmla="*/ 1790025 w 3514799"/>
              <a:gd name="connsiteY1210" fmla="*/ 811828 h 2690357"/>
              <a:gd name="connsiteX1211" fmla="*/ 1790103 w 3514799"/>
              <a:gd name="connsiteY1211" fmla="*/ 811324 h 2690357"/>
              <a:gd name="connsiteX1212" fmla="*/ 1790181 w 3514799"/>
              <a:gd name="connsiteY1212" fmla="*/ 810904 h 2690357"/>
              <a:gd name="connsiteX1213" fmla="*/ 1815624 w 3514799"/>
              <a:gd name="connsiteY1213" fmla="*/ 779516 h 2690357"/>
              <a:gd name="connsiteX1214" fmla="*/ 1838979 w 3514799"/>
              <a:gd name="connsiteY1214" fmla="*/ 776760 h 2690357"/>
              <a:gd name="connsiteX1215" fmla="*/ 1840215 w 3514799"/>
              <a:gd name="connsiteY1215" fmla="*/ 777520 h 2690357"/>
              <a:gd name="connsiteX1216" fmla="*/ 1842488 w 3514799"/>
              <a:gd name="connsiteY1216" fmla="*/ 778820 h 2690357"/>
              <a:gd name="connsiteX1217" fmla="*/ 1858733 w 3514799"/>
              <a:gd name="connsiteY1217" fmla="*/ 783593 h 2690357"/>
              <a:gd name="connsiteX1218" fmla="*/ 1940646 w 3514799"/>
              <a:gd name="connsiteY1218" fmla="*/ 913573 h 2690357"/>
              <a:gd name="connsiteX1219" fmla="*/ 1940696 w 3514799"/>
              <a:gd name="connsiteY1219" fmla="*/ 913594 h 2690357"/>
              <a:gd name="connsiteX1220" fmla="*/ 1940739 w 3514799"/>
              <a:gd name="connsiteY1220" fmla="*/ 913623 h 2690357"/>
              <a:gd name="connsiteX1221" fmla="*/ 1941307 w 3514799"/>
              <a:gd name="connsiteY1221" fmla="*/ 913907 h 2690357"/>
              <a:gd name="connsiteX1222" fmla="*/ 1941911 w 3514799"/>
              <a:gd name="connsiteY1222" fmla="*/ 914212 h 2690357"/>
              <a:gd name="connsiteX1223" fmla="*/ 1942103 w 3514799"/>
              <a:gd name="connsiteY1223" fmla="*/ 914312 h 2690357"/>
              <a:gd name="connsiteX1224" fmla="*/ 1942287 w 3514799"/>
              <a:gd name="connsiteY1224" fmla="*/ 914404 h 2690357"/>
              <a:gd name="connsiteX1225" fmla="*/ 1942728 w 3514799"/>
              <a:gd name="connsiteY1225" fmla="*/ 914624 h 2690357"/>
              <a:gd name="connsiteX1226" fmla="*/ 1943189 w 3514799"/>
              <a:gd name="connsiteY1226" fmla="*/ 914852 h 2690357"/>
              <a:gd name="connsiteX1227" fmla="*/ 1943523 w 3514799"/>
              <a:gd name="connsiteY1227" fmla="*/ 915015 h 2690357"/>
              <a:gd name="connsiteX1228" fmla="*/ 1943836 w 3514799"/>
              <a:gd name="connsiteY1228" fmla="*/ 915164 h 2690357"/>
              <a:gd name="connsiteX1229" fmla="*/ 1944148 w 3514799"/>
              <a:gd name="connsiteY1229" fmla="*/ 915320 h 2690357"/>
              <a:gd name="connsiteX1230" fmla="*/ 1944482 w 3514799"/>
              <a:gd name="connsiteY1230" fmla="*/ 915477 h 2690357"/>
              <a:gd name="connsiteX1231" fmla="*/ 1944944 w 3514799"/>
              <a:gd name="connsiteY1231" fmla="*/ 915697 h 2690357"/>
              <a:gd name="connsiteX1232" fmla="*/ 1945391 w 3514799"/>
              <a:gd name="connsiteY1232" fmla="*/ 915903 h 2690357"/>
              <a:gd name="connsiteX1233" fmla="*/ 1945583 w 3514799"/>
              <a:gd name="connsiteY1233" fmla="*/ 915995 h 2690357"/>
              <a:gd name="connsiteX1234" fmla="*/ 1945789 w 3514799"/>
              <a:gd name="connsiteY1234" fmla="*/ 916088 h 2690357"/>
              <a:gd name="connsiteX1235" fmla="*/ 1946379 w 3514799"/>
              <a:gd name="connsiteY1235" fmla="*/ 916365 h 2690357"/>
              <a:gd name="connsiteX1236" fmla="*/ 1946947 w 3514799"/>
              <a:gd name="connsiteY1236" fmla="*/ 916628 h 2690357"/>
              <a:gd name="connsiteX1237" fmla="*/ 1947103 w 3514799"/>
              <a:gd name="connsiteY1237" fmla="*/ 916698 h 2690357"/>
              <a:gd name="connsiteX1238" fmla="*/ 1978712 w 3514799"/>
              <a:gd name="connsiteY1238" fmla="*/ 926671 h 2690357"/>
              <a:gd name="connsiteX1239" fmla="*/ 1978797 w 3514799"/>
              <a:gd name="connsiteY1239" fmla="*/ 926686 h 2690357"/>
              <a:gd name="connsiteX1240" fmla="*/ 1978868 w 3514799"/>
              <a:gd name="connsiteY1240" fmla="*/ 926700 h 2690357"/>
              <a:gd name="connsiteX1241" fmla="*/ 1979472 w 3514799"/>
              <a:gd name="connsiteY1241" fmla="*/ 926813 h 2690357"/>
              <a:gd name="connsiteX1242" fmla="*/ 1980119 w 3514799"/>
              <a:gd name="connsiteY1242" fmla="*/ 926927 h 2690357"/>
              <a:gd name="connsiteX1243" fmla="*/ 1980367 w 3514799"/>
              <a:gd name="connsiteY1243" fmla="*/ 926970 h 2690357"/>
              <a:gd name="connsiteX1244" fmla="*/ 1980609 w 3514799"/>
              <a:gd name="connsiteY1244" fmla="*/ 927005 h 2690357"/>
              <a:gd name="connsiteX1245" fmla="*/ 1981042 w 3514799"/>
              <a:gd name="connsiteY1245" fmla="*/ 927083 h 2690357"/>
              <a:gd name="connsiteX1246" fmla="*/ 1981433 w 3514799"/>
              <a:gd name="connsiteY1246" fmla="*/ 927147 h 2690357"/>
              <a:gd name="connsiteX1247" fmla="*/ 1981951 w 3514799"/>
              <a:gd name="connsiteY1247" fmla="*/ 927232 h 2690357"/>
              <a:gd name="connsiteX1248" fmla="*/ 1982520 w 3514799"/>
              <a:gd name="connsiteY1248" fmla="*/ 927318 h 2690357"/>
              <a:gd name="connsiteX1249" fmla="*/ 1983024 w 3514799"/>
              <a:gd name="connsiteY1249" fmla="*/ 927396 h 2690357"/>
              <a:gd name="connsiteX1250" fmla="*/ 1983414 w 3514799"/>
              <a:gd name="connsiteY1250" fmla="*/ 927453 h 2690357"/>
              <a:gd name="connsiteX1251" fmla="*/ 1983919 w 3514799"/>
              <a:gd name="connsiteY1251" fmla="*/ 927531 h 2690357"/>
              <a:gd name="connsiteX1252" fmla="*/ 1984572 w 3514799"/>
              <a:gd name="connsiteY1252" fmla="*/ 927623 h 2690357"/>
              <a:gd name="connsiteX1253" fmla="*/ 1985005 w 3514799"/>
              <a:gd name="connsiteY1253" fmla="*/ 927680 h 2690357"/>
              <a:gd name="connsiteX1254" fmla="*/ 1985332 w 3514799"/>
              <a:gd name="connsiteY1254" fmla="*/ 927723 h 2690357"/>
              <a:gd name="connsiteX1255" fmla="*/ 1985886 w 3514799"/>
              <a:gd name="connsiteY1255" fmla="*/ 927801 h 2690357"/>
              <a:gd name="connsiteX1256" fmla="*/ 1986618 w 3514799"/>
              <a:gd name="connsiteY1256" fmla="*/ 927893 h 2690357"/>
              <a:gd name="connsiteX1257" fmla="*/ 1986980 w 3514799"/>
              <a:gd name="connsiteY1257" fmla="*/ 927936 h 2690357"/>
              <a:gd name="connsiteX1258" fmla="*/ 1987250 w 3514799"/>
              <a:gd name="connsiteY1258" fmla="*/ 927971 h 2690357"/>
              <a:gd name="connsiteX1259" fmla="*/ 1987854 w 3514799"/>
              <a:gd name="connsiteY1259" fmla="*/ 928042 h 2690357"/>
              <a:gd name="connsiteX1260" fmla="*/ 1988649 w 3514799"/>
              <a:gd name="connsiteY1260" fmla="*/ 928127 h 2690357"/>
              <a:gd name="connsiteX1261" fmla="*/ 1988948 w 3514799"/>
              <a:gd name="connsiteY1261" fmla="*/ 928163 h 2690357"/>
              <a:gd name="connsiteX1262" fmla="*/ 1989168 w 3514799"/>
              <a:gd name="connsiteY1262" fmla="*/ 928184 h 2690357"/>
              <a:gd name="connsiteX1263" fmla="*/ 1989807 w 3514799"/>
              <a:gd name="connsiteY1263" fmla="*/ 928255 h 2690357"/>
              <a:gd name="connsiteX1264" fmla="*/ 1990674 w 3514799"/>
              <a:gd name="connsiteY1264" fmla="*/ 928333 h 2690357"/>
              <a:gd name="connsiteX1265" fmla="*/ 1990908 w 3514799"/>
              <a:gd name="connsiteY1265" fmla="*/ 928362 h 2690357"/>
              <a:gd name="connsiteX1266" fmla="*/ 1991079 w 3514799"/>
              <a:gd name="connsiteY1266" fmla="*/ 928376 h 2690357"/>
              <a:gd name="connsiteX1267" fmla="*/ 1991761 w 3514799"/>
              <a:gd name="connsiteY1267" fmla="*/ 928440 h 2690357"/>
              <a:gd name="connsiteX1268" fmla="*/ 1992691 w 3514799"/>
              <a:gd name="connsiteY1268" fmla="*/ 928511 h 2690357"/>
              <a:gd name="connsiteX1269" fmla="*/ 1992869 w 3514799"/>
              <a:gd name="connsiteY1269" fmla="*/ 928525 h 2690357"/>
              <a:gd name="connsiteX1270" fmla="*/ 1992996 w 3514799"/>
              <a:gd name="connsiteY1270" fmla="*/ 928532 h 2690357"/>
              <a:gd name="connsiteX1271" fmla="*/ 1993714 w 3514799"/>
              <a:gd name="connsiteY1271" fmla="*/ 928589 h 2690357"/>
              <a:gd name="connsiteX1272" fmla="*/ 1994694 w 3514799"/>
              <a:gd name="connsiteY1272" fmla="*/ 928653 h 2690357"/>
              <a:gd name="connsiteX1273" fmla="*/ 1994822 w 3514799"/>
              <a:gd name="connsiteY1273" fmla="*/ 928667 h 2690357"/>
              <a:gd name="connsiteX1274" fmla="*/ 1994914 w 3514799"/>
              <a:gd name="connsiteY1274" fmla="*/ 928667 h 2690357"/>
              <a:gd name="connsiteX1275" fmla="*/ 1995653 w 3514799"/>
              <a:gd name="connsiteY1275" fmla="*/ 928717 h 2690357"/>
              <a:gd name="connsiteX1276" fmla="*/ 1996683 w 3514799"/>
              <a:gd name="connsiteY1276" fmla="*/ 928774 h 2690357"/>
              <a:gd name="connsiteX1277" fmla="*/ 1996768 w 3514799"/>
              <a:gd name="connsiteY1277" fmla="*/ 928774 h 2690357"/>
              <a:gd name="connsiteX1278" fmla="*/ 1996825 w 3514799"/>
              <a:gd name="connsiteY1278" fmla="*/ 928781 h 2690357"/>
              <a:gd name="connsiteX1279" fmla="*/ 1997592 w 3514799"/>
              <a:gd name="connsiteY1279" fmla="*/ 928817 h 2690357"/>
              <a:gd name="connsiteX1280" fmla="*/ 1998665 w 3514799"/>
              <a:gd name="connsiteY1280" fmla="*/ 928859 h 2690357"/>
              <a:gd name="connsiteX1281" fmla="*/ 1998736 w 3514799"/>
              <a:gd name="connsiteY1281" fmla="*/ 928859 h 2690357"/>
              <a:gd name="connsiteX1282" fmla="*/ 1999517 w 3514799"/>
              <a:gd name="connsiteY1282" fmla="*/ 928887 h 2690357"/>
              <a:gd name="connsiteX1283" fmla="*/ 2000640 w 3514799"/>
              <a:gd name="connsiteY1283" fmla="*/ 928916 h 2690357"/>
              <a:gd name="connsiteX1284" fmla="*/ 2000647 w 3514799"/>
              <a:gd name="connsiteY1284" fmla="*/ 928916 h 2690357"/>
              <a:gd name="connsiteX1285" fmla="*/ 2041319 w 3514799"/>
              <a:gd name="connsiteY1285" fmla="*/ 923439 h 2690357"/>
              <a:gd name="connsiteX1286" fmla="*/ 2041333 w 3514799"/>
              <a:gd name="connsiteY1286" fmla="*/ 923432 h 2690357"/>
              <a:gd name="connsiteX1287" fmla="*/ 2041909 w 3514799"/>
              <a:gd name="connsiteY1287" fmla="*/ 923262 h 2690357"/>
              <a:gd name="connsiteX1288" fmla="*/ 2043045 w 3514799"/>
              <a:gd name="connsiteY1288" fmla="*/ 922914 h 2690357"/>
              <a:gd name="connsiteX1289" fmla="*/ 2043081 w 3514799"/>
              <a:gd name="connsiteY1289" fmla="*/ 922900 h 2690357"/>
              <a:gd name="connsiteX1290" fmla="*/ 2043095 w 3514799"/>
              <a:gd name="connsiteY1290" fmla="*/ 922900 h 2690357"/>
              <a:gd name="connsiteX1291" fmla="*/ 2043649 w 3514799"/>
              <a:gd name="connsiteY1291" fmla="*/ 922722 h 2690357"/>
              <a:gd name="connsiteX1292" fmla="*/ 2044757 w 3514799"/>
              <a:gd name="connsiteY1292" fmla="*/ 922367 h 2690357"/>
              <a:gd name="connsiteX1293" fmla="*/ 2044814 w 3514799"/>
              <a:gd name="connsiteY1293" fmla="*/ 922346 h 2690357"/>
              <a:gd name="connsiteX1294" fmla="*/ 2044849 w 3514799"/>
              <a:gd name="connsiteY1294" fmla="*/ 922338 h 2690357"/>
              <a:gd name="connsiteX1295" fmla="*/ 2045375 w 3514799"/>
              <a:gd name="connsiteY1295" fmla="*/ 922161 h 2690357"/>
              <a:gd name="connsiteX1296" fmla="*/ 2046462 w 3514799"/>
              <a:gd name="connsiteY1296" fmla="*/ 921799 h 2690357"/>
              <a:gd name="connsiteX1297" fmla="*/ 2046547 w 3514799"/>
              <a:gd name="connsiteY1297" fmla="*/ 921770 h 2690357"/>
              <a:gd name="connsiteX1298" fmla="*/ 2046590 w 3514799"/>
              <a:gd name="connsiteY1298" fmla="*/ 921749 h 2690357"/>
              <a:gd name="connsiteX1299" fmla="*/ 2047094 w 3514799"/>
              <a:gd name="connsiteY1299" fmla="*/ 921578 h 2690357"/>
              <a:gd name="connsiteX1300" fmla="*/ 2048152 w 3514799"/>
              <a:gd name="connsiteY1300" fmla="*/ 921202 h 2690357"/>
              <a:gd name="connsiteX1301" fmla="*/ 2048266 w 3514799"/>
              <a:gd name="connsiteY1301" fmla="*/ 921166 h 2690357"/>
              <a:gd name="connsiteX1302" fmla="*/ 2048316 w 3514799"/>
              <a:gd name="connsiteY1302" fmla="*/ 921145 h 2690357"/>
              <a:gd name="connsiteX1303" fmla="*/ 2048806 w 3514799"/>
              <a:gd name="connsiteY1303" fmla="*/ 920975 h 2690357"/>
              <a:gd name="connsiteX1304" fmla="*/ 2049829 w 3514799"/>
              <a:gd name="connsiteY1304" fmla="*/ 920591 h 2690357"/>
              <a:gd name="connsiteX1305" fmla="*/ 2049971 w 3514799"/>
              <a:gd name="connsiteY1305" fmla="*/ 920541 h 2690357"/>
              <a:gd name="connsiteX1306" fmla="*/ 2050035 w 3514799"/>
              <a:gd name="connsiteY1306" fmla="*/ 920513 h 2690357"/>
              <a:gd name="connsiteX1307" fmla="*/ 2050503 w 3514799"/>
              <a:gd name="connsiteY1307" fmla="*/ 920342 h 2690357"/>
              <a:gd name="connsiteX1308" fmla="*/ 2051498 w 3514799"/>
              <a:gd name="connsiteY1308" fmla="*/ 919959 h 2690357"/>
              <a:gd name="connsiteX1309" fmla="*/ 2051668 w 3514799"/>
              <a:gd name="connsiteY1309" fmla="*/ 919895 h 2690357"/>
              <a:gd name="connsiteX1310" fmla="*/ 2051747 w 3514799"/>
              <a:gd name="connsiteY1310" fmla="*/ 919867 h 2690357"/>
              <a:gd name="connsiteX1311" fmla="*/ 2052187 w 3514799"/>
              <a:gd name="connsiteY1311" fmla="*/ 919696 h 2690357"/>
              <a:gd name="connsiteX1312" fmla="*/ 2053153 w 3514799"/>
              <a:gd name="connsiteY1312" fmla="*/ 919305 h 2690357"/>
              <a:gd name="connsiteX1313" fmla="*/ 2053352 w 3514799"/>
              <a:gd name="connsiteY1313" fmla="*/ 919227 h 2690357"/>
              <a:gd name="connsiteX1314" fmla="*/ 2053437 w 3514799"/>
              <a:gd name="connsiteY1314" fmla="*/ 919192 h 2690357"/>
              <a:gd name="connsiteX1315" fmla="*/ 2053863 w 3514799"/>
              <a:gd name="connsiteY1315" fmla="*/ 919021 h 2690357"/>
              <a:gd name="connsiteX1316" fmla="*/ 2054801 w 3514799"/>
              <a:gd name="connsiteY1316" fmla="*/ 918631 h 2690357"/>
              <a:gd name="connsiteX1317" fmla="*/ 2055028 w 3514799"/>
              <a:gd name="connsiteY1317" fmla="*/ 918538 h 2690357"/>
              <a:gd name="connsiteX1318" fmla="*/ 2055128 w 3514799"/>
              <a:gd name="connsiteY1318" fmla="*/ 918496 h 2690357"/>
              <a:gd name="connsiteX1319" fmla="*/ 2055525 w 3514799"/>
              <a:gd name="connsiteY1319" fmla="*/ 918325 h 2690357"/>
              <a:gd name="connsiteX1320" fmla="*/ 2056435 w 3514799"/>
              <a:gd name="connsiteY1320" fmla="*/ 917935 h 2690357"/>
              <a:gd name="connsiteX1321" fmla="*/ 2056690 w 3514799"/>
              <a:gd name="connsiteY1321" fmla="*/ 917828 h 2690357"/>
              <a:gd name="connsiteX1322" fmla="*/ 2056797 w 3514799"/>
              <a:gd name="connsiteY1322" fmla="*/ 917778 h 2690357"/>
              <a:gd name="connsiteX1323" fmla="*/ 2057180 w 3514799"/>
              <a:gd name="connsiteY1323" fmla="*/ 917608 h 2690357"/>
              <a:gd name="connsiteX1324" fmla="*/ 2058054 w 3514799"/>
              <a:gd name="connsiteY1324" fmla="*/ 917217 h 2690357"/>
              <a:gd name="connsiteX1325" fmla="*/ 2058338 w 3514799"/>
              <a:gd name="connsiteY1325" fmla="*/ 917089 h 2690357"/>
              <a:gd name="connsiteX1326" fmla="*/ 2058459 w 3514799"/>
              <a:gd name="connsiteY1326" fmla="*/ 917032 h 2690357"/>
              <a:gd name="connsiteX1327" fmla="*/ 2058821 w 3514799"/>
              <a:gd name="connsiteY1327" fmla="*/ 916876 h 2690357"/>
              <a:gd name="connsiteX1328" fmla="*/ 2059667 w 3514799"/>
              <a:gd name="connsiteY1328" fmla="*/ 916478 h 2690357"/>
              <a:gd name="connsiteX1329" fmla="*/ 2059979 w 3514799"/>
              <a:gd name="connsiteY1329" fmla="*/ 916336 h 2690357"/>
              <a:gd name="connsiteX1330" fmla="*/ 2060107 w 3514799"/>
              <a:gd name="connsiteY1330" fmla="*/ 916272 h 2690357"/>
              <a:gd name="connsiteX1331" fmla="*/ 2060455 w 3514799"/>
              <a:gd name="connsiteY1331" fmla="*/ 916116 h 2690357"/>
              <a:gd name="connsiteX1332" fmla="*/ 2061272 w 3514799"/>
              <a:gd name="connsiteY1332" fmla="*/ 915725 h 2690357"/>
              <a:gd name="connsiteX1333" fmla="*/ 2061606 w 3514799"/>
              <a:gd name="connsiteY1333" fmla="*/ 915562 h 2690357"/>
              <a:gd name="connsiteX1334" fmla="*/ 2061748 w 3514799"/>
              <a:gd name="connsiteY1334" fmla="*/ 915491 h 2690357"/>
              <a:gd name="connsiteX1335" fmla="*/ 2062074 w 3514799"/>
              <a:gd name="connsiteY1335" fmla="*/ 915335 h 2690357"/>
              <a:gd name="connsiteX1336" fmla="*/ 2062856 w 3514799"/>
              <a:gd name="connsiteY1336" fmla="*/ 914944 h 2690357"/>
              <a:gd name="connsiteX1337" fmla="*/ 2063225 w 3514799"/>
              <a:gd name="connsiteY1337" fmla="*/ 914767 h 2690357"/>
              <a:gd name="connsiteX1338" fmla="*/ 2063367 w 3514799"/>
              <a:gd name="connsiteY1338" fmla="*/ 914688 h 2690357"/>
              <a:gd name="connsiteX1339" fmla="*/ 2063680 w 3514799"/>
              <a:gd name="connsiteY1339" fmla="*/ 914539 h 2690357"/>
              <a:gd name="connsiteX1340" fmla="*/ 2064433 w 3514799"/>
              <a:gd name="connsiteY1340" fmla="*/ 914149 h 2690357"/>
              <a:gd name="connsiteX1341" fmla="*/ 2064823 w 3514799"/>
              <a:gd name="connsiteY1341" fmla="*/ 913950 h 2690357"/>
              <a:gd name="connsiteX1342" fmla="*/ 2064980 w 3514799"/>
              <a:gd name="connsiteY1342" fmla="*/ 913864 h 2690357"/>
              <a:gd name="connsiteX1343" fmla="*/ 2065271 w 3514799"/>
              <a:gd name="connsiteY1343" fmla="*/ 913715 h 2690357"/>
              <a:gd name="connsiteX1344" fmla="*/ 2066003 w 3514799"/>
              <a:gd name="connsiteY1344" fmla="*/ 913332 h 2690357"/>
              <a:gd name="connsiteX1345" fmla="*/ 2066414 w 3514799"/>
              <a:gd name="connsiteY1345" fmla="*/ 913111 h 2690357"/>
              <a:gd name="connsiteX1346" fmla="*/ 2066578 w 3514799"/>
              <a:gd name="connsiteY1346" fmla="*/ 913026 h 2690357"/>
              <a:gd name="connsiteX1347" fmla="*/ 2066855 w 3514799"/>
              <a:gd name="connsiteY1347" fmla="*/ 912877 h 2690357"/>
              <a:gd name="connsiteX1348" fmla="*/ 2067558 w 3514799"/>
              <a:gd name="connsiteY1348" fmla="*/ 912493 h 2690357"/>
              <a:gd name="connsiteX1349" fmla="*/ 2067991 w 3514799"/>
              <a:gd name="connsiteY1349" fmla="*/ 912252 h 2690357"/>
              <a:gd name="connsiteX1350" fmla="*/ 2068162 w 3514799"/>
              <a:gd name="connsiteY1350" fmla="*/ 912160 h 2690357"/>
              <a:gd name="connsiteX1351" fmla="*/ 2068425 w 3514799"/>
              <a:gd name="connsiteY1351" fmla="*/ 912018 h 2690357"/>
              <a:gd name="connsiteX1352" fmla="*/ 2069100 w 3514799"/>
              <a:gd name="connsiteY1352" fmla="*/ 911641 h 2690357"/>
              <a:gd name="connsiteX1353" fmla="*/ 2069561 w 3514799"/>
              <a:gd name="connsiteY1353" fmla="*/ 911378 h 2690357"/>
              <a:gd name="connsiteX1354" fmla="*/ 2069739 w 3514799"/>
              <a:gd name="connsiteY1354" fmla="*/ 911279 h 2690357"/>
              <a:gd name="connsiteX1355" fmla="*/ 2069980 w 3514799"/>
              <a:gd name="connsiteY1355" fmla="*/ 911137 h 2690357"/>
              <a:gd name="connsiteX1356" fmla="*/ 2070627 w 3514799"/>
              <a:gd name="connsiteY1356" fmla="*/ 910760 h 2690357"/>
              <a:gd name="connsiteX1357" fmla="*/ 2071117 w 3514799"/>
              <a:gd name="connsiteY1357" fmla="*/ 910483 h 2690357"/>
              <a:gd name="connsiteX1358" fmla="*/ 2071294 w 3514799"/>
              <a:gd name="connsiteY1358" fmla="*/ 910377 h 2690357"/>
              <a:gd name="connsiteX1359" fmla="*/ 2071522 w 3514799"/>
              <a:gd name="connsiteY1359" fmla="*/ 910242 h 2690357"/>
              <a:gd name="connsiteX1360" fmla="*/ 2072147 w 3514799"/>
              <a:gd name="connsiteY1360" fmla="*/ 909865 h 2690357"/>
              <a:gd name="connsiteX1361" fmla="*/ 2072651 w 3514799"/>
              <a:gd name="connsiteY1361" fmla="*/ 909567 h 2690357"/>
              <a:gd name="connsiteX1362" fmla="*/ 2072836 w 3514799"/>
              <a:gd name="connsiteY1362" fmla="*/ 909453 h 2690357"/>
              <a:gd name="connsiteX1363" fmla="*/ 2073056 w 3514799"/>
              <a:gd name="connsiteY1363" fmla="*/ 909325 h 2690357"/>
              <a:gd name="connsiteX1364" fmla="*/ 2073653 w 3514799"/>
              <a:gd name="connsiteY1364" fmla="*/ 908956 h 2690357"/>
              <a:gd name="connsiteX1365" fmla="*/ 2074178 w 3514799"/>
              <a:gd name="connsiteY1365" fmla="*/ 908629 h 2690357"/>
              <a:gd name="connsiteX1366" fmla="*/ 2074370 w 3514799"/>
              <a:gd name="connsiteY1366" fmla="*/ 908509 h 2690357"/>
              <a:gd name="connsiteX1367" fmla="*/ 2074576 w 3514799"/>
              <a:gd name="connsiteY1367" fmla="*/ 908388 h 2690357"/>
              <a:gd name="connsiteX1368" fmla="*/ 2075144 w 3514799"/>
              <a:gd name="connsiteY1368" fmla="*/ 908018 h 2690357"/>
              <a:gd name="connsiteX1369" fmla="*/ 2075691 w 3514799"/>
              <a:gd name="connsiteY1369" fmla="*/ 907678 h 2690357"/>
              <a:gd name="connsiteX1370" fmla="*/ 2075883 w 3514799"/>
              <a:gd name="connsiteY1370" fmla="*/ 907550 h 2690357"/>
              <a:gd name="connsiteX1371" fmla="*/ 2076075 w 3514799"/>
              <a:gd name="connsiteY1371" fmla="*/ 907429 h 2690357"/>
              <a:gd name="connsiteX1372" fmla="*/ 2076629 w 3514799"/>
              <a:gd name="connsiteY1372" fmla="*/ 907067 h 2690357"/>
              <a:gd name="connsiteX1373" fmla="*/ 2077190 w 3514799"/>
              <a:gd name="connsiteY1373" fmla="*/ 906704 h 2690357"/>
              <a:gd name="connsiteX1374" fmla="*/ 2077389 w 3514799"/>
              <a:gd name="connsiteY1374" fmla="*/ 906569 h 2690357"/>
              <a:gd name="connsiteX1375" fmla="*/ 2077566 w 3514799"/>
              <a:gd name="connsiteY1375" fmla="*/ 906456 h 2690357"/>
              <a:gd name="connsiteX1376" fmla="*/ 2078099 w 3514799"/>
              <a:gd name="connsiteY1376" fmla="*/ 906094 h 2690357"/>
              <a:gd name="connsiteX1377" fmla="*/ 2078682 w 3514799"/>
              <a:gd name="connsiteY1377" fmla="*/ 905710 h 2690357"/>
              <a:gd name="connsiteX1378" fmla="*/ 2078874 w 3514799"/>
              <a:gd name="connsiteY1378" fmla="*/ 905575 h 2690357"/>
              <a:gd name="connsiteX1379" fmla="*/ 2079044 w 3514799"/>
              <a:gd name="connsiteY1379" fmla="*/ 905461 h 2690357"/>
              <a:gd name="connsiteX1380" fmla="*/ 2079555 w 3514799"/>
              <a:gd name="connsiteY1380" fmla="*/ 905106 h 2690357"/>
              <a:gd name="connsiteX1381" fmla="*/ 2080152 w 3514799"/>
              <a:gd name="connsiteY1381" fmla="*/ 904701 h 2690357"/>
              <a:gd name="connsiteX1382" fmla="*/ 2080344 w 3514799"/>
              <a:gd name="connsiteY1382" fmla="*/ 904559 h 2690357"/>
              <a:gd name="connsiteX1383" fmla="*/ 2080507 w 3514799"/>
              <a:gd name="connsiteY1383" fmla="*/ 904446 h 2690357"/>
              <a:gd name="connsiteX1384" fmla="*/ 2081004 w 3514799"/>
              <a:gd name="connsiteY1384" fmla="*/ 904098 h 2690357"/>
              <a:gd name="connsiteX1385" fmla="*/ 2081608 w 3514799"/>
              <a:gd name="connsiteY1385" fmla="*/ 903671 h 2690357"/>
              <a:gd name="connsiteX1386" fmla="*/ 2081807 w 3514799"/>
              <a:gd name="connsiteY1386" fmla="*/ 903529 h 2690357"/>
              <a:gd name="connsiteX1387" fmla="*/ 2081956 w 3514799"/>
              <a:gd name="connsiteY1387" fmla="*/ 903416 h 2690357"/>
              <a:gd name="connsiteX1388" fmla="*/ 2082439 w 3514799"/>
              <a:gd name="connsiteY1388" fmla="*/ 903068 h 2690357"/>
              <a:gd name="connsiteX1389" fmla="*/ 2083057 w 3514799"/>
              <a:gd name="connsiteY1389" fmla="*/ 902620 h 2690357"/>
              <a:gd name="connsiteX1390" fmla="*/ 2083249 w 3514799"/>
              <a:gd name="connsiteY1390" fmla="*/ 902478 h 2690357"/>
              <a:gd name="connsiteX1391" fmla="*/ 2083391 w 3514799"/>
              <a:gd name="connsiteY1391" fmla="*/ 902371 h 2690357"/>
              <a:gd name="connsiteX1392" fmla="*/ 2083860 w 3514799"/>
              <a:gd name="connsiteY1392" fmla="*/ 902023 h 2690357"/>
              <a:gd name="connsiteX1393" fmla="*/ 2084485 w 3514799"/>
              <a:gd name="connsiteY1393" fmla="*/ 901555 h 2690357"/>
              <a:gd name="connsiteX1394" fmla="*/ 2084677 w 3514799"/>
              <a:gd name="connsiteY1394" fmla="*/ 901413 h 2690357"/>
              <a:gd name="connsiteX1395" fmla="*/ 2084819 w 3514799"/>
              <a:gd name="connsiteY1395" fmla="*/ 901306 h 2690357"/>
              <a:gd name="connsiteX1396" fmla="*/ 2085266 w 3514799"/>
              <a:gd name="connsiteY1396" fmla="*/ 900958 h 2690357"/>
              <a:gd name="connsiteX1397" fmla="*/ 2085898 w 3514799"/>
              <a:gd name="connsiteY1397" fmla="*/ 900475 h 2690357"/>
              <a:gd name="connsiteX1398" fmla="*/ 2086090 w 3514799"/>
              <a:gd name="connsiteY1398" fmla="*/ 900326 h 2690357"/>
              <a:gd name="connsiteX1399" fmla="*/ 2086225 w 3514799"/>
              <a:gd name="connsiteY1399" fmla="*/ 900219 h 2690357"/>
              <a:gd name="connsiteX1400" fmla="*/ 2086658 w 3514799"/>
              <a:gd name="connsiteY1400" fmla="*/ 899878 h 2690357"/>
              <a:gd name="connsiteX1401" fmla="*/ 2087298 w 3514799"/>
              <a:gd name="connsiteY1401" fmla="*/ 899374 h 2690357"/>
              <a:gd name="connsiteX1402" fmla="*/ 2087490 w 3514799"/>
              <a:gd name="connsiteY1402" fmla="*/ 899225 h 2690357"/>
              <a:gd name="connsiteX1403" fmla="*/ 2087617 w 3514799"/>
              <a:gd name="connsiteY1403" fmla="*/ 899125 h 2690357"/>
              <a:gd name="connsiteX1404" fmla="*/ 2088044 w 3514799"/>
              <a:gd name="connsiteY1404" fmla="*/ 898777 h 2690357"/>
              <a:gd name="connsiteX1405" fmla="*/ 2088683 w 3514799"/>
              <a:gd name="connsiteY1405" fmla="*/ 898259 h 2690357"/>
              <a:gd name="connsiteX1406" fmla="*/ 2088868 w 3514799"/>
              <a:gd name="connsiteY1406" fmla="*/ 898103 h 2690357"/>
              <a:gd name="connsiteX1407" fmla="*/ 2088988 w 3514799"/>
              <a:gd name="connsiteY1407" fmla="*/ 898003 h 2690357"/>
              <a:gd name="connsiteX1408" fmla="*/ 2089414 w 3514799"/>
              <a:gd name="connsiteY1408" fmla="*/ 897655 h 2690357"/>
              <a:gd name="connsiteX1409" fmla="*/ 2090054 w 3514799"/>
              <a:gd name="connsiteY1409" fmla="*/ 897122 h 2690357"/>
              <a:gd name="connsiteX1410" fmla="*/ 2090238 w 3514799"/>
              <a:gd name="connsiteY1410" fmla="*/ 896966 h 2690357"/>
              <a:gd name="connsiteX1411" fmla="*/ 2090352 w 3514799"/>
              <a:gd name="connsiteY1411" fmla="*/ 896874 h 2690357"/>
              <a:gd name="connsiteX1412" fmla="*/ 2090764 w 3514799"/>
              <a:gd name="connsiteY1412" fmla="*/ 896519 h 2690357"/>
              <a:gd name="connsiteX1413" fmla="*/ 2091410 w 3514799"/>
              <a:gd name="connsiteY1413" fmla="*/ 895972 h 2690357"/>
              <a:gd name="connsiteX1414" fmla="*/ 2091588 w 3514799"/>
              <a:gd name="connsiteY1414" fmla="*/ 895815 h 2690357"/>
              <a:gd name="connsiteX1415" fmla="*/ 2091702 w 3514799"/>
              <a:gd name="connsiteY1415" fmla="*/ 895723 h 2690357"/>
              <a:gd name="connsiteX1416" fmla="*/ 2092106 w 3514799"/>
              <a:gd name="connsiteY1416" fmla="*/ 895361 h 2690357"/>
              <a:gd name="connsiteX1417" fmla="*/ 2092746 w 3514799"/>
              <a:gd name="connsiteY1417" fmla="*/ 894807 h 2690357"/>
              <a:gd name="connsiteX1418" fmla="*/ 2092924 w 3514799"/>
              <a:gd name="connsiteY1418" fmla="*/ 894650 h 2690357"/>
              <a:gd name="connsiteX1419" fmla="*/ 2093030 w 3514799"/>
              <a:gd name="connsiteY1419" fmla="*/ 894551 h 2690357"/>
              <a:gd name="connsiteX1420" fmla="*/ 2093435 w 3514799"/>
              <a:gd name="connsiteY1420" fmla="*/ 894189 h 2690357"/>
              <a:gd name="connsiteX1421" fmla="*/ 2094074 w 3514799"/>
              <a:gd name="connsiteY1421" fmla="*/ 893620 h 2690357"/>
              <a:gd name="connsiteX1422" fmla="*/ 2094238 w 3514799"/>
              <a:gd name="connsiteY1422" fmla="*/ 893464 h 2690357"/>
              <a:gd name="connsiteX1423" fmla="*/ 2094351 w 3514799"/>
              <a:gd name="connsiteY1423" fmla="*/ 893372 h 2690357"/>
              <a:gd name="connsiteX1424" fmla="*/ 2094756 w 3514799"/>
              <a:gd name="connsiteY1424" fmla="*/ 892995 h 2690357"/>
              <a:gd name="connsiteX1425" fmla="*/ 2095381 w 3514799"/>
              <a:gd name="connsiteY1425" fmla="*/ 892420 h 2690357"/>
              <a:gd name="connsiteX1426" fmla="*/ 2095544 w 3514799"/>
              <a:gd name="connsiteY1426" fmla="*/ 892271 h 2690357"/>
              <a:gd name="connsiteX1427" fmla="*/ 2095651 w 3514799"/>
              <a:gd name="connsiteY1427" fmla="*/ 892171 h 2690357"/>
              <a:gd name="connsiteX1428" fmla="*/ 2096056 w 3514799"/>
              <a:gd name="connsiteY1428" fmla="*/ 891788 h 2690357"/>
              <a:gd name="connsiteX1429" fmla="*/ 2096674 w 3514799"/>
              <a:gd name="connsiteY1429" fmla="*/ 891205 h 2690357"/>
              <a:gd name="connsiteX1430" fmla="*/ 2096830 w 3514799"/>
              <a:gd name="connsiteY1430" fmla="*/ 891056 h 2690357"/>
              <a:gd name="connsiteX1431" fmla="*/ 2096930 w 3514799"/>
              <a:gd name="connsiteY1431" fmla="*/ 890957 h 2690357"/>
              <a:gd name="connsiteX1432" fmla="*/ 2097342 w 3514799"/>
              <a:gd name="connsiteY1432" fmla="*/ 890559 h 2690357"/>
              <a:gd name="connsiteX1433" fmla="*/ 2097945 w 3514799"/>
              <a:gd name="connsiteY1433" fmla="*/ 889969 h 2690357"/>
              <a:gd name="connsiteX1434" fmla="*/ 2098102 w 3514799"/>
              <a:gd name="connsiteY1434" fmla="*/ 889820 h 2690357"/>
              <a:gd name="connsiteX1435" fmla="*/ 2098201 w 3514799"/>
              <a:gd name="connsiteY1435" fmla="*/ 889721 h 2690357"/>
              <a:gd name="connsiteX1436" fmla="*/ 2098613 w 3514799"/>
              <a:gd name="connsiteY1436" fmla="*/ 889316 h 2690357"/>
              <a:gd name="connsiteX1437" fmla="*/ 2099210 w 3514799"/>
              <a:gd name="connsiteY1437" fmla="*/ 888726 h 2690357"/>
              <a:gd name="connsiteX1438" fmla="*/ 2099352 w 3514799"/>
              <a:gd name="connsiteY1438" fmla="*/ 888577 h 2690357"/>
              <a:gd name="connsiteX1439" fmla="*/ 2099451 w 3514799"/>
              <a:gd name="connsiteY1439" fmla="*/ 888478 h 2690357"/>
              <a:gd name="connsiteX1440" fmla="*/ 2099870 w 3514799"/>
              <a:gd name="connsiteY1440" fmla="*/ 888052 h 2690357"/>
              <a:gd name="connsiteX1441" fmla="*/ 2100453 w 3514799"/>
              <a:gd name="connsiteY1441" fmla="*/ 887462 h 2690357"/>
              <a:gd name="connsiteX1442" fmla="*/ 2100588 w 3514799"/>
              <a:gd name="connsiteY1442" fmla="*/ 887320 h 2690357"/>
              <a:gd name="connsiteX1443" fmla="*/ 2100687 w 3514799"/>
              <a:gd name="connsiteY1443" fmla="*/ 887213 h 2690357"/>
              <a:gd name="connsiteX1444" fmla="*/ 2101113 w 3514799"/>
              <a:gd name="connsiteY1444" fmla="*/ 886773 h 2690357"/>
              <a:gd name="connsiteX1445" fmla="*/ 2101682 w 3514799"/>
              <a:gd name="connsiteY1445" fmla="*/ 886184 h 2690357"/>
              <a:gd name="connsiteX1446" fmla="*/ 2101809 w 3514799"/>
              <a:gd name="connsiteY1446" fmla="*/ 886041 h 2690357"/>
              <a:gd name="connsiteX1447" fmla="*/ 2101909 w 3514799"/>
              <a:gd name="connsiteY1447" fmla="*/ 885942 h 2690357"/>
              <a:gd name="connsiteX1448" fmla="*/ 2102342 w 3514799"/>
              <a:gd name="connsiteY1448" fmla="*/ 885473 h 2690357"/>
              <a:gd name="connsiteX1449" fmla="*/ 2102889 w 3514799"/>
              <a:gd name="connsiteY1449" fmla="*/ 884891 h 2690357"/>
              <a:gd name="connsiteX1450" fmla="*/ 2103010 w 3514799"/>
              <a:gd name="connsiteY1450" fmla="*/ 884756 h 2690357"/>
              <a:gd name="connsiteX1451" fmla="*/ 2103109 w 3514799"/>
              <a:gd name="connsiteY1451" fmla="*/ 884649 h 2690357"/>
              <a:gd name="connsiteX1452" fmla="*/ 2103557 w 3514799"/>
              <a:gd name="connsiteY1452" fmla="*/ 884159 h 2690357"/>
              <a:gd name="connsiteX1453" fmla="*/ 2104082 w 3514799"/>
              <a:gd name="connsiteY1453" fmla="*/ 883584 h 2690357"/>
              <a:gd name="connsiteX1454" fmla="*/ 2104196 w 3514799"/>
              <a:gd name="connsiteY1454" fmla="*/ 883456 h 2690357"/>
              <a:gd name="connsiteX1455" fmla="*/ 2104296 w 3514799"/>
              <a:gd name="connsiteY1455" fmla="*/ 883342 h 2690357"/>
              <a:gd name="connsiteX1456" fmla="*/ 2104757 w 3514799"/>
              <a:gd name="connsiteY1456" fmla="*/ 882831 h 2690357"/>
              <a:gd name="connsiteX1457" fmla="*/ 2105255 w 3514799"/>
              <a:gd name="connsiteY1457" fmla="*/ 882263 h 2690357"/>
              <a:gd name="connsiteX1458" fmla="*/ 2105368 w 3514799"/>
              <a:gd name="connsiteY1458" fmla="*/ 882135 h 2690357"/>
              <a:gd name="connsiteX1459" fmla="*/ 2105468 w 3514799"/>
              <a:gd name="connsiteY1459" fmla="*/ 882021 h 2690357"/>
              <a:gd name="connsiteX1460" fmla="*/ 2105937 w 3514799"/>
              <a:gd name="connsiteY1460" fmla="*/ 881481 h 2690357"/>
              <a:gd name="connsiteX1461" fmla="*/ 2106419 w 3514799"/>
              <a:gd name="connsiteY1461" fmla="*/ 880927 h 2690357"/>
              <a:gd name="connsiteX1462" fmla="*/ 2106519 w 3514799"/>
              <a:gd name="connsiteY1462" fmla="*/ 880806 h 2690357"/>
              <a:gd name="connsiteX1463" fmla="*/ 2106618 w 3514799"/>
              <a:gd name="connsiteY1463" fmla="*/ 880686 h 2690357"/>
              <a:gd name="connsiteX1464" fmla="*/ 2107101 w 3514799"/>
              <a:gd name="connsiteY1464" fmla="*/ 880110 h 2690357"/>
              <a:gd name="connsiteX1465" fmla="*/ 2107556 w 3514799"/>
              <a:gd name="connsiteY1465" fmla="*/ 879571 h 2690357"/>
              <a:gd name="connsiteX1466" fmla="*/ 2107648 w 3514799"/>
              <a:gd name="connsiteY1466" fmla="*/ 879464 h 2690357"/>
              <a:gd name="connsiteX1467" fmla="*/ 2107755 w 3514799"/>
              <a:gd name="connsiteY1467" fmla="*/ 879336 h 2690357"/>
              <a:gd name="connsiteX1468" fmla="*/ 2108252 w 3514799"/>
              <a:gd name="connsiteY1468" fmla="*/ 878732 h 2690357"/>
              <a:gd name="connsiteX1469" fmla="*/ 2108678 w 3514799"/>
              <a:gd name="connsiteY1469" fmla="*/ 878207 h 2690357"/>
              <a:gd name="connsiteX1470" fmla="*/ 2108763 w 3514799"/>
              <a:gd name="connsiteY1470" fmla="*/ 878100 h 2690357"/>
              <a:gd name="connsiteX1471" fmla="*/ 2108870 w 3514799"/>
              <a:gd name="connsiteY1471" fmla="*/ 877979 h 2690357"/>
              <a:gd name="connsiteX1472" fmla="*/ 2109389 w 3514799"/>
              <a:gd name="connsiteY1472" fmla="*/ 877333 h 2690357"/>
              <a:gd name="connsiteX1473" fmla="*/ 2109786 w 3514799"/>
              <a:gd name="connsiteY1473" fmla="*/ 876829 h 2690357"/>
              <a:gd name="connsiteX1474" fmla="*/ 2109864 w 3514799"/>
              <a:gd name="connsiteY1474" fmla="*/ 876729 h 2690357"/>
              <a:gd name="connsiteX1475" fmla="*/ 2109971 w 3514799"/>
              <a:gd name="connsiteY1475" fmla="*/ 876601 h 2690357"/>
              <a:gd name="connsiteX1476" fmla="*/ 2110504 w 3514799"/>
              <a:gd name="connsiteY1476" fmla="*/ 875912 h 2690357"/>
              <a:gd name="connsiteX1477" fmla="*/ 2110873 w 3514799"/>
              <a:gd name="connsiteY1477" fmla="*/ 875436 h 2690357"/>
              <a:gd name="connsiteX1478" fmla="*/ 2110944 w 3514799"/>
              <a:gd name="connsiteY1478" fmla="*/ 875344 h 2690357"/>
              <a:gd name="connsiteX1479" fmla="*/ 2111051 w 3514799"/>
              <a:gd name="connsiteY1479" fmla="*/ 875209 h 2690357"/>
              <a:gd name="connsiteX1480" fmla="*/ 2111605 w 3514799"/>
              <a:gd name="connsiteY1480" fmla="*/ 874485 h 2690357"/>
              <a:gd name="connsiteX1481" fmla="*/ 2111946 w 3514799"/>
              <a:gd name="connsiteY1481" fmla="*/ 874030 h 2690357"/>
              <a:gd name="connsiteX1482" fmla="*/ 2112010 w 3514799"/>
              <a:gd name="connsiteY1482" fmla="*/ 873952 h 2690357"/>
              <a:gd name="connsiteX1483" fmla="*/ 2112116 w 3514799"/>
              <a:gd name="connsiteY1483" fmla="*/ 873810 h 2690357"/>
              <a:gd name="connsiteX1484" fmla="*/ 2112684 w 3514799"/>
              <a:gd name="connsiteY1484" fmla="*/ 873036 h 2690357"/>
              <a:gd name="connsiteX1485" fmla="*/ 2112997 w 3514799"/>
              <a:gd name="connsiteY1485" fmla="*/ 872617 h 2690357"/>
              <a:gd name="connsiteX1486" fmla="*/ 2113054 w 3514799"/>
              <a:gd name="connsiteY1486" fmla="*/ 872538 h 2690357"/>
              <a:gd name="connsiteX1487" fmla="*/ 2113160 w 3514799"/>
              <a:gd name="connsiteY1487" fmla="*/ 872396 h 2690357"/>
              <a:gd name="connsiteX1488" fmla="*/ 2113750 w 3514799"/>
              <a:gd name="connsiteY1488" fmla="*/ 871565 h 2690357"/>
              <a:gd name="connsiteX1489" fmla="*/ 2114027 w 3514799"/>
              <a:gd name="connsiteY1489" fmla="*/ 871182 h 2690357"/>
              <a:gd name="connsiteX1490" fmla="*/ 2114077 w 3514799"/>
              <a:gd name="connsiteY1490" fmla="*/ 871118 h 2690357"/>
              <a:gd name="connsiteX1491" fmla="*/ 2114183 w 3514799"/>
              <a:gd name="connsiteY1491" fmla="*/ 870969 h 2690357"/>
              <a:gd name="connsiteX1492" fmla="*/ 2114801 w 3514799"/>
              <a:gd name="connsiteY1492" fmla="*/ 870088 h 2690357"/>
              <a:gd name="connsiteX1493" fmla="*/ 2115043 w 3514799"/>
              <a:gd name="connsiteY1493" fmla="*/ 869740 h 2690357"/>
              <a:gd name="connsiteX1494" fmla="*/ 2115085 w 3514799"/>
              <a:gd name="connsiteY1494" fmla="*/ 869683 h 2690357"/>
              <a:gd name="connsiteX1495" fmla="*/ 2115192 w 3514799"/>
              <a:gd name="connsiteY1495" fmla="*/ 869527 h 2690357"/>
              <a:gd name="connsiteX1496" fmla="*/ 2115831 w 3514799"/>
              <a:gd name="connsiteY1496" fmla="*/ 868589 h 2690357"/>
              <a:gd name="connsiteX1497" fmla="*/ 2116037 w 3514799"/>
              <a:gd name="connsiteY1497" fmla="*/ 868284 h 2690357"/>
              <a:gd name="connsiteX1498" fmla="*/ 2116073 w 3514799"/>
              <a:gd name="connsiteY1498" fmla="*/ 868234 h 2690357"/>
              <a:gd name="connsiteX1499" fmla="*/ 2116179 w 3514799"/>
              <a:gd name="connsiteY1499" fmla="*/ 868071 h 2690357"/>
              <a:gd name="connsiteX1500" fmla="*/ 2116840 w 3514799"/>
              <a:gd name="connsiteY1500" fmla="*/ 867083 h 2690357"/>
              <a:gd name="connsiteX1501" fmla="*/ 2117017 w 3514799"/>
              <a:gd name="connsiteY1501" fmla="*/ 866813 h 2690357"/>
              <a:gd name="connsiteX1502" fmla="*/ 2117046 w 3514799"/>
              <a:gd name="connsiteY1502" fmla="*/ 866771 h 2690357"/>
              <a:gd name="connsiteX1503" fmla="*/ 2117152 w 3514799"/>
              <a:gd name="connsiteY1503" fmla="*/ 866607 h 2690357"/>
              <a:gd name="connsiteX1504" fmla="*/ 2117834 w 3514799"/>
              <a:gd name="connsiteY1504" fmla="*/ 865556 h 2690357"/>
              <a:gd name="connsiteX1505" fmla="*/ 2117969 w 3514799"/>
              <a:gd name="connsiteY1505" fmla="*/ 865336 h 2690357"/>
              <a:gd name="connsiteX1506" fmla="*/ 2117990 w 3514799"/>
              <a:gd name="connsiteY1506" fmla="*/ 865300 h 2690357"/>
              <a:gd name="connsiteX1507" fmla="*/ 2118104 w 3514799"/>
              <a:gd name="connsiteY1507" fmla="*/ 865130 h 2690357"/>
              <a:gd name="connsiteX1508" fmla="*/ 2118807 w 3514799"/>
              <a:gd name="connsiteY1508" fmla="*/ 864007 h 2690357"/>
              <a:gd name="connsiteX1509" fmla="*/ 2118907 w 3514799"/>
              <a:gd name="connsiteY1509" fmla="*/ 863844 h 2690357"/>
              <a:gd name="connsiteX1510" fmla="*/ 2118928 w 3514799"/>
              <a:gd name="connsiteY1510" fmla="*/ 863816 h 2690357"/>
              <a:gd name="connsiteX1511" fmla="*/ 2119035 w 3514799"/>
              <a:gd name="connsiteY1511" fmla="*/ 863638 h 2690357"/>
              <a:gd name="connsiteX1512" fmla="*/ 2119759 w 3514799"/>
              <a:gd name="connsiteY1512" fmla="*/ 862452 h 2690357"/>
              <a:gd name="connsiteX1513" fmla="*/ 2119830 w 3514799"/>
              <a:gd name="connsiteY1513" fmla="*/ 862338 h 2690357"/>
              <a:gd name="connsiteX1514" fmla="*/ 2119837 w 3514799"/>
              <a:gd name="connsiteY1514" fmla="*/ 862324 h 2690357"/>
              <a:gd name="connsiteX1515" fmla="*/ 2119951 w 3514799"/>
              <a:gd name="connsiteY1515" fmla="*/ 862139 h 2690357"/>
              <a:gd name="connsiteX1516" fmla="*/ 2120690 w 3514799"/>
              <a:gd name="connsiteY1516" fmla="*/ 860882 h 2690357"/>
              <a:gd name="connsiteX1517" fmla="*/ 2120725 w 3514799"/>
              <a:gd name="connsiteY1517" fmla="*/ 860825 h 2690357"/>
              <a:gd name="connsiteX1518" fmla="*/ 2120732 w 3514799"/>
              <a:gd name="connsiteY1518" fmla="*/ 860818 h 2690357"/>
              <a:gd name="connsiteX1519" fmla="*/ 2138597 w 3514799"/>
              <a:gd name="connsiteY1519" fmla="*/ 797856 h 2690357"/>
              <a:gd name="connsiteX1520" fmla="*/ 2138611 w 3514799"/>
              <a:gd name="connsiteY1520" fmla="*/ 796833 h 2690357"/>
              <a:gd name="connsiteX1521" fmla="*/ 2138611 w 3514799"/>
              <a:gd name="connsiteY1521" fmla="*/ 782563 h 2690357"/>
              <a:gd name="connsiteX1522" fmla="*/ 2138867 w 3514799"/>
              <a:gd name="connsiteY1522" fmla="*/ 782528 h 2690357"/>
              <a:gd name="connsiteX1523" fmla="*/ 2154905 w 3514799"/>
              <a:gd name="connsiteY1523" fmla="*/ 776603 h 2690357"/>
              <a:gd name="connsiteX1524" fmla="*/ 2171640 w 3514799"/>
              <a:gd name="connsiteY1524" fmla="*/ 776603 h 2690357"/>
              <a:gd name="connsiteX1525" fmla="*/ 2216973 w 3514799"/>
              <a:gd name="connsiteY1525" fmla="*/ 813597 h 2690357"/>
              <a:gd name="connsiteX1526" fmla="*/ 2217044 w 3514799"/>
              <a:gd name="connsiteY1526" fmla="*/ 813923 h 2690357"/>
              <a:gd name="connsiteX1527" fmla="*/ 2217129 w 3514799"/>
              <a:gd name="connsiteY1527" fmla="*/ 814335 h 2690357"/>
              <a:gd name="connsiteX1528" fmla="*/ 2217740 w 3514799"/>
              <a:gd name="connsiteY1528" fmla="*/ 818320 h 2690357"/>
              <a:gd name="connsiteX1529" fmla="*/ 2217754 w 3514799"/>
              <a:gd name="connsiteY1529" fmla="*/ 818476 h 2690357"/>
              <a:gd name="connsiteX1530" fmla="*/ 2254818 w 3514799"/>
              <a:gd name="connsiteY1530" fmla="*/ 1269575 h 2690357"/>
              <a:gd name="connsiteX1531" fmla="*/ 2255734 w 3514799"/>
              <a:gd name="connsiteY1531" fmla="*/ 1272722 h 2690357"/>
              <a:gd name="connsiteX1532" fmla="*/ 2262752 w 3514799"/>
              <a:gd name="connsiteY1532" fmla="*/ 1366270 h 2690357"/>
              <a:gd name="connsiteX1533" fmla="*/ 2242572 w 3514799"/>
              <a:gd name="connsiteY1533" fmla="*/ 1410657 h 2690357"/>
              <a:gd name="connsiteX1534" fmla="*/ 2480357 w 3514799"/>
              <a:gd name="connsiteY1534" fmla="*/ 1819606 h 2690357"/>
              <a:gd name="connsiteX1535" fmla="*/ 2482466 w 3514799"/>
              <a:gd name="connsiteY1535" fmla="*/ 1823712 h 2690357"/>
              <a:gd name="connsiteX1536" fmla="*/ 2517677 w 3514799"/>
              <a:gd name="connsiteY1536" fmla="*/ 1871821 h 2690357"/>
              <a:gd name="connsiteX1537" fmla="*/ 2526641 w 3514799"/>
              <a:gd name="connsiteY1537" fmla="*/ 1879755 h 2690357"/>
              <a:gd name="connsiteX1538" fmla="*/ 2625232 w 3514799"/>
              <a:gd name="connsiteY1538" fmla="*/ 1935302 h 2690357"/>
              <a:gd name="connsiteX1539" fmla="*/ 2633095 w 3514799"/>
              <a:gd name="connsiteY1539" fmla="*/ 1958579 h 2690357"/>
              <a:gd name="connsiteX1540" fmla="*/ 2527046 w 3514799"/>
              <a:gd name="connsiteY1540" fmla="*/ 1961981 h 2690357"/>
              <a:gd name="connsiteX1541" fmla="*/ 2465966 w 3514799"/>
              <a:gd name="connsiteY1541" fmla="*/ 1936914 h 2690357"/>
              <a:gd name="connsiteX1542" fmla="*/ 2419007 w 3514799"/>
              <a:gd name="connsiteY1542" fmla="*/ 1908629 h 2690357"/>
              <a:gd name="connsiteX1543" fmla="*/ 2390765 w 3514799"/>
              <a:gd name="connsiteY1543" fmla="*/ 1942511 h 2690357"/>
              <a:gd name="connsiteX1544" fmla="*/ 2341568 w 3514799"/>
              <a:gd name="connsiteY1544" fmla="*/ 1952910 h 2690357"/>
              <a:gd name="connsiteX1545" fmla="*/ 2320678 w 3514799"/>
              <a:gd name="connsiteY1545" fmla="*/ 1951191 h 2690357"/>
              <a:gd name="connsiteX1546" fmla="*/ 2324166 w 3514799"/>
              <a:gd name="connsiteY1546" fmla="*/ 1941290 h 2690357"/>
              <a:gd name="connsiteX1547" fmla="*/ 2354091 w 3514799"/>
              <a:gd name="connsiteY1547" fmla="*/ 1933810 h 2690357"/>
              <a:gd name="connsiteX1548" fmla="*/ 2384990 w 3514799"/>
              <a:gd name="connsiteY1548" fmla="*/ 1871956 h 2690357"/>
              <a:gd name="connsiteX1549" fmla="*/ 2385700 w 3514799"/>
              <a:gd name="connsiteY1549" fmla="*/ 1851542 h 2690357"/>
              <a:gd name="connsiteX1550" fmla="*/ 2285255 w 3514799"/>
              <a:gd name="connsiteY1550" fmla="*/ 1270456 h 2690357"/>
              <a:gd name="connsiteX1551" fmla="*/ 2391603 w 3514799"/>
              <a:gd name="connsiteY1551" fmla="*/ 1252009 h 2690357"/>
              <a:gd name="connsiteX1552" fmla="*/ 2400681 w 3514799"/>
              <a:gd name="connsiteY1552" fmla="*/ 1250240 h 2690357"/>
              <a:gd name="connsiteX1553" fmla="*/ 2401306 w 3514799"/>
              <a:gd name="connsiteY1553" fmla="*/ 1250120 h 2690357"/>
              <a:gd name="connsiteX1554" fmla="*/ 2406832 w 3514799"/>
              <a:gd name="connsiteY1554" fmla="*/ 1248614 h 2690357"/>
              <a:gd name="connsiteX1555" fmla="*/ 2413062 w 3514799"/>
              <a:gd name="connsiteY1555" fmla="*/ 1246291 h 2690357"/>
              <a:gd name="connsiteX1556" fmla="*/ 2413474 w 3514799"/>
              <a:gd name="connsiteY1556" fmla="*/ 1246099 h 2690357"/>
              <a:gd name="connsiteX1557" fmla="*/ 2480357 w 3514799"/>
              <a:gd name="connsiteY1557" fmla="*/ 1819606 h 2690357"/>
              <a:gd name="connsiteX1558" fmla="*/ 2393251 w 3514799"/>
              <a:gd name="connsiteY1558" fmla="*/ 1240807 h 2690357"/>
              <a:gd name="connsiteX1559" fmla="*/ 2316246 w 3514799"/>
              <a:gd name="connsiteY1559" fmla="*/ 1254481 h 2690357"/>
              <a:gd name="connsiteX1560" fmla="*/ 2303176 w 3514799"/>
              <a:gd name="connsiteY1560" fmla="*/ 1256661 h 2690357"/>
              <a:gd name="connsiteX1561" fmla="*/ 2278699 w 3514799"/>
              <a:gd name="connsiteY1561" fmla="*/ 1260717 h 2690357"/>
              <a:gd name="connsiteX1562" fmla="*/ 2265679 w 3514799"/>
              <a:gd name="connsiteY1562" fmla="*/ 1262848 h 2690357"/>
              <a:gd name="connsiteX1563" fmla="*/ 2228302 w 3514799"/>
              <a:gd name="connsiteY1563" fmla="*/ 816878 h 2690357"/>
              <a:gd name="connsiteX1564" fmla="*/ 2227563 w 3514799"/>
              <a:gd name="connsiteY1564" fmla="*/ 812183 h 2690357"/>
              <a:gd name="connsiteX1565" fmla="*/ 2220851 w 3514799"/>
              <a:gd name="connsiteY1565" fmla="*/ 794177 h 2690357"/>
              <a:gd name="connsiteX1566" fmla="*/ 2221035 w 3514799"/>
              <a:gd name="connsiteY1566" fmla="*/ 794020 h 2690357"/>
              <a:gd name="connsiteX1567" fmla="*/ 2382021 w 3514799"/>
              <a:gd name="connsiteY1567" fmla="*/ 989250 h 2690357"/>
              <a:gd name="connsiteX1568" fmla="*/ 2433313 w 3514799"/>
              <a:gd name="connsiteY1568" fmla="*/ 1186433 h 2690357"/>
              <a:gd name="connsiteX1569" fmla="*/ 2434094 w 3514799"/>
              <a:gd name="connsiteY1569" fmla="*/ 1202117 h 2690357"/>
              <a:gd name="connsiteX1570" fmla="*/ 2393251 w 3514799"/>
              <a:gd name="connsiteY1570" fmla="*/ 1240807 h 2690357"/>
              <a:gd name="connsiteX1571" fmla="*/ 1488063 w 3514799"/>
              <a:gd name="connsiteY1571" fmla="*/ 459150 h 2690357"/>
              <a:gd name="connsiteX1572" fmla="*/ 1715143 w 3514799"/>
              <a:gd name="connsiteY1572" fmla="*/ 459150 h 2690357"/>
              <a:gd name="connsiteX1573" fmla="*/ 1715811 w 3514799"/>
              <a:gd name="connsiteY1573" fmla="*/ 448538 h 2690357"/>
              <a:gd name="connsiteX1574" fmla="*/ 1715143 w 3514799"/>
              <a:gd name="connsiteY1574" fmla="*/ 448496 h 2690357"/>
              <a:gd name="connsiteX1575" fmla="*/ 1488063 w 3514799"/>
              <a:gd name="connsiteY1575" fmla="*/ 448496 h 2690357"/>
              <a:gd name="connsiteX1576" fmla="*/ 1484412 w 3514799"/>
              <a:gd name="connsiteY1576" fmla="*/ 457708 h 2690357"/>
              <a:gd name="connsiteX1577" fmla="*/ 1488063 w 3514799"/>
              <a:gd name="connsiteY1577" fmla="*/ 459150 h 2690357"/>
              <a:gd name="connsiteX1578" fmla="*/ 1017069 w 3514799"/>
              <a:gd name="connsiteY1578" fmla="*/ 1570116 h 2690357"/>
              <a:gd name="connsiteX1579" fmla="*/ 1062678 w 3514799"/>
              <a:gd name="connsiteY1579" fmla="*/ 1570101 h 2690357"/>
              <a:gd name="connsiteX1580" fmla="*/ 1062678 w 3514799"/>
              <a:gd name="connsiteY1580" fmla="*/ 1549659 h 2690357"/>
              <a:gd name="connsiteX1581" fmla="*/ 1016735 w 3514799"/>
              <a:gd name="connsiteY1581" fmla="*/ 1549659 h 2690357"/>
              <a:gd name="connsiteX1582" fmla="*/ 1017069 w 3514799"/>
              <a:gd name="connsiteY1582" fmla="*/ 1570116 h 2690357"/>
              <a:gd name="connsiteX1583" fmla="*/ 2177841 w 3514799"/>
              <a:gd name="connsiteY1583" fmla="*/ 1948435 h 2690357"/>
              <a:gd name="connsiteX1584" fmla="*/ 2101312 w 3514799"/>
              <a:gd name="connsiteY1584" fmla="*/ 1948435 h 2690357"/>
              <a:gd name="connsiteX1585" fmla="*/ 2092234 w 3514799"/>
              <a:gd name="connsiteY1585" fmla="*/ 1967003 h 2690357"/>
              <a:gd name="connsiteX1586" fmla="*/ 2101731 w 3514799"/>
              <a:gd name="connsiteY1586" fmla="*/ 1976095 h 2690357"/>
              <a:gd name="connsiteX1587" fmla="*/ 2177841 w 3514799"/>
              <a:gd name="connsiteY1587" fmla="*/ 1976081 h 2690357"/>
              <a:gd name="connsiteX1588" fmla="*/ 2186926 w 3514799"/>
              <a:gd name="connsiteY1588" fmla="*/ 1957520 h 2690357"/>
              <a:gd name="connsiteX1589" fmla="*/ 2177841 w 3514799"/>
              <a:gd name="connsiteY1589" fmla="*/ 1948435 h 2690357"/>
              <a:gd name="connsiteX1590" fmla="*/ 2176279 w 3514799"/>
              <a:gd name="connsiteY1590" fmla="*/ 1965440 h 2690357"/>
              <a:gd name="connsiteX1591" fmla="*/ 2102875 w 3514799"/>
              <a:gd name="connsiteY1591" fmla="*/ 1965440 h 2690357"/>
              <a:gd name="connsiteX1592" fmla="*/ 2102875 w 3514799"/>
              <a:gd name="connsiteY1592" fmla="*/ 1959083 h 2690357"/>
              <a:gd name="connsiteX1593" fmla="*/ 2176279 w 3514799"/>
              <a:gd name="connsiteY1593" fmla="*/ 1959083 h 2690357"/>
              <a:gd name="connsiteX1594" fmla="*/ 2176279 w 3514799"/>
              <a:gd name="connsiteY1594" fmla="*/ 1965440 h 2690357"/>
              <a:gd name="connsiteX1595" fmla="*/ 2177841 w 3514799"/>
              <a:gd name="connsiteY1595" fmla="*/ 1906960 h 2690357"/>
              <a:gd name="connsiteX1596" fmla="*/ 2101312 w 3514799"/>
              <a:gd name="connsiteY1596" fmla="*/ 1906960 h 2690357"/>
              <a:gd name="connsiteX1597" fmla="*/ 2092234 w 3514799"/>
              <a:gd name="connsiteY1597" fmla="*/ 1925521 h 2690357"/>
              <a:gd name="connsiteX1598" fmla="*/ 2101731 w 3514799"/>
              <a:gd name="connsiteY1598" fmla="*/ 1934613 h 2690357"/>
              <a:gd name="connsiteX1599" fmla="*/ 2177841 w 3514799"/>
              <a:gd name="connsiteY1599" fmla="*/ 1934606 h 2690357"/>
              <a:gd name="connsiteX1600" fmla="*/ 2186926 w 3514799"/>
              <a:gd name="connsiteY1600" fmla="*/ 1916038 h 2690357"/>
              <a:gd name="connsiteX1601" fmla="*/ 2177841 w 3514799"/>
              <a:gd name="connsiteY1601" fmla="*/ 1906960 h 2690357"/>
              <a:gd name="connsiteX1602" fmla="*/ 2176279 w 3514799"/>
              <a:gd name="connsiteY1602" fmla="*/ 1923958 h 2690357"/>
              <a:gd name="connsiteX1603" fmla="*/ 2102875 w 3514799"/>
              <a:gd name="connsiteY1603" fmla="*/ 1923958 h 2690357"/>
              <a:gd name="connsiteX1604" fmla="*/ 2102875 w 3514799"/>
              <a:gd name="connsiteY1604" fmla="*/ 1917601 h 2690357"/>
              <a:gd name="connsiteX1605" fmla="*/ 2176279 w 3514799"/>
              <a:gd name="connsiteY1605" fmla="*/ 1917601 h 2690357"/>
              <a:gd name="connsiteX1606" fmla="*/ 2176279 w 3514799"/>
              <a:gd name="connsiteY1606" fmla="*/ 1923958 h 2690357"/>
              <a:gd name="connsiteX1607" fmla="*/ 1062678 w 3514799"/>
              <a:gd name="connsiteY1607" fmla="*/ 1571955 h 2690357"/>
              <a:gd name="connsiteX1608" fmla="*/ 1016735 w 3514799"/>
              <a:gd name="connsiteY1608" fmla="*/ 1571955 h 2690357"/>
              <a:gd name="connsiteX1609" fmla="*/ 1017069 w 3514799"/>
              <a:gd name="connsiteY1609" fmla="*/ 1592405 h 2690357"/>
              <a:gd name="connsiteX1610" fmla="*/ 1062678 w 3514799"/>
              <a:gd name="connsiteY1610" fmla="*/ 1592398 h 2690357"/>
              <a:gd name="connsiteX1611" fmla="*/ 1062678 w 3514799"/>
              <a:gd name="connsiteY1611" fmla="*/ 1571955 h 2690357"/>
              <a:gd name="connsiteX1612" fmla="*/ 2177841 w 3514799"/>
              <a:gd name="connsiteY1612" fmla="*/ 1987112 h 2690357"/>
              <a:gd name="connsiteX1613" fmla="*/ 2101312 w 3514799"/>
              <a:gd name="connsiteY1613" fmla="*/ 1987112 h 2690357"/>
              <a:gd name="connsiteX1614" fmla="*/ 2092234 w 3514799"/>
              <a:gd name="connsiteY1614" fmla="*/ 2005680 h 2690357"/>
              <a:gd name="connsiteX1615" fmla="*/ 2101731 w 3514799"/>
              <a:gd name="connsiteY1615" fmla="*/ 2014772 h 2690357"/>
              <a:gd name="connsiteX1616" fmla="*/ 2177841 w 3514799"/>
              <a:gd name="connsiteY1616" fmla="*/ 2014757 h 2690357"/>
              <a:gd name="connsiteX1617" fmla="*/ 2186926 w 3514799"/>
              <a:gd name="connsiteY1617" fmla="*/ 1996190 h 2690357"/>
              <a:gd name="connsiteX1618" fmla="*/ 2177841 w 3514799"/>
              <a:gd name="connsiteY1618" fmla="*/ 1987112 h 2690357"/>
              <a:gd name="connsiteX1619" fmla="*/ 2176279 w 3514799"/>
              <a:gd name="connsiteY1619" fmla="*/ 2004117 h 2690357"/>
              <a:gd name="connsiteX1620" fmla="*/ 2102875 w 3514799"/>
              <a:gd name="connsiteY1620" fmla="*/ 2004117 h 2690357"/>
              <a:gd name="connsiteX1621" fmla="*/ 2102875 w 3514799"/>
              <a:gd name="connsiteY1621" fmla="*/ 1997760 h 2690357"/>
              <a:gd name="connsiteX1622" fmla="*/ 2176279 w 3514799"/>
              <a:gd name="connsiteY1622" fmla="*/ 1997760 h 2690357"/>
              <a:gd name="connsiteX1623" fmla="*/ 2176279 w 3514799"/>
              <a:gd name="connsiteY1623" fmla="*/ 2004117 h 2690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</a:cxnLst>
            <a:rect l="l" t="t" r="r" b="b"/>
            <a:pathLst>
              <a:path w="3514799" h="2690357">
                <a:moveTo>
                  <a:pt x="2415938" y="468981"/>
                </a:moveTo>
                <a:lnTo>
                  <a:pt x="3131856" y="468981"/>
                </a:lnTo>
                <a:cubicBezTo>
                  <a:pt x="3138128" y="468271"/>
                  <a:pt x="3138156" y="460251"/>
                  <a:pt x="3133042" y="458461"/>
                </a:cubicBezTo>
                <a:cubicBezTo>
                  <a:pt x="3132651" y="458419"/>
                  <a:pt x="3132254" y="458376"/>
                  <a:pt x="3131856" y="458326"/>
                </a:cubicBezTo>
                <a:lnTo>
                  <a:pt x="2415938" y="458326"/>
                </a:lnTo>
                <a:cubicBezTo>
                  <a:pt x="2409126" y="459094"/>
                  <a:pt x="2410092" y="468328"/>
                  <a:pt x="2415938" y="468981"/>
                </a:cubicBezTo>
                <a:close/>
                <a:moveTo>
                  <a:pt x="3512356" y="2233754"/>
                </a:moveTo>
                <a:lnTo>
                  <a:pt x="3417792" y="2174819"/>
                </a:lnTo>
                <a:lnTo>
                  <a:pt x="3414980" y="2174017"/>
                </a:lnTo>
                <a:lnTo>
                  <a:pt x="2921724" y="2174017"/>
                </a:lnTo>
                <a:lnTo>
                  <a:pt x="2476329" y="1398184"/>
                </a:lnTo>
                <a:cubicBezTo>
                  <a:pt x="2474362" y="1395876"/>
                  <a:pt x="2471819" y="1394931"/>
                  <a:pt x="2469496" y="1395989"/>
                </a:cubicBezTo>
                <a:cubicBezTo>
                  <a:pt x="2467521" y="1396891"/>
                  <a:pt x="2466811" y="1398753"/>
                  <a:pt x="2466811" y="1398753"/>
                </a:cubicBezTo>
                <a:lnTo>
                  <a:pt x="2457712" y="1420112"/>
                </a:lnTo>
                <a:lnTo>
                  <a:pt x="2457833" y="1424551"/>
                </a:lnTo>
                <a:lnTo>
                  <a:pt x="2826577" y="2174017"/>
                </a:lnTo>
                <a:lnTo>
                  <a:pt x="1163742" y="2174017"/>
                </a:lnTo>
                <a:lnTo>
                  <a:pt x="1559869" y="1387317"/>
                </a:lnTo>
                <a:lnTo>
                  <a:pt x="1560018" y="1382834"/>
                </a:lnTo>
                <a:lnTo>
                  <a:pt x="1550912" y="1361475"/>
                </a:lnTo>
                <a:lnTo>
                  <a:pt x="1547502" y="1358449"/>
                </a:lnTo>
                <a:cubicBezTo>
                  <a:pt x="1546728" y="1358400"/>
                  <a:pt x="1545947" y="1358350"/>
                  <a:pt x="1545173" y="1358307"/>
                </a:cubicBezTo>
                <a:lnTo>
                  <a:pt x="1541408" y="1360886"/>
                </a:lnTo>
                <a:lnTo>
                  <a:pt x="1068531" y="2174017"/>
                </a:lnTo>
                <a:lnTo>
                  <a:pt x="109544" y="2174017"/>
                </a:lnTo>
                <a:cubicBezTo>
                  <a:pt x="108195" y="2174187"/>
                  <a:pt x="108188" y="2174187"/>
                  <a:pt x="106923" y="2174706"/>
                </a:cubicBezTo>
                <a:lnTo>
                  <a:pt x="2621" y="2233641"/>
                </a:lnTo>
                <a:lnTo>
                  <a:pt x="0" y="2237320"/>
                </a:lnTo>
                <a:lnTo>
                  <a:pt x="1151" y="2241688"/>
                </a:lnTo>
                <a:lnTo>
                  <a:pt x="5242" y="2243606"/>
                </a:lnTo>
                <a:lnTo>
                  <a:pt x="1028562" y="2243606"/>
                </a:lnTo>
                <a:lnTo>
                  <a:pt x="776649" y="2682402"/>
                </a:lnTo>
                <a:lnTo>
                  <a:pt x="775967" y="2684604"/>
                </a:lnTo>
                <a:lnTo>
                  <a:pt x="777523" y="2688837"/>
                </a:lnTo>
                <a:lnTo>
                  <a:pt x="781771" y="2690358"/>
                </a:lnTo>
                <a:lnTo>
                  <a:pt x="893155" y="2679923"/>
                </a:lnTo>
                <a:cubicBezTo>
                  <a:pt x="896131" y="2679142"/>
                  <a:pt x="896664" y="2678034"/>
                  <a:pt x="897367" y="2677117"/>
                </a:cubicBezTo>
                <a:lnTo>
                  <a:pt x="1127075" y="2243606"/>
                </a:lnTo>
                <a:lnTo>
                  <a:pt x="2863159" y="2243606"/>
                </a:lnTo>
                <a:lnTo>
                  <a:pt x="3092867" y="2677117"/>
                </a:lnTo>
                <a:cubicBezTo>
                  <a:pt x="3093570" y="2678034"/>
                  <a:pt x="3094103" y="2679142"/>
                  <a:pt x="3097079" y="2679923"/>
                </a:cubicBezTo>
                <a:lnTo>
                  <a:pt x="3208463" y="2690358"/>
                </a:lnTo>
                <a:lnTo>
                  <a:pt x="3210757" y="2690073"/>
                </a:lnTo>
                <a:lnTo>
                  <a:pt x="3213961" y="2686898"/>
                </a:lnTo>
                <a:lnTo>
                  <a:pt x="3213577" y="2682402"/>
                </a:lnTo>
                <a:lnTo>
                  <a:pt x="2961672" y="2243606"/>
                </a:lnTo>
                <a:lnTo>
                  <a:pt x="3509537" y="2243606"/>
                </a:lnTo>
                <a:lnTo>
                  <a:pt x="3513578" y="2241745"/>
                </a:lnTo>
                <a:lnTo>
                  <a:pt x="3514800" y="2237469"/>
                </a:lnTo>
                <a:lnTo>
                  <a:pt x="3512356" y="2233754"/>
                </a:lnTo>
                <a:close/>
                <a:moveTo>
                  <a:pt x="2952473" y="2232951"/>
                </a:moveTo>
                <a:lnTo>
                  <a:pt x="2950307" y="2233406"/>
                </a:lnTo>
                <a:lnTo>
                  <a:pt x="2947409" y="2236624"/>
                </a:lnTo>
                <a:lnTo>
                  <a:pt x="2947849" y="2240928"/>
                </a:lnTo>
                <a:lnTo>
                  <a:pt x="3199222" y="2678794"/>
                </a:lnTo>
                <a:lnTo>
                  <a:pt x="3100936" y="2669588"/>
                </a:lnTo>
                <a:lnTo>
                  <a:pt x="2871071" y="2235786"/>
                </a:lnTo>
                <a:lnTo>
                  <a:pt x="2869885" y="2234280"/>
                </a:lnTo>
                <a:cubicBezTo>
                  <a:pt x="2868081" y="2233193"/>
                  <a:pt x="2866369" y="2232951"/>
                  <a:pt x="2866369" y="2232951"/>
                </a:cubicBezTo>
                <a:lnTo>
                  <a:pt x="1123865" y="2232951"/>
                </a:lnTo>
                <a:cubicBezTo>
                  <a:pt x="1122607" y="2233179"/>
                  <a:pt x="1121208" y="2233179"/>
                  <a:pt x="1119162" y="2235786"/>
                </a:cubicBezTo>
                <a:lnTo>
                  <a:pt x="889298" y="2669588"/>
                </a:lnTo>
                <a:lnTo>
                  <a:pt x="791012" y="2678794"/>
                </a:lnTo>
                <a:lnTo>
                  <a:pt x="1042385" y="2240928"/>
                </a:lnTo>
                <a:lnTo>
                  <a:pt x="1043059" y="2238826"/>
                </a:lnTo>
                <a:lnTo>
                  <a:pt x="1041717" y="2234706"/>
                </a:lnTo>
                <a:lnTo>
                  <a:pt x="1037760" y="2232951"/>
                </a:lnTo>
                <a:lnTo>
                  <a:pt x="25500" y="2232951"/>
                </a:lnTo>
                <a:lnTo>
                  <a:pt x="110951" y="2184671"/>
                </a:lnTo>
                <a:lnTo>
                  <a:pt x="1071593" y="2184671"/>
                </a:lnTo>
                <a:cubicBezTo>
                  <a:pt x="1072807" y="2184458"/>
                  <a:pt x="1074128" y="2184473"/>
                  <a:pt x="1076203" y="2182022"/>
                </a:cubicBezTo>
                <a:lnTo>
                  <a:pt x="1545279" y="1375426"/>
                </a:lnTo>
                <a:lnTo>
                  <a:pt x="1549243" y="1384738"/>
                </a:lnTo>
                <a:lnTo>
                  <a:pt x="1150338" y="2176943"/>
                </a:lnTo>
                <a:lnTo>
                  <a:pt x="1149777" y="2179025"/>
                </a:lnTo>
                <a:lnTo>
                  <a:pt x="1151219" y="2182995"/>
                </a:lnTo>
                <a:lnTo>
                  <a:pt x="1155097" y="2184671"/>
                </a:lnTo>
                <a:lnTo>
                  <a:pt x="2835137" y="2184671"/>
                </a:lnTo>
                <a:lnTo>
                  <a:pt x="2837239" y="2184238"/>
                </a:lnTo>
                <a:lnTo>
                  <a:pt x="2840137" y="2181191"/>
                </a:lnTo>
                <a:lnTo>
                  <a:pt x="2839917" y="2176993"/>
                </a:lnTo>
                <a:lnTo>
                  <a:pt x="2468466" y="1422037"/>
                </a:lnTo>
                <a:lnTo>
                  <a:pt x="2472415" y="1412767"/>
                </a:lnTo>
                <a:lnTo>
                  <a:pt x="2914017" y="2181994"/>
                </a:lnTo>
                <a:cubicBezTo>
                  <a:pt x="2914812" y="2182946"/>
                  <a:pt x="2915459" y="2184110"/>
                  <a:pt x="2918634" y="2184671"/>
                </a:cubicBezTo>
                <a:lnTo>
                  <a:pt x="3413452" y="2184671"/>
                </a:lnTo>
                <a:lnTo>
                  <a:pt x="3490919" y="2232951"/>
                </a:lnTo>
                <a:lnTo>
                  <a:pt x="2952473" y="2232951"/>
                </a:lnTo>
                <a:close/>
                <a:moveTo>
                  <a:pt x="312644" y="571834"/>
                </a:moveTo>
                <a:lnTo>
                  <a:pt x="767678" y="571834"/>
                </a:lnTo>
                <a:cubicBezTo>
                  <a:pt x="774689" y="571209"/>
                  <a:pt x="773787" y="562650"/>
                  <a:pt x="768601" y="561258"/>
                </a:cubicBezTo>
                <a:cubicBezTo>
                  <a:pt x="768296" y="561229"/>
                  <a:pt x="767991" y="561201"/>
                  <a:pt x="767678" y="561180"/>
                </a:cubicBezTo>
                <a:lnTo>
                  <a:pt x="312644" y="561180"/>
                </a:lnTo>
                <a:cubicBezTo>
                  <a:pt x="305797" y="561776"/>
                  <a:pt x="307075" y="571344"/>
                  <a:pt x="312644" y="571834"/>
                </a:cubicBezTo>
                <a:close/>
                <a:moveTo>
                  <a:pt x="476847" y="521317"/>
                </a:moveTo>
                <a:lnTo>
                  <a:pt x="1089528" y="521317"/>
                </a:lnTo>
                <a:cubicBezTo>
                  <a:pt x="1094791" y="520784"/>
                  <a:pt x="1095338" y="517197"/>
                  <a:pt x="1094465" y="513780"/>
                </a:cubicBezTo>
                <a:cubicBezTo>
                  <a:pt x="1084364" y="474415"/>
                  <a:pt x="1044381" y="445768"/>
                  <a:pt x="1002870" y="444298"/>
                </a:cubicBezTo>
                <a:cubicBezTo>
                  <a:pt x="1001684" y="444262"/>
                  <a:pt x="1000490" y="444241"/>
                  <a:pt x="999297" y="444248"/>
                </a:cubicBezTo>
                <a:cubicBezTo>
                  <a:pt x="999297" y="444248"/>
                  <a:pt x="998778" y="443666"/>
                  <a:pt x="997947" y="442763"/>
                </a:cubicBezTo>
                <a:lnTo>
                  <a:pt x="1148356" y="442763"/>
                </a:lnTo>
                <a:cubicBezTo>
                  <a:pt x="1153932" y="442337"/>
                  <a:pt x="1153243" y="435042"/>
                  <a:pt x="1153243" y="435042"/>
                </a:cubicBezTo>
                <a:cubicBezTo>
                  <a:pt x="1146637" y="411027"/>
                  <a:pt x="1122707" y="394505"/>
                  <a:pt x="1097782" y="394128"/>
                </a:cubicBezTo>
                <a:cubicBezTo>
                  <a:pt x="1086708" y="381783"/>
                  <a:pt x="1071827" y="372996"/>
                  <a:pt x="1055738" y="368962"/>
                </a:cubicBezTo>
                <a:cubicBezTo>
                  <a:pt x="1042768" y="365709"/>
                  <a:pt x="1028810" y="365936"/>
                  <a:pt x="1028810" y="365936"/>
                </a:cubicBezTo>
                <a:cubicBezTo>
                  <a:pt x="1013688" y="346005"/>
                  <a:pt x="990219" y="333141"/>
                  <a:pt x="965536" y="332530"/>
                </a:cubicBezTo>
                <a:cubicBezTo>
                  <a:pt x="941669" y="332331"/>
                  <a:pt x="918236" y="343653"/>
                  <a:pt x="902836" y="361987"/>
                </a:cubicBezTo>
                <a:cubicBezTo>
                  <a:pt x="894000" y="372506"/>
                  <a:pt x="886805" y="388787"/>
                  <a:pt x="886805" y="388787"/>
                </a:cubicBezTo>
                <a:cubicBezTo>
                  <a:pt x="883381" y="389817"/>
                  <a:pt x="880071" y="391180"/>
                  <a:pt x="876924" y="392850"/>
                </a:cubicBezTo>
                <a:cubicBezTo>
                  <a:pt x="853470" y="362065"/>
                  <a:pt x="817670" y="340485"/>
                  <a:pt x="779327" y="337069"/>
                </a:cubicBezTo>
                <a:cubicBezTo>
                  <a:pt x="716500" y="331464"/>
                  <a:pt x="657594" y="375589"/>
                  <a:pt x="636107" y="434012"/>
                </a:cubicBezTo>
                <a:cubicBezTo>
                  <a:pt x="636107" y="434012"/>
                  <a:pt x="626581" y="436776"/>
                  <a:pt x="620409" y="439681"/>
                </a:cubicBezTo>
                <a:cubicBezTo>
                  <a:pt x="599582" y="449469"/>
                  <a:pt x="582343" y="471233"/>
                  <a:pt x="582343" y="471233"/>
                </a:cubicBezTo>
                <a:cubicBezTo>
                  <a:pt x="543397" y="449788"/>
                  <a:pt x="489043" y="467944"/>
                  <a:pt x="473921" y="507622"/>
                </a:cubicBezTo>
                <a:cubicBezTo>
                  <a:pt x="471563" y="513816"/>
                  <a:pt x="468487" y="520465"/>
                  <a:pt x="476847" y="521317"/>
                </a:cubicBezTo>
                <a:close/>
                <a:moveTo>
                  <a:pt x="896365" y="394874"/>
                </a:moveTo>
                <a:cubicBezTo>
                  <a:pt x="906495" y="365744"/>
                  <a:pt x="933636" y="343661"/>
                  <a:pt x="963533" y="343178"/>
                </a:cubicBezTo>
                <a:cubicBezTo>
                  <a:pt x="985744" y="343057"/>
                  <a:pt x="1006208" y="354287"/>
                  <a:pt x="1019619" y="371448"/>
                </a:cubicBezTo>
                <a:cubicBezTo>
                  <a:pt x="1020280" y="372322"/>
                  <a:pt x="1020280" y="372322"/>
                  <a:pt x="1020933" y="373202"/>
                </a:cubicBezTo>
                <a:cubicBezTo>
                  <a:pt x="1022986" y="376079"/>
                  <a:pt x="1027049" y="377301"/>
                  <a:pt x="1027049" y="377301"/>
                </a:cubicBezTo>
                <a:cubicBezTo>
                  <a:pt x="1049807" y="375362"/>
                  <a:pt x="1073084" y="383523"/>
                  <a:pt x="1088725" y="400010"/>
                </a:cubicBezTo>
                <a:cubicBezTo>
                  <a:pt x="1093449" y="405124"/>
                  <a:pt x="1096219" y="404783"/>
                  <a:pt x="1096219" y="404783"/>
                </a:cubicBezTo>
                <a:cubicBezTo>
                  <a:pt x="1114261" y="404655"/>
                  <a:pt x="1131976" y="414344"/>
                  <a:pt x="1140003" y="430084"/>
                </a:cubicBezTo>
                <a:cubicBezTo>
                  <a:pt x="1140330" y="430752"/>
                  <a:pt x="1140649" y="431427"/>
                  <a:pt x="1140955" y="432109"/>
                </a:cubicBezTo>
                <a:lnTo>
                  <a:pt x="806901" y="432059"/>
                </a:lnTo>
                <a:lnTo>
                  <a:pt x="805708" y="432059"/>
                </a:lnTo>
                <a:lnTo>
                  <a:pt x="805900" y="431732"/>
                </a:lnTo>
                <a:cubicBezTo>
                  <a:pt x="814836" y="416120"/>
                  <a:pt x="836301" y="410558"/>
                  <a:pt x="852525" y="418300"/>
                </a:cubicBezTo>
                <a:lnTo>
                  <a:pt x="853065" y="418556"/>
                </a:lnTo>
                <a:cubicBezTo>
                  <a:pt x="857874" y="421071"/>
                  <a:pt x="858584" y="423436"/>
                  <a:pt x="863030" y="419763"/>
                </a:cubicBezTo>
                <a:cubicBezTo>
                  <a:pt x="863030" y="419763"/>
                  <a:pt x="863222" y="419501"/>
                  <a:pt x="863570" y="419039"/>
                </a:cubicBezTo>
                <a:lnTo>
                  <a:pt x="863691" y="418961"/>
                </a:lnTo>
                <a:lnTo>
                  <a:pt x="864202" y="418215"/>
                </a:lnTo>
                <a:cubicBezTo>
                  <a:pt x="865375" y="416688"/>
                  <a:pt x="867342" y="414230"/>
                  <a:pt x="869622" y="411772"/>
                </a:cubicBezTo>
                <a:cubicBezTo>
                  <a:pt x="881044" y="400251"/>
                  <a:pt x="896365" y="394874"/>
                  <a:pt x="896365" y="394874"/>
                </a:cubicBezTo>
                <a:close/>
                <a:moveTo>
                  <a:pt x="576121" y="479977"/>
                </a:moveTo>
                <a:cubicBezTo>
                  <a:pt x="584858" y="484686"/>
                  <a:pt x="588523" y="481476"/>
                  <a:pt x="588523" y="481476"/>
                </a:cubicBezTo>
                <a:cubicBezTo>
                  <a:pt x="600172" y="464044"/>
                  <a:pt x="617305" y="450428"/>
                  <a:pt x="637350" y="444710"/>
                </a:cubicBezTo>
                <a:cubicBezTo>
                  <a:pt x="638344" y="444440"/>
                  <a:pt x="638337" y="444440"/>
                  <a:pt x="639332" y="444184"/>
                </a:cubicBezTo>
                <a:cubicBezTo>
                  <a:pt x="642769" y="443353"/>
                  <a:pt x="645199" y="440263"/>
                  <a:pt x="645199" y="440263"/>
                </a:cubicBezTo>
                <a:cubicBezTo>
                  <a:pt x="663575" y="387416"/>
                  <a:pt x="712409" y="348079"/>
                  <a:pt x="766357" y="347212"/>
                </a:cubicBezTo>
                <a:cubicBezTo>
                  <a:pt x="806887" y="346992"/>
                  <a:pt x="844072" y="367399"/>
                  <a:pt x="867953" y="398639"/>
                </a:cubicBezTo>
                <a:cubicBezTo>
                  <a:pt x="867953" y="398639"/>
                  <a:pt x="867562" y="398973"/>
                  <a:pt x="866937" y="399534"/>
                </a:cubicBezTo>
                <a:cubicBezTo>
                  <a:pt x="864252" y="401757"/>
                  <a:pt x="861752" y="404208"/>
                  <a:pt x="859472" y="406857"/>
                </a:cubicBezTo>
                <a:lnTo>
                  <a:pt x="859244" y="407141"/>
                </a:lnTo>
                <a:lnTo>
                  <a:pt x="859095" y="407305"/>
                </a:lnTo>
                <a:lnTo>
                  <a:pt x="858854" y="407603"/>
                </a:lnTo>
                <a:lnTo>
                  <a:pt x="858598" y="407915"/>
                </a:lnTo>
                <a:lnTo>
                  <a:pt x="857746" y="408988"/>
                </a:lnTo>
                <a:lnTo>
                  <a:pt x="857732" y="408981"/>
                </a:lnTo>
                <a:lnTo>
                  <a:pt x="856908" y="408576"/>
                </a:lnTo>
                <a:lnTo>
                  <a:pt x="856673" y="408470"/>
                </a:lnTo>
                <a:lnTo>
                  <a:pt x="856595" y="408434"/>
                </a:lnTo>
                <a:lnTo>
                  <a:pt x="856488" y="408384"/>
                </a:lnTo>
                <a:cubicBezTo>
                  <a:pt x="838894" y="400280"/>
                  <a:pt x="816604" y="403888"/>
                  <a:pt x="803165" y="417725"/>
                </a:cubicBezTo>
                <a:cubicBezTo>
                  <a:pt x="801489" y="419451"/>
                  <a:pt x="799926" y="421475"/>
                  <a:pt x="798570" y="423606"/>
                </a:cubicBezTo>
                <a:cubicBezTo>
                  <a:pt x="796254" y="426867"/>
                  <a:pt x="794436" y="430482"/>
                  <a:pt x="793242" y="434382"/>
                </a:cubicBezTo>
                <a:cubicBezTo>
                  <a:pt x="792248" y="437642"/>
                  <a:pt x="791928" y="441748"/>
                  <a:pt x="797120" y="442657"/>
                </a:cubicBezTo>
                <a:cubicBezTo>
                  <a:pt x="797369" y="442707"/>
                  <a:pt x="797639" y="442742"/>
                  <a:pt x="797916" y="442763"/>
                </a:cubicBezTo>
                <a:lnTo>
                  <a:pt x="983173" y="442763"/>
                </a:lnTo>
                <a:cubicBezTo>
                  <a:pt x="985829" y="445320"/>
                  <a:pt x="988379" y="447977"/>
                  <a:pt x="990823" y="450740"/>
                </a:cubicBezTo>
                <a:cubicBezTo>
                  <a:pt x="993458" y="453766"/>
                  <a:pt x="996981" y="454938"/>
                  <a:pt x="996981" y="454938"/>
                </a:cubicBezTo>
                <a:cubicBezTo>
                  <a:pt x="1034088" y="454171"/>
                  <a:pt x="1070328" y="476177"/>
                  <a:pt x="1082411" y="510662"/>
                </a:cubicBezTo>
                <a:lnTo>
                  <a:pt x="484334" y="510264"/>
                </a:lnTo>
                <a:cubicBezTo>
                  <a:pt x="498576" y="475807"/>
                  <a:pt x="544171" y="463128"/>
                  <a:pt x="576121" y="479977"/>
                </a:cubicBezTo>
                <a:close/>
                <a:moveTo>
                  <a:pt x="1092234" y="879940"/>
                </a:moveTo>
                <a:cubicBezTo>
                  <a:pt x="1080067" y="874023"/>
                  <a:pt x="1068332" y="872162"/>
                  <a:pt x="1056605" y="871650"/>
                </a:cubicBezTo>
                <a:cubicBezTo>
                  <a:pt x="1058310" y="869150"/>
                  <a:pt x="1059517" y="866323"/>
                  <a:pt x="1060078" y="863304"/>
                </a:cubicBezTo>
                <a:cubicBezTo>
                  <a:pt x="1061599" y="855051"/>
                  <a:pt x="1057905" y="846562"/>
                  <a:pt x="1051562" y="841370"/>
                </a:cubicBezTo>
                <a:cubicBezTo>
                  <a:pt x="1057628" y="826460"/>
                  <a:pt x="1060952" y="810010"/>
                  <a:pt x="1061243" y="794049"/>
                </a:cubicBezTo>
                <a:cubicBezTo>
                  <a:pt x="1061527" y="778017"/>
                  <a:pt x="1052855" y="758306"/>
                  <a:pt x="1035672" y="750244"/>
                </a:cubicBezTo>
                <a:cubicBezTo>
                  <a:pt x="1023320" y="744441"/>
                  <a:pt x="1007196" y="750954"/>
                  <a:pt x="1007196" y="750954"/>
                </a:cubicBezTo>
                <a:cubicBezTo>
                  <a:pt x="989203" y="730866"/>
                  <a:pt x="963817" y="717108"/>
                  <a:pt x="937159" y="716660"/>
                </a:cubicBezTo>
                <a:cubicBezTo>
                  <a:pt x="907958" y="716433"/>
                  <a:pt x="873216" y="730248"/>
                  <a:pt x="865332" y="753710"/>
                </a:cubicBezTo>
                <a:cubicBezTo>
                  <a:pt x="855892" y="781803"/>
                  <a:pt x="855068" y="811672"/>
                  <a:pt x="862661" y="838387"/>
                </a:cubicBezTo>
                <a:cubicBezTo>
                  <a:pt x="856986" y="841008"/>
                  <a:pt x="852369" y="845745"/>
                  <a:pt x="850266" y="851627"/>
                </a:cubicBezTo>
                <a:cubicBezTo>
                  <a:pt x="847155" y="860335"/>
                  <a:pt x="850323" y="867161"/>
                  <a:pt x="854990" y="872126"/>
                </a:cubicBezTo>
                <a:cubicBezTo>
                  <a:pt x="837537" y="873568"/>
                  <a:pt x="819559" y="882241"/>
                  <a:pt x="805062" y="892882"/>
                </a:cubicBezTo>
                <a:cubicBezTo>
                  <a:pt x="771400" y="917586"/>
                  <a:pt x="742426" y="952406"/>
                  <a:pt x="729797" y="992581"/>
                </a:cubicBezTo>
                <a:cubicBezTo>
                  <a:pt x="717956" y="1031677"/>
                  <a:pt x="706002" y="1070737"/>
                  <a:pt x="694899" y="1110046"/>
                </a:cubicBezTo>
                <a:cubicBezTo>
                  <a:pt x="691461" y="1123606"/>
                  <a:pt x="697385" y="1137769"/>
                  <a:pt x="708026" y="1145732"/>
                </a:cubicBezTo>
                <a:lnTo>
                  <a:pt x="668319" y="1475275"/>
                </a:lnTo>
                <a:lnTo>
                  <a:pt x="666572" y="1477661"/>
                </a:lnTo>
                <a:cubicBezTo>
                  <a:pt x="659490" y="1487286"/>
                  <a:pt x="653218" y="1499148"/>
                  <a:pt x="645277" y="1504689"/>
                </a:cubicBezTo>
                <a:cubicBezTo>
                  <a:pt x="629884" y="1515436"/>
                  <a:pt x="611679" y="1522155"/>
                  <a:pt x="595122" y="1531517"/>
                </a:cubicBezTo>
                <a:cubicBezTo>
                  <a:pt x="585589" y="1536901"/>
                  <a:pt x="573074" y="1544452"/>
                  <a:pt x="574714" y="1555817"/>
                </a:cubicBezTo>
                <a:cubicBezTo>
                  <a:pt x="576284" y="1566742"/>
                  <a:pt x="589766" y="1569050"/>
                  <a:pt x="600733" y="1570094"/>
                </a:cubicBezTo>
                <a:cubicBezTo>
                  <a:pt x="635951" y="1573440"/>
                  <a:pt x="666877" y="1565918"/>
                  <a:pt x="692804" y="1550582"/>
                </a:cubicBezTo>
                <a:cubicBezTo>
                  <a:pt x="701022" y="1545624"/>
                  <a:pt x="713552" y="1537853"/>
                  <a:pt x="713552" y="1537853"/>
                </a:cubicBezTo>
                <a:cubicBezTo>
                  <a:pt x="718056" y="1544275"/>
                  <a:pt x="719647" y="1553203"/>
                  <a:pt x="726522" y="1556186"/>
                </a:cubicBezTo>
                <a:cubicBezTo>
                  <a:pt x="742071" y="1562941"/>
                  <a:pt x="763956" y="1568482"/>
                  <a:pt x="776351" y="1560612"/>
                </a:cubicBezTo>
                <a:cubicBezTo>
                  <a:pt x="781536" y="1557316"/>
                  <a:pt x="781700" y="1548444"/>
                  <a:pt x="777118" y="1543159"/>
                </a:cubicBezTo>
                <a:cubicBezTo>
                  <a:pt x="772593" y="1537945"/>
                  <a:pt x="763750" y="1537598"/>
                  <a:pt x="755951" y="1535829"/>
                </a:cubicBezTo>
                <a:cubicBezTo>
                  <a:pt x="744224" y="1533172"/>
                  <a:pt x="741382" y="1513823"/>
                  <a:pt x="741411" y="1497081"/>
                </a:cubicBezTo>
                <a:lnTo>
                  <a:pt x="799749" y="1170351"/>
                </a:lnTo>
                <a:lnTo>
                  <a:pt x="795977" y="1214852"/>
                </a:lnTo>
                <a:cubicBezTo>
                  <a:pt x="795657" y="1218901"/>
                  <a:pt x="796069" y="1222872"/>
                  <a:pt x="797092" y="1226658"/>
                </a:cubicBezTo>
                <a:lnTo>
                  <a:pt x="797071" y="1227113"/>
                </a:lnTo>
                <a:lnTo>
                  <a:pt x="809260" y="1398078"/>
                </a:lnTo>
                <a:cubicBezTo>
                  <a:pt x="809672" y="1403022"/>
                  <a:pt x="811142" y="1407667"/>
                  <a:pt x="813429" y="1411836"/>
                </a:cubicBezTo>
                <a:lnTo>
                  <a:pt x="822827" y="1527916"/>
                </a:lnTo>
                <a:cubicBezTo>
                  <a:pt x="823658" y="1570073"/>
                  <a:pt x="873373" y="1593705"/>
                  <a:pt x="907162" y="1575933"/>
                </a:cubicBezTo>
                <a:cubicBezTo>
                  <a:pt x="918030" y="1570215"/>
                  <a:pt x="926802" y="1560810"/>
                  <a:pt x="932002" y="1549730"/>
                </a:cubicBezTo>
                <a:cubicBezTo>
                  <a:pt x="932279" y="1549396"/>
                  <a:pt x="932549" y="1548948"/>
                  <a:pt x="932890" y="1548202"/>
                </a:cubicBezTo>
                <a:lnTo>
                  <a:pt x="944496" y="1519065"/>
                </a:lnTo>
                <a:cubicBezTo>
                  <a:pt x="945036" y="1520110"/>
                  <a:pt x="945704" y="1521097"/>
                  <a:pt x="946542" y="1522013"/>
                </a:cubicBezTo>
                <a:cubicBezTo>
                  <a:pt x="957026" y="1533513"/>
                  <a:pt x="978194" y="1523640"/>
                  <a:pt x="982363" y="1509661"/>
                </a:cubicBezTo>
                <a:cubicBezTo>
                  <a:pt x="982306" y="1538095"/>
                  <a:pt x="982541" y="1566521"/>
                  <a:pt x="982541" y="1594948"/>
                </a:cubicBezTo>
                <a:cubicBezTo>
                  <a:pt x="982555" y="1595190"/>
                  <a:pt x="982569" y="1595417"/>
                  <a:pt x="982597" y="1595637"/>
                </a:cubicBezTo>
                <a:cubicBezTo>
                  <a:pt x="982555" y="1595801"/>
                  <a:pt x="982541" y="1595935"/>
                  <a:pt x="982541" y="1596028"/>
                </a:cubicBezTo>
                <a:cubicBezTo>
                  <a:pt x="982626" y="1631970"/>
                  <a:pt x="1022190" y="1658429"/>
                  <a:pt x="1055035" y="1648335"/>
                </a:cubicBezTo>
                <a:cubicBezTo>
                  <a:pt x="1076387" y="1641779"/>
                  <a:pt x="1092213" y="1621009"/>
                  <a:pt x="1092355" y="1598869"/>
                </a:cubicBezTo>
                <a:cubicBezTo>
                  <a:pt x="1092355" y="1594678"/>
                  <a:pt x="1092795" y="1589813"/>
                  <a:pt x="1092241" y="1586041"/>
                </a:cubicBezTo>
                <a:cubicBezTo>
                  <a:pt x="1092305" y="1585750"/>
                  <a:pt x="1092341" y="1585451"/>
                  <a:pt x="1092355" y="1585139"/>
                </a:cubicBezTo>
                <a:cubicBezTo>
                  <a:pt x="1092355" y="1547741"/>
                  <a:pt x="1092810" y="1510328"/>
                  <a:pt x="1092348" y="1472931"/>
                </a:cubicBezTo>
                <a:cubicBezTo>
                  <a:pt x="1092135" y="1467056"/>
                  <a:pt x="1090302" y="1460131"/>
                  <a:pt x="1086545" y="1456323"/>
                </a:cubicBezTo>
                <a:lnTo>
                  <a:pt x="1102491" y="1251007"/>
                </a:lnTo>
                <a:cubicBezTo>
                  <a:pt x="1114041" y="1244295"/>
                  <a:pt x="1121584" y="1231545"/>
                  <a:pt x="1121627" y="1218227"/>
                </a:cubicBezTo>
                <a:cubicBezTo>
                  <a:pt x="1121435" y="1199815"/>
                  <a:pt x="1118644" y="1181631"/>
                  <a:pt x="1117088" y="1163340"/>
                </a:cubicBezTo>
                <a:lnTo>
                  <a:pt x="1118189" y="1163199"/>
                </a:lnTo>
                <a:lnTo>
                  <a:pt x="1177813" y="1497550"/>
                </a:lnTo>
                <a:cubicBezTo>
                  <a:pt x="1177713" y="1513880"/>
                  <a:pt x="1176818" y="1530253"/>
                  <a:pt x="1167101" y="1534806"/>
                </a:cubicBezTo>
                <a:cubicBezTo>
                  <a:pt x="1164757" y="1535815"/>
                  <a:pt x="1165056" y="1535466"/>
                  <a:pt x="1160595" y="1536411"/>
                </a:cubicBezTo>
                <a:cubicBezTo>
                  <a:pt x="1154486" y="1537654"/>
                  <a:pt x="1148029" y="1537931"/>
                  <a:pt x="1143341" y="1541938"/>
                </a:cubicBezTo>
                <a:cubicBezTo>
                  <a:pt x="1133297" y="1550511"/>
                  <a:pt x="1141040" y="1561507"/>
                  <a:pt x="1149017" y="1562650"/>
                </a:cubicBezTo>
                <a:cubicBezTo>
                  <a:pt x="1163521" y="1564731"/>
                  <a:pt x="1179184" y="1562054"/>
                  <a:pt x="1192701" y="1556186"/>
                </a:cubicBezTo>
                <a:cubicBezTo>
                  <a:pt x="1202233" y="1552045"/>
                  <a:pt x="1205906" y="1537931"/>
                  <a:pt x="1205906" y="1537931"/>
                </a:cubicBezTo>
                <a:cubicBezTo>
                  <a:pt x="1226079" y="1548955"/>
                  <a:pt x="1244888" y="1560974"/>
                  <a:pt x="1266339" y="1567296"/>
                </a:cubicBezTo>
                <a:cubicBezTo>
                  <a:pt x="1271730" y="1568837"/>
                  <a:pt x="1271830" y="1568517"/>
                  <a:pt x="1274238" y="1568816"/>
                </a:cubicBezTo>
                <a:cubicBezTo>
                  <a:pt x="1298261" y="1571842"/>
                  <a:pt x="1322660" y="1575393"/>
                  <a:pt x="1338727" y="1564461"/>
                </a:cubicBezTo>
                <a:cubicBezTo>
                  <a:pt x="1347848" y="1558261"/>
                  <a:pt x="1344452" y="1546682"/>
                  <a:pt x="1337832" y="1540645"/>
                </a:cubicBezTo>
                <a:cubicBezTo>
                  <a:pt x="1324542" y="1528520"/>
                  <a:pt x="1306294" y="1522162"/>
                  <a:pt x="1289893" y="1513703"/>
                </a:cubicBezTo>
                <a:cubicBezTo>
                  <a:pt x="1283578" y="1510414"/>
                  <a:pt x="1276696" y="1507800"/>
                  <a:pt x="1272093" y="1503225"/>
                </a:cubicBezTo>
                <a:cubicBezTo>
                  <a:pt x="1264187" y="1494865"/>
                  <a:pt x="1257794" y="1484693"/>
                  <a:pt x="1250897" y="1475275"/>
                </a:cubicBezTo>
                <a:lnTo>
                  <a:pt x="1211013" y="1144191"/>
                </a:lnTo>
                <a:cubicBezTo>
                  <a:pt x="1220815" y="1135894"/>
                  <a:pt x="1225873" y="1122491"/>
                  <a:pt x="1222669" y="1109904"/>
                </a:cubicBezTo>
                <a:cubicBezTo>
                  <a:pt x="1212540" y="1072193"/>
                  <a:pt x="1202589" y="1034433"/>
                  <a:pt x="1192261" y="996772"/>
                </a:cubicBezTo>
                <a:cubicBezTo>
                  <a:pt x="1177834" y="946184"/>
                  <a:pt x="1139513" y="902919"/>
                  <a:pt x="1092234" y="879940"/>
                </a:cubicBezTo>
                <a:close/>
                <a:moveTo>
                  <a:pt x="870958" y="777349"/>
                </a:moveTo>
                <a:cubicBezTo>
                  <a:pt x="872748" y="765182"/>
                  <a:pt x="873891" y="753142"/>
                  <a:pt x="880334" y="747878"/>
                </a:cubicBezTo>
                <a:cubicBezTo>
                  <a:pt x="896145" y="735924"/>
                  <a:pt x="915665" y="727521"/>
                  <a:pt x="935710" y="727308"/>
                </a:cubicBezTo>
                <a:cubicBezTo>
                  <a:pt x="960585" y="727272"/>
                  <a:pt x="984132" y="740377"/>
                  <a:pt x="1000320" y="759286"/>
                </a:cubicBezTo>
                <a:cubicBezTo>
                  <a:pt x="1005853" y="765892"/>
                  <a:pt x="1009348" y="762426"/>
                  <a:pt x="1009348" y="762426"/>
                </a:cubicBezTo>
                <a:cubicBezTo>
                  <a:pt x="1031282" y="746479"/>
                  <a:pt x="1051171" y="774508"/>
                  <a:pt x="1050567" y="794560"/>
                </a:cubicBezTo>
                <a:cubicBezTo>
                  <a:pt x="1050141" y="808873"/>
                  <a:pt x="1046604" y="823243"/>
                  <a:pt x="1041049" y="836810"/>
                </a:cubicBezTo>
                <a:cubicBezTo>
                  <a:pt x="1037178" y="836980"/>
                  <a:pt x="1036176" y="840525"/>
                  <a:pt x="1036176" y="840525"/>
                </a:cubicBezTo>
                <a:cubicBezTo>
                  <a:pt x="1033726" y="848864"/>
                  <a:pt x="1030387" y="857309"/>
                  <a:pt x="1030387" y="857309"/>
                </a:cubicBezTo>
                <a:cubicBezTo>
                  <a:pt x="1026957" y="847365"/>
                  <a:pt x="1025067" y="836803"/>
                  <a:pt x="1021935" y="826631"/>
                </a:cubicBezTo>
                <a:cubicBezTo>
                  <a:pt x="1018909" y="816828"/>
                  <a:pt x="1013524" y="802182"/>
                  <a:pt x="1002010" y="801479"/>
                </a:cubicBezTo>
                <a:cubicBezTo>
                  <a:pt x="998551" y="801365"/>
                  <a:pt x="997542" y="801947"/>
                  <a:pt x="995440" y="802700"/>
                </a:cubicBezTo>
                <a:lnTo>
                  <a:pt x="995390" y="802715"/>
                </a:lnTo>
                <a:cubicBezTo>
                  <a:pt x="982796" y="807459"/>
                  <a:pt x="970387" y="812297"/>
                  <a:pt x="957602" y="815912"/>
                </a:cubicBezTo>
                <a:cubicBezTo>
                  <a:pt x="954355" y="816836"/>
                  <a:pt x="951081" y="817674"/>
                  <a:pt x="947778" y="818413"/>
                </a:cubicBezTo>
                <a:cubicBezTo>
                  <a:pt x="941804" y="819748"/>
                  <a:pt x="936299" y="820259"/>
                  <a:pt x="931114" y="820352"/>
                </a:cubicBezTo>
                <a:cubicBezTo>
                  <a:pt x="920751" y="820529"/>
                  <a:pt x="911673" y="819030"/>
                  <a:pt x="902730" y="819109"/>
                </a:cubicBezTo>
                <a:cubicBezTo>
                  <a:pt x="900244" y="819130"/>
                  <a:pt x="897772" y="819272"/>
                  <a:pt x="895286" y="819599"/>
                </a:cubicBezTo>
                <a:cubicBezTo>
                  <a:pt x="895037" y="819634"/>
                  <a:pt x="894796" y="819670"/>
                  <a:pt x="894554" y="819719"/>
                </a:cubicBezTo>
                <a:lnTo>
                  <a:pt x="894398" y="819741"/>
                </a:lnTo>
                <a:lnTo>
                  <a:pt x="894235" y="819776"/>
                </a:lnTo>
                <a:lnTo>
                  <a:pt x="894107" y="819805"/>
                </a:lnTo>
                <a:cubicBezTo>
                  <a:pt x="880298" y="822547"/>
                  <a:pt x="878629" y="839644"/>
                  <a:pt x="878608" y="847507"/>
                </a:cubicBezTo>
                <a:cubicBezTo>
                  <a:pt x="878366" y="846917"/>
                  <a:pt x="878025" y="845987"/>
                  <a:pt x="877564" y="844602"/>
                </a:cubicBezTo>
                <a:cubicBezTo>
                  <a:pt x="877059" y="843067"/>
                  <a:pt x="876569" y="841526"/>
                  <a:pt x="876093" y="839985"/>
                </a:cubicBezTo>
                <a:cubicBezTo>
                  <a:pt x="875553" y="838543"/>
                  <a:pt x="874594" y="837662"/>
                  <a:pt x="873586" y="837129"/>
                </a:cubicBezTo>
                <a:cubicBezTo>
                  <a:pt x="868102" y="817773"/>
                  <a:pt x="868010" y="797394"/>
                  <a:pt x="870958" y="777349"/>
                </a:cubicBezTo>
                <a:close/>
                <a:moveTo>
                  <a:pt x="863187" y="850668"/>
                </a:moveTo>
                <a:cubicBezTo>
                  <a:pt x="864025" y="849830"/>
                  <a:pt x="864977" y="849112"/>
                  <a:pt x="866007" y="848537"/>
                </a:cubicBezTo>
                <a:cubicBezTo>
                  <a:pt x="867164" y="851605"/>
                  <a:pt x="868436" y="854624"/>
                  <a:pt x="869835" y="857579"/>
                </a:cubicBezTo>
                <a:cubicBezTo>
                  <a:pt x="871874" y="861905"/>
                  <a:pt x="873976" y="866437"/>
                  <a:pt x="877564" y="869264"/>
                </a:cubicBezTo>
                <a:cubicBezTo>
                  <a:pt x="884034" y="875969"/>
                  <a:pt x="889021" y="867630"/>
                  <a:pt x="889433" y="861507"/>
                </a:cubicBezTo>
                <a:lnTo>
                  <a:pt x="889454" y="861017"/>
                </a:lnTo>
                <a:cubicBezTo>
                  <a:pt x="889852" y="852103"/>
                  <a:pt x="889099" y="837825"/>
                  <a:pt x="894092" y="832363"/>
                </a:cubicBezTo>
                <a:cubicBezTo>
                  <a:pt x="895456" y="830864"/>
                  <a:pt x="897253" y="830033"/>
                  <a:pt x="899626" y="830154"/>
                </a:cubicBezTo>
                <a:lnTo>
                  <a:pt x="899924" y="830168"/>
                </a:lnTo>
                <a:lnTo>
                  <a:pt x="900642" y="830246"/>
                </a:lnTo>
                <a:cubicBezTo>
                  <a:pt x="908157" y="831006"/>
                  <a:pt x="915665" y="832335"/>
                  <a:pt x="923187" y="832534"/>
                </a:cubicBezTo>
                <a:cubicBezTo>
                  <a:pt x="925439" y="832597"/>
                  <a:pt x="927690" y="832555"/>
                  <a:pt x="929942" y="832363"/>
                </a:cubicBezTo>
                <a:lnTo>
                  <a:pt x="931739" y="832214"/>
                </a:lnTo>
                <a:cubicBezTo>
                  <a:pt x="933700" y="832036"/>
                  <a:pt x="935220" y="831844"/>
                  <a:pt x="939695" y="830992"/>
                </a:cubicBezTo>
                <a:lnTo>
                  <a:pt x="939879" y="830957"/>
                </a:lnTo>
                <a:lnTo>
                  <a:pt x="940540" y="830822"/>
                </a:lnTo>
                <a:cubicBezTo>
                  <a:pt x="956380" y="827632"/>
                  <a:pt x="972149" y="823711"/>
                  <a:pt x="987143" y="817745"/>
                </a:cubicBezTo>
                <a:lnTo>
                  <a:pt x="988926" y="817035"/>
                </a:lnTo>
                <a:cubicBezTo>
                  <a:pt x="994858" y="814563"/>
                  <a:pt x="1001669" y="810258"/>
                  <a:pt x="1005001" y="814556"/>
                </a:cubicBezTo>
                <a:cubicBezTo>
                  <a:pt x="1015535" y="828137"/>
                  <a:pt x="1013553" y="849666"/>
                  <a:pt x="1021047" y="864071"/>
                </a:cubicBezTo>
                <a:cubicBezTo>
                  <a:pt x="1021515" y="865087"/>
                  <a:pt x="1022062" y="866032"/>
                  <a:pt x="1022709" y="866899"/>
                </a:cubicBezTo>
                <a:cubicBezTo>
                  <a:pt x="1022886" y="867168"/>
                  <a:pt x="1023064" y="867431"/>
                  <a:pt x="1023249" y="867694"/>
                </a:cubicBezTo>
                <a:cubicBezTo>
                  <a:pt x="1024556" y="869512"/>
                  <a:pt x="1026125" y="870493"/>
                  <a:pt x="1027766" y="870841"/>
                </a:cubicBezTo>
                <a:cubicBezTo>
                  <a:pt x="1032504" y="872645"/>
                  <a:pt x="1036304" y="869008"/>
                  <a:pt x="1039103" y="864249"/>
                </a:cubicBezTo>
                <a:cubicBezTo>
                  <a:pt x="1041973" y="860236"/>
                  <a:pt x="1044572" y="855945"/>
                  <a:pt x="1046902" y="851456"/>
                </a:cubicBezTo>
                <a:cubicBezTo>
                  <a:pt x="1053373" y="859284"/>
                  <a:pt x="1046050" y="871473"/>
                  <a:pt x="1036830" y="871587"/>
                </a:cubicBezTo>
                <a:lnTo>
                  <a:pt x="1036823" y="871587"/>
                </a:lnTo>
                <a:cubicBezTo>
                  <a:pt x="1031844" y="871530"/>
                  <a:pt x="1031126" y="872098"/>
                  <a:pt x="1030707" y="876069"/>
                </a:cubicBezTo>
                <a:cubicBezTo>
                  <a:pt x="1029897" y="879450"/>
                  <a:pt x="1030615" y="884237"/>
                  <a:pt x="1030622" y="888613"/>
                </a:cubicBezTo>
                <a:cubicBezTo>
                  <a:pt x="1030238" y="914141"/>
                  <a:pt x="1014441" y="937070"/>
                  <a:pt x="992513" y="948315"/>
                </a:cubicBezTo>
                <a:lnTo>
                  <a:pt x="991391" y="948876"/>
                </a:lnTo>
                <a:lnTo>
                  <a:pt x="991015" y="949060"/>
                </a:lnTo>
                <a:lnTo>
                  <a:pt x="990240" y="949423"/>
                </a:lnTo>
                <a:lnTo>
                  <a:pt x="989566" y="949735"/>
                </a:lnTo>
                <a:lnTo>
                  <a:pt x="989068" y="949963"/>
                </a:lnTo>
                <a:lnTo>
                  <a:pt x="988159" y="950353"/>
                </a:lnTo>
                <a:lnTo>
                  <a:pt x="987868" y="950481"/>
                </a:lnTo>
                <a:lnTo>
                  <a:pt x="986788" y="950921"/>
                </a:lnTo>
                <a:lnTo>
                  <a:pt x="986639" y="950985"/>
                </a:lnTo>
                <a:lnTo>
                  <a:pt x="985453" y="951440"/>
                </a:lnTo>
                <a:lnTo>
                  <a:pt x="985375" y="951468"/>
                </a:lnTo>
                <a:lnTo>
                  <a:pt x="984153" y="951916"/>
                </a:lnTo>
                <a:lnTo>
                  <a:pt x="984082" y="951944"/>
                </a:lnTo>
                <a:lnTo>
                  <a:pt x="982889" y="952349"/>
                </a:lnTo>
                <a:lnTo>
                  <a:pt x="982747" y="952392"/>
                </a:lnTo>
                <a:lnTo>
                  <a:pt x="981653" y="952747"/>
                </a:lnTo>
                <a:lnTo>
                  <a:pt x="981376" y="952825"/>
                </a:lnTo>
                <a:lnTo>
                  <a:pt x="980438" y="953102"/>
                </a:lnTo>
                <a:lnTo>
                  <a:pt x="979962" y="953244"/>
                </a:lnTo>
                <a:lnTo>
                  <a:pt x="979067" y="953486"/>
                </a:lnTo>
                <a:lnTo>
                  <a:pt x="978705" y="953585"/>
                </a:lnTo>
                <a:lnTo>
                  <a:pt x="977625" y="953855"/>
                </a:lnTo>
                <a:lnTo>
                  <a:pt x="976638" y="954089"/>
                </a:lnTo>
                <a:lnTo>
                  <a:pt x="976553" y="954111"/>
                </a:lnTo>
                <a:cubicBezTo>
                  <a:pt x="929189" y="964922"/>
                  <a:pt x="881875" y="926274"/>
                  <a:pt x="880987" y="880892"/>
                </a:cubicBezTo>
                <a:cubicBezTo>
                  <a:pt x="880909" y="869875"/>
                  <a:pt x="874843" y="871395"/>
                  <a:pt x="874843" y="871395"/>
                </a:cubicBezTo>
                <a:cubicBezTo>
                  <a:pt x="863570" y="873128"/>
                  <a:pt x="855892" y="857984"/>
                  <a:pt x="863187" y="850668"/>
                </a:cubicBezTo>
                <a:close/>
                <a:moveTo>
                  <a:pt x="730841" y="1495646"/>
                </a:moveTo>
                <a:lnTo>
                  <a:pt x="730756" y="1496996"/>
                </a:lnTo>
                <a:cubicBezTo>
                  <a:pt x="730720" y="1515152"/>
                  <a:pt x="732233" y="1533925"/>
                  <a:pt x="744834" y="1542854"/>
                </a:cubicBezTo>
                <a:cubicBezTo>
                  <a:pt x="751319" y="1547450"/>
                  <a:pt x="760475" y="1546519"/>
                  <a:pt x="767777" y="1549403"/>
                </a:cubicBezTo>
                <a:cubicBezTo>
                  <a:pt x="769994" y="1550284"/>
                  <a:pt x="769361" y="1551988"/>
                  <a:pt x="769361" y="1551988"/>
                </a:cubicBezTo>
                <a:cubicBezTo>
                  <a:pt x="758075" y="1554169"/>
                  <a:pt x="742114" y="1551910"/>
                  <a:pt x="729911" y="1546022"/>
                </a:cubicBezTo>
                <a:cubicBezTo>
                  <a:pt x="727425" y="1544715"/>
                  <a:pt x="721408" y="1523022"/>
                  <a:pt x="710604" y="1527348"/>
                </a:cubicBezTo>
                <a:cubicBezTo>
                  <a:pt x="691497" y="1535928"/>
                  <a:pt x="673824" y="1549694"/>
                  <a:pt x="653161" y="1556094"/>
                </a:cubicBezTo>
                <a:cubicBezTo>
                  <a:pt x="651698" y="1556534"/>
                  <a:pt x="651378" y="1556634"/>
                  <a:pt x="649901" y="1557060"/>
                </a:cubicBezTo>
                <a:cubicBezTo>
                  <a:pt x="632740" y="1562054"/>
                  <a:pt x="610464" y="1563098"/>
                  <a:pt x="591442" y="1557735"/>
                </a:cubicBezTo>
                <a:cubicBezTo>
                  <a:pt x="580454" y="1554631"/>
                  <a:pt x="586079" y="1550270"/>
                  <a:pt x="590121" y="1547236"/>
                </a:cubicBezTo>
                <a:cubicBezTo>
                  <a:pt x="607836" y="1533946"/>
                  <a:pt x="629977" y="1526886"/>
                  <a:pt x="648885" y="1515059"/>
                </a:cubicBezTo>
                <a:cubicBezTo>
                  <a:pt x="651478" y="1513447"/>
                  <a:pt x="652927" y="1512921"/>
                  <a:pt x="656003" y="1509228"/>
                </a:cubicBezTo>
                <a:cubicBezTo>
                  <a:pt x="666792" y="1496016"/>
                  <a:pt x="678008" y="1481419"/>
                  <a:pt x="678733" y="1477931"/>
                </a:cubicBezTo>
                <a:lnTo>
                  <a:pt x="718134" y="1150903"/>
                </a:lnTo>
                <a:cubicBezTo>
                  <a:pt x="718730" y="1151102"/>
                  <a:pt x="719412" y="1151279"/>
                  <a:pt x="720833" y="1151578"/>
                </a:cubicBezTo>
                <a:lnTo>
                  <a:pt x="721330" y="1151691"/>
                </a:lnTo>
                <a:lnTo>
                  <a:pt x="721905" y="1151798"/>
                </a:lnTo>
                <a:lnTo>
                  <a:pt x="722026" y="1151827"/>
                </a:lnTo>
                <a:lnTo>
                  <a:pt x="722204" y="1151855"/>
                </a:lnTo>
                <a:cubicBezTo>
                  <a:pt x="744756" y="1156266"/>
                  <a:pt x="767394" y="1160229"/>
                  <a:pt x="789989" y="1164413"/>
                </a:cubicBezTo>
                <a:lnTo>
                  <a:pt x="730841" y="1495646"/>
                </a:lnTo>
                <a:close/>
                <a:moveTo>
                  <a:pt x="927996" y="1512978"/>
                </a:moveTo>
                <a:cubicBezTo>
                  <a:pt x="926682" y="1523000"/>
                  <a:pt x="925169" y="1532973"/>
                  <a:pt x="923308" y="1542818"/>
                </a:cubicBezTo>
                <a:lnTo>
                  <a:pt x="923301" y="1542868"/>
                </a:lnTo>
                <a:cubicBezTo>
                  <a:pt x="913129" y="1566919"/>
                  <a:pt x="881200" y="1578533"/>
                  <a:pt x="858207" y="1566784"/>
                </a:cubicBezTo>
                <a:cubicBezTo>
                  <a:pt x="843611" y="1559333"/>
                  <a:pt x="833581" y="1543671"/>
                  <a:pt x="833474" y="1526964"/>
                </a:cubicBezTo>
                <a:cubicBezTo>
                  <a:pt x="830711" y="1493061"/>
                  <a:pt x="827948" y="1459165"/>
                  <a:pt x="825185" y="1425268"/>
                </a:cubicBezTo>
                <a:lnTo>
                  <a:pt x="825441" y="1425439"/>
                </a:lnTo>
                <a:cubicBezTo>
                  <a:pt x="831457" y="1429346"/>
                  <a:pt x="838496" y="1431498"/>
                  <a:pt x="845685" y="1431676"/>
                </a:cubicBezTo>
                <a:lnTo>
                  <a:pt x="846253" y="1431683"/>
                </a:lnTo>
                <a:lnTo>
                  <a:pt x="846381" y="1431683"/>
                </a:lnTo>
                <a:cubicBezTo>
                  <a:pt x="873181" y="1431903"/>
                  <a:pt x="899981" y="1432080"/>
                  <a:pt x="926774" y="1431683"/>
                </a:cubicBezTo>
                <a:lnTo>
                  <a:pt x="927435" y="1431676"/>
                </a:lnTo>
                <a:lnTo>
                  <a:pt x="927491" y="1431676"/>
                </a:lnTo>
                <a:lnTo>
                  <a:pt x="927640" y="1431668"/>
                </a:lnTo>
                <a:cubicBezTo>
                  <a:pt x="928940" y="1431612"/>
                  <a:pt x="930226" y="1431491"/>
                  <a:pt x="931512" y="1431257"/>
                </a:cubicBezTo>
                <a:cubicBezTo>
                  <a:pt x="933117" y="1430958"/>
                  <a:pt x="933465" y="1430994"/>
                  <a:pt x="936555" y="1429765"/>
                </a:cubicBezTo>
                <a:lnTo>
                  <a:pt x="927996" y="1512978"/>
                </a:lnTo>
                <a:close/>
                <a:moveTo>
                  <a:pt x="927342" y="1421021"/>
                </a:moveTo>
                <a:lnTo>
                  <a:pt x="927243" y="1421021"/>
                </a:lnTo>
                <a:cubicBezTo>
                  <a:pt x="900215" y="1421433"/>
                  <a:pt x="873181" y="1421248"/>
                  <a:pt x="846146" y="1421028"/>
                </a:cubicBezTo>
                <a:lnTo>
                  <a:pt x="845812" y="1421021"/>
                </a:lnTo>
                <a:lnTo>
                  <a:pt x="845202" y="1420992"/>
                </a:lnTo>
                <a:cubicBezTo>
                  <a:pt x="837132" y="1420573"/>
                  <a:pt x="829696" y="1416397"/>
                  <a:pt x="824986" y="1410224"/>
                </a:cubicBezTo>
                <a:cubicBezTo>
                  <a:pt x="824439" y="1409365"/>
                  <a:pt x="823942" y="1408534"/>
                  <a:pt x="823352" y="1407816"/>
                </a:cubicBezTo>
                <a:cubicBezTo>
                  <a:pt x="821435" y="1404641"/>
                  <a:pt x="820199" y="1401054"/>
                  <a:pt x="819879" y="1397254"/>
                </a:cubicBezTo>
                <a:cubicBezTo>
                  <a:pt x="816306" y="1347070"/>
                  <a:pt x="812726" y="1296887"/>
                  <a:pt x="809153" y="1246703"/>
                </a:cubicBezTo>
                <a:lnTo>
                  <a:pt x="809267" y="1246802"/>
                </a:lnTo>
                <a:cubicBezTo>
                  <a:pt x="816235" y="1252670"/>
                  <a:pt x="825142" y="1256015"/>
                  <a:pt x="834227" y="1256299"/>
                </a:cubicBezTo>
                <a:lnTo>
                  <a:pt x="834774" y="1256314"/>
                </a:lnTo>
                <a:cubicBezTo>
                  <a:pt x="876235" y="1257095"/>
                  <a:pt x="917710" y="1256455"/>
                  <a:pt x="959186" y="1256335"/>
                </a:cubicBezTo>
                <a:lnTo>
                  <a:pt x="940959" y="1408960"/>
                </a:lnTo>
                <a:cubicBezTo>
                  <a:pt x="940668" y="1411190"/>
                  <a:pt x="939787" y="1413257"/>
                  <a:pt x="938501" y="1415019"/>
                </a:cubicBezTo>
                <a:cubicBezTo>
                  <a:pt x="936846" y="1416610"/>
                  <a:pt x="932059" y="1420787"/>
                  <a:pt x="927342" y="1421021"/>
                </a:cubicBezTo>
                <a:close/>
                <a:moveTo>
                  <a:pt x="939808" y="1502039"/>
                </a:moveTo>
                <a:lnTo>
                  <a:pt x="940398" y="1496378"/>
                </a:lnTo>
                <a:cubicBezTo>
                  <a:pt x="943125" y="1474280"/>
                  <a:pt x="945683" y="1452147"/>
                  <a:pt x="948723" y="1430049"/>
                </a:cubicBezTo>
                <a:lnTo>
                  <a:pt x="948737" y="1429978"/>
                </a:lnTo>
                <a:cubicBezTo>
                  <a:pt x="955677" y="1434652"/>
                  <a:pt x="960571" y="1441208"/>
                  <a:pt x="960628" y="1448744"/>
                </a:cubicBezTo>
                <a:lnTo>
                  <a:pt x="960628" y="1448915"/>
                </a:lnTo>
                <a:lnTo>
                  <a:pt x="960606" y="1449845"/>
                </a:lnTo>
                <a:lnTo>
                  <a:pt x="947678" y="1482285"/>
                </a:lnTo>
                <a:lnTo>
                  <a:pt x="939808" y="1502039"/>
                </a:lnTo>
                <a:close/>
                <a:moveTo>
                  <a:pt x="973939" y="1497642"/>
                </a:moveTo>
                <a:cubicBezTo>
                  <a:pt x="973157" y="1502451"/>
                  <a:pt x="973136" y="1507558"/>
                  <a:pt x="970501" y="1510442"/>
                </a:cubicBezTo>
                <a:cubicBezTo>
                  <a:pt x="962474" y="1519207"/>
                  <a:pt x="953290" y="1516182"/>
                  <a:pt x="953041" y="1510045"/>
                </a:cubicBezTo>
                <a:cubicBezTo>
                  <a:pt x="953013" y="1508489"/>
                  <a:pt x="953112" y="1506933"/>
                  <a:pt x="953105" y="1505371"/>
                </a:cubicBezTo>
                <a:cubicBezTo>
                  <a:pt x="953091" y="1504184"/>
                  <a:pt x="953048" y="1502991"/>
                  <a:pt x="952999" y="1501805"/>
                </a:cubicBezTo>
                <a:cubicBezTo>
                  <a:pt x="952942" y="1500618"/>
                  <a:pt x="952878" y="1499432"/>
                  <a:pt x="952786" y="1498253"/>
                </a:cubicBezTo>
                <a:lnTo>
                  <a:pt x="957580" y="1486228"/>
                </a:lnTo>
                <a:lnTo>
                  <a:pt x="970785" y="1453092"/>
                </a:lnTo>
                <a:cubicBezTo>
                  <a:pt x="970870" y="1452843"/>
                  <a:pt x="970920" y="1452722"/>
                  <a:pt x="970955" y="1452559"/>
                </a:cubicBezTo>
                <a:cubicBezTo>
                  <a:pt x="973342" y="1445037"/>
                  <a:pt x="970494" y="1437031"/>
                  <a:pt x="965266" y="1430383"/>
                </a:cubicBezTo>
                <a:cubicBezTo>
                  <a:pt x="963916" y="1428650"/>
                  <a:pt x="962403" y="1427016"/>
                  <a:pt x="960762" y="1425510"/>
                </a:cubicBezTo>
                <a:lnTo>
                  <a:pt x="960421" y="1425190"/>
                </a:lnTo>
                <a:lnTo>
                  <a:pt x="960017" y="1424835"/>
                </a:lnTo>
                <a:lnTo>
                  <a:pt x="959740" y="1424587"/>
                </a:lnTo>
                <a:lnTo>
                  <a:pt x="959455" y="1424352"/>
                </a:lnTo>
                <a:lnTo>
                  <a:pt x="959349" y="1424253"/>
                </a:lnTo>
                <a:lnTo>
                  <a:pt x="959250" y="1424167"/>
                </a:lnTo>
                <a:cubicBezTo>
                  <a:pt x="956976" y="1422243"/>
                  <a:pt x="954533" y="1420552"/>
                  <a:pt x="952033" y="1419181"/>
                </a:cubicBezTo>
                <a:cubicBezTo>
                  <a:pt x="950399" y="1418315"/>
                  <a:pt x="949959" y="1417185"/>
                  <a:pt x="950037" y="1415942"/>
                </a:cubicBezTo>
                <a:cubicBezTo>
                  <a:pt x="950704" y="1414308"/>
                  <a:pt x="951187" y="1412596"/>
                  <a:pt x="951464" y="1410828"/>
                </a:cubicBezTo>
                <a:lnTo>
                  <a:pt x="951536" y="1410288"/>
                </a:lnTo>
                <a:lnTo>
                  <a:pt x="951536" y="1410267"/>
                </a:lnTo>
                <a:lnTo>
                  <a:pt x="951543" y="1410210"/>
                </a:lnTo>
                <a:cubicBezTo>
                  <a:pt x="952693" y="1401445"/>
                  <a:pt x="953816" y="1392679"/>
                  <a:pt x="954902" y="1383914"/>
                </a:cubicBezTo>
                <a:cubicBezTo>
                  <a:pt x="970266" y="1386351"/>
                  <a:pt x="977618" y="1400727"/>
                  <a:pt x="978534" y="1414749"/>
                </a:cubicBezTo>
                <a:cubicBezTo>
                  <a:pt x="980324" y="1442174"/>
                  <a:pt x="978378" y="1470260"/>
                  <a:pt x="973939" y="1497642"/>
                </a:cubicBezTo>
                <a:close/>
                <a:moveTo>
                  <a:pt x="956202" y="1373394"/>
                </a:moveTo>
                <a:cubicBezTo>
                  <a:pt x="960848" y="1335357"/>
                  <a:pt x="965074" y="1297277"/>
                  <a:pt x="969577" y="1259226"/>
                </a:cubicBezTo>
                <a:lnTo>
                  <a:pt x="981837" y="1388481"/>
                </a:lnTo>
                <a:cubicBezTo>
                  <a:pt x="975999" y="1379922"/>
                  <a:pt x="966381" y="1374993"/>
                  <a:pt x="956202" y="1373394"/>
                </a:cubicBezTo>
                <a:close/>
                <a:moveTo>
                  <a:pt x="1002316" y="1622437"/>
                </a:moveTo>
                <a:lnTo>
                  <a:pt x="1002444" y="1622530"/>
                </a:lnTo>
                <a:cubicBezTo>
                  <a:pt x="1003516" y="1623332"/>
                  <a:pt x="1004639" y="1624092"/>
                  <a:pt x="1005796" y="1624817"/>
                </a:cubicBezTo>
                <a:cubicBezTo>
                  <a:pt x="1018404" y="1632829"/>
                  <a:pt x="1034635" y="1635749"/>
                  <a:pt x="1049672" y="1633000"/>
                </a:cubicBezTo>
                <a:cubicBezTo>
                  <a:pt x="1057699" y="1631600"/>
                  <a:pt x="1065406" y="1628560"/>
                  <a:pt x="1072019" y="1623673"/>
                </a:cubicBezTo>
                <a:lnTo>
                  <a:pt x="1072097" y="1623616"/>
                </a:lnTo>
                <a:lnTo>
                  <a:pt x="1072182" y="1623552"/>
                </a:lnTo>
                <a:lnTo>
                  <a:pt x="1072331" y="1623446"/>
                </a:lnTo>
                <a:lnTo>
                  <a:pt x="1072516" y="1623304"/>
                </a:lnTo>
                <a:lnTo>
                  <a:pt x="1072963" y="1622970"/>
                </a:lnTo>
                <a:lnTo>
                  <a:pt x="1073162" y="1622800"/>
                </a:lnTo>
                <a:cubicBezTo>
                  <a:pt x="1073539" y="1622508"/>
                  <a:pt x="1073908" y="1622210"/>
                  <a:pt x="1074270" y="1621905"/>
                </a:cubicBezTo>
                <a:cubicBezTo>
                  <a:pt x="1074377" y="1621819"/>
                  <a:pt x="1074562" y="1621670"/>
                  <a:pt x="1074562" y="1621670"/>
                </a:cubicBezTo>
                <a:cubicBezTo>
                  <a:pt x="1057742" y="1645771"/>
                  <a:pt x="1019171" y="1644201"/>
                  <a:pt x="1002316" y="1622437"/>
                </a:cubicBezTo>
                <a:close/>
                <a:moveTo>
                  <a:pt x="1081629" y="1582404"/>
                </a:moveTo>
                <a:cubicBezTo>
                  <a:pt x="1080457" y="1583846"/>
                  <a:pt x="1079619" y="1585806"/>
                  <a:pt x="1078902" y="1588072"/>
                </a:cubicBezTo>
                <a:cubicBezTo>
                  <a:pt x="1075847" y="1594330"/>
                  <a:pt x="1076444" y="1598152"/>
                  <a:pt x="1074825" y="1602520"/>
                </a:cubicBezTo>
                <a:cubicBezTo>
                  <a:pt x="1074583" y="1603174"/>
                  <a:pt x="1074313" y="1603806"/>
                  <a:pt x="1074022" y="1604424"/>
                </a:cubicBezTo>
                <a:lnTo>
                  <a:pt x="1074015" y="1604431"/>
                </a:lnTo>
                <a:lnTo>
                  <a:pt x="1073560" y="1605347"/>
                </a:lnTo>
                <a:lnTo>
                  <a:pt x="1073063" y="1606249"/>
                </a:lnTo>
                <a:lnTo>
                  <a:pt x="1072530" y="1607116"/>
                </a:lnTo>
                <a:cubicBezTo>
                  <a:pt x="1067785" y="1614553"/>
                  <a:pt x="1059262" y="1619255"/>
                  <a:pt x="1050525" y="1620974"/>
                </a:cubicBezTo>
                <a:cubicBezTo>
                  <a:pt x="1050177" y="1621038"/>
                  <a:pt x="1049822" y="1621102"/>
                  <a:pt x="1049473" y="1621166"/>
                </a:cubicBezTo>
                <a:lnTo>
                  <a:pt x="1049260" y="1621194"/>
                </a:lnTo>
                <a:cubicBezTo>
                  <a:pt x="1022695" y="1625598"/>
                  <a:pt x="1002635" y="1613551"/>
                  <a:pt x="993195" y="1593762"/>
                </a:cubicBezTo>
                <a:lnTo>
                  <a:pt x="993195" y="1489843"/>
                </a:lnTo>
                <a:cubicBezTo>
                  <a:pt x="995227" y="1494993"/>
                  <a:pt x="998253" y="1499731"/>
                  <a:pt x="1002024" y="1503779"/>
                </a:cubicBezTo>
                <a:cubicBezTo>
                  <a:pt x="1003111" y="1504944"/>
                  <a:pt x="1004248" y="1506031"/>
                  <a:pt x="1005427" y="1507040"/>
                </a:cubicBezTo>
                <a:cubicBezTo>
                  <a:pt x="1006137" y="1507679"/>
                  <a:pt x="1006876" y="1508290"/>
                  <a:pt x="1007643" y="1508880"/>
                </a:cubicBezTo>
                <a:cubicBezTo>
                  <a:pt x="1030757" y="1526602"/>
                  <a:pt x="1068183" y="1516835"/>
                  <a:pt x="1080578" y="1491349"/>
                </a:cubicBezTo>
                <a:cubicBezTo>
                  <a:pt x="1080940" y="1490603"/>
                  <a:pt x="1081295" y="1489843"/>
                  <a:pt x="1081629" y="1489069"/>
                </a:cubicBezTo>
                <a:cubicBezTo>
                  <a:pt x="1083355" y="1486647"/>
                  <a:pt x="1081821" y="1572105"/>
                  <a:pt x="1081629" y="1582404"/>
                </a:cubicBezTo>
                <a:close/>
                <a:moveTo>
                  <a:pt x="1001250" y="1479167"/>
                </a:moveTo>
                <a:cubicBezTo>
                  <a:pt x="1024676" y="1485219"/>
                  <a:pt x="1049708" y="1484608"/>
                  <a:pt x="1073070" y="1477817"/>
                </a:cubicBezTo>
                <a:cubicBezTo>
                  <a:pt x="1073496" y="1477690"/>
                  <a:pt x="1073780" y="1477626"/>
                  <a:pt x="1073965" y="1477604"/>
                </a:cubicBezTo>
                <a:cubicBezTo>
                  <a:pt x="1069746" y="1498658"/>
                  <a:pt x="1045787" y="1512154"/>
                  <a:pt x="1025784" y="1506330"/>
                </a:cubicBezTo>
                <a:cubicBezTo>
                  <a:pt x="1022517" y="1505363"/>
                  <a:pt x="1019413" y="1503900"/>
                  <a:pt x="1016572" y="1502046"/>
                </a:cubicBezTo>
                <a:lnTo>
                  <a:pt x="1016479" y="1501982"/>
                </a:lnTo>
                <a:lnTo>
                  <a:pt x="1015726" y="1501471"/>
                </a:lnTo>
                <a:cubicBezTo>
                  <a:pt x="1008311" y="1496257"/>
                  <a:pt x="1002884" y="1488188"/>
                  <a:pt x="1001250" y="1479167"/>
                </a:cubicBezTo>
                <a:close/>
                <a:moveTo>
                  <a:pt x="1074775" y="1466076"/>
                </a:moveTo>
                <a:cubicBezTo>
                  <a:pt x="1055468" y="1472540"/>
                  <a:pt x="1034791" y="1474216"/>
                  <a:pt x="1014789" y="1471055"/>
                </a:cubicBezTo>
                <a:lnTo>
                  <a:pt x="1014562" y="1471020"/>
                </a:lnTo>
                <a:lnTo>
                  <a:pt x="1012800" y="1470722"/>
                </a:lnTo>
                <a:lnTo>
                  <a:pt x="1012026" y="1470586"/>
                </a:lnTo>
                <a:lnTo>
                  <a:pt x="1010854" y="1470366"/>
                </a:lnTo>
                <a:lnTo>
                  <a:pt x="1009490" y="1470103"/>
                </a:lnTo>
                <a:lnTo>
                  <a:pt x="1008950" y="1469990"/>
                </a:lnTo>
                <a:cubicBezTo>
                  <a:pt x="1005967" y="1469372"/>
                  <a:pt x="1002998" y="1468640"/>
                  <a:pt x="1000057" y="1467802"/>
                </a:cubicBezTo>
                <a:lnTo>
                  <a:pt x="1000057" y="1467788"/>
                </a:lnTo>
                <a:lnTo>
                  <a:pt x="980083" y="1255724"/>
                </a:lnTo>
                <a:cubicBezTo>
                  <a:pt x="980516" y="1254893"/>
                  <a:pt x="980964" y="1254076"/>
                  <a:pt x="981425" y="1253273"/>
                </a:cubicBezTo>
                <a:cubicBezTo>
                  <a:pt x="994424" y="1234926"/>
                  <a:pt x="1015030" y="1220421"/>
                  <a:pt x="1037569" y="1220024"/>
                </a:cubicBezTo>
                <a:cubicBezTo>
                  <a:pt x="1055426" y="1219889"/>
                  <a:pt x="1073368" y="1226956"/>
                  <a:pt x="1084954" y="1239600"/>
                </a:cubicBezTo>
                <a:cubicBezTo>
                  <a:pt x="1087354" y="1242420"/>
                  <a:pt x="1089471" y="1245503"/>
                  <a:pt x="1091233" y="1248813"/>
                </a:cubicBezTo>
                <a:cubicBezTo>
                  <a:pt x="1091446" y="1249218"/>
                  <a:pt x="1091659" y="1249601"/>
                  <a:pt x="1091886" y="1249956"/>
                </a:cubicBezTo>
                <a:lnTo>
                  <a:pt x="1074775" y="1466076"/>
                </a:lnTo>
                <a:close/>
                <a:moveTo>
                  <a:pt x="1093492" y="1229535"/>
                </a:moveTo>
                <a:cubicBezTo>
                  <a:pt x="1093399" y="1230593"/>
                  <a:pt x="1093307" y="1231651"/>
                  <a:pt x="1093222" y="1232710"/>
                </a:cubicBezTo>
                <a:lnTo>
                  <a:pt x="1093222" y="1232703"/>
                </a:lnTo>
                <a:cubicBezTo>
                  <a:pt x="1080848" y="1217935"/>
                  <a:pt x="1062060" y="1209063"/>
                  <a:pt x="1042725" y="1208481"/>
                </a:cubicBezTo>
                <a:cubicBezTo>
                  <a:pt x="1018248" y="1208048"/>
                  <a:pt x="994566" y="1218915"/>
                  <a:pt x="979259" y="1237561"/>
                </a:cubicBezTo>
                <a:cubicBezTo>
                  <a:pt x="978719" y="1238229"/>
                  <a:pt x="978186" y="1238904"/>
                  <a:pt x="977668" y="1239593"/>
                </a:cubicBezTo>
                <a:lnTo>
                  <a:pt x="973328" y="1195326"/>
                </a:lnTo>
                <a:lnTo>
                  <a:pt x="973207" y="1193785"/>
                </a:lnTo>
                <a:lnTo>
                  <a:pt x="973200" y="1193678"/>
                </a:lnTo>
                <a:cubicBezTo>
                  <a:pt x="971360" y="1165017"/>
                  <a:pt x="989764" y="1139254"/>
                  <a:pt x="1014704" y="1128635"/>
                </a:cubicBezTo>
                <a:cubicBezTo>
                  <a:pt x="1030139" y="1122718"/>
                  <a:pt x="1047634" y="1122881"/>
                  <a:pt x="1062501" y="1128507"/>
                </a:cubicBezTo>
                <a:cubicBezTo>
                  <a:pt x="1083526" y="1137677"/>
                  <a:pt x="1098535" y="1158383"/>
                  <a:pt x="1097235" y="1180999"/>
                </a:cubicBezTo>
                <a:cubicBezTo>
                  <a:pt x="1096091" y="1197187"/>
                  <a:pt x="1094784" y="1213361"/>
                  <a:pt x="1093492" y="1229535"/>
                </a:cubicBezTo>
                <a:close/>
                <a:moveTo>
                  <a:pt x="1103614" y="1236695"/>
                </a:moveTo>
                <a:cubicBezTo>
                  <a:pt x="1105041" y="1218724"/>
                  <a:pt x="1106512" y="1200753"/>
                  <a:pt x="1107790" y="1182768"/>
                </a:cubicBezTo>
                <a:lnTo>
                  <a:pt x="1107811" y="1182512"/>
                </a:lnTo>
                <a:lnTo>
                  <a:pt x="1107868" y="1181702"/>
                </a:lnTo>
                <a:lnTo>
                  <a:pt x="1107868" y="1181681"/>
                </a:lnTo>
                <a:cubicBezTo>
                  <a:pt x="1108124" y="1177270"/>
                  <a:pt x="1110873" y="1216131"/>
                  <a:pt x="1110873" y="1216131"/>
                </a:cubicBezTo>
                <a:cubicBezTo>
                  <a:pt x="1111463" y="1223646"/>
                  <a:pt x="1108749" y="1231225"/>
                  <a:pt x="1103614" y="1236695"/>
                </a:cubicBezTo>
                <a:close/>
                <a:moveTo>
                  <a:pt x="1240491" y="1477931"/>
                </a:moveTo>
                <a:cubicBezTo>
                  <a:pt x="1240988" y="1480332"/>
                  <a:pt x="1242167" y="1481390"/>
                  <a:pt x="1242167" y="1481390"/>
                </a:cubicBezTo>
                <a:cubicBezTo>
                  <a:pt x="1251359" y="1493935"/>
                  <a:pt x="1259094" y="1508233"/>
                  <a:pt x="1271247" y="1515627"/>
                </a:cubicBezTo>
                <a:cubicBezTo>
                  <a:pt x="1289417" y="1526680"/>
                  <a:pt x="1309611" y="1534010"/>
                  <a:pt x="1326908" y="1545681"/>
                </a:cubicBezTo>
                <a:cubicBezTo>
                  <a:pt x="1341235" y="1555348"/>
                  <a:pt x="1332135" y="1556421"/>
                  <a:pt x="1328328" y="1557571"/>
                </a:cubicBezTo>
                <a:cubicBezTo>
                  <a:pt x="1312090" y="1562473"/>
                  <a:pt x="1288295" y="1562721"/>
                  <a:pt x="1267667" y="1556577"/>
                </a:cubicBezTo>
                <a:cubicBezTo>
                  <a:pt x="1247033" y="1550426"/>
                  <a:pt x="1229879" y="1539089"/>
                  <a:pt x="1211801" y="1529010"/>
                </a:cubicBezTo>
                <a:cubicBezTo>
                  <a:pt x="1203327" y="1524386"/>
                  <a:pt x="1198249" y="1529074"/>
                  <a:pt x="1195372" y="1534266"/>
                </a:cubicBezTo>
                <a:cubicBezTo>
                  <a:pt x="1192886" y="1538741"/>
                  <a:pt x="1189902" y="1545695"/>
                  <a:pt x="1189902" y="1545695"/>
                </a:cubicBezTo>
                <a:cubicBezTo>
                  <a:pt x="1177195" y="1553175"/>
                  <a:pt x="1149727" y="1551711"/>
                  <a:pt x="1149727" y="1551711"/>
                </a:cubicBezTo>
                <a:cubicBezTo>
                  <a:pt x="1150153" y="1547705"/>
                  <a:pt x="1159494" y="1547641"/>
                  <a:pt x="1167144" y="1545866"/>
                </a:cubicBezTo>
                <a:cubicBezTo>
                  <a:pt x="1168224" y="1545603"/>
                  <a:pt x="1168224" y="1545617"/>
                  <a:pt x="1169296" y="1545333"/>
                </a:cubicBezTo>
                <a:cubicBezTo>
                  <a:pt x="1176144" y="1543216"/>
                  <a:pt x="1180562" y="1537100"/>
                  <a:pt x="1183133" y="1530786"/>
                </a:cubicBezTo>
                <a:cubicBezTo>
                  <a:pt x="1188127" y="1518519"/>
                  <a:pt x="1188382" y="1495646"/>
                  <a:pt x="1188382" y="1495646"/>
                </a:cubicBezTo>
                <a:lnTo>
                  <a:pt x="1128979" y="1162971"/>
                </a:lnTo>
                <a:lnTo>
                  <a:pt x="1130492" y="1162730"/>
                </a:lnTo>
                <a:cubicBezTo>
                  <a:pt x="1145352" y="1160329"/>
                  <a:pt x="1160204" y="1157885"/>
                  <a:pt x="1175036" y="1155321"/>
                </a:cubicBezTo>
                <a:cubicBezTo>
                  <a:pt x="1180320" y="1154469"/>
                  <a:pt x="1185598" y="1153560"/>
                  <a:pt x="1190854" y="1152572"/>
                </a:cubicBezTo>
                <a:cubicBezTo>
                  <a:pt x="1192580" y="1152274"/>
                  <a:pt x="1194292" y="1151969"/>
                  <a:pt x="1195990" y="1151585"/>
                </a:cubicBezTo>
                <a:lnTo>
                  <a:pt x="1196395" y="1151507"/>
                </a:lnTo>
                <a:cubicBezTo>
                  <a:pt x="1196821" y="1151414"/>
                  <a:pt x="1197240" y="1151308"/>
                  <a:pt x="1197659" y="1151194"/>
                </a:cubicBezTo>
                <a:cubicBezTo>
                  <a:pt x="1198646" y="1150946"/>
                  <a:pt x="1199619" y="1150669"/>
                  <a:pt x="1200571" y="1150356"/>
                </a:cubicBezTo>
                <a:cubicBezTo>
                  <a:pt x="1200713" y="1150306"/>
                  <a:pt x="1200863" y="1150250"/>
                  <a:pt x="1201005" y="1150200"/>
                </a:cubicBezTo>
                <a:lnTo>
                  <a:pt x="1240491" y="1477931"/>
                </a:lnTo>
                <a:close/>
                <a:moveTo>
                  <a:pt x="1212519" y="1113221"/>
                </a:moveTo>
                <a:cubicBezTo>
                  <a:pt x="1215644" y="1127029"/>
                  <a:pt x="1204506" y="1139240"/>
                  <a:pt x="1191060" y="1141662"/>
                </a:cubicBezTo>
                <a:cubicBezTo>
                  <a:pt x="1164111" y="1146520"/>
                  <a:pt x="1137559" y="1149994"/>
                  <a:pt x="1110674" y="1153425"/>
                </a:cubicBezTo>
                <a:cubicBezTo>
                  <a:pt x="1106917" y="1154270"/>
                  <a:pt x="1106085" y="1154788"/>
                  <a:pt x="1106043" y="1159157"/>
                </a:cubicBezTo>
                <a:lnTo>
                  <a:pt x="1106419" y="1163625"/>
                </a:lnTo>
                <a:lnTo>
                  <a:pt x="1106156" y="1162517"/>
                </a:lnTo>
                <a:cubicBezTo>
                  <a:pt x="1099558" y="1136512"/>
                  <a:pt x="1076451" y="1116907"/>
                  <a:pt x="1050475" y="1113335"/>
                </a:cubicBezTo>
                <a:cubicBezTo>
                  <a:pt x="1037753" y="1111580"/>
                  <a:pt x="1024897" y="1113427"/>
                  <a:pt x="1013091" y="1118037"/>
                </a:cubicBezTo>
                <a:lnTo>
                  <a:pt x="1012701" y="1118186"/>
                </a:lnTo>
                <a:lnTo>
                  <a:pt x="1012345" y="1118328"/>
                </a:lnTo>
                <a:lnTo>
                  <a:pt x="1012203" y="1118378"/>
                </a:lnTo>
                <a:lnTo>
                  <a:pt x="1012083" y="1118435"/>
                </a:lnTo>
                <a:cubicBezTo>
                  <a:pt x="990610" y="1127029"/>
                  <a:pt x="973086" y="1144603"/>
                  <a:pt x="965955" y="1166324"/>
                </a:cubicBezTo>
                <a:lnTo>
                  <a:pt x="965912" y="1166445"/>
                </a:lnTo>
                <a:lnTo>
                  <a:pt x="965635" y="1167340"/>
                </a:lnTo>
                <a:lnTo>
                  <a:pt x="965479" y="1167815"/>
                </a:lnTo>
                <a:lnTo>
                  <a:pt x="965458" y="1167894"/>
                </a:lnTo>
                <a:lnTo>
                  <a:pt x="965387" y="1168128"/>
                </a:lnTo>
                <a:lnTo>
                  <a:pt x="965159" y="1168938"/>
                </a:lnTo>
                <a:lnTo>
                  <a:pt x="965031" y="1169364"/>
                </a:lnTo>
                <a:lnTo>
                  <a:pt x="964989" y="1169513"/>
                </a:lnTo>
                <a:lnTo>
                  <a:pt x="964904" y="1169826"/>
                </a:lnTo>
                <a:lnTo>
                  <a:pt x="964740" y="1170458"/>
                </a:lnTo>
                <a:lnTo>
                  <a:pt x="964612" y="1170927"/>
                </a:lnTo>
                <a:lnTo>
                  <a:pt x="964548" y="1171211"/>
                </a:lnTo>
                <a:lnTo>
                  <a:pt x="964463" y="1171538"/>
                </a:lnTo>
                <a:lnTo>
                  <a:pt x="964278" y="1172333"/>
                </a:lnTo>
                <a:lnTo>
                  <a:pt x="964236" y="1172504"/>
                </a:lnTo>
                <a:lnTo>
                  <a:pt x="964158" y="1172873"/>
                </a:lnTo>
                <a:cubicBezTo>
                  <a:pt x="963937" y="1173832"/>
                  <a:pt x="963746" y="1174798"/>
                  <a:pt x="963568" y="1175771"/>
                </a:cubicBezTo>
                <a:lnTo>
                  <a:pt x="963554" y="1175835"/>
                </a:lnTo>
                <a:cubicBezTo>
                  <a:pt x="963433" y="1176496"/>
                  <a:pt x="963327" y="1177163"/>
                  <a:pt x="963220" y="1177831"/>
                </a:cubicBezTo>
                <a:lnTo>
                  <a:pt x="963199" y="1177980"/>
                </a:lnTo>
                <a:lnTo>
                  <a:pt x="963177" y="1178115"/>
                </a:lnTo>
                <a:cubicBezTo>
                  <a:pt x="963085" y="1178712"/>
                  <a:pt x="963000" y="1179316"/>
                  <a:pt x="962922" y="1179926"/>
                </a:cubicBezTo>
                <a:lnTo>
                  <a:pt x="962886" y="1180168"/>
                </a:lnTo>
                <a:lnTo>
                  <a:pt x="962851" y="1180530"/>
                </a:lnTo>
                <a:lnTo>
                  <a:pt x="962801" y="1180885"/>
                </a:lnTo>
                <a:lnTo>
                  <a:pt x="962702" y="1181802"/>
                </a:lnTo>
                <a:lnTo>
                  <a:pt x="962638" y="1182370"/>
                </a:lnTo>
                <a:lnTo>
                  <a:pt x="962538" y="1183400"/>
                </a:lnTo>
                <a:cubicBezTo>
                  <a:pt x="960720" y="1203054"/>
                  <a:pt x="964690" y="1224726"/>
                  <a:pt x="966140" y="1245659"/>
                </a:cubicBezTo>
                <a:lnTo>
                  <a:pt x="835151" y="1245659"/>
                </a:lnTo>
                <a:lnTo>
                  <a:pt x="834405" y="1245645"/>
                </a:lnTo>
                <a:lnTo>
                  <a:pt x="833673" y="1245602"/>
                </a:lnTo>
                <a:lnTo>
                  <a:pt x="833481" y="1245595"/>
                </a:lnTo>
                <a:lnTo>
                  <a:pt x="833304" y="1245581"/>
                </a:lnTo>
                <a:cubicBezTo>
                  <a:pt x="823310" y="1244799"/>
                  <a:pt x="814289" y="1238456"/>
                  <a:pt x="809700" y="1229939"/>
                </a:cubicBezTo>
                <a:cubicBezTo>
                  <a:pt x="808933" y="1227865"/>
                  <a:pt x="808429" y="1225799"/>
                  <a:pt x="807399" y="1224214"/>
                </a:cubicBezTo>
                <a:cubicBezTo>
                  <a:pt x="806717" y="1221714"/>
                  <a:pt x="806404" y="1219107"/>
                  <a:pt x="806539" y="1216458"/>
                </a:cubicBezTo>
                <a:cubicBezTo>
                  <a:pt x="807726" y="1198153"/>
                  <a:pt x="809636" y="1179898"/>
                  <a:pt x="811185" y="1161622"/>
                </a:cubicBezTo>
                <a:cubicBezTo>
                  <a:pt x="811149" y="1156884"/>
                  <a:pt x="806788" y="1155925"/>
                  <a:pt x="806788" y="1155925"/>
                </a:cubicBezTo>
                <a:cubicBezTo>
                  <a:pt x="789492" y="1152927"/>
                  <a:pt x="772153" y="1150100"/>
                  <a:pt x="754871" y="1147074"/>
                </a:cubicBezTo>
                <a:lnTo>
                  <a:pt x="724171" y="1141385"/>
                </a:lnTo>
                <a:lnTo>
                  <a:pt x="723958" y="1141342"/>
                </a:lnTo>
                <a:cubicBezTo>
                  <a:pt x="721927" y="1140937"/>
                  <a:pt x="719789" y="1140057"/>
                  <a:pt x="717977" y="1139275"/>
                </a:cubicBezTo>
                <a:cubicBezTo>
                  <a:pt x="708388" y="1134409"/>
                  <a:pt x="702549" y="1123222"/>
                  <a:pt x="705192" y="1112802"/>
                </a:cubicBezTo>
                <a:cubicBezTo>
                  <a:pt x="716259" y="1073621"/>
                  <a:pt x="728178" y="1034689"/>
                  <a:pt x="739976" y="995721"/>
                </a:cubicBezTo>
                <a:cubicBezTo>
                  <a:pt x="743442" y="984690"/>
                  <a:pt x="748528" y="974255"/>
                  <a:pt x="754509" y="964375"/>
                </a:cubicBezTo>
                <a:cubicBezTo>
                  <a:pt x="778340" y="924981"/>
                  <a:pt x="814694" y="885885"/>
                  <a:pt x="858392" y="883293"/>
                </a:cubicBezTo>
                <a:cubicBezTo>
                  <a:pt x="863201" y="883001"/>
                  <a:pt x="870439" y="884379"/>
                  <a:pt x="870439" y="884379"/>
                </a:cubicBezTo>
                <a:cubicBezTo>
                  <a:pt x="871192" y="897101"/>
                  <a:pt x="874942" y="909198"/>
                  <a:pt x="880959" y="919994"/>
                </a:cubicBezTo>
                <a:cubicBezTo>
                  <a:pt x="893311" y="942277"/>
                  <a:pt x="915203" y="959033"/>
                  <a:pt x="940185" y="964495"/>
                </a:cubicBezTo>
                <a:lnTo>
                  <a:pt x="940277" y="964510"/>
                </a:lnTo>
                <a:lnTo>
                  <a:pt x="940341" y="964524"/>
                </a:lnTo>
                <a:lnTo>
                  <a:pt x="940966" y="964666"/>
                </a:lnTo>
                <a:lnTo>
                  <a:pt x="941747" y="964815"/>
                </a:lnTo>
                <a:lnTo>
                  <a:pt x="942074" y="964886"/>
                </a:lnTo>
                <a:lnTo>
                  <a:pt x="942337" y="964936"/>
                </a:lnTo>
                <a:lnTo>
                  <a:pt x="942784" y="965021"/>
                </a:lnTo>
                <a:lnTo>
                  <a:pt x="943395" y="965128"/>
                </a:lnTo>
                <a:lnTo>
                  <a:pt x="943878" y="965220"/>
                </a:lnTo>
                <a:lnTo>
                  <a:pt x="944368" y="965298"/>
                </a:lnTo>
                <a:lnTo>
                  <a:pt x="944510" y="965327"/>
                </a:lnTo>
                <a:lnTo>
                  <a:pt x="944638" y="965341"/>
                </a:lnTo>
                <a:cubicBezTo>
                  <a:pt x="948659" y="966001"/>
                  <a:pt x="952622" y="966364"/>
                  <a:pt x="956522" y="966442"/>
                </a:cubicBezTo>
                <a:lnTo>
                  <a:pt x="956600" y="966449"/>
                </a:lnTo>
                <a:lnTo>
                  <a:pt x="956799" y="966449"/>
                </a:lnTo>
                <a:lnTo>
                  <a:pt x="957360" y="966456"/>
                </a:lnTo>
                <a:lnTo>
                  <a:pt x="957715" y="966463"/>
                </a:lnTo>
                <a:cubicBezTo>
                  <a:pt x="989445" y="966761"/>
                  <a:pt x="1019598" y="949650"/>
                  <a:pt x="1033278" y="922175"/>
                </a:cubicBezTo>
                <a:cubicBezTo>
                  <a:pt x="1041220" y="906221"/>
                  <a:pt x="1041539" y="884813"/>
                  <a:pt x="1041546" y="882071"/>
                </a:cubicBezTo>
                <a:cubicBezTo>
                  <a:pt x="1044693" y="881943"/>
                  <a:pt x="1047840" y="881843"/>
                  <a:pt x="1050986" y="881808"/>
                </a:cubicBezTo>
                <a:cubicBezTo>
                  <a:pt x="1060341" y="881780"/>
                  <a:pt x="1069895" y="882184"/>
                  <a:pt x="1078625" y="885594"/>
                </a:cubicBezTo>
                <a:cubicBezTo>
                  <a:pt x="1126663" y="904339"/>
                  <a:pt x="1167428" y="948542"/>
                  <a:pt x="1182004" y="999642"/>
                </a:cubicBezTo>
                <a:cubicBezTo>
                  <a:pt x="1192367" y="1037452"/>
                  <a:pt x="1202851" y="1075226"/>
                  <a:pt x="1212519" y="1113221"/>
                </a:cubicBezTo>
                <a:close/>
                <a:moveTo>
                  <a:pt x="1017069" y="1546199"/>
                </a:moveTo>
                <a:cubicBezTo>
                  <a:pt x="1032270" y="1546199"/>
                  <a:pt x="1047477" y="1546569"/>
                  <a:pt x="1062678" y="1546192"/>
                </a:cubicBezTo>
                <a:cubicBezTo>
                  <a:pt x="1073638" y="1545354"/>
                  <a:pt x="1072218" y="1526467"/>
                  <a:pt x="1062678" y="1525750"/>
                </a:cubicBezTo>
                <a:cubicBezTo>
                  <a:pt x="1047371" y="1525352"/>
                  <a:pt x="1032042" y="1525352"/>
                  <a:pt x="1016735" y="1525750"/>
                </a:cubicBezTo>
                <a:cubicBezTo>
                  <a:pt x="1005349" y="1526609"/>
                  <a:pt x="1007537" y="1545965"/>
                  <a:pt x="1017069" y="1546199"/>
                </a:cubicBezTo>
                <a:close/>
                <a:moveTo>
                  <a:pt x="1567263" y="388886"/>
                </a:moveTo>
                <a:lnTo>
                  <a:pt x="2892225" y="388886"/>
                </a:lnTo>
                <a:cubicBezTo>
                  <a:pt x="2897815" y="387558"/>
                  <a:pt x="2897524" y="382593"/>
                  <a:pt x="2896387" y="378324"/>
                </a:cubicBezTo>
                <a:cubicBezTo>
                  <a:pt x="2875909" y="301773"/>
                  <a:pt x="2804181" y="245630"/>
                  <a:pt x="2725812" y="235622"/>
                </a:cubicBezTo>
                <a:cubicBezTo>
                  <a:pt x="2711322" y="233775"/>
                  <a:pt x="2693728" y="233221"/>
                  <a:pt x="2693728" y="233221"/>
                </a:cubicBezTo>
                <a:cubicBezTo>
                  <a:pt x="2688478" y="227091"/>
                  <a:pt x="2683009" y="221167"/>
                  <a:pt x="2677277" y="215485"/>
                </a:cubicBezTo>
                <a:cubicBezTo>
                  <a:pt x="2674201" y="212437"/>
                  <a:pt x="2670713" y="209241"/>
                  <a:pt x="2667446" y="206343"/>
                </a:cubicBezTo>
                <a:lnTo>
                  <a:pt x="2973911" y="206343"/>
                </a:lnTo>
                <a:cubicBezTo>
                  <a:pt x="2979252" y="205895"/>
                  <a:pt x="2979686" y="201761"/>
                  <a:pt x="2978584" y="197855"/>
                </a:cubicBezTo>
                <a:cubicBezTo>
                  <a:pt x="2971147" y="171410"/>
                  <a:pt x="2943857" y="152863"/>
                  <a:pt x="2916397" y="152728"/>
                </a:cubicBezTo>
                <a:cubicBezTo>
                  <a:pt x="2896870" y="130950"/>
                  <a:pt x="2867136" y="119692"/>
                  <a:pt x="2838802" y="121460"/>
                </a:cubicBezTo>
                <a:cubicBezTo>
                  <a:pt x="2821904" y="98531"/>
                  <a:pt x="2794834" y="83402"/>
                  <a:pt x="2766414" y="83054"/>
                </a:cubicBezTo>
                <a:cubicBezTo>
                  <a:pt x="2739614" y="82940"/>
                  <a:pt x="2713297" y="96067"/>
                  <a:pt x="2696178" y="116829"/>
                </a:cubicBezTo>
                <a:cubicBezTo>
                  <a:pt x="2686646" y="128386"/>
                  <a:pt x="2679038" y="146449"/>
                  <a:pt x="2679038" y="146449"/>
                </a:cubicBezTo>
                <a:cubicBezTo>
                  <a:pt x="2660563" y="151727"/>
                  <a:pt x="2645093" y="169549"/>
                  <a:pt x="2645093" y="169549"/>
                </a:cubicBezTo>
                <a:cubicBezTo>
                  <a:pt x="2633841" y="163937"/>
                  <a:pt x="2621247" y="162978"/>
                  <a:pt x="2609690" y="165663"/>
                </a:cubicBezTo>
                <a:cubicBezTo>
                  <a:pt x="2608881" y="165095"/>
                  <a:pt x="2607929" y="164527"/>
                  <a:pt x="2606842" y="163951"/>
                </a:cubicBezTo>
                <a:cubicBezTo>
                  <a:pt x="2556048" y="137172"/>
                  <a:pt x="2497781" y="125403"/>
                  <a:pt x="2440473" y="128833"/>
                </a:cubicBezTo>
                <a:cubicBezTo>
                  <a:pt x="2438484" y="128968"/>
                  <a:pt x="2436488" y="129103"/>
                  <a:pt x="2434499" y="129267"/>
                </a:cubicBezTo>
                <a:lnTo>
                  <a:pt x="2433696" y="128109"/>
                </a:lnTo>
                <a:cubicBezTo>
                  <a:pt x="2410767" y="95690"/>
                  <a:pt x="2382483" y="67640"/>
                  <a:pt x="2349574" y="46068"/>
                </a:cubicBezTo>
                <a:cubicBezTo>
                  <a:pt x="2285646" y="4173"/>
                  <a:pt x="2204471" y="-10551"/>
                  <a:pt x="2130336" y="7711"/>
                </a:cubicBezTo>
                <a:cubicBezTo>
                  <a:pt x="2030217" y="32373"/>
                  <a:pt x="1949937" y="114272"/>
                  <a:pt x="1916382" y="210619"/>
                </a:cubicBezTo>
                <a:lnTo>
                  <a:pt x="1914550" y="211066"/>
                </a:lnTo>
                <a:cubicBezTo>
                  <a:pt x="1867207" y="223135"/>
                  <a:pt x="1825881" y="254076"/>
                  <a:pt x="1797668" y="294819"/>
                </a:cubicBezTo>
                <a:lnTo>
                  <a:pt x="1796105" y="293868"/>
                </a:lnTo>
                <a:cubicBezTo>
                  <a:pt x="1758998" y="271997"/>
                  <a:pt x="1713261" y="265718"/>
                  <a:pt x="1671658" y="276401"/>
                </a:cubicBezTo>
                <a:cubicBezTo>
                  <a:pt x="1626304" y="288057"/>
                  <a:pt x="1586364" y="320384"/>
                  <a:pt x="1568428" y="363336"/>
                </a:cubicBezTo>
                <a:cubicBezTo>
                  <a:pt x="1563847" y="374303"/>
                  <a:pt x="1557198" y="387345"/>
                  <a:pt x="1567263" y="388886"/>
                </a:cubicBezTo>
                <a:close/>
                <a:moveTo>
                  <a:pt x="2640895" y="179379"/>
                </a:moveTo>
                <a:cubicBezTo>
                  <a:pt x="2648609" y="183577"/>
                  <a:pt x="2652146" y="178584"/>
                  <a:pt x="2652146" y="178584"/>
                </a:cubicBezTo>
                <a:cubicBezTo>
                  <a:pt x="2659171" y="168547"/>
                  <a:pt x="2669101" y="160705"/>
                  <a:pt x="2680672" y="157068"/>
                </a:cubicBezTo>
                <a:cubicBezTo>
                  <a:pt x="2687306" y="155087"/>
                  <a:pt x="2688244" y="152643"/>
                  <a:pt x="2688244" y="152643"/>
                </a:cubicBezTo>
                <a:cubicBezTo>
                  <a:pt x="2699907" y="119088"/>
                  <a:pt x="2730756" y="94262"/>
                  <a:pt x="2764866" y="93708"/>
                </a:cubicBezTo>
                <a:cubicBezTo>
                  <a:pt x="2790217" y="93573"/>
                  <a:pt x="2814978" y="107105"/>
                  <a:pt x="2830356" y="127960"/>
                </a:cubicBezTo>
                <a:cubicBezTo>
                  <a:pt x="2832452" y="130886"/>
                  <a:pt x="2831315" y="131682"/>
                  <a:pt x="2835854" y="132314"/>
                </a:cubicBezTo>
                <a:lnTo>
                  <a:pt x="2838702" y="132143"/>
                </a:lnTo>
                <a:cubicBezTo>
                  <a:pt x="2863983" y="130559"/>
                  <a:pt x="2889589" y="139872"/>
                  <a:pt x="2906978" y="158205"/>
                </a:cubicBezTo>
                <a:cubicBezTo>
                  <a:pt x="2907724" y="159015"/>
                  <a:pt x="2907717" y="159007"/>
                  <a:pt x="2908455" y="159832"/>
                </a:cubicBezTo>
                <a:cubicBezTo>
                  <a:pt x="2910757" y="162474"/>
                  <a:pt x="2914933" y="163383"/>
                  <a:pt x="2914933" y="163383"/>
                </a:cubicBezTo>
                <a:cubicBezTo>
                  <a:pt x="2936911" y="163234"/>
                  <a:pt x="2958383" y="175927"/>
                  <a:pt x="2966587" y="195688"/>
                </a:cubicBezTo>
                <a:lnTo>
                  <a:pt x="2585412" y="195269"/>
                </a:lnTo>
                <a:lnTo>
                  <a:pt x="2585597" y="194928"/>
                </a:lnTo>
                <a:lnTo>
                  <a:pt x="2585739" y="194665"/>
                </a:lnTo>
                <a:lnTo>
                  <a:pt x="2585980" y="194232"/>
                </a:lnTo>
                <a:cubicBezTo>
                  <a:pt x="2596486" y="175863"/>
                  <a:pt x="2622171" y="169613"/>
                  <a:pt x="2640895" y="179379"/>
                </a:cubicBezTo>
                <a:close/>
                <a:moveTo>
                  <a:pt x="1574373" y="378054"/>
                </a:moveTo>
                <a:cubicBezTo>
                  <a:pt x="1602559" y="290558"/>
                  <a:pt x="1714788" y="259204"/>
                  <a:pt x="1789506" y="302349"/>
                </a:cubicBezTo>
                <a:cubicBezTo>
                  <a:pt x="1801297" y="309303"/>
                  <a:pt x="1803641" y="305027"/>
                  <a:pt x="1803641" y="305027"/>
                </a:cubicBezTo>
                <a:cubicBezTo>
                  <a:pt x="1831280" y="263189"/>
                  <a:pt x="1873515" y="231246"/>
                  <a:pt x="1921631" y="220336"/>
                </a:cubicBezTo>
                <a:cubicBezTo>
                  <a:pt x="1925829" y="218802"/>
                  <a:pt x="1925496" y="216870"/>
                  <a:pt x="1925496" y="216870"/>
                </a:cubicBezTo>
                <a:cubicBezTo>
                  <a:pt x="1966260" y="98205"/>
                  <a:pt x="2075215" y="11369"/>
                  <a:pt x="2194726" y="10396"/>
                </a:cubicBezTo>
                <a:cubicBezTo>
                  <a:pt x="2196679" y="10389"/>
                  <a:pt x="2198639" y="10403"/>
                  <a:pt x="2200593" y="10431"/>
                </a:cubicBezTo>
                <a:cubicBezTo>
                  <a:pt x="2282790" y="12129"/>
                  <a:pt x="2360463" y="53483"/>
                  <a:pt x="2411811" y="116794"/>
                </a:cubicBezTo>
                <a:cubicBezTo>
                  <a:pt x="2419461" y="126227"/>
                  <a:pt x="2426948" y="138820"/>
                  <a:pt x="2430940" y="140092"/>
                </a:cubicBezTo>
                <a:lnTo>
                  <a:pt x="2435863" y="139850"/>
                </a:lnTo>
                <a:cubicBezTo>
                  <a:pt x="2490962" y="135596"/>
                  <a:pt x="2546771" y="145618"/>
                  <a:pt x="2595790" y="170259"/>
                </a:cubicBezTo>
                <a:cubicBezTo>
                  <a:pt x="2585881" y="175600"/>
                  <a:pt x="2577797" y="184593"/>
                  <a:pt x="2573820" y="195191"/>
                </a:cubicBezTo>
                <a:lnTo>
                  <a:pt x="2573805" y="195219"/>
                </a:lnTo>
                <a:lnTo>
                  <a:pt x="2573784" y="195290"/>
                </a:lnTo>
                <a:lnTo>
                  <a:pt x="2573536" y="195958"/>
                </a:lnTo>
                <a:lnTo>
                  <a:pt x="2573422" y="196292"/>
                </a:lnTo>
                <a:lnTo>
                  <a:pt x="2573358" y="196484"/>
                </a:lnTo>
                <a:lnTo>
                  <a:pt x="2573280" y="196711"/>
                </a:lnTo>
                <a:lnTo>
                  <a:pt x="2573166" y="197052"/>
                </a:lnTo>
                <a:lnTo>
                  <a:pt x="2573038" y="197464"/>
                </a:lnTo>
                <a:lnTo>
                  <a:pt x="2572939" y="197762"/>
                </a:lnTo>
                <a:lnTo>
                  <a:pt x="2572896" y="197919"/>
                </a:lnTo>
                <a:lnTo>
                  <a:pt x="2572818" y="198160"/>
                </a:lnTo>
                <a:cubicBezTo>
                  <a:pt x="2570112" y="207337"/>
                  <a:pt x="2577442" y="206357"/>
                  <a:pt x="2577563" y="206343"/>
                </a:cubicBezTo>
                <a:lnTo>
                  <a:pt x="2651329" y="206343"/>
                </a:lnTo>
                <a:lnTo>
                  <a:pt x="2652458" y="207280"/>
                </a:lnTo>
                <a:cubicBezTo>
                  <a:pt x="2663951" y="216962"/>
                  <a:pt x="2674691" y="227510"/>
                  <a:pt x="2684536" y="238868"/>
                </a:cubicBezTo>
                <a:cubicBezTo>
                  <a:pt x="2686078" y="240665"/>
                  <a:pt x="2685552" y="242192"/>
                  <a:pt x="2690403" y="244387"/>
                </a:cubicBezTo>
                <a:lnTo>
                  <a:pt x="2694907" y="244529"/>
                </a:lnTo>
                <a:cubicBezTo>
                  <a:pt x="2780670" y="243634"/>
                  <a:pt x="2862477" y="299309"/>
                  <a:pt x="2885299" y="378231"/>
                </a:cubicBezTo>
                <a:lnTo>
                  <a:pt x="1574317" y="378231"/>
                </a:lnTo>
                <a:lnTo>
                  <a:pt x="1574373" y="378054"/>
                </a:lnTo>
                <a:close/>
                <a:moveTo>
                  <a:pt x="2443527" y="1183329"/>
                </a:moveTo>
                <a:cubicBezTo>
                  <a:pt x="2426877" y="1117603"/>
                  <a:pt x="2409624" y="1052035"/>
                  <a:pt x="2392313" y="986487"/>
                </a:cubicBezTo>
                <a:cubicBezTo>
                  <a:pt x="2369157" y="901363"/>
                  <a:pt x="2309896" y="827703"/>
                  <a:pt x="2231903" y="787549"/>
                </a:cubicBezTo>
                <a:cubicBezTo>
                  <a:pt x="2218692" y="780752"/>
                  <a:pt x="2203072" y="774473"/>
                  <a:pt x="2198256" y="772583"/>
                </a:cubicBezTo>
                <a:cubicBezTo>
                  <a:pt x="2195876" y="771298"/>
                  <a:pt x="2193404" y="770182"/>
                  <a:pt x="2190847" y="769273"/>
                </a:cubicBezTo>
                <a:cubicBezTo>
                  <a:pt x="2182373" y="766233"/>
                  <a:pt x="2173338" y="765842"/>
                  <a:pt x="2164239" y="765864"/>
                </a:cubicBezTo>
                <a:cubicBezTo>
                  <a:pt x="2173423" y="748511"/>
                  <a:pt x="2167272" y="722904"/>
                  <a:pt x="2150026" y="714131"/>
                </a:cubicBezTo>
                <a:cubicBezTo>
                  <a:pt x="2163898" y="673857"/>
                  <a:pt x="2175128" y="630364"/>
                  <a:pt x="2173501" y="587483"/>
                </a:cubicBezTo>
                <a:cubicBezTo>
                  <a:pt x="2172372" y="557699"/>
                  <a:pt x="2158287" y="527156"/>
                  <a:pt x="2132140" y="518817"/>
                </a:cubicBezTo>
                <a:cubicBezTo>
                  <a:pt x="2118573" y="514484"/>
                  <a:pt x="2103280" y="517432"/>
                  <a:pt x="2090942" y="524599"/>
                </a:cubicBezTo>
                <a:cubicBezTo>
                  <a:pt x="2064980" y="491789"/>
                  <a:pt x="2027262" y="460280"/>
                  <a:pt x="1982697" y="459484"/>
                </a:cubicBezTo>
                <a:cubicBezTo>
                  <a:pt x="1966204" y="459349"/>
                  <a:pt x="1947551" y="463213"/>
                  <a:pt x="1935042" y="475431"/>
                </a:cubicBezTo>
                <a:cubicBezTo>
                  <a:pt x="1928330" y="481980"/>
                  <a:pt x="1924011" y="490816"/>
                  <a:pt x="1922732" y="500135"/>
                </a:cubicBezTo>
                <a:cubicBezTo>
                  <a:pt x="1915878" y="493941"/>
                  <a:pt x="1907951" y="488742"/>
                  <a:pt x="1898994" y="486476"/>
                </a:cubicBezTo>
                <a:cubicBezTo>
                  <a:pt x="1883964" y="482676"/>
                  <a:pt x="1868457" y="489033"/>
                  <a:pt x="1858712" y="500093"/>
                </a:cubicBezTo>
                <a:cubicBezTo>
                  <a:pt x="1849094" y="511010"/>
                  <a:pt x="1854045" y="529862"/>
                  <a:pt x="1854045" y="529862"/>
                </a:cubicBezTo>
                <a:cubicBezTo>
                  <a:pt x="1825476" y="521573"/>
                  <a:pt x="1798577" y="548749"/>
                  <a:pt x="1798186" y="577098"/>
                </a:cubicBezTo>
                <a:cubicBezTo>
                  <a:pt x="1797888" y="598642"/>
                  <a:pt x="1813081" y="616435"/>
                  <a:pt x="1831713" y="627843"/>
                </a:cubicBezTo>
                <a:cubicBezTo>
                  <a:pt x="1835740" y="630400"/>
                  <a:pt x="1836003" y="635663"/>
                  <a:pt x="1836465" y="640465"/>
                </a:cubicBezTo>
                <a:cubicBezTo>
                  <a:pt x="1838496" y="664402"/>
                  <a:pt x="1842709" y="688468"/>
                  <a:pt x="1849357" y="711958"/>
                </a:cubicBezTo>
                <a:cubicBezTo>
                  <a:pt x="1843419" y="713585"/>
                  <a:pt x="1837935" y="716753"/>
                  <a:pt x="1833545" y="721100"/>
                </a:cubicBezTo>
                <a:cubicBezTo>
                  <a:pt x="1821506" y="733012"/>
                  <a:pt x="1821058" y="752275"/>
                  <a:pt x="1829156" y="765999"/>
                </a:cubicBezTo>
                <a:cubicBezTo>
                  <a:pt x="1817152" y="766496"/>
                  <a:pt x="1805815" y="771496"/>
                  <a:pt x="1796964" y="779296"/>
                </a:cubicBezTo>
                <a:lnTo>
                  <a:pt x="1796851" y="779324"/>
                </a:lnTo>
                <a:lnTo>
                  <a:pt x="1776173" y="790305"/>
                </a:lnTo>
                <a:lnTo>
                  <a:pt x="1774426" y="791250"/>
                </a:lnTo>
                <a:cubicBezTo>
                  <a:pt x="1701804" y="831092"/>
                  <a:pt x="1646279" y="899687"/>
                  <a:pt x="1622547" y="979327"/>
                </a:cubicBezTo>
                <a:cubicBezTo>
                  <a:pt x="1602878" y="1046906"/>
                  <a:pt x="1583188" y="1114471"/>
                  <a:pt x="1564180" y="1182242"/>
                </a:cubicBezTo>
                <a:cubicBezTo>
                  <a:pt x="1558072" y="1205164"/>
                  <a:pt x="1568400" y="1228817"/>
                  <a:pt x="1586442" y="1241674"/>
                </a:cubicBezTo>
                <a:lnTo>
                  <a:pt x="1518962" y="1817560"/>
                </a:lnTo>
                <a:cubicBezTo>
                  <a:pt x="1512484" y="1826695"/>
                  <a:pt x="1505985" y="1835808"/>
                  <a:pt x="1499386" y="1844850"/>
                </a:cubicBezTo>
                <a:cubicBezTo>
                  <a:pt x="1492886" y="1853758"/>
                  <a:pt x="1487218" y="1863965"/>
                  <a:pt x="1479177" y="1869768"/>
                </a:cubicBezTo>
                <a:cubicBezTo>
                  <a:pt x="1454409" y="1887633"/>
                  <a:pt x="1425449" y="1898941"/>
                  <a:pt x="1398827" y="1914085"/>
                </a:cubicBezTo>
                <a:cubicBezTo>
                  <a:pt x="1382113" y="1923596"/>
                  <a:pt x="1360818" y="1935103"/>
                  <a:pt x="1362132" y="1953514"/>
                </a:cubicBezTo>
                <a:cubicBezTo>
                  <a:pt x="1363894" y="1978283"/>
                  <a:pt x="1405944" y="1977899"/>
                  <a:pt x="1437269" y="1976919"/>
                </a:cubicBezTo>
                <a:cubicBezTo>
                  <a:pt x="1453649" y="1976401"/>
                  <a:pt x="1470313" y="1976102"/>
                  <a:pt x="1485641" y="1972323"/>
                </a:cubicBezTo>
                <a:cubicBezTo>
                  <a:pt x="1508940" y="1965931"/>
                  <a:pt x="1531655" y="1956831"/>
                  <a:pt x="1552396" y="1944429"/>
                </a:cubicBezTo>
                <a:cubicBezTo>
                  <a:pt x="1570609" y="1933540"/>
                  <a:pt x="1592479" y="1919263"/>
                  <a:pt x="1592479" y="1919263"/>
                </a:cubicBezTo>
                <a:cubicBezTo>
                  <a:pt x="1598737" y="1923170"/>
                  <a:pt x="1600179" y="1932787"/>
                  <a:pt x="1603454" y="1940103"/>
                </a:cubicBezTo>
                <a:cubicBezTo>
                  <a:pt x="1611161" y="1957030"/>
                  <a:pt x="1630886" y="1958188"/>
                  <a:pt x="1647919" y="1961100"/>
                </a:cubicBezTo>
                <a:cubicBezTo>
                  <a:pt x="1664775" y="1963977"/>
                  <a:pt x="1682377" y="1967898"/>
                  <a:pt x="1694885" y="1960511"/>
                </a:cubicBezTo>
                <a:cubicBezTo>
                  <a:pt x="1702123" y="1956227"/>
                  <a:pt x="1702109" y="1944891"/>
                  <a:pt x="1696888" y="1937184"/>
                </a:cubicBezTo>
                <a:cubicBezTo>
                  <a:pt x="1686248" y="1921479"/>
                  <a:pt x="1656500" y="1929378"/>
                  <a:pt x="1647003" y="1914539"/>
                </a:cubicBezTo>
                <a:cubicBezTo>
                  <a:pt x="1636746" y="1898522"/>
                  <a:pt x="1634778" y="1874677"/>
                  <a:pt x="1634999" y="1852934"/>
                </a:cubicBezTo>
                <a:lnTo>
                  <a:pt x="1734890" y="1275037"/>
                </a:lnTo>
                <a:lnTo>
                  <a:pt x="1740473" y="1276103"/>
                </a:lnTo>
                <a:cubicBezTo>
                  <a:pt x="1738250" y="1305680"/>
                  <a:pt x="1736034" y="1335258"/>
                  <a:pt x="1733796" y="1364835"/>
                </a:cubicBezTo>
                <a:cubicBezTo>
                  <a:pt x="1733384" y="1371476"/>
                  <a:pt x="1734087" y="1377940"/>
                  <a:pt x="1735728" y="1384063"/>
                </a:cubicBezTo>
                <a:lnTo>
                  <a:pt x="1735707" y="1384674"/>
                </a:lnTo>
                <a:lnTo>
                  <a:pt x="1756171" y="1681230"/>
                </a:lnTo>
                <a:cubicBezTo>
                  <a:pt x="1756775" y="1689313"/>
                  <a:pt x="1759211" y="1697049"/>
                  <a:pt x="1763033" y="1704017"/>
                </a:cubicBezTo>
                <a:lnTo>
                  <a:pt x="1763033" y="1704031"/>
                </a:lnTo>
                <a:lnTo>
                  <a:pt x="1778958" y="1905781"/>
                </a:lnTo>
                <a:cubicBezTo>
                  <a:pt x="1779263" y="1953948"/>
                  <a:pt x="1820035" y="1995316"/>
                  <a:pt x="1866447" y="1997667"/>
                </a:cubicBezTo>
                <a:cubicBezTo>
                  <a:pt x="1904037" y="1999571"/>
                  <a:pt x="1939354" y="1975697"/>
                  <a:pt x="1955158" y="1942646"/>
                </a:cubicBezTo>
                <a:cubicBezTo>
                  <a:pt x="1955833" y="1942142"/>
                  <a:pt x="1956423" y="1941425"/>
                  <a:pt x="1956842" y="1940501"/>
                </a:cubicBezTo>
                <a:lnTo>
                  <a:pt x="1979991" y="1880487"/>
                </a:lnTo>
                <a:cubicBezTo>
                  <a:pt x="1980680" y="1885210"/>
                  <a:pt x="1982164" y="1889550"/>
                  <a:pt x="1985290" y="1893344"/>
                </a:cubicBezTo>
                <a:cubicBezTo>
                  <a:pt x="1991519" y="1900908"/>
                  <a:pt x="2001918" y="1901761"/>
                  <a:pt x="2010648" y="1899673"/>
                </a:cubicBezTo>
                <a:cubicBezTo>
                  <a:pt x="2022283" y="1896881"/>
                  <a:pt x="2034884" y="1889444"/>
                  <a:pt x="2038684" y="1877944"/>
                </a:cubicBezTo>
                <a:cubicBezTo>
                  <a:pt x="2042903" y="1865187"/>
                  <a:pt x="2045389" y="1851797"/>
                  <a:pt x="2046973" y="1838124"/>
                </a:cubicBezTo>
                <a:cubicBezTo>
                  <a:pt x="2046284" y="1899772"/>
                  <a:pt x="2047186" y="1961434"/>
                  <a:pt x="2047186" y="2023096"/>
                </a:cubicBezTo>
                <a:cubicBezTo>
                  <a:pt x="2047186" y="2079304"/>
                  <a:pt x="2102726" y="2124792"/>
                  <a:pt x="2155133" y="2114315"/>
                </a:cubicBezTo>
                <a:cubicBezTo>
                  <a:pt x="2193866" y="2106573"/>
                  <a:pt x="2223642" y="2070077"/>
                  <a:pt x="2224374" y="2030931"/>
                </a:cubicBezTo>
                <a:cubicBezTo>
                  <a:pt x="2224424" y="2022422"/>
                  <a:pt x="2225816" y="2012385"/>
                  <a:pt x="2224353" y="2006283"/>
                </a:cubicBezTo>
                <a:lnTo>
                  <a:pt x="2224381" y="2006077"/>
                </a:lnTo>
                <a:lnTo>
                  <a:pt x="2224381" y="1812503"/>
                </a:lnTo>
                <a:cubicBezTo>
                  <a:pt x="2224275" y="1803745"/>
                  <a:pt x="2221618" y="1795150"/>
                  <a:pt x="2216624" y="1788068"/>
                </a:cubicBezTo>
                <a:cubicBezTo>
                  <a:pt x="2215751" y="1786832"/>
                  <a:pt x="2215261" y="1785575"/>
                  <a:pt x="2214458" y="1784488"/>
                </a:cubicBezTo>
                <a:lnTo>
                  <a:pt x="2241571" y="1423969"/>
                </a:lnTo>
                <a:cubicBezTo>
                  <a:pt x="2262099" y="1412433"/>
                  <a:pt x="2274856" y="1388986"/>
                  <a:pt x="2273386" y="1365538"/>
                </a:cubicBezTo>
                <a:cubicBezTo>
                  <a:pt x="2271070" y="1334860"/>
                  <a:pt x="2268776" y="1304189"/>
                  <a:pt x="2266481" y="1273510"/>
                </a:cubicBezTo>
                <a:lnTo>
                  <a:pt x="2274735" y="1272168"/>
                </a:lnTo>
                <a:lnTo>
                  <a:pt x="2375131" y="1852934"/>
                </a:lnTo>
                <a:cubicBezTo>
                  <a:pt x="2375131" y="1852934"/>
                  <a:pt x="2375032" y="1862033"/>
                  <a:pt x="2374598" y="1868220"/>
                </a:cubicBezTo>
                <a:cubicBezTo>
                  <a:pt x="2373007" y="1890623"/>
                  <a:pt x="2370606" y="1917991"/>
                  <a:pt x="2352962" y="1923099"/>
                </a:cubicBezTo>
                <a:cubicBezTo>
                  <a:pt x="2338564" y="1926970"/>
                  <a:pt x="2324379" y="1925897"/>
                  <a:pt x="2315323" y="1934698"/>
                </a:cubicBezTo>
                <a:cubicBezTo>
                  <a:pt x="2301102" y="1948521"/>
                  <a:pt x="2313433" y="1961761"/>
                  <a:pt x="2324308" y="1963288"/>
                </a:cubicBezTo>
                <a:cubicBezTo>
                  <a:pt x="2348061" y="1966612"/>
                  <a:pt x="2378334" y="1963146"/>
                  <a:pt x="2399260" y="1950076"/>
                </a:cubicBezTo>
                <a:cubicBezTo>
                  <a:pt x="2409375" y="1943769"/>
                  <a:pt x="2409496" y="1923965"/>
                  <a:pt x="2417679" y="1919242"/>
                </a:cubicBezTo>
                <a:cubicBezTo>
                  <a:pt x="2428852" y="1924995"/>
                  <a:pt x="2439045" y="1932574"/>
                  <a:pt x="2449614" y="1939379"/>
                </a:cubicBezTo>
                <a:cubicBezTo>
                  <a:pt x="2498455" y="1970825"/>
                  <a:pt x="2555671" y="1982630"/>
                  <a:pt x="2611694" y="1975598"/>
                </a:cubicBezTo>
                <a:cubicBezTo>
                  <a:pt x="2624394" y="1974007"/>
                  <a:pt x="2637961" y="1971386"/>
                  <a:pt x="2644787" y="1962137"/>
                </a:cubicBezTo>
                <a:cubicBezTo>
                  <a:pt x="2654781" y="1948599"/>
                  <a:pt x="2642550" y="1934364"/>
                  <a:pt x="2629956" y="1925592"/>
                </a:cubicBezTo>
                <a:cubicBezTo>
                  <a:pt x="2604853" y="1908104"/>
                  <a:pt x="2576505" y="1895865"/>
                  <a:pt x="2549768" y="1881126"/>
                </a:cubicBezTo>
                <a:cubicBezTo>
                  <a:pt x="2541671" y="1876658"/>
                  <a:pt x="2532856" y="1872830"/>
                  <a:pt x="2527145" y="1866579"/>
                </a:cubicBezTo>
                <a:cubicBezTo>
                  <a:pt x="2513997" y="1851094"/>
                  <a:pt x="2502625" y="1833791"/>
                  <a:pt x="2490784" y="1817020"/>
                </a:cubicBezTo>
                <a:lnTo>
                  <a:pt x="2423418" y="1239408"/>
                </a:lnTo>
                <a:cubicBezTo>
                  <a:pt x="2439649" y="1226189"/>
                  <a:pt x="2448442" y="1203892"/>
                  <a:pt x="2443527" y="1183329"/>
                </a:cubicBezTo>
                <a:close/>
                <a:moveTo>
                  <a:pt x="1847951" y="652604"/>
                </a:moveTo>
                <a:cubicBezTo>
                  <a:pt x="1846828" y="640671"/>
                  <a:pt x="1847823" y="626046"/>
                  <a:pt x="1838297" y="619418"/>
                </a:cubicBezTo>
                <a:cubicBezTo>
                  <a:pt x="1825228" y="610752"/>
                  <a:pt x="1810830" y="598599"/>
                  <a:pt x="1809025" y="581324"/>
                </a:cubicBezTo>
                <a:cubicBezTo>
                  <a:pt x="1807832" y="569938"/>
                  <a:pt x="1812804" y="558985"/>
                  <a:pt x="1819943" y="550454"/>
                </a:cubicBezTo>
                <a:cubicBezTo>
                  <a:pt x="1829397" y="539160"/>
                  <a:pt x="1845109" y="536475"/>
                  <a:pt x="1857362" y="542598"/>
                </a:cubicBezTo>
                <a:cubicBezTo>
                  <a:pt x="1862832" y="545340"/>
                  <a:pt x="1868287" y="550383"/>
                  <a:pt x="1871604" y="546377"/>
                </a:cubicBezTo>
                <a:cubicBezTo>
                  <a:pt x="1873657" y="543898"/>
                  <a:pt x="1871810" y="539814"/>
                  <a:pt x="1871810" y="539814"/>
                </a:cubicBezTo>
                <a:cubicBezTo>
                  <a:pt x="1865375" y="531766"/>
                  <a:pt x="1858300" y="518042"/>
                  <a:pt x="1865986" y="508020"/>
                </a:cubicBezTo>
                <a:cubicBezTo>
                  <a:pt x="1877144" y="493451"/>
                  <a:pt x="1897182" y="494147"/>
                  <a:pt x="1910203" y="503616"/>
                </a:cubicBezTo>
                <a:cubicBezTo>
                  <a:pt x="1920580" y="511167"/>
                  <a:pt x="1926177" y="522148"/>
                  <a:pt x="1931370" y="518184"/>
                </a:cubicBezTo>
                <a:cubicBezTo>
                  <a:pt x="1933593" y="516487"/>
                  <a:pt x="1933366" y="512907"/>
                  <a:pt x="1933366" y="512907"/>
                </a:cubicBezTo>
                <a:cubicBezTo>
                  <a:pt x="1928734" y="489736"/>
                  <a:pt x="1948836" y="475019"/>
                  <a:pt x="1967283" y="471503"/>
                </a:cubicBezTo>
                <a:cubicBezTo>
                  <a:pt x="1971851" y="470636"/>
                  <a:pt x="1976496" y="470181"/>
                  <a:pt x="1981156" y="470132"/>
                </a:cubicBezTo>
                <a:cubicBezTo>
                  <a:pt x="1981859" y="470132"/>
                  <a:pt x="1982555" y="470139"/>
                  <a:pt x="1983258" y="470153"/>
                </a:cubicBezTo>
                <a:cubicBezTo>
                  <a:pt x="2021821" y="471190"/>
                  <a:pt x="2057372" y="499347"/>
                  <a:pt x="2083036" y="531773"/>
                </a:cubicBezTo>
                <a:cubicBezTo>
                  <a:pt x="2089237" y="539714"/>
                  <a:pt x="2092852" y="536006"/>
                  <a:pt x="2092852" y="536006"/>
                </a:cubicBezTo>
                <a:cubicBezTo>
                  <a:pt x="2110390" y="523029"/>
                  <a:pt x="2133703" y="526509"/>
                  <a:pt x="2146708" y="541241"/>
                </a:cubicBezTo>
                <a:cubicBezTo>
                  <a:pt x="2165901" y="562970"/>
                  <a:pt x="2165752" y="594500"/>
                  <a:pt x="2159579" y="622608"/>
                </a:cubicBezTo>
                <a:cubicBezTo>
                  <a:pt x="2152512" y="653591"/>
                  <a:pt x="2145685" y="684888"/>
                  <a:pt x="2137070" y="715580"/>
                </a:cubicBezTo>
                <a:cubicBezTo>
                  <a:pt x="2132410" y="732060"/>
                  <a:pt x="2123858" y="751089"/>
                  <a:pt x="2123538" y="751799"/>
                </a:cubicBezTo>
                <a:lnTo>
                  <a:pt x="2123524" y="751821"/>
                </a:lnTo>
                <a:lnTo>
                  <a:pt x="2123133" y="751096"/>
                </a:lnTo>
                <a:cubicBezTo>
                  <a:pt x="2120057" y="745435"/>
                  <a:pt x="2118488" y="738936"/>
                  <a:pt x="2116897" y="732472"/>
                </a:cubicBezTo>
                <a:cubicBezTo>
                  <a:pt x="2116612" y="731321"/>
                  <a:pt x="2116321" y="730163"/>
                  <a:pt x="2116030" y="729020"/>
                </a:cubicBezTo>
                <a:lnTo>
                  <a:pt x="2115440" y="726661"/>
                </a:lnTo>
                <a:cubicBezTo>
                  <a:pt x="2114425" y="722627"/>
                  <a:pt x="2113437" y="718585"/>
                  <a:pt x="2112436" y="714543"/>
                </a:cubicBezTo>
                <a:lnTo>
                  <a:pt x="2111178" y="709500"/>
                </a:lnTo>
                <a:cubicBezTo>
                  <a:pt x="2110042" y="704947"/>
                  <a:pt x="2108849" y="700401"/>
                  <a:pt x="2107577" y="695884"/>
                </a:cubicBezTo>
                <a:cubicBezTo>
                  <a:pt x="2102300" y="677188"/>
                  <a:pt x="2094166" y="651105"/>
                  <a:pt x="2075634" y="650466"/>
                </a:cubicBezTo>
                <a:cubicBezTo>
                  <a:pt x="2072104" y="650445"/>
                  <a:pt x="2068744" y="651489"/>
                  <a:pt x="2065491" y="652753"/>
                </a:cubicBezTo>
                <a:lnTo>
                  <a:pt x="2065235" y="652853"/>
                </a:lnTo>
                <a:cubicBezTo>
                  <a:pt x="2042022" y="662300"/>
                  <a:pt x="2018312" y="671498"/>
                  <a:pt x="1993899" y="677827"/>
                </a:cubicBezTo>
                <a:cubicBezTo>
                  <a:pt x="1992379" y="678225"/>
                  <a:pt x="1990858" y="678602"/>
                  <a:pt x="1989338" y="678971"/>
                </a:cubicBezTo>
                <a:cubicBezTo>
                  <a:pt x="1988209" y="679248"/>
                  <a:pt x="1987080" y="679518"/>
                  <a:pt x="1985950" y="679781"/>
                </a:cubicBezTo>
                <a:cubicBezTo>
                  <a:pt x="1967049" y="684149"/>
                  <a:pt x="1948531" y="687161"/>
                  <a:pt x="1929985" y="685307"/>
                </a:cubicBezTo>
                <a:cubicBezTo>
                  <a:pt x="1929168" y="685229"/>
                  <a:pt x="1928351" y="685144"/>
                  <a:pt x="1927541" y="685044"/>
                </a:cubicBezTo>
                <a:lnTo>
                  <a:pt x="1927371" y="685016"/>
                </a:lnTo>
                <a:lnTo>
                  <a:pt x="1925318" y="684732"/>
                </a:lnTo>
                <a:cubicBezTo>
                  <a:pt x="1923180" y="684412"/>
                  <a:pt x="1920438" y="683950"/>
                  <a:pt x="1912376" y="682665"/>
                </a:cubicBezTo>
                <a:cubicBezTo>
                  <a:pt x="1905955" y="681635"/>
                  <a:pt x="1899136" y="680818"/>
                  <a:pt x="1892864" y="682998"/>
                </a:cubicBezTo>
                <a:cubicBezTo>
                  <a:pt x="1892572" y="683098"/>
                  <a:pt x="1892288" y="683204"/>
                  <a:pt x="1892011" y="683311"/>
                </a:cubicBezTo>
                <a:cubicBezTo>
                  <a:pt x="1872499" y="690741"/>
                  <a:pt x="1872925" y="714202"/>
                  <a:pt x="1873103" y="735853"/>
                </a:cubicBezTo>
                <a:lnTo>
                  <a:pt x="1873046" y="740100"/>
                </a:lnTo>
                <a:lnTo>
                  <a:pt x="1872996" y="746770"/>
                </a:lnTo>
                <a:lnTo>
                  <a:pt x="1872989" y="746756"/>
                </a:lnTo>
                <a:lnTo>
                  <a:pt x="1872790" y="746344"/>
                </a:lnTo>
                <a:cubicBezTo>
                  <a:pt x="1868884" y="738105"/>
                  <a:pt x="1865993" y="729403"/>
                  <a:pt x="1863222" y="720688"/>
                </a:cubicBezTo>
                <a:cubicBezTo>
                  <a:pt x="1862590" y="718656"/>
                  <a:pt x="1861972" y="716618"/>
                  <a:pt x="1861361" y="714579"/>
                </a:cubicBezTo>
                <a:cubicBezTo>
                  <a:pt x="1860871" y="713315"/>
                  <a:pt x="1860275" y="712441"/>
                  <a:pt x="1859586" y="711851"/>
                </a:cubicBezTo>
                <a:cubicBezTo>
                  <a:pt x="1853804" y="692730"/>
                  <a:pt x="1849961" y="672550"/>
                  <a:pt x="1847951" y="652604"/>
                </a:cubicBezTo>
                <a:close/>
                <a:moveTo>
                  <a:pt x="1852411" y="722165"/>
                </a:moveTo>
                <a:cubicBezTo>
                  <a:pt x="1853164" y="724538"/>
                  <a:pt x="1853939" y="726903"/>
                  <a:pt x="1854741" y="729268"/>
                </a:cubicBezTo>
                <a:cubicBezTo>
                  <a:pt x="1860104" y="746586"/>
                  <a:pt x="1865588" y="764457"/>
                  <a:pt x="1876043" y="763512"/>
                </a:cubicBezTo>
                <a:lnTo>
                  <a:pt x="1876093" y="763505"/>
                </a:lnTo>
                <a:cubicBezTo>
                  <a:pt x="1884283" y="762909"/>
                  <a:pt x="1883630" y="752978"/>
                  <a:pt x="1883743" y="745712"/>
                </a:cubicBezTo>
                <a:lnTo>
                  <a:pt x="1883751" y="745577"/>
                </a:lnTo>
                <a:lnTo>
                  <a:pt x="1883757" y="743908"/>
                </a:lnTo>
                <a:cubicBezTo>
                  <a:pt x="1883779" y="741180"/>
                  <a:pt x="1883779" y="738453"/>
                  <a:pt x="1883786" y="735725"/>
                </a:cubicBezTo>
                <a:cubicBezTo>
                  <a:pt x="1883793" y="732656"/>
                  <a:pt x="1883836" y="729588"/>
                  <a:pt x="1883949" y="726519"/>
                </a:cubicBezTo>
                <a:lnTo>
                  <a:pt x="1883956" y="726136"/>
                </a:lnTo>
                <a:cubicBezTo>
                  <a:pt x="1884319" y="715382"/>
                  <a:pt x="1883253" y="700408"/>
                  <a:pt x="1894384" y="693959"/>
                </a:cubicBezTo>
                <a:lnTo>
                  <a:pt x="1894632" y="693831"/>
                </a:lnTo>
                <a:cubicBezTo>
                  <a:pt x="1899704" y="691011"/>
                  <a:pt x="1905685" y="691551"/>
                  <a:pt x="1911957" y="692794"/>
                </a:cubicBezTo>
                <a:cubicBezTo>
                  <a:pt x="1916624" y="693710"/>
                  <a:pt x="1921454" y="695010"/>
                  <a:pt x="1926199" y="695614"/>
                </a:cubicBezTo>
                <a:cubicBezTo>
                  <a:pt x="1926817" y="695692"/>
                  <a:pt x="1927442" y="695763"/>
                  <a:pt x="1928060" y="695834"/>
                </a:cubicBezTo>
                <a:cubicBezTo>
                  <a:pt x="1962950" y="699783"/>
                  <a:pt x="1998203" y="690698"/>
                  <a:pt x="2032199" y="677898"/>
                </a:cubicBezTo>
                <a:cubicBezTo>
                  <a:pt x="2034003" y="677266"/>
                  <a:pt x="2035800" y="676627"/>
                  <a:pt x="2037590" y="675981"/>
                </a:cubicBezTo>
                <a:cubicBezTo>
                  <a:pt x="2041191" y="674674"/>
                  <a:pt x="2044722" y="673168"/>
                  <a:pt x="2048209" y="671598"/>
                </a:cubicBezTo>
                <a:cubicBezTo>
                  <a:pt x="2054787" y="668913"/>
                  <a:pt x="2061300" y="666136"/>
                  <a:pt x="2067750" y="663351"/>
                </a:cubicBezTo>
                <a:cubicBezTo>
                  <a:pt x="2076423" y="659693"/>
                  <a:pt x="2082368" y="663586"/>
                  <a:pt x="2086076" y="669623"/>
                </a:cubicBezTo>
                <a:cubicBezTo>
                  <a:pt x="2089059" y="674468"/>
                  <a:pt x="2091474" y="679745"/>
                  <a:pt x="2093520" y="685279"/>
                </a:cubicBezTo>
                <a:cubicBezTo>
                  <a:pt x="2096148" y="693291"/>
                  <a:pt x="2098293" y="702134"/>
                  <a:pt x="2100282" y="709863"/>
                </a:cubicBezTo>
                <a:cubicBezTo>
                  <a:pt x="2102058" y="716866"/>
                  <a:pt x="2103720" y="723891"/>
                  <a:pt x="2105503" y="730895"/>
                </a:cubicBezTo>
                <a:cubicBezTo>
                  <a:pt x="2106739" y="735931"/>
                  <a:pt x="2107769" y="741081"/>
                  <a:pt x="2109211" y="745897"/>
                </a:cubicBezTo>
                <a:cubicBezTo>
                  <a:pt x="2110788" y="752510"/>
                  <a:pt x="2112976" y="759179"/>
                  <a:pt x="2118729" y="762298"/>
                </a:cubicBezTo>
                <a:cubicBezTo>
                  <a:pt x="2122387" y="764997"/>
                  <a:pt x="2125768" y="764145"/>
                  <a:pt x="2128560" y="761978"/>
                </a:cubicBezTo>
                <a:cubicBezTo>
                  <a:pt x="2136622" y="756495"/>
                  <a:pt x="2142063" y="739071"/>
                  <a:pt x="2144464" y="729808"/>
                </a:cubicBezTo>
                <a:lnTo>
                  <a:pt x="2146105" y="725262"/>
                </a:lnTo>
                <a:lnTo>
                  <a:pt x="2146488" y="724204"/>
                </a:lnTo>
                <a:cubicBezTo>
                  <a:pt x="2152753" y="727563"/>
                  <a:pt x="2157527" y="733445"/>
                  <a:pt x="2159309" y="740264"/>
                </a:cubicBezTo>
                <a:cubicBezTo>
                  <a:pt x="2162570" y="752701"/>
                  <a:pt x="2154579" y="765885"/>
                  <a:pt x="2143043" y="770445"/>
                </a:cubicBezTo>
                <a:cubicBezTo>
                  <a:pt x="2140777" y="771283"/>
                  <a:pt x="2138199" y="771944"/>
                  <a:pt x="2135564" y="772086"/>
                </a:cubicBezTo>
                <a:lnTo>
                  <a:pt x="2135514" y="772086"/>
                </a:lnTo>
                <a:lnTo>
                  <a:pt x="2134882" y="772107"/>
                </a:lnTo>
                <a:lnTo>
                  <a:pt x="2134733" y="772107"/>
                </a:lnTo>
                <a:cubicBezTo>
                  <a:pt x="2130655" y="772065"/>
                  <a:pt x="2129228" y="772164"/>
                  <a:pt x="2128596" y="773634"/>
                </a:cubicBezTo>
                <a:cubicBezTo>
                  <a:pt x="2128183" y="774437"/>
                  <a:pt x="2128084" y="775637"/>
                  <a:pt x="2127956" y="777406"/>
                </a:cubicBezTo>
                <a:lnTo>
                  <a:pt x="2127956" y="796798"/>
                </a:lnTo>
                <a:lnTo>
                  <a:pt x="2127928" y="798737"/>
                </a:lnTo>
                <a:lnTo>
                  <a:pt x="2127914" y="799263"/>
                </a:lnTo>
                <a:lnTo>
                  <a:pt x="2127850" y="800967"/>
                </a:lnTo>
                <a:lnTo>
                  <a:pt x="2127807" y="801919"/>
                </a:lnTo>
                <a:lnTo>
                  <a:pt x="2127771" y="802558"/>
                </a:lnTo>
                <a:cubicBezTo>
                  <a:pt x="2124689" y="856578"/>
                  <a:pt x="2083462" y="904389"/>
                  <a:pt x="2031964" y="915690"/>
                </a:cubicBezTo>
                <a:cubicBezTo>
                  <a:pt x="2004092" y="921664"/>
                  <a:pt x="1974940" y="917728"/>
                  <a:pt x="1949355" y="906179"/>
                </a:cubicBezTo>
                <a:cubicBezTo>
                  <a:pt x="1917007" y="890985"/>
                  <a:pt x="1891564" y="863191"/>
                  <a:pt x="1878672" y="830509"/>
                </a:cubicBezTo>
                <a:cubicBezTo>
                  <a:pt x="1872471" y="813618"/>
                  <a:pt x="1869388" y="795391"/>
                  <a:pt x="1869388" y="777008"/>
                </a:cubicBezTo>
                <a:cubicBezTo>
                  <a:pt x="1869210" y="774728"/>
                  <a:pt x="1868003" y="773443"/>
                  <a:pt x="1866710" y="772704"/>
                </a:cubicBezTo>
                <a:cubicBezTo>
                  <a:pt x="1866092" y="772200"/>
                  <a:pt x="1865325" y="771844"/>
                  <a:pt x="1864373" y="771688"/>
                </a:cubicBezTo>
                <a:cubicBezTo>
                  <a:pt x="1864373" y="771688"/>
                  <a:pt x="1864053" y="771724"/>
                  <a:pt x="1863492" y="771759"/>
                </a:cubicBezTo>
                <a:cubicBezTo>
                  <a:pt x="1863322" y="771745"/>
                  <a:pt x="1863222" y="771745"/>
                  <a:pt x="1863222" y="771745"/>
                </a:cubicBezTo>
                <a:lnTo>
                  <a:pt x="1862810" y="771802"/>
                </a:lnTo>
                <a:cubicBezTo>
                  <a:pt x="1860466" y="771937"/>
                  <a:pt x="1855885" y="772029"/>
                  <a:pt x="1851950" y="771084"/>
                </a:cubicBezTo>
                <a:cubicBezTo>
                  <a:pt x="1848988" y="770260"/>
                  <a:pt x="1846182" y="768911"/>
                  <a:pt x="1843710" y="767064"/>
                </a:cubicBezTo>
                <a:cubicBezTo>
                  <a:pt x="1827103" y="754641"/>
                  <a:pt x="1834533" y="727080"/>
                  <a:pt x="1852411" y="722165"/>
                </a:cubicBezTo>
                <a:close/>
                <a:moveTo>
                  <a:pt x="1624422" y="1851542"/>
                </a:moveTo>
                <a:cubicBezTo>
                  <a:pt x="1624401" y="1851826"/>
                  <a:pt x="1624365" y="1852110"/>
                  <a:pt x="1624344" y="1852394"/>
                </a:cubicBezTo>
                <a:cubicBezTo>
                  <a:pt x="1623719" y="1864498"/>
                  <a:pt x="1624976" y="1873256"/>
                  <a:pt x="1626411" y="1883392"/>
                </a:cubicBezTo>
                <a:cubicBezTo>
                  <a:pt x="1628783" y="1900056"/>
                  <a:pt x="1632221" y="1921941"/>
                  <a:pt x="1649198" y="1931274"/>
                </a:cubicBezTo>
                <a:cubicBezTo>
                  <a:pt x="1656805" y="1935451"/>
                  <a:pt x="1667069" y="1936246"/>
                  <a:pt x="1676382" y="1938235"/>
                </a:cubicBezTo>
                <a:cubicBezTo>
                  <a:pt x="1687775" y="1940750"/>
                  <a:pt x="1694921" y="1950588"/>
                  <a:pt x="1686248" y="1952406"/>
                </a:cubicBezTo>
                <a:cubicBezTo>
                  <a:pt x="1669293" y="1955958"/>
                  <a:pt x="1650569" y="1951611"/>
                  <a:pt x="1633102" y="1947057"/>
                </a:cubicBezTo>
                <a:cubicBezTo>
                  <a:pt x="1625488" y="1945069"/>
                  <a:pt x="1617298" y="1944806"/>
                  <a:pt x="1613164" y="1935728"/>
                </a:cubicBezTo>
                <a:cubicBezTo>
                  <a:pt x="1612255" y="1933689"/>
                  <a:pt x="1611402" y="1931637"/>
                  <a:pt x="1610528" y="1929584"/>
                </a:cubicBezTo>
                <a:cubicBezTo>
                  <a:pt x="1609889" y="1928071"/>
                  <a:pt x="1609236" y="1926558"/>
                  <a:pt x="1608568" y="1925059"/>
                </a:cubicBezTo>
                <a:cubicBezTo>
                  <a:pt x="1605336" y="1917842"/>
                  <a:pt x="1597615" y="1905575"/>
                  <a:pt x="1588239" y="1909446"/>
                </a:cubicBezTo>
                <a:cubicBezTo>
                  <a:pt x="1576334" y="1914973"/>
                  <a:pt x="1566752" y="1922601"/>
                  <a:pt x="1555991" y="1929612"/>
                </a:cubicBezTo>
                <a:cubicBezTo>
                  <a:pt x="1513691" y="1956973"/>
                  <a:pt x="1467613" y="1967237"/>
                  <a:pt x="1420754" y="1966399"/>
                </a:cubicBezTo>
                <a:cubicBezTo>
                  <a:pt x="1406086" y="1966137"/>
                  <a:pt x="1390743" y="1965938"/>
                  <a:pt x="1378611" y="1959502"/>
                </a:cubicBezTo>
                <a:cubicBezTo>
                  <a:pt x="1368432" y="1954104"/>
                  <a:pt x="1373689" y="1944912"/>
                  <a:pt x="1379968" y="1939216"/>
                </a:cubicBezTo>
                <a:cubicBezTo>
                  <a:pt x="1403785" y="1917594"/>
                  <a:pt x="1436679" y="1906350"/>
                  <a:pt x="1465497" y="1890460"/>
                </a:cubicBezTo>
                <a:cubicBezTo>
                  <a:pt x="1474354" y="1885573"/>
                  <a:pt x="1483659" y="1881155"/>
                  <a:pt x="1490564" y="1874080"/>
                </a:cubicBezTo>
                <a:cubicBezTo>
                  <a:pt x="1505431" y="1857814"/>
                  <a:pt x="1516305" y="1839793"/>
                  <a:pt x="1528828" y="1822057"/>
                </a:cubicBezTo>
                <a:cubicBezTo>
                  <a:pt x="1529105" y="1821581"/>
                  <a:pt x="1529432" y="1821247"/>
                  <a:pt x="1529766" y="1819606"/>
                </a:cubicBezTo>
                <a:cubicBezTo>
                  <a:pt x="1552006" y="1628901"/>
                  <a:pt x="1574246" y="1438196"/>
                  <a:pt x="1596493" y="1247491"/>
                </a:cubicBezTo>
                <a:cubicBezTo>
                  <a:pt x="1596493" y="1247491"/>
                  <a:pt x="1598041" y="1248067"/>
                  <a:pt x="1600066" y="1248720"/>
                </a:cubicBezTo>
                <a:cubicBezTo>
                  <a:pt x="1601387" y="1249175"/>
                  <a:pt x="1602736" y="1249573"/>
                  <a:pt x="1604107" y="1249921"/>
                </a:cubicBezTo>
                <a:lnTo>
                  <a:pt x="1604114" y="1249921"/>
                </a:lnTo>
                <a:lnTo>
                  <a:pt x="1604128" y="1249928"/>
                </a:lnTo>
                <a:lnTo>
                  <a:pt x="1604668" y="1250063"/>
                </a:lnTo>
                <a:lnTo>
                  <a:pt x="1605116" y="1250169"/>
                </a:lnTo>
                <a:lnTo>
                  <a:pt x="1605585" y="1250283"/>
                </a:lnTo>
                <a:lnTo>
                  <a:pt x="1605961" y="1250361"/>
                </a:lnTo>
                <a:lnTo>
                  <a:pt x="1606032" y="1250375"/>
                </a:lnTo>
                <a:lnTo>
                  <a:pt x="1606196" y="1250404"/>
                </a:lnTo>
                <a:cubicBezTo>
                  <a:pt x="1637996" y="1257010"/>
                  <a:pt x="1669967" y="1262806"/>
                  <a:pt x="1701896" y="1268780"/>
                </a:cubicBezTo>
                <a:lnTo>
                  <a:pt x="1709816" y="1270278"/>
                </a:lnTo>
                <a:lnTo>
                  <a:pt x="1724427" y="1273048"/>
                </a:lnTo>
                <a:lnTo>
                  <a:pt x="1624422" y="1851542"/>
                </a:lnTo>
                <a:close/>
                <a:moveTo>
                  <a:pt x="1731573" y="1263545"/>
                </a:moveTo>
                <a:lnTo>
                  <a:pt x="1608760" y="1240054"/>
                </a:lnTo>
                <a:lnTo>
                  <a:pt x="1608724" y="1240047"/>
                </a:lnTo>
                <a:lnTo>
                  <a:pt x="1607574" y="1239799"/>
                </a:lnTo>
                <a:cubicBezTo>
                  <a:pt x="1584233" y="1234429"/>
                  <a:pt x="1568499" y="1208644"/>
                  <a:pt x="1574310" y="1185609"/>
                </a:cubicBezTo>
                <a:cubicBezTo>
                  <a:pt x="1592465" y="1117483"/>
                  <a:pt x="1613064" y="1050031"/>
                  <a:pt x="1632768" y="982339"/>
                </a:cubicBezTo>
                <a:cubicBezTo>
                  <a:pt x="1655861" y="904822"/>
                  <a:pt x="1710107" y="838109"/>
                  <a:pt x="1781224" y="799689"/>
                </a:cubicBezTo>
                <a:cubicBezTo>
                  <a:pt x="1781927" y="799305"/>
                  <a:pt x="1782289" y="799348"/>
                  <a:pt x="1782417" y="799703"/>
                </a:cubicBezTo>
                <a:cubicBezTo>
                  <a:pt x="1780790" y="803759"/>
                  <a:pt x="1779683" y="808028"/>
                  <a:pt x="1779185" y="812432"/>
                </a:cubicBezTo>
                <a:lnTo>
                  <a:pt x="1779185" y="812474"/>
                </a:lnTo>
                <a:lnTo>
                  <a:pt x="1779121" y="813071"/>
                </a:lnTo>
                <a:cubicBezTo>
                  <a:pt x="1767110" y="933022"/>
                  <a:pt x="1757393" y="1053192"/>
                  <a:pt x="1748223" y="1173399"/>
                </a:cubicBezTo>
                <a:cubicBezTo>
                  <a:pt x="1745737" y="1204034"/>
                  <a:pt x="1743222" y="1234656"/>
                  <a:pt x="1740615" y="1265278"/>
                </a:cubicBezTo>
                <a:lnTo>
                  <a:pt x="1731573" y="1263545"/>
                </a:lnTo>
                <a:close/>
                <a:moveTo>
                  <a:pt x="1748074" y="1409102"/>
                </a:moveTo>
                <a:lnTo>
                  <a:pt x="1748329" y="1409414"/>
                </a:lnTo>
                <a:cubicBezTo>
                  <a:pt x="1759943" y="1423017"/>
                  <a:pt x="1777140" y="1431271"/>
                  <a:pt x="1795117" y="1431697"/>
                </a:cubicBezTo>
                <a:lnTo>
                  <a:pt x="1795402" y="1431711"/>
                </a:lnTo>
                <a:lnTo>
                  <a:pt x="1803961" y="1431761"/>
                </a:lnTo>
                <a:lnTo>
                  <a:pt x="1808720" y="1431789"/>
                </a:lnTo>
                <a:lnTo>
                  <a:pt x="1808756" y="1431789"/>
                </a:lnTo>
                <a:cubicBezTo>
                  <a:pt x="1875319" y="1432123"/>
                  <a:pt x="1941882" y="1431782"/>
                  <a:pt x="2008446" y="1431725"/>
                </a:cubicBezTo>
                <a:lnTo>
                  <a:pt x="1983642" y="1646389"/>
                </a:lnTo>
                <a:lnTo>
                  <a:pt x="1983635" y="1646389"/>
                </a:lnTo>
                <a:lnTo>
                  <a:pt x="1977334" y="1700948"/>
                </a:lnTo>
                <a:cubicBezTo>
                  <a:pt x="1975636" y="1714196"/>
                  <a:pt x="1963987" y="1724793"/>
                  <a:pt x="1950733" y="1725276"/>
                </a:cubicBezTo>
                <a:lnTo>
                  <a:pt x="1950577" y="1725284"/>
                </a:lnTo>
                <a:cubicBezTo>
                  <a:pt x="1905252" y="1725802"/>
                  <a:pt x="1859927" y="1725546"/>
                  <a:pt x="1814601" y="1725291"/>
                </a:cubicBezTo>
                <a:lnTo>
                  <a:pt x="1814140" y="1725284"/>
                </a:lnTo>
                <a:lnTo>
                  <a:pt x="1813607" y="1725269"/>
                </a:lnTo>
                <a:lnTo>
                  <a:pt x="1812712" y="1725234"/>
                </a:lnTo>
                <a:lnTo>
                  <a:pt x="1812250" y="1725205"/>
                </a:lnTo>
                <a:lnTo>
                  <a:pt x="1811412" y="1725141"/>
                </a:lnTo>
                <a:cubicBezTo>
                  <a:pt x="1788341" y="1723259"/>
                  <a:pt x="1768523" y="1703441"/>
                  <a:pt x="1766797" y="1680470"/>
                </a:cubicBezTo>
                <a:cubicBezTo>
                  <a:pt x="1760554" y="1590012"/>
                  <a:pt x="1754317" y="1499560"/>
                  <a:pt x="1748074" y="1409102"/>
                </a:cubicBezTo>
                <a:close/>
                <a:moveTo>
                  <a:pt x="1955741" y="1874108"/>
                </a:moveTo>
                <a:cubicBezTo>
                  <a:pt x="1953283" y="1894068"/>
                  <a:pt x="1951379" y="1914127"/>
                  <a:pt x="1947572" y="1933775"/>
                </a:cubicBezTo>
                <a:cubicBezTo>
                  <a:pt x="1935262" y="1964879"/>
                  <a:pt x="1904264" y="1987133"/>
                  <a:pt x="1871192" y="1987133"/>
                </a:cubicBezTo>
                <a:cubicBezTo>
                  <a:pt x="1830044" y="1987133"/>
                  <a:pt x="1792653" y="1951994"/>
                  <a:pt x="1789776" y="1910803"/>
                </a:cubicBezTo>
                <a:cubicBezTo>
                  <a:pt x="1789691" y="1909283"/>
                  <a:pt x="1789634" y="1909077"/>
                  <a:pt x="1789613" y="1905334"/>
                </a:cubicBezTo>
                <a:cubicBezTo>
                  <a:pt x="1784747" y="1843700"/>
                  <a:pt x="1779881" y="1782066"/>
                  <a:pt x="1775016" y="1720432"/>
                </a:cubicBezTo>
                <a:cubicBezTo>
                  <a:pt x="1785322" y="1729773"/>
                  <a:pt x="1798747" y="1735270"/>
                  <a:pt x="1812641" y="1735896"/>
                </a:cubicBezTo>
                <a:lnTo>
                  <a:pt x="1812712" y="1735896"/>
                </a:lnTo>
                <a:lnTo>
                  <a:pt x="1812954" y="1735903"/>
                </a:lnTo>
                <a:lnTo>
                  <a:pt x="1813785" y="1735938"/>
                </a:lnTo>
                <a:lnTo>
                  <a:pt x="1814083" y="1735938"/>
                </a:lnTo>
                <a:lnTo>
                  <a:pt x="1815106" y="1735945"/>
                </a:lnTo>
                <a:cubicBezTo>
                  <a:pt x="1835357" y="1736116"/>
                  <a:pt x="1855608" y="1736208"/>
                  <a:pt x="1875866" y="1736215"/>
                </a:cubicBezTo>
                <a:cubicBezTo>
                  <a:pt x="1900563" y="1736272"/>
                  <a:pt x="1925261" y="1736222"/>
                  <a:pt x="1949966" y="1735945"/>
                </a:cubicBezTo>
                <a:lnTo>
                  <a:pt x="1950655" y="1735938"/>
                </a:lnTo>
                <a:lnTo>
                  <a:pt x="1950733" y="1735938"/>
                </a:lnTo>
                <a:lnTo>
                  <a:pt x="1950946" y="1735931"/>
                </a:lnTo>
                <a:cubicBezTo>
                  <a:pt x="1951244" y="1735924"/>
                  <a:pt x="1951543" y="1735910"/>
                  <a:pt x="1951841" y="1735888"/>
                </a:cubicBezTo>
                <a:cubicBezTo>
                  <a:pt x="1958497" y="1735533"/>
                  <a:pt x="1965017" y="1733473"/>
                  <a:pt x="1970643" y="1729901"/>
                </a:cubicBezTo>
                <a:lnTo>
                  <a:pt x="1959250" y="1844204"/>
                </a:lnTo>
                <a:cubicBezTo>
                  <a:pt x="1958120" y="1854184"/>
                  <a:pt x="1956969" y="1864157"/>
                  <a:pt x="1955741" y="1874108"/>
                </a:cubicBezTo>
                <a:close/>
                <a:moveTo>
                  <a:pt x="1965529" y="1888364"/>
                </a:moveTo>
                <a:lnTo>
                  <a:pt x="1969599" y="1847592"/>
                </a:lnTo>
                <a:cubicBezTo>
                  <a:pt x="1974088" y="1809037"/>
                  <a:pt x="1978364" y="1770403"/>
                  <a:pt x="1983841" y="1731868"/>
                </a:cubicBezTo>
                <a:cubicBezTo>
                  <a:pt x="1983919" y="1731349"/>
                  <a:pt x="1983990" y="1730952"/>
                  <a:pt x="1984061" y="1730668"/>
                </a:cubicBezTo>
                <a:cubicBezTo>
                  <a:pt x="1999695" y="1739959"/>
                  <a:pt x="2011024" y="1754648"/>
                  <a:pt x="2010428" y="1770388"/>
                </a:cubicBezTo>
                <a:lnTo>
                  <a:pt x="2010420" y="1770537"/>
                </a:lnTo>
                <a:lnTo>
                  <a:pt x="2010385" y="1771219"/>
                </a:lnTo>
                <a:lnTo>
                  <a:pt x="2010371" y="1771440"/>
                </a:lnTo>
                <a:lnTo>
                  <a:pt x="2010293" y="1772292"/>
                </a:lnTo>
                <a:lnTo>
                  <a:pt x="1965529" y="1888364"/>
                </a:lnTo>
                <a:close/>
                <a:moveTo>
                  <a:pt x="2036809" y="1821538"/>
                </a:moveTo>
                <a:cubicBezTo>
                  <a:pt x="2035012" y="1839779"/>
                  <a:pt x="2034202" y="1858496"/>
                  <a:pt x="2028413" y="1875060"/>
                </a:cubicBezTo>
                <a:cubicBezTo>
                  <a:pt x="2024783" y="1885466"/>
                  <a:pt x="2004518" y="1895631"/>
                  <a:pt x="1994787" y="1887831"/>
                </a:cubicBezTo>
                <a:cubicBezTo>
                  <a:pt x="1989118" y="1883286"/>
                  <a:pt x="1990660" y="1874030"/>
                  <a:pt x="1990475" y="1865407"/>
                </a:cubicBezTo>
                <a:cubicBezTo>
                  <a:pt x="1990432" y="1863731"/>
                  <a:pt x="1990361" y="1862061"/>
                  <a:pt x="1990283" y="1860392"/>
                </a:cubicBezTo>
                <a:cubicBezTo>
                  <a:pt x="1990184" y="1858496"/>
                  <a:pt x="1990070" y="1856599"/>
                  <a:pt x="1989935" y="1854702"/>
                </a:cubicBezTo>
                <a:lnTo>
                  <a:pt x="2020486" y="1775488"/>
                </a:lnTo>
                <a:lnTo>
                  <a:pt x="2020535" y="1775325"/>
                </a:lnTo>
                <a:cubicBezTo>
                  <a:pt x="2020798" y="1774487"/>
                  <a:pt x="2020827" y="1774252"/>
                  <a:pt x="2020820" y="1774189"/>
                </a:cubicBezTo>
                <a:lnTo>
                  <a:pt x="2020820" y="1774181"/>
                </a:lnTo>
                <a:lnTo>
                  <a:pt x="2020812" y="1774160"/>
                </a:lnTo>
                <a:lnTo>
                  <a:pt x="2020834" y="1773926"/>
                </a:lnTo>
                <a:cubicBezTo>
                  <a:pt x="2021146" y="1771241"/>
                  <a:pt x="2021189" y="1768577"/>
                  <a:pt x="2020990" y="1765942"/>
                </a:cubicBezTo>
                <a:lnTo>
                  <a:pt x="2020976" y="1765736"/>
                </a:lnTo>
                <a:lnTo>
                  <a:pt x="2020969" y="1765601"/>
                </a:lnTo>
                <a:lnTo>
                  <a:pt x="2020954" y="1765445"/>
                </a:lnTo>
                <a:lnTo>
                  <a:pt x="2020933" y="1765246"/>
                </a:lnTo>
                <a:cubicBezTo>
                  <a:pt x="2020223" y="1756949"/>
                  <a:pt x="2017247" y="1748717"/>
                  <a:pt x="2012665" y="1741635"/>
                </a:cubicBezTo>
                <a:cubicBezTo>
                  <a:pt x="2004667" y="1729247"/>
                  <a:pt x="1991448" y="1721249"/>
                  <a:pt x="1984338" y="1718365"/>
                </a:cubicBezTo>
                <a:cubicBezTo>
                  <a:pt x="1984643" y="1717342"/>
                  <a:pt x="1987080" y="1708982"/>
                  <a:pt x="1987904" y="1702298"/>
                </a:cubicBezTo>
                <a:lnTo>
                  <a:pt x="1987911" y="1702234"/>
                </a:lnTo>
                <a:lnTo>
                  <a:pt x="1993643" y="1652611"/>
                </a:lnTo>
                <a:lnTo>
                  <a:pt x="1994034" y="1652647"/>
                </a:lnTo>
                <a:cubicBezTo>
                  <a:pt x="2026815" y="1656135"/>
                  <a:pt x="2038954" y="1684433"/>
                  <a:pt x="2040538" y="1711582"/>
                </a:cubicBezTo>
                <a:cubicBezTo>
                  <a:pt x="2042669" y="1747964"/>
                  <a:pt x="2040403" y="1784943"/>
                  <a:pt x="2036809" y="1821538"/>
                </a:cubicBezTo>
                <a:close/>
                <a:moveTo>
                  <a:pt x="1994858" y="1642099"/>
                </a:moveTo>
                <a:lnTo>
                  <a:pt x="2019172" y="1431718"/>
                </a:lnTo>
                <a:lnTo>
                  <a:pt x="2023419" y="1431718"/>
                </a:lnTo>
                <a:lnTo>
                  <a:pt x="2023817" y="1435866"/>
                </a:lnTo>
                <a:cubicBezTo>
                  <a:pt x="2024002" y="1437017"/>
                  <a:pt x="2024534" y="1438054"/>
                  <a:pt x="2025273" y="1438864"/>
                </a:cubicBezTo>
                <a:lnTo>
                  <a:pt x="2048103" y="1687580"/>
                </a:lnTo>
                <a:cubicBezTo>
                  <a:pt x="2041411" y="1662655"/>
                  <a:pt x="2019726" y="1645068"/>
                  <a:pt x="1994858" y="1642099"/>
                </a:cubicBezTo>
                <a:close/>
                <a:moveTo>
                  <a:pt x="2049339" y="1807708"/>
                </a:moveTo>
                <a:cubicBezTo>
                  <a:pt x="2049850" y="1797920"/>
                  <a:pt x="2050205" y="1788132"/>
                  <a:pt x="2050709" y="1778450"/>
                </a:cubicBezTo>
                <a:cubicBezTo>
                  <a:pt x="2051448" y="1764287"/>
                  <a:pt x="2052400" y="1750088"/>
                  <a:pt x="2052549" y="1736002"/>
                </a:cubicBezTo>
                <a:lnTo>
                  <a:pt x="2057599" y="1791051"/>
                </a:lnTo>
                <a:cubicBezTo>
                  <a:pt x="2053892" y="1796073"/>
                  <a:pt x="2051093" y="1801734"/>
                  <a:pt x="2049339" y="1807708"/>
                </a:cubicBezTo>
                <a:close/>
                <a:moveTo>
                  <a:pt x="2167982" y="2099228"/>
                </a:moveTo>
                <a:cubicBezTo>
                  <a:pt x="2126834" y="2116865"/>
                  <a:pt x="2075251" y="2091358"/>
                  <a:pt x="2061783" y="2049790"/>
                </a:cubicBezTo>
                <a:lnTo>
                  <a:pt x="2062181" y="2050316"/>
                </a:lnTo>
                <a:cubicBezTo>
                  <a:pt x="2071863" y="2063059"/>
                  <a:pt x="2084797" y="2073124"/>
                  <a:pt x="2099338" y="2079055"/>
                </a:cubicBezTo>
                <a:cubicBezTo>
                  <a:pt x="2105063" y="2081463"/>
                  <a:pt x="2111065" y="2083189"/>
                  <a:pt x="2117287" y="2084098"/>
                </a:cubicBezTo>
                <a:cubicBezTo>
                  <a:pt x="2121727" y="2084752"/>
                  <a:pt x="2126450" y="2085142"/>
                  <a:pt x="2131323" y="2085242"/>
                </a:cubicBezTo>
                <a:cubicBezTo>
                  <a:pt x="2151546" y="2085909"/>
                  <a:pt x="2173793" y="2082649"/>
                  <a:pt x="2190996" y="2070283"/>
                </a:cubicBezTo>
                <a:cubicBezTo>
                  <a:pt x="2196601" y="2066255"/>
                  <a:pt x="2201168" y="2061191"/>
                  <a:pt x="2204848" y="2055508"/>
                </a:cubicBezTo>
                <a:cubicBezTo>
                  <a:pt x="2206524" y="2053114"/>
                  <a:pt x="2208001" y="2050557"/>
                  <a:pt x="2209266" y="2047830"/>
                </a:cubicBezTo>
                <a:cubicBezTo>
                  <a:pt x="2209926" y="2046409"/>
                  <a:pt x="2210516" y="2044953"/>
                  <a:pt x="2211042" y="2043483"/>
                </a:cubicBezTo>
                <a:cubicBezTo>
                  <a:pt x="2211880" y="2041423"/>
                  <a:pt x="2212633" y="2039320"/>
                  <a:pt x="2213307" y="2037203"/>
                </a:cubicBezTo>
                <a:cubicBezTo>
                  <a:pt x="2213336" y="2037118"/>
                  <a:pt x="2213364" y="2037026"/>
                  <a:pt x="2213393" y="2036940"/>
                </a:cubicBezTo>
                <a:cubicBezTo>
                  <a:pt x="2210885" y="2063826"/>
                  <a:pt x="2192765" y="2088609"/>
                  <a:pt x="2167982" y="2099228"/>
                </a:cubicBezTo>
                <a:close/>
                <a:moveTo>
                  <a:pt x="2213691" y="2004238"/>
                </a:moveTo>
                <a:lnTo>
                  <a:pt x="2213492" y="2004522"/>
                </a:lnTo>
                <a:cubicBezTo>
                  <a:pt x="2212554" y="2005807"/>
                  <a:pt x="2211738" y="2007150"/>
                  <a:pt x="2211020" y="2008542"/>
                </a:cubicBezTo>
                <a:cubicBezTo>
                  <a:pt x="2205671" y="2018707"/>
                  <a:pt x="2204848" y="2031187"/>
                  <a:pt x="2200167" y="2042076"/>
                </a:cubicBezTo>
                <a:lnTo>
                  <a:pt x="2200103" y="2042225"/>
                </a:lnTo>
                <a:lnTo>
                  <a:pt x="2199719" y="2043085"/>
                </a:lnTo>
                <a:cubicBezTo>
                  <a:pt x="2192303" y="2059116"/>
                  <a:pt x="2175270" y="2068656"/>
                  <a:pt x="2157967" y="2072151"/>
                </a:cubicBezTo>
                <a:lnTo>
                  <a:pt x="2157804" y="2072186"/>
                </a:lnTo>
                <a:lnTo>
                  <a:pt x="2156731" y="2072385"/>
                </a:lnTo>
                <a:lnTo>
                  <a:pt x="2156042" y="2072520"/>
                </a:lnTo>
                <a:lnTo>
                  <a:pt x="2154309" y="2072804"/>
                </a:lnTo>
                <a:lnTo>
                  <a:pt x="2153478" y="2072925"/>
                </a:lnTo>
                <a:cubicBezTo>
                  <a:pt x="2151560" y="2073209"/>
                  <a:pt x="2149635" y="2073436"/>
                  <a:pt x="2147703" y="2073628"/>
                </a:cubicBezTo>
                <a:lnTo>
                  <a:pt x="2147113" y="2073692"/>
                </a:lnTo>
                <a:cubicBezTo>
                  <a:pt x="2125967" y="2075709"/>
                  <a:pt x="2107492" y="2071249"/>
                  <a:pt x="2092398" y="2062086"/>
                </a:cubicBezTo>
                <a:lnTo>
                  <a:pt x="2091787" y="2061702"/>
                </a:lnTo>
                <a:lnTo>
                  <a:pt x="2091162" y="2061318"/>
                </a:lnTo>
                <a:cubicBezTo>
                  <a:pt x="2076977" y="2052312"/>
                  <a:pt x="2065953" y="2039107"/>
                  <a:pt x="2058509" y="2023402"/>
                </a:cubicBezTo>
                <a:lnTo>
                  <a:pt x="2057841" y="2021939"/>
                </a:lnTo>
                <a:lnTo>
                  <a:pt x="2057841" y="1822362"/>
                </a:lnTo>
                <a:cubicBezTo>
                  <a:pt x="2057841" y="1822362"/>
                  <a:pt x="2058139" y="1815536"/>
                  <a:pt x="2059432" y="1810961"/>
                </a:cubicBezTo>
                <a:lnTo>
                  <a:pt x="2060171" y="1819024"/>
                </a:lnTo>
                <a:lnTo>
                  <a:pt x="2060178" y="1819109"/>
                </a:lnTo>
                <a:lnTo>
                  <a:pt x="2060185" y="1819208"/>
                </a:lnTo>
                <a:lnTo>
                  <a:pt x="2060242" y="1819805"/>
                </a:lnTo>
                <a:lnTo>
                  <a:pt x="2060270" y="1820061"/>
                </a:lnTo>
                <a:lnTo>
                  <a:pt x="2060320" y="1820615"/>
                </a:lnTo>
                <a:cubicBezTo>
                  <a:pt x="2063339" y="1847756"/>
                  <a:pt x="2082091" y="1872098"/>
                  <a:pt x="2107400" y="1881723"/>
                </a:cubicBezTo>
                <a:cubicBezTo>
                  <a:pt x="2117919" y="1885722"/>
                  <a:pt x="2128965" y="1886908"/>
                  <a:pt x="2139776" y="1885779"/>
                </a:cubicBezTo>
                <a:cubicBezTo>
                  <a:pt x="2148598" y="1885459"/>
                  <a:pt x="2157370" y="1883570"/>
                  <a:pt x="2165610" y="1879954"/>
                </a:cubicBezTo>
                <a:cubicBezTo>
                  <a:pt x="2182792" y="1872411"/>
                  <a:pt x="2196715" y="1858268"/>
                  <a:pt x="2204798" y="1841292"/>
                </a:cubicBezTo>
                <a:cubicBezTo>
                  <a:pt x="2207554" y="1835822"/>
                  <a:pt x="2209621" y="1830005"/>
                  <a:pt x="2210864" y="1823932"/>
                </a:cubicBezTo>
                <a:cubicBezTo>
                  <a:pt x="2212256" y="1817120"/>
                  <a:pt x="2213819" y="1810194"/>
                  <a:pt x="2212867" y="1805684"/>
                </a:cubicBezTo>
                <a:lnTo>
                  <a:pt x="2212966" y="1804334"/>
                </a:lnTo>
                <a:cubicBezTo>
                  <a:pt x="2213130" y="1805172"/>
                  <a:pt x="2213258" y="1807019"/>
                  <a:pt x="2213400" y="1808007"/>
                </a:cubicBezTo>
                <a:cubicBezTo>
                  <a:pt x="2213591" y="1809342"/>
                  <a:pt x="2213691" y="1809484"/>
                  <a:pt x="2213726" y="1812567"/>
                </a:cubicBezTo>
                <a:lnTo>
                  <a:pt x="2213691" y="2004238"/>
                </a:lnTo>
                <a:close/>
                <a:moveTo>
                  <a:pt x="2070847" y="1817049"/>
                </a:moveTo>
                <a:cubicBezTo>
                  <a:pt x="2113366" y="1829245"/>
                  <a:pt x="2159260" y="1828137"/>
                  <a:pt x="2200998" y="1814073"/>
                </a:cubicBezTo>
                <a:cubicBezTo>
                  <a:pt x="2201268" y="1813980"/>
                  <a:pt x="2201445" y="1813931"/>
                  <a:pt x="2201552" y="1813923"/>
                </a:cubicBezTo>
                <a:lnTo>
                  <a:pt x="2201488" y="1814605"/>
                </a:lnTo>
                <a:lnTo>
                  <a:pt x="2201374" y="1815706"/>
                </a:lnTo>
                <a:lnTo>
                  <a:pt x="2201360" y="1815827"/>
                </a:lnTo>
                <a:lnTo>
                  <a:pt x="2201239" y="1816765"/>
                </a:lnTo>
                <a:lnTo>
                  <a:pt x="2201190" y="1817113"/>
                </a:lnTo>
                <a:lnTo>
                  <a:pt x="2201083" y="1817844"/>
                </a:lnTo>
                <a:lnTo>
                  <a:pt x="2201012" y="1818313"/>
                </a:lnTo>
                <a:lnTo>
                  <a:pt x="2200905" y="1818952"/>
                </a:lnTo>
                <a:lnTo>
                  <a:pt x="2200820" y="1819450"/>
                </a:lnTo>
                <a:lnTo>
                  <a:pt x="2200706" y="1820089"/>
                </a:lnTo>
                <a:lnTo>
                  <a:pt x="2200621" y="1820536"/>
                </a:lnTo>
                <a:lnTo>
                  <a:pt x="2200479" y="1821254"/>
                </a:lnTo>
                <a:lnTo>
                  <a:pt x="2200408" y="1821588"/>
                </a:lnTo>
                <a:lnTo>
                  <a:pt x="2200223" y="1822440"/>
                </a:lnTo>
                <a:lnTo>
                  <a:pt x="2200188" y="1822604"/>
                </a:lnTo>
                <a:cubicBezTo>
                  <a:pt x="2195464" y="1843366"/>
                  <a:pt x="2180811" y="1861650"/>
                  <a:pt x="2161327" y="1870194"/>
                </a:cubicBezTo>
                <a:lnTo>
                  <a:pt x="2159934" y="1870784"/>
                </a:lnTo>
                <a:lnTo>
                  <a:pt x="2159196" y="1871075"/>
                </a:lnTo>
                <a:lnTo>
                  <a:pt x="2158528" y="1871338"/>
                </a:lnTo>
                <a:lnTo>
                  <a:pt x="2157654" y="1871658"/>
                </a:lnTo>
                <a:lnTo>
                  <a:pt x="2157114" y="1871857"/>
                </a:lnTo>
                <a:lnTo>
                  <a:pt x="2156155" y="1872183"/>
                </a:lnTo>
                <a:lnTo>
                  <a:pt x="2155687" y="1872340"/>
                </a:lnTo>
                <a:lnTo>
                  <a:pt x="2154678" y="1872652"/>
                </a:lnTo>
                <a:lnTo>
                  <a:pt x="2154252" y="1872780"/>
                </a:lnTo>
                <a:lnTo>
                  <a:pt x="2153215" y="1873078"/>
                </a:lnTo>
                <a:lnTo>
                  <a:pt x="2152803" y="1873192"/>
                </a:lnTo>
                <a:lnTo>
                  <a:pt x="2151766" y="1873462"/>
                </a:lnTo>
                <a:lnTo>
                  <a:pt x="2151354" y="1873568"/>
                </a:lnTo>
                <a:lnTo>
                  <a:pt x="2150331" y="1873803"/>
                </a:lnTo>
                <a:lnTo>
                  <a:pt x="2149891" y="1873902"/>
                </a:lnTo>
                <a:lnTo>
                  <a:pt x="2148896" y="1874108"/>
                </a:lnTo>
                <a:lnTo>
                  <a:pt x="2148420" y="1874208"/>
                </a:lnTo>
                <a:lnTo>
                  <a:pt x="2147476" y="1874378"/>
                </a:lnTo>
                <a:lnTo>
                  <a:pt x="2146936" y="1874478"/>
                </a:lnTo>
                <a:lnTo>
                  <a:pt x="2146062" y="1874613"/>
                </a:lnTo>
                <a:lnTo>
                  <a:pt x="2145451" y="1874712"/>
                </a:lnTo>
                <a:lnTo>
                  <a:pt x="2144656" y="1874819"/>
                </a:lnTo>
                <a:lnTo>
                  <a:pt x="2143960" y="1874911"/>
                </a:lnTo>
                <a:lnTo>
                  <a:pt x="2143256" y="1874989"/>
                </a:lnTo>
                <a:lnTo>
                  <a:pt x="2142454" y="1875074"/>
                </a:lnTo>
                <a:lnTo>
                  <a:pt x="2141864" y="1875124"/>
                </a:lnTo>
                <a:lnTo>
                  <a:pt x="2140948" y="1875209"/>
                </a:lnTo>
                <a:lnTo>
                  <a:pt x="2140479" y="1875238"/>
                </a:lnTo>
                <a:lnTo>
                  <a:pt x="2139428" y="1875302"/>
                </a:lnTo>
                <a:lnTo>
                  <a:pt x="2139101" y="1875316"/>
                </a:lnTo>
                <a:lnTo>
                  <a:pt x="2137908" y="1875366"/>
                </a:lnTo>
                <a:lnTo>
                  <a:pt x="2137723" y="1875366"/>
                </a:lnTo>
                <a:lnTo>
                  <a:pt x="2136380" y="1875394"/>
                </a:lnTo>
                <a:lnTo>
                  <a:pt x="2136352" y="1875394"/>
                </a:lnTo>
                <a:cubicBezTo>
                  <a:pt x="2113814" y="1875529"/>
                  <a:pt x="2091212" y="1864363"/>
                  <a:pt x="2079570" y="1845291"/>
                </a:cubicBezTo>
                <a:lnTo>
                  <a:pt x="2079498" y="1845177"/>
                </a:lnTo>
                <a:lnTo>
                  <a:pt x="2078880" y="1844126"/>
                </a:lnTo>
                <a:lnTo>
                  <a:pt x="2078632" y="1843700"/>
                </a:lnTo>
                <a:lnTo>
                  <a:pt x="2078234" y="1842975"/>
                </a:lnTo>
                <a:lnTo>
                  <a:pt x="2077723" y="1842016"/>
                </a:lnTo>
                <a:lnTo>
                  <a:pt x="2077581" y="1841739"/>
                </a:lnTo>
                <a:lnTo>
                  <a:pt x="2077432" y="1841434"/>
                </a:lnTo>
                <a:cubicBezTo>
                  <a:pt x="2072331" y="1831085"/>
                  <a:pt x="2070847" y="1817049"/>
                  <a:pt x="2070847" y="1817049"/>
                </a:cubicBezTo>
                <a:close/>
                <a:moveTo>
                  <a:pt x="2203619" y="1786583"/>
                </a:moveTo>
                <a:lnTo>
                  <a:pt x="2202020" y="1802395"/>
                </a:lnTo>
                <a:cubicBezTo>
                  <a:pt x="2159508" y="1817773"/>
                  <a:pt x="2113295" y="1817766"/>
                  <a:pt x="2069632" y="1805556"/>
                </a:cubicBezTo>
                <a:lnTo>
                  <a:pt x="2035722" y="1433828"/>
                </a:lnTo>
                <a:cubicBezTo>
                  <a:pt x="2036674" y="1431881"/>
                  <a:pt x="2037682" y="1429964"/>
                  <a:pt x="2038741" y="1428081"/>
                </a:cubicBezTo>
                <a:cubicBezTo>
                  <a:pt x="2060832" y="1395705"/>
                  <a:pt x="2096418" y="1369481"/>
                  <a:pt x="2135940" y="1368756"/>
                </a:cubicBezTo>
                <a:cubicBezTo>
                  <a:pt x="2165972" y="1368522"/>
                  <a:pt x="2197361" y="1381250"/>
                  <a:pt x="2217505" y="1403206"/>
                </a:cubicBezTo>
                <a:cubicBezTo>
                  <a:pt x="2222463" y="1409066"/>
                  <a:pt x="2226739" y="1415523"/>
                  <a:pt x="2230170" y="1422505"/>
                </a:cubicBezTo>
                <a:cubicBezTo>
                  <a:pt x="2230398" y="1422988"/>
                  <a:pt x="2230639" y="1423436"/>
                  <a:pt x="2230895" y="1423848"/>
                </a:cubicBezTo>
                <a:lnTo>
                  <a:pt x="2203619" y="1786583"/>
                </a:lnTo>
                <a:close/>
                <a:moveTo>
                  <a:pt x="2239774" y="1305616"/>
                </a:moveTo>
                <a:cubicBezTo>
                  <a:pt x="2237508" y="1338624"/>
                  <a:pt x="2234823" y="1371604"/>
                  <a:pt x="2232344" y="1404599"/>
                </a:cubicBezTo>
                <a:cubicBezTo>
                  <a:pt x="2231456" y="1403391"/>
                  <a:pt x="2230547" y="1402205"/>
                  <a:pt x="2229602" y="1401040"/>
                </a:cubicBezTo>
                <a:cubicBezTo>
                  <a:pt x="2209777" y="1374311"/>
                  <a:pt x="2177948" y="1357604"/>
                  <a:pt x="2144570" y="1356560"/>
                </a:cubicBezTo>
                <a:cubicBezTo>
                  <a:pt x="2143157" y="1356532"/>
                  <a:pt x="2143164" y="1356532"/>
                  <a:pt x="2141750" y="1356524"/>
                </a:cubicBezTo>
                <a:cubicBezTo>
                  <a:pt x="2098386" y="1356524"/>
                  <a:pt x="2055895" y="1380263"/>
                  <a:pt x="2032746" y="1417135"/>
                </a:cubicBezTo>
                <a:lnTo>
                  <a:pt x="2024485" y="1330115"/>
                </a:lnTo>
                <a:lnTo>
                  <a:pt x="2024478" y="1330016"/>
                </a:lnTo>
                <a:lnTo>
                  <a:pt x="2024414" y="1329334"/>
                </a:lnTo>
                <a:lnTo>
                  <a:pt x="2024407" y="1329177"/>
                </a:lnTo>
                <a:lnTo>
                  <a:pt x="2024300" y="1327856"/>
                </a:lnTo>
                <a:lnTo>
                  <a:pt x="2024279" y="1327558"/>
                </a:lnTo>
                <a:lnTo>
                  <a:pt x="2024201" y="1326336"/>
                </a:lnTo>
                <a:lnTo>
                  <a:pt x="2024193" y="1326144"/>
                </a:lnTo>
                <a:cubicBezTo>
                  <a:pt x="2020791" y="1265526"/>
                  <a:pt x="2067629" y="1211478"/>
                  <a:pt x="2124291" y="1202401"/>
                </a:cubicBezTo>
                <a:cubicBezTo>
                  <a:pt x="2188432" y="1193337"/>
                  <a:pt x="2243062" y="1246568"/>
                  <a:pt x="2239802" y="1305233"/>
                </a:cubicBezTo>
                <a:lnTo>
                  <a:pt x="2239774" y="1305616"/>
                </a:lnTo>
                <a:close/>
                <a:moveTo>
                  <a:pt x="2242572" y="1410657"/>
                </a:moveTo>
                <a:lnTo>
                  <a:pt x="2250343" y="1307293"/>
                </a:lnTo>
                <a:cubicBezTo>
                  <a:pt x="2250371" y="1306810"/>
                  <a:pt x="2250407" y="1306334"/>
                  <a:pt x="2250428" y="1305858"/>
                </a:cubicBezTo>
                <a:lnTo>
                  <a:pt x="2250428" y="1305851"/>
                </a:lnTo>
                <a:lnTo>
                  <a:pt x="2250443" y="1305673"/>
                </a:lnTo>
                <a:lnTo>
                  <a:pt x="2250499" y="1304458"/>
                </a:lnTo>
                <a:lnTo>
                  <a:pt x="2250499" y="1304359"/>
                </a:lnTo>
                <a:cubicBezTo>
                  <a:pt x="2252879" y="1245012"/>
                  <a:pt x="2203711" y="1193380"/>
                  <a:pt x="2147390" y="1190517"/>
                </a:cubicBezTo>
                <a:cubicBezTo>
                  <a:pt x="2081566" y="1187179"/>
                  <a:pt x="2027369" y="1237526"/>
                  <a:pt x="2015705" y="1296787"/>
                </a:cubicBezTo>
                <a:lnTo>
                  <a:pt x="2015691" y="1296844"/>
                </a:lnTo>
                <a:lnTo>
                  <a:pt x="2015663" y="1297014"/>
                </a:lnTo>
                <a:lnTo>
                  <a:pt x="2015492" y="1297895"/>
                </a:lnTo>
                <a:lnTo>
                  <a:pt x="2015442" y="1298172"/>
                </a:lnTo>
                <a:lnTo>
                  <a:pt x="2015386" y="1298442"/>
                </a:lnTo>
                <a:lnTo>
                  <a:pt x="2015229" y="1299316"/>
                </a:lnTo>
                <a:lnTo>
                  <a:pt x="2015194" y="1299529"/>
                </a:lnTo>
                <a:lnTo>
                  <a:pt x="2015187" y="1299593"/>
                </a:lnTo>
                <a:cubicBezTo>
                  <a:pt x="2013866" y="1307129"/>
                  <a:pt x="2013248" y="1314815"/>
                  <a:pt x="2013397" y="1322543"/>
                </a:cubicBezTo>
                <a:lnTo>
                  <a:pt x="2013397" y="1322706"/>
                </a:lnTo>
                <a:lnTo>
                  <a:pt x="2013404" y="1322742"/>
                </a:lnTo>
                <a:lnTo>
                  <a:pt x="2013404" y="1322834"/>
                </a:lnTo>
                <a:lnTo>
                  <a:pt x="2013418" y="1323317"/>
                </a:lnTo>
                <a:cubicBezTo>
                  <a:pt x="2013446" y="1324788"/>
                  <a:pt x="2013510" y="1326258"/>
                  <a:pt x="2013603" y="1327728"/>
                </a:cubicBezTo>
                <a:lnTo>
                  <a:pt x="2013674" y="1328630"/>
                </a:lnTo>
                <a:lnTo>
                  <a:pt x="2013731" y="1329426"/>
                </a:lnTo>
                <a:lnTo>
                  <a:pt x="2013787" y="1330065"/>
                </a:lnTo>
                <a:lnTo>
                  <a:pt x="2013802" y="1330264"/>
                </a:lnTo>
                <a:lnTo>
                  <a:pt x="2013922" y="1331664"/>
                </a:lnTo>
                <a:lnTo>
                  <a:pt x="2014413" y="1337254"/>
                </a:lnTo>
                <a:cubicBezTo>
                  <a:pt x="2016771" y="1365148"/>
                  <a:pt x="2018042" y="1393127"/>
                  <a:pt x="2019925" y="1421064"/>
                </a:cubicBezTo>
                <a:lnTo>
                  <a:pt x="1796240" y="1421064"/>
                </a:lnTo>
                <a:lnTo>
                  <a:pt x="1796219" y="1421056"/>
                </a:lnTo>
                <a:lnTo>
                  <a:pt x="1795011" y="1421035"/>
                </a:lnTo>
                <a:lnTo>
                  <a:pt x="1794599" y="1421021"/>
                </a:lnTo>
                <a:lnTo>
                  <a:pt x="1793775" y="1420978"/>
                </a:lnTo>
                <a:lnTo>
                  <a:pt x="1793313" y="1420957"/>
                </a:lnTo>
                <a:lnTo>
                  <a:pt x="1792248" y="1420872"/>
                </a:lnTo>
                <a:lnTo>
                  <a:pt x="1791587" y="1420808"/>
                </a:lnTo>
                <a:lnTo>
                  <a:pt x="1791111" y="1420758"/>
                </a:lnTo>
                <a:lnTo>
                  <a:pt x="1790380" y="1420673"/>
                </a:lnTo>
                <a:lnTo>
                  <a:pt x="1790046" y="1420630"/>
                </a:lnTo>
                <a:lnTo>
                  <a:pt x="1789336" y="1420531"/>
                </a:lnTo>
                <a:lnTo>
                  <a:pt x="1788661" y="1420424"/>
                </a:lnTo>
                <a:lnTo>
                  <a:pt x="1788284" y="1420367"/>
                </a:lnTo>
                <a:lnTo>
                  <a:pt x="1787624" y="1420247"/>
                </a:lnTo>
                <a:lnTo>
                  <a:pt x="1787013" y="1420133"/>
                </a:lnTo>
                <a:lnTo>
                  <a:pt x="1786537" y="1420041"/>
                </a:lnTo>
                <a:cubicBezTo>
                  <a:pt x="1761363" y="1414862"/>
                  <a:pt x="1742860" y="1390719"/>
                  <a:pt x="1744430" y="1365574"/>
                </a:cubicBezTo>
                <a:cubicBezTo>
                  <a:pt x="1751199" y="1276153"/>
                  <a:pt x="1758266" y="1186753"/>
                  <a:pt x="1765604" y="1097381"/>
                </a:cubicBezTo>
                <a:lnTo>
                  <a:pt x="1789677" y="814698"/>
                </a:lnTo>
                <a:lnTo>
                  <a:pt x="1789684" y="814570"/>
                </a:lnTo>
                <a:lnTo>
                  <a:pt x="1789833" y="813199"/>
                </a:lnTo>
                <a:lnTo>
                  <a:pt x="1789861" y="812936"/>
                </a:lnTo>
                <a:lnTo>
                  <a:pt x="1790025" y="811828"/>
                </a:lnTo>
                <a:lnTo>
                  <a:pt x="1790103" y="811324"/>
                </a:lnTo>
                <a:lnTo>
                  <a:pt x="1790181" y="810904"/>
                </a:lnTo>
                <a:cubicBezTo>
                  <a:pt x="1792702" y="797018"/>
                  <a:pt x="1802498" y="784744"/>
                  <a:pt x="1815624" y="779516"/>
                </a:cubicBezTo>
                <a:cubicBezTo>
                  <a:pt x="1826734" y="775098"/>
                  <a:pt x="1838979" y="776760"/>
                  <a:pt x="1838979" y="776760"/>
                </a:cubicBezTo>
                <a:cubicBezTo>
                  <a:pt x="1839384" y="777023"/>
                  <a:pt x="1839796" y="777278"/>
                  <a:pt x="1840215" y="777520"/>
                </a:cubicBezTo>
                <a:cubicBezTo>
                  <a:pt x="1840947" y="777989"/>
                  <a:pt x="1841707" y="778415"/>
                  <a:pt x="1842488" y="778820"/>
                </a:cubicBezTo>
                <a:cubicBezTo>
                  <a:pt x="1850131" y="782733"/>
                  <a:pt x="1858733" y="783593"/>
                  <a:pt x="1858733" y="783593"/>
                </a:cubicBezTo>
                <a:cubicBezTo>
                  <a:pt x="1859259" y="838706"/>
                  <a:pt x="1893354" y="889224"/>
                  <a:pt x="1940646" y="913573"/>
                </a:cubicBezTo>
                <a:lnTo>
                  <a:pt x="1940696" y="913594"/>
                </a:lnTo>
                <a:lnTo>
                  <a:pt x="1940739" y="913623"/>
                </a:lnTo>
                <a:lnTo>
                  <a:pt x="1941307" y="913907"/>
                </a:lnTo>
                <a:lnTo>
                  <a:pt x="1941911" y="914212"/>
                </a:lnTo>
                <a:lnTo>
                  <a:pt x="1942103" y="914312"/>
                </a:lnTo>
                <a:lnTo>
                  <a:pt x="1942287" y="914404"/>
                </a:lnTo>
                <a:lnTo>
                  <a:pt x="1942728" y="914624"/>
                </a:lnTo>
                <a:lnTo>
                  <a:pt x="1943189" y="914852"/>
                </a:lnTo>
                <a:lnTo>
                  <a:pt x="1943523" y="915015"/>
                </a:lnTo>
                <a:lnTo>
                  <a:pt x="1943836" y="915164"/>
                </a:lnTo>
                <a:lnTo>
                  <a:pt x="1944148" y="915320"/>
                </a:lnTo>
                <a:lnTo>
                  <a:pt x="1944482" y="915477"/>
                </a:lnTo>
                <a:lnTo>
                  <a:pt x="1944944" y="915697"/>
                </a:lnTo>
                <a:lnTo>
                  <a:pt x="1945391" y="915903"/>
                </a:lnTo>
                <a:lnTo>
                  <a:pt x="1945583" y="915995"/>
                </a:lnTo>
                <a:lnTo>
                  <a:pt x="1945789" y="916088"/>
                </a:lnTo>
                <a:lnTo>
                  <a:pt x="1946379" y="916365"/>
                </a:lnTo>
                <a:lnTo>
                  <a:pt x="1946947" y="916628"/>
                </a:lnTo>
                <a:lnTo>
                  <a:pt x="1947103" y="916698"/>
                </a:lnTo>
                <a:cubicBezTo>
                  <a:pt x="1957175" y="921266"/>
                  <a:pt x="1967773" y="924654"/>
                  <a:pt x="1978712" y="926671"/>
                </a:cubicBezTo>
                <a:lnTo>
                  <a:pt x="1978797" y="926686"/>
                </a:lnTo>
                <a:lnTo>
                  <a:pt x="1978868" y="926700"/>
                </a:lnTo>
                <a:lnTo>
                  <a:pt x="1979472" y="926813"/>
                </a:lnTo>
                <a:lnTo>
                  <a:pt x="1980119" y="926927"/>
                </a:lnTo>
                <a:lnTo>
                  <a:pt x="1980367" y="926970"/>
                </a:lnTo>
                <a:lnTo>
                  <a:pt x="1980609" y="927005"/>
                </a:lnTo>
                <a:lnTo>
                  <a:pt x="1981042" y="927083"/>
                </a:lnTo>
                <a:lnTo>
                  <a:pt x="1981433" y="927147"/>
                </a:lnTo>
                <a:lnTo>
                  <a:pt x="1981951" y="927232"/>
                </a:lnTo>
                <a:lnTo>
                  <a:pt x="1982520" y="927318"/>
                </a:lnTo>
                <a:lnTo>
                  <a:pt x="1983024" y="927396"/>
                </a:lnTo>
                <a:lnTo>
                  <a:pt x="1983414" y="927453"/>
                </a:lnTo>
                <a:lnTo>
                  <a:pt x="1983919" y="927531"/>
                </a:lnTo>
                <a:lnTo>
                  <a:pt x="1984572" y="927623"/>
                </a:lnTo>
                <a:lnTo>
                  <a:pt x="1985005" y="927680"/>
                </a:lnTo>
                <a:lnTo>
                  <a:pt x="1985332" y="927723"/>
                </a:lnTo>
                <a:lnTo>
                  <a:pt x="1985886" y="927801"/>
                </a:lnTo>
                <a:lnTo>
                  <a:pt x="1986618" y="927893"/>
                </a:lnTo>
                <a:lnTo>
                  <a:pt x="1986980" y="927936"/>
                </a:lnTo>
                <a:lnTo>
                  <a:pt x="1987250" y="927971"/>
                </a:lnTo>
                <a:lnTo>
                  <a:pt x="1987854" y="928042"/>
                </a:lnTo>
                <a:lnTo>
                  <a:pt x="1988649" y="928127"/>
                </a:lnTo>
                <a:lnTo>
                  <a:pt x="1988948" y="928163"/>
                </a:lnTo>
                <a:lnTo>
                  <a:pt x="1989168" y="928184"/>
                </a:lnTo>
                <a:lnTo>
                  <a:pt x="1989807" y="928255"/>
                </a:lnTo>
                <a:lnTo>
                  <a:pt x="1990674" y="928333"/>
                </a:lnTo>
                <a:lnTo>
                  <a:pt x="1990908" y="928362"/>
                </a:lnTo>
                <a:lnTo>
                  <a:pt x="1991079" y="928376"/>
                </a:lnTo>
                <a:lnTo>
                  <a:pt x="1991761" y="928440"/>
                </a:lnTo>
                <a:lnTo>
                  <a:pt x="1992691" y="928511"/>
                </a:lnTo>
                <a:lnTo>
                  <a:pt x="1992869" y="928525"/>
                </a:lnTo>
                <a:lnTo>
                  <a:pt x="1992996" y="928532"/>
                </a:lnTo>
                <a:lnTo>
                  <a:pt x="1993714" y="928589"/>
                </a:lnTo>
                <a:lnTo>
                  <a:pt x="1994694" y="928653"/>
                </a:lnTo>
                <a:lnTo>
                  <a:pt x="1994822" y="928667"/>
                </a:lnTo>
                <a:lnTo>
                  <a:pt x="1994914" y="928667"/>
                </a:lnTo>
                <a:lnTo>
                  <a:pt x="1995653" y="928717"/>
                </a:lnTo>
                <a:lnTo>
                  <a:pt x="1996683" y="928774"/>
                </a:lnTo>
                <a:lnTo>
                  <a:pt x="1996768" y="928774"/>
                </a:lnTo>
                <a:lnTo>
                  <a:pt x="1996825" y="928781"/>
                </a:lnTo>
                <a:lnTo>
                  <a:pt x="1997592" y="928817"/>
                </a:lnTo>
                <a:lnTo>
                  <a:pt x="1998665" y="928859"/>
                </a:lnTo>
                <a:lnTo>
                  <a:pt x="1998736" y="928859"/>
                </a:lnTo>
                <a:lnTo>
                  <a:pt x="1999517" y="928887"/>
                </a:lnTo>
                <a:lnTo>
                  <a:pt x="2000640" y="928916"/>
                </a:lnTo>
                <a:lnTo>
                  <a:pt x="2000647" y="928916"/>
                </a:lnTo>
                <a:cubicBezTo>
                  <a:pt x="2014803" y="929214"/>
                  <a:pt x="2028463" y="927261"/>
                  <a:pt x="2041319" y="923439"/>
                </a:cubicBezTo>
                <a:lnTo>
                  <a:pt x="2041333" y="923432"/>
                </a:lnTo>
                <a:lnTo>
                  <a:pt x="2041909" y="923262"/>
                </a:lnTo>
                <a:lnTo>
                  <a:pt x="2043045" y="922914"/>
                </a:lnTo>
                <a:lnTo>
                  <a:pt x="2043081" y="922900"/>
                </a:lnTo>
                <a:lnTo>
                  <a:pt x="2043095" y="922900"/>
                </a:lnTo>
                <a:lnTo>
                  <a:pt x="2043649" y="922722"/>
                </a:lnTo>
                <a:lnTo>
                  <a:pt x="2044757" y="922367"/>
                </a:lnTo>
                <a:lnTo>
                  <a:pt x="2044814" y="922346"/>
                </a:lnTo>
                <a:lnTo>
                  <a:pt x="2044849" y="922338"/>
                </a:lnTo>
                <a:lnTo>
                  <a:pt x="2045375" y="922161"/>
                </a:lnTo>
                <a:lnTo>
                  <a:pt x="2046462" y="921799"/>
                </a:lnTo>
                <a:lnTo>
                  <a:pt x="2046547" y="921770"/>
                </a:lnTo>
                <a:lnTo>
                  <a:pt x="2046590" y="921749"/>
                </a:lnTo>
                <a:lnTo>
                  <a:pt x="2047094" y="921578"/>
                </a:lnTo>
                <a:lnTo>
                  <a:pt x="2048152" y="921202"/>
                </a:lnTo>
                <a:lnTo>
                  <a:pt x="2048266" y="921166"/>
                </a:lnTo>
                <a:lnTo>
                  <a:pt x="2048316" y="921145"/>
                </a:lnTo>
                <a:lnTo>
                  <a:pt x="2048806" y="920975"/>
                </a:lnTo>
                <a:lnTo>
                  <a:pt x="2049829" y="920591"/>
                </a:lnTo>
                <a:lnTo>
                  <a:pt x="2049971" y="920541"/>
                </a:lnTo>
                <a:lnTo>
                  <a:pt x="2050035" y="920513"/>
                </a:lnTo>
                <a:lnTo>
                  <a:pt x="2050503" y="920342"/>
                </a:lnTo>
                <a:lnTo>
                  <a:pt x="2051498" y="919959"/>
                </a:lnTo>
                <a:lnTo>
                  <a:pt x="2051668" y="919895"/>
                </a:lnTo>
                <a:lnTo>
                  <a:pt x="2051747" y="919867"/>
                </a:lnTo>
                <a:lnTo>
                  <a:pt x="2052187" y="919696"/>
                </a:lnTo>
                <a:lnTo>
                  <a:pt x="2053153" y="919305"/>
                </a:lnTo>
                <a:lnTo>
                  <a:pt x="2053352" y="919227"/>
                </a:lnTo>
                <a:lnTo>
                  <a:pt x="2053437" y="919192"/>
                </a:lnTo>
                <a:lnTo>
                  <a:pt x="2053863" y="919021"/>
                </a:lnTo>
                <a:lnTo>
                  <a:pt x="2054801" y="918631"/>
                </a:lnTo>
                <a:lnTo>
                  <a:pt x="2055028" y="918538"/>
                </a:lnTo>
                <a:lnTo>
                  <a:pt x="2055128" y="918496"/>
                </a:lnTo>
                <a:lnTo>
                  <a:pt x="2055525" y="918325"/>
                </a:lnTo>
                <a:lnTo>
                  <a:pt x="2056435" y="917935"/>
                </a:lnTo>
                <a:lnTo>
                  <a:pt x="2056690" y="917828"/>
                </a:lnTo>
                <a:lnTo>
                  <a:pt x="2056797" y="917778"/>
                </a:lnTo>
                <a:lnTo>
                  <a:pt x="2057180" y="917608"/>
                </a:lnTo>
                <a:lnTo>
                  <a:pt x="2058054" y="917217"/>
                </a:lnTo>
                <a:lnTo>
                  <a:pt x="2058338" y="917089"/>
                </a:lnTo>
                <a:lnTo>
                  <a:pt x="2058459" y="917032"/>
                </a:lnTo>
                <a:lnTo>
                  <a:pt x="2058821" y="916876"/>
                </a:lnTo>
                <a:lnTo>
                  <a:pt x="2059667" y="916478"/>
                </a:lnTo>
                <a:lnTo>
                  <a:pt x="2059979" y="916336"/>
                </a:lnTo>
                <a:lnTo>
                  <a:pt x="2060107" y="916272"/>
                </a:lnTo>
                <a:lnTo>
                  <a:pt x="2060455" y="916116"/>
                </a:lnTo>
                <a:lnTo>
                  <a:pt x="2061272" y="915725"/>
                </a:lnTo>
                <a:lnTo>
                  <a:pt x="2061606" y="915562"/>
                </a:lnTo>
                <a:lnTo>
                  <a:pt x="2061748" y="915491"/>
                </a:lnTo>
                <a:lnTo>
                  <a:pt x="2062074" y="915335"/>
                </a:lnTo>
                <a:lnTo>
                  <a:pt x="2062856" y="914944"/>
                </a:lnTo>
                <a:lnTo>
                  <a:pt x="2063225" y="914767"/>
                </a:lnTo>
                <a:lnTo>
                  <a:pt x="2063367" y="914688"/>
                </a:lnTo>
                <a:lnTo>
                  <a:pt x="2063680" y="914539"/>
                </a:lnTo>
                <a:lnTo>
                  <a:pt x="2064433" y="914149"/>
                </a:lnTo>
                <a:lnTo>
                  <a:pt x="2064823" y="913950"/>
                </a:lnTo>
                <a:lnTo>
                  <a:pt x="2064980" y="913864"/>
                </a:lnTo>
                <a:lnTo>
                  <a:pt x="2065271" y="913715"/>
                </a:lnTo>
                <a:lnTo>
                  <a:pt x="2066003" y="913332"/>
                </a:lnTo>
                <a:lnTo>
                  <a:pt x="2066414" y="913111"/>
                </a:lnTo>
                <a:lnTo>
                  <a:pt x="2066578" y="913026"/>
                </a:lnTo>
                <a:lnTo>
                  <a:pt x="2066855" y="912877"/>
                </a:lnTo>
                <a:lnTo>
                  <a:pt x="2067558" y="912493"/>
                </a:lnTo>
                <a:lnTo>
                  <a:pt x="2067991" y="912252"/>
                </a:lnTo>
                <a:lnTo>
                  <a:pt x="2068162" y="912160"/>
                </a:lnTo>
                <a:lnTo>
                  <a:pt x="2068425" y="912018"/>
                </a:lnTo>
                <a:lnTo>
                  <a:pt x="2069100" y="911641"/>
                </a:lnTo>
                <a:lnTo>
                  <a:pt x="2069561" y="911378"/>
                </a:lnTo>
                <a:lnTo>
                  <a:pt x="2069739" y="911279"/>
                </a:lnTo>
                <a:lnTo>
                  <a:pt x="2069980" y="911137"/>
                </a:lnTo>
                <a:lnTo>
                  <a:pt x="2070627" y="910760"/>
                </a:lnTo>
                <a:lnTo>
                  <a:pt x="2071117" y="910483"/>
                </a:lnTo>
                <a:lnTo>
                  <a:pt x="2071294" y="910377"/>
                </a:lnTo>
                <a:lnTo>
                  <a:pt x="2071522" y="910242"/>
                </a:lnTo>
                <a:lnTo>
                  <a:pt x="2072147" y="909865"/>
                </a:lnTo>
                <a:lnTo>
                  <a:pt x="2072651" y="909567"/>
                </a:lnTo>
                <a:lnTo>
                  <a:pt x="2072836" y="909453"/>
                </a:lnTo>
                <a:lnTo>
                  <a:pt x="2073056" y="909325"/>
                </a:lnTo>
                <a:lnTo>
                  <a:pt x="2073653" y="908956"/>
                </a:lnTo>
                <a:lnTo>
                  <a:pt x="2074178" y="908629"/>
                </a:lnTo>
                <a:lnTo>
                  <a:pt x="2074370" y="908509"/>
                </a:lnTo>
                <a:lnTo>
                  <a:pt x="2074576" y="908388"/>
                </a:lnTo>
                <a:lnTo>
                  <a:pt x="2075144" y="908018"/>
                </a:lnTo>
                <a:lnTo>
                  <a:pt x="2075691" y="907678"/>
                </a:lnTo>
                <a:lnTo>
                  <a:pt x="2075883" y="907550"/>
                </a:lnTo>
                <a:lnTo>
                  <a:pt x="2076075" y="907429"/>
                </a:lnTo>
                <a:lnTo>
                  <a:pt x="2076629" y="907067"/>
                </a:lnTo>
                <a:lnTo>
                  <a:pt x="2077190" y="906704"/>
                </a:lnTo>
                <a:lnTo>
                  <a:pt x="2077389" y="906569"/>
                </a:lnTo>
                <a:lnTo>
                  <a:pt x="2077566" y="906456"/>
                </a:lnTo>
                <a:lnTo>
                  <a:pt x="2078099" y="906094"/>
                </a:lnTo>
                <a:lnTo>
                  <a:pt x="2078682" y="905710"/>
                </a:lnTo>
                <a:lnTo>
                  <a:pt x="2078874" y="905575"/>
                </a:lnTo>
                <a:lnTo>
                  <a:pt x="2079044" y="905461"/>
                </a:lnTo>
                <a:lnTo>
                  <a:pt x="2079555" y="905106"/>
                </a:lnTo>
                <a:lnTo>
                  <a:pt x="2080152" y="904701"/>
                </a:lnTo>
                <a:lnTo>
                  <a:pt x="2080344" y="904559"/>
                </a:lnTo>
                <a:lnTo>
                  <a:pt x="2080507" y="904446"/>
                </a:lnTo>
                <a:lnTo>
                  <a:pt x="2081004" y="904098"/>
                </a:lnTo>
                <a:lnTo>
                  <a:pt x="2081608" y="903671"/>
                </a:lnTo>
                <a:lnTo>
                  <a:pt x="2081807" y="903529"/>
                </a:lnTo>
                <a:lnTo>
                  <a:pt x="2081956" y="903416"/>
                </a:lnTo>
                <a:lnTo>
                  <a:pt x="2082439" y="903068"/>
                </a:lnTo>
                <a:lnTo>
                  <a:pt x="2083057" y="902620"/>
                </a:lnTo>
                <a:lnTo>
                  <a:pt x="2083249" y="902478"/>
                </a:lnTo>
                <a:lnTo>
                  <a:pt x="2083391" y="902371"/>
                </a:lnTo>
                <a:lnTo>
                  <a:pt x="2083860" y="902023"/>
                </a:lnTo>
                <a:lnTo>
                  <a:pt x="2084485" y="901555"/>
                </a:lnTo>
                <a:lnTo>
                  <a:pt x="2084677" y="901413"/>
                </a:lnTo>
                <a:lnTo>
                  <a:pt x="2084819" y="901306"/>
                </a:lnTo>
                <a:lnTo>
                  <a:pt x="2085266" y="900958"/>
                </a:lnTo>
                <a:lnTo>
                  <a:pt x="2085898" y="900475"/>
                </a:lnTo>
                <a:lnTo>
                  <a:pt x="2086090" y="900326"/>
                </a:lnTo>
                <a:lnTo>
                  <a:pt x="2086225" y="900219"/>
                </a:lnTo>
                <a:lnTo>
                  <a:pt x="2086658" y="899878"/>
                </a:lnTo>
                <a:lnTo>
                  <a:pt x="2087298" y="899374"/>
                </a:lnTo>
                <a:lnTo>
                  <a:pt x="2087490" y="899225"/>
                </a:lnTo>
                <a:lnTo>
                  <a:pt x="2087617" y="899125"/>
                </a:lnTo>
                <a:lnTo>
                  <a:pt x="2088044" y="898777"/>
                </a:lnTo>
                <a:lnTo>
                  <a:pt x="2088683" y="898259"/>
                </a:lnTo>
                <a:lnTo>
                  <a:pt x="2088868" y="898103"/>
                </a:lnTo>
                <a:lnTo>
                  <a:pt x="2088988" y="898003"/>
                </a:lnTo>
                <a:lnTo>
                  <a:pt x="2089414" y="897655"/>
                </a:lnTo>
                <a:lnTo>
                  <a:pt x="2090054" y="897122"/>
                </a:lnTo>
                <a:lnTo>
                  <a:pt x="2090238" y="896966"/>
                </a:lnTo>
                <a:lnTo>
                  <a:pt x="2090352" y="896874"/>
                </a:lnTo>
                <a:lnTo>
                  <a:pt x="2090764" y="896519"/>
                </a:lnTo>
                <a:lnTo>
                  <a:pt x="2091410" y="895972"/>
                </a:lnTo>
                <a:lnTo>
                  <a:pt x="2091588" y="895815"/>
                </a:lnTo>
                <a:lnTo>
                  <a:pt x="2091702" y="895723"/>
                </a:lnTo>
                <a:lnTo>
                  <a:pt x="2092106" y="895361"/>
                </a:lnTo>
                <a:lnTo>
                  <a:pt x="2092746" y="894807"/>
                </a:lnTo>
                <a:lnTo>
                  <a:pt x="2092924" y="894650"/>
                </a:lnTo>
                <a:lnTo>
                  <a:pt x="2093030" y="894551"/>
                </a:lnTo>
                <a:lnTo>
                  <a:pt x="2093435" y="894189"/>
                </a:lnTo>
                <a:lnTo>
                  <a:pt x="2094074" y="893620"/>
                </a:lnTo>
                <a:lnTo>
                  <a:pt x="2094238" y="893464"/>
                </a:lnTo>
                <a:lnTo>
                  <a:pt x="2094351" y="893372"/>
                </a:lnTo>
                <a:lnTo>
                  <a:pt x="2094756" y="892995"/>
                </a:lnTo>
                <a:lnTo>
                  <a:pt x="2095381" y="892420"/>
                </a:lnTo>
                <a:lnTo>
                  <a:pt x="2095544" y="892271"/>
                </a:lnTo>
                <a:lnTo>
                  <a:pt x="2095651" y="892171"/>
                </a:lnTo>
                <a:lnTo>
                  <a:pt x="2096056" y="891788"/>
                </a:lnTo>
                <a:lnTo>
                  <a:pt x="2096674" y="891205"/>
                </a:lnTo>
                <a:lnTo>
                  <a:pt x="2096830" y="891056"/>
                </a:lnTo>
                <a:lnTo>
                  <a:pt x="2096930" y="890957"/>
                </a:lnTo>
                <a:lnTo>
                  <a:pt x="2097342" y="890559"/>
                </a:lnTo>
                <a:lnTo>
                  <a:pt x="2097945" y="889969"/>
                </a:lnTo>
                <a:lnTo>
                  <a:pt x="2098102" y="889820"/>
                </a:lnTo>
                <a:lnTo>
                  <a:pt x="2098201" y="889721"/>
                </a:lnTo>
                <a:lnTo>
                  <a:pt x="2098613" y="889316"/>
                </a:lnTo>
                <a:lnTo>
                  <a:pt x="2099210" y="888726"/>
                </a:lnTo>
                <a:lnTo>
                  <a:pt x="2099352" y="888577"/>
                </a:lnTo>
                <a:lnTo>
                  <a:pt x="2099451" y="888478"/>
                </a:lnTo>
                <a:lnTo>
                  <a:pt x="2099870" y="888052"/>
                </a:lnTo>
                <a:lnTo>
                  <a:pt x="2100453" y="887462"/>
                </a:lnTo>
                <a:lnTo>
                  <a:pt x="2100588" y="887320"/>
                </a:lnTo>
                <a:lnTo>
                  <a:pt x="2100687" y="887213"/>
                </a:lnTo>
                <a:lnTo>
                  <a:pt x="2101113" y="886773"/>
                </a:lnTo>
                <a:lnTo>
                  <a:pt x="2101682" y="886184"/>
                </a:lnTo>
                <a:lnTo>
                  <a:pt x="2101809" y="886041"/>
                </a:lnTo>
                <a:lnTo>
                  <a:pt x="2101909" y="885942"/>
                </a:lnTo>
                <a:lnTo>
                  <a:pt x="2102342" y="885473"/>
                </a:lnTo>
                <a:lnTo>
                  <a:pt x="2102889" y="884891"/>
                </a:lnTo>
                <a:lnTo>
                  <a:pt x="2103010" y="884756"/>
                </a:lnTo>
                <a:lnTo>
                  <a:pt x="2103109" y="884649"/>
                </a:lnTo>
                <a:lnTo>
                  <a:pt x="2103557" y="884159"/>
                </a:lnTo>
                <a:lnTo>
                  <a:pt x="2104082" y="883584"/>
                </a:lnTo>
                <a:lnTo>
                  <a:pt x="2104196" y="883456"/>
                </a:lnTo>
                <a:lnTo>
                  <a:pt x="2104296" y="883342"/>
                </a:lnTo>
                <a:lnTo>
                  <a:pt x="2104757" y="882831"/>
                </a:lnTo>
                <a:lnTo>
                  <a:pt x="2105255" y="882263"/>
                </a:lnTo>
                <a:lnTo>
                  <a:pt x="2105368" y="882135"/>
                </a:lnTo>
                <a:lnTo>
                  <a:pt x="2105468" y="882021"/>
                </a:lnTo>
                <a:lnTo>
                  <a:pt x="2105937" y="881481"/>
                </a:lnTo>
                <a:lnTo>
                  <a:pt x="2106419" y="880927"/>
                </a:lnTo>
                <a:lnTo>
                  <a:pt x="2106519" y="880806"/>
                </a:lnTo>
                <a:lnTo>
                  <a:pt x="2106618" y="880686"/>
                </a:lnTo>
                <a:lnTo>
                  <a:pt x="2107101" y="880110"/>
                </a:lnTo>
                <a:lnTo>
                  <a:pt x="2107556" y="879571"/>
                </a:lnTo>
                <a:lnTo>
                  <a:pt x="2107648" y="879464"/>
                </a:lnTo>
                <a:lnTo>
                  <a:pt x="2107755" y="879336"/>
                </a:lnTo>
                <a:lnTo>
                  <a:pt x="2108252" y="878732"/>
                </a:lnTo>
                <a:lnTo>
                  <a:pt x="2108678" y="878207"/>
                </a:lnTo>
                <a:lnTo>
                  <a:pt x="2108763" y="878100"/>
                </a:lnTo>
                <a:lnTo>
                  <a:pt x="2108870" y="877979"/>
                </a:lnTo>
                <a:lnTo>
                  <a:pt x="2109389" y="877333"/>
                </a:lnTo>
                <a:lnTo>
                  <a:pt x="2109786" y="876829"/>
                </a:lnTo>
                <a:lnTo>
                  <a:pt x="2109864" y="876729"/>
                </a:lnTo>
                <a:lnTo>
                  <a:pt x="2109971" y="876601"/>
                </a:lnTo>
                <a:lnTo>
                  <a:pt x="2110504" y="875912"/>
                </a:lnTo>
                <a:lnTo>
                  <a:pt x="2110873" y="875436"/>
                </a:lnTo>
                <a:lnTo>
                  <a:pt x="2110944" y="875344"/>
                </a:lnTo>
                <a:lnTo>
                  <a:pt x="2111051" y="875209"/>
                </a:lnTo>
                <a:lnTo>
                  <a:pt x="2111605" y="874485"/>
                </a:lnTo>
                <a:lnTo>
                  <a:pt x="2111946" y="874030"/>
                </a:lnTo>
                <a:lnTo>
                  <a:pt x="2112010" y="873952"/>
                </a:lnTo>
                <a:lnTo>
                  <a:pt x="2112116" y="873810"/>
                </a:lnTo>
                <a:lnTo>
                  <a:pt x="2112684" y="873036"/>
                </a:lnTo>
                <a:lnTo>
                  <a:pt x="2112997" y="872617"/>
                </a:lnTo>
                <a:lnTo>
                  <a:pt x="2113054" y="872538"/>
                </a:lnTo>
                <a:lnTo>
                  <a:pt x="2113160" y="872396"/>
                </a:lnTo>
                <a:lnTo>
                  <a:pt x="2113750" y="871565"/>
                </a:lnTo>
                <a:lnTo>
                  <a:pt x="2114027" y="871182"/>
                </a:lnTo>
                <a:lnTo>
                  <a:pt x="2114077" y="871118"/>
                </a:lnTo>
                <a:lnTo>
                  <a:pt x="2114183" y="870969"/>
                </a:lnTo>
                <a:lnTo>
                  <a:pt x="2114801" y="870088"/>
                </a:lnTo>
                <a:lnTo>
                  <a:pt x="2115043" y="869740"/>
                </a:lnTo>
                <a:lnTo>
                  <a:pt x="2115085" y="869683"/>
                </a:lnTo>
                <a:lnTo>
                  <a:pt x="2115192" y="869527"/>
                </a:lnTo>
                <a:lnTo>
                  <a:pt x="2115831" y="868589"/>
                </a:lnTo>
                <a:lnTo>
                  <a:pt x="2116037" y="868284"/>
                </a:lnTo>
                <a:lnTo>
                  <a:pt x="2116073" y="868234"/>
                </a:lnTo>
                <a:lnTo>
                  <a:pt x="2116179" y="868071"/>
                </a:lnTo>
                <a:lnTo>
                  <a:pt x="2116840" y="867083"/>
                </a:lnTo>
                <a:lnTo>
                  <a:pt x="2117017" y="866813"/>
                </a:lnTo>
                <a:lnTo>
                  <a:pt x="2117046" y="866771"/>
                </a:lnTo>
                <a:lnTo>
                  <a:pt x="2117152" y="866607"/>
                </a:lnTo>
                <a:lnTo>
                  <a:pt x="2117834" y="865556"/>
                </a:lnTo>
                <a:lnTo>
                  <a:pt x="2117969" y="865336"/>
                </a:lnTo>
                <a:lnTo>
                  <a:pt x="2117990" y="865300"/>
                </a:lnTo>
                <a:lnTo>
                  <a:pt x="2118104" y="865130"/>
                </a:lnTo>
                <a:lnTo>
                  <a:pt x="2118807" y="864007"/>
                </a:lnTo>
                <a:lnTo>
                  <a:pt x="2118907" y="863844"/>
                </a:lnTo>
                <a:lnTo>
                  <a:pt x="2118928" y="863816"/>
                </a:lnTo>
                <a:lnTo>
                  <a:pt x="2119035" y="863638"/>
                </a:lnTo>
                <a:lnTo>
                  <a:pt x="2119759" y="862452"/>
                </a:lnTo>
                <a:lnTo>
                  <a:pt x="2119830" y="862338"/>
                </a:lnTo>
                <a:lnTo>
                  <a:pt x="2119837" y="862324"/>
                </a:lnTo>
                <a:lnTo>
                  <a:pt x="2119951" y="862139"/>
                </a:lnTo>
                <a:lnTo>
                  <a:pt x="2120690" y="860882"/>
                </a:lnTo>
                <a:lnTo>
                  <a:pt x="2120725" y="860825"/>
                </a:lnTo>
                <a:lnTo>
                  <a:pt x="2120732" y="860818"/>
                </a:lnTo>
                <a:cubicBezTo>
                  <a:pt x="2131820" y="841839"/>
                  <a:pt x="2138270" y="820252"/>
                  <a:pt x="2138597" y="797856"/>
                </a:cubicBezTo>
                <a:lnTo>
                  <a:pt x="2138611" y="796833"/>
                </a:lnTo>
                <a:lnTo>
                  <a:pt x="2138611" y="782563"/>
                </a:lnTo>
                <a:lnTo>
                  <a:pt x="2138867" y="782528"/>
                </a:lnTo>
                <a:cubicBezTo>
                  <a:pt x="2145316" y="781753"/>
                  <a:pt x="2150643" y="779637"/>
                  <a:pt x="2154905" y="776603"/>
                </a:cubicBezTo>
                <a:lnTo>
                  <a:pt x="2171640" y="776603"/>
                </a:lnTo>
                <a:cubicBezTo>
                  <a:pt x="2193000" y="776738"/>
                  <a:pt x="2212441" y="793047"/>
                  <a:pt x="2216973" y="813597"/>
                </a:cubicBezTo>
                <a:lnTo>
                  <a:pt x="2217044" y="813923"/>
                </a:lnTo>
                <a:lnTo>
                  <a:pt x="2217129" y="814335"/>
                </a:lnTo>
                <a:cubicBezTo>
                  <a:pt x="2217392" y="815649"/>
                  <a:pt x="2217598" y="816978"/>
                  <a:pt x="2217740" y="818320"/>
                </a:cubicBezTo>
                <a:lnTo>
                  <a:pt x="2217754" y="818476"/>
                </a:lnTo>
                <a:cubicBezTo>
                  <a:pt x="2231328" y="968736"/>
                  <a:pt x="2242466" y="1119209"/>
                  <a:pt x="2254818" y="1269575"/>
                </a:cubicBezTo>
                <a:cubicBezTo>
                  <a:pt x="2255060" y="1270946"/>
                  <a:pt x="2255315" y="1271976"/>
                  <a:pt x="2255734" y="1272722"/>
                </a:cubicBezTo>
                <a:cubicBezTo>
                  <a:pt x="2258071" y="1303904"/>
                  <a:pt x="2260401" y="1335087"/>
                  <a:pt x="2262752" y="1366270"/>
                </a:cubicBezTo>
                <a:cubicBezTo>
                  <a:pt x="2263825" y="1383275"/>
                  <a:pt x="2256118" y="1400457"/>
                  <a:pt x="2242572" y="1410657"/>
                </a:cubicBezTo>
                <a:close/>
                <a:moveTo>
                  <a:pt x="2480357" y="1819606"/>
                </a:moveTo>
                <a:cubicBezTo>
                  <a:pt x="2480889" y="1822234"/>
                  <a:pt x="2482466" y="1823712"/>
                  <a:pt x="2482466" y="1823712"/>
                </a:cubicBezTo>
                <a:cubicBezTo>
                  <a:pt x="2494350" y="1840482"/>
                  <a:pt x="2506795" y="1858183"/>
                  <a:pt x="2517677" y="1871821"/>
                </a:cubicBezTo>
                <a:cubicBezTo>
                  <a:pt x="2518451" y="1872794"/>
                  <a:pt x="2522684" y="1877070"/>
                  <a:pt x="2526641" y="1879755"/>
                </a:cubicBezTo>
                <a:cubicBezTo>
                  <a:pt x="2558150" y="1901121"/>
                  <a:pt x="2594987" y="1913481"/>
                  <a:pt x="2625232" y="1935302"/>
                </a:cubicBezTo>
                <a:cubicBezTo>
                  <a:pt x="2634814" y="1942213"/>
                  <a:pt x="2640120" y="1954033"/>
                  <a:pt x="2633095" y="1958579"/>
                </a:cubicBezTo>
                <a:cubicBezTo>
                  <a:pt x="2615494" y="1969958"/>
                  <a:pt x="2564415" y="1972217"/>
                  <a:pt x="2527046" y="1961981"/>
                </a:cubicBezTo>
                <a:cubicBezTo>
                  <a:pt x="2505800" y="1955674"/>
                  <a:pt x="2485016" y="1947938"/>
                  <a:pt x="2465966" y="1936914"/>
                </a:cubicBezTo>
                <a:cubicBezTo>
                  <a:pt x="2447931" y="1926473"/>
                  <a:pt x="2434506" y="1910725"/>
                  <a:pt x="2419007" y="1908629"/>
                </a:cubicBezTo>
                <a:cubicBezTo>
                  <a:pt x="2400674" y="1906151"/>
                  <a:pt x="2404048" y="1936559"/>
                  <a:pt x="2390765" y="1942511"/>
                </a:cubicBezTo>
                <a:cubicBezTo>
                  <a:pt x="2375486" y="1949359"/>
                  <a:pt x="2358368" y="1951767"/>
                  <a:pt x="2341568" y="1952910"/>
                </a:cubicBezTo>
                <a:cubicBezTo>
                  <a:pt x="2332235" y="1953550"/>
                  <a:pt x="2320678" y="1951191"/>
                  <a:pt x="2320678" y="1951191"/>
                </a:cubicBezTo>
                <a:cubicBezTo>
                  <a:pt x="2320550" y="1946063"/>
                  <a:pt x="2320927" y="1943186"/>
                  <a:pt x="2324166" y="1941290"/>
                </a:cubicBezTo>
                <a:cubicBezTo>
                  <a:pt x="2332683" y="1936289"/>
                  <a:pt x="2344012" y="1936353"/>
                  <a:pt x="2354091" y="1933810"/>
                </a:cubicBezTo>
                <a:cubicBezTo>
                  <a:pt x="2378427" y="1927659"/>
                  <a:pt x="2382838" y="1897463"/>
                  <a:pt x="2384990" y="1871956"/>
                </a:cubicBezTo>
                <a:cubicBezTo>
                  <a:pt x="2385743" y="1863091"/>
                  <a:pt x="2385700" y="1851542"/>
                  <a:pt x="2385700" y="1851542"/>
                </a:cubicBezTo>
                <a:lnTo>
                  <a:pt x="2285255" y="1270456"/>
                </a:lnTo>
                <a:cubicBezTo>
                  <a:pt x="2320756" y="1264688"/>
                  <a:pt x="2356236" y="1258835"/>
                  <a:pt x="2391603" y="1252009"/>
                </a:cubicBezTo>
                <a:cubicBezTo>
                  <a:pt x="2394658" y="1251476"/>
                  <a:pt x="2397690" y="1250922"/>
                  <a:pt x="2400681" y="1250240"/>
                </a:cubicBezTo>
                <a:lnTo>
                  <a:pt x="2401306" y="1250120"/>
                </a:lnTo>
                <a:cubicBezTo>
                  <a:pt x="2403188" y="1249722"/>
                  <a:pt x="2405035" y="1249218"/>
                  <a:pt x="2406832" y="1248614"/>
                </a:cubicBezTo>
                <a:cubicBezTo>
                  <a:pt x="2408956" y="1247960"/>
                  <a:pt x="2411037" y="1247200"/>
                  <a:pt x="2413062" y="1246291"/>
                </a:cubicBezTo>
                <a:cubicBezTo>
                  <a:pt x="2413197" y="1246227"/>
                  <a:pt x="2413339" y="1246163"/>
                  <a:pt x="2413474" y="1246099"/>
                </a:cubicBezTo>
                <a:lnTo>
                  <a:pt x="2480357" y="1819606"/>
                </a:lnTo>
                <a:close/>
                <a:moveTo>
                  <a:pt x="2393251" y="1240807"/>
                </a:moveTo>
                <a:cubicBezTo>
                  <a:pt x="2367651" y="1245638"/>
                  <a:pt x="2341966" y="1250148"/>
                  <a:pt x="2316246" y="1254481"/>
                </a:cubicBezTo>
                <a:cubicBezTo>
                  <a:pt x="2311885" y="1255205"/>
                  <a:pt x="2307530" y="1255930"/>
                  <a:pt x="2303176" y="1256661"/>
                </a:cubicBezTo>
                <a:lnTo>
                  <a:pt x="2278699" y="1260717"/>
                </a:lnTo>
                <a:lnTo>
                  <a:pt x="2265679" y="1262848"/>
                </a:lnTo>
                <a:cubicBezTo>
                  <a:pt x="2254541" y="1114073"/>
                  <a:pt x="2243204" y="965305"/>
                  <a:pt x="2228302" y="816878"/>
                </a:cubicBezTo>
                <a:cubicBezTo>
                  <a:pt x="2228125" y="815301"/>
                  <a:pt x="2227883" y="813739"/>
                  <a:pt x="2227563" y="812183"/>
                </a:cubicBezTo>
                <a:cubicBezTo>
                  <a:pt x="2226334" y="805868"/>
                  <a:pt x="2224069" y="799774"/>
                  <a:pt x="2220851" y="794177"/>
                </a:cubicBezTo>
                <a:cubicBezTo>
                  <a:pt x="2220375" y="793374"/>
                  <a:pt x="2221035" y="794020"/>
                  <a:pt x="2221035" y="794020"/>
                </a:cubicBezTo>
                <a:cubicBezTo>
                  <a:pt x="2300072" y="832896"/>
                  <a:pt x="2359128" y="905085"/>
                  <a:pt x="2382021" y="989250"/>
                </a:cubicBezTo>
                <a:cubicBezTo>
                  <a:pt x="2399360" y="1054911"/>
                  <a:pt x="2417515" y="1120381"/>
                  <a:pt x="2433313" y="1186433"/>
                </a:cubicBezTo>
                <a:cubicBezTo>
                  <a:pt x="2434478" y="1191575"/>
                  <a:pt x="2434776" y="1196882"/>
                  <a:pt x="2434094" y="1202117"/>
                </a:cubicBezTo>
                <a:cubicBezTo>
                  <a:pt x="2431409" y="1222765"/>
                  <a:pt x="2413516" y="1236986"/>
                  <a:pt x="2393251" y="1240807"/>
                </a:cubicBezTo>
                <a:close/>
                <a:moveTo>
                  <a:pt x="1488063" y="459150"/>
                </a:moveTo>
                <a:lnTo>
                  <a:pt x="1715143" y="459150"/>
                </a:lnTo>
                <a:cubicBezTo>
                  <a:pt x="1722360" y="458689"/>
                  <a:pt x="1721309" y="449590"/>
                  <a:pt x="1715811" y="448538"/>
                </a:cubicBezTo>
                <a:cubicBezTo>
                  <a:pt x="1715584" y="448524"/>
                  <a:pt x="1715364" y="448510"/>
                  <a:pt x="1715143" y="448496"/>
                </a:cubicBezTo>
                <a:lnTo>
                  <a:pt x="1488063" y="448496"/>
                </a:lnTo>
                <a:cubicBezTo>
                  <a:pt x="1483226" y="448801"/>
                  <a:pt x="1481386" y="454860"/>
                  <a:pt x="1484412" y="457708"/>
                </a:cubicBezTo>
                <a:cubicBezTo>
                  <a:pt x="1485307" y="458547"/>
                  <a:pt x="1485876" y="459015"/>
                  <a:pt x="1488063" y="459150"/>
                </a:cubicBezTo>
                <a:close/>
                <a:moveTo>
                  <a:pt x="1017069" y="1570116"/>
                </a:moveTo>
                <a:cubicBezTo>
                  <a:pt x="1032270" y="1570116"/>
                  <a:pt x="1047477" y="1570478"/>
                  <a:pt x="1062678" y="1570101"/>
                </a:cubicBezTo>
                <a:cubicBezTo>
                  <a:pt x="1073638" y="1569263"/>
                  <a:pt x="1072218" y="1550376"/>
                  <a:pt x="1062678" y="1549659"/>
                </a:cubicBezTo>
                <a:cubicBezTo>
                  <a:pt x="1047371" y="1549261"/>
                  <a:pt x="1032042" y="1549261"/>
                  <a:pt x="1016735" y="1549659"/>
                </a:cubicBezTo>
                <a:cubicBezTo>
                  <a:pt x="1005349" y="1550518"/>
                  <a:pt x="1007537" y="1569874"/>
                  <a:pt x="1017069" y="1570116"/>
                </a:cubicBezTo>
                <a:close/>
                <a:moveTo>
                  <a:pt x="2177841" y="1948435"/>
                </a:moveTo>
                <a:cubicBezTo>
                  <a:pt x="2152341" y="1947796"/>
                  <a:pt x="2126813" y="1947796"/>
                  <a:pt x="2101312" y="1948435"/>
                </a:cubicBezTo>
                <a:cubicBezTo>
                  <a:pt x="2093129" y="1949053"/>
                  <a:pt x="2092014" y="1958458"/>
                  <a:pt x="2092234" y="1967003"/>
                </a:cubicBezTo>
                <a:cubicBezTo>
                  <a:pt x="2092611" y="1971990"/>
                  <a:pt x="2096809" y="1975967"/>
                  <a:pt x="2101731" y="1976095"/>
                </a:cubicBezTo>
                <a:cubicBezTo>
                  <a:pt x="2127104" y="1976095"/>
                  <a:pt x="2152476" y="1976720"/>
                  <a:pt x="2177841" y="1976081"/>
                </a:cubicBezTo>
                <a:cubicBezTo>
                  <a:pt x="2186024" y="1975463"/>
                  <a:pt x="2187139" y="1966065"/>
                  <a:pt x="2186926" y="1957520"/>
                </a:cubicBezTo>
                <a:cubicBezTo>
                  <a:pt x="2186557" y="1952705"/>
                  <a:pt x="2182636" y="1948798"/>
                  <a:pt x="2177841" y="1948435"/>
                </a:cubicBezTo>
                <a:close/>
                <a:moveTo>
                  <a:pt x="2176279" y="1965440"/>
                </a:moveTo>
                <a:lnTo>
                  <a:pt x="2102875" y="1965440"/>
                </a:lnTo>
                <a:lnTo>
                  <a:pt x="2102875" y="1959083"/>
                </a:lnTo>
                <a:lnTo>
                  <a:pt x="2176279" y="1959083"/>
                </a:lnTo>
                <a:lnTo>
                  <a:pt x="2176279" y="1965440"/>
                </a:lnTo>
                <a:close/>
                <a:moveTo>
                  <a:pt x="2177841" y="1906960"/>
                </a:moveTo>
                <a:cubicBezTo>
                  <a:pt x="2152341" y="1906314"/>
                  <a:pt x="2126813" y="1906314"/>
                  <a:pt x="2101312" y="1906960"/>
                </a:cubicBezTo>
                <a:cubicBezTo>
                  <a:pt x="2093129" y="1907578"/>
                  <a:pt x="2092014" y="1916976"/>
                  <a:pt x="2092234" y="1925521"/>
                </a:cubicBezTo>
                <a:cubicBezTo>
                  <a:pt x="2092611" y="1930507"/>
                  <a:pt x="2096802" y="1934492"/>
                  <a:pt x="2101731" y="1934613"/>
                </a:cubicBezTo>
                <a:cubicBezTo>
                  <a:pt x="2127104" y="1934613"/>
                  <a:pt x="2152483" y="1935245"/>
                  <a:pt x="2177841" y="1934606"/>
                </a:cubicBezTo>
                <a:cubicBezTo>
                  <a:pt x="2186024" y="1933973"/>
                  <a:pt x="2187139" y="1924583"/>
                  <a:pt x="2186926" y="1916038"/>
                </a:cubicBezTo>
                <a:cubicBezTo>
                  <a:pt x="2186557" y="1911229"/>
                  <a:pt x="2182636" y="1907323"/>
                  <a:pt x="2177841" y="1906960"/>
                </a:cubicBezTo>
                <a:close/>
                <a:moveTo>
                  <a:pt x="2176279" y="1923958"/>
                </a:moveTo>
                <a:lnTo>
                  <a:pt x="2102875" y="1923958"/>
                </a:lnTo>
                <a:lnTo>
                  <a:pt x="2102875" y="1917601"/>
                </a:lnTo>
                <a:lnTo>
                  <a:pt x="2176279" y="1917601"/>
                </a:lnTo>
                <a:lnTo>
                  <a:pt x="2176279" y="1923958"/>
                </a:lnTo>
                <a:close/>
                <a:moveTo>
                  <a:pt x="1062678" y="1571955"/>
                </a:moveTo>
                <a:cubicBezTo>
                  <a:pt x="1047371" y="1571572"/>
                  <a:pt x="1032042" y="1571572"/>
                  <a:pt x="1016735" y="1571955"/>
                </a:cubicBezTo>
                <a:cubicBezTo>
                  <a:pt x="1005342" y="1572829"/>
                  <a:pt x="1007529" y="1592171"/>
                  <a:pt x="1017069" y="1592405"/>
                </a:cubicBezTo>
                <a:cubicBezTo>
                  <a:pt x="1032270" y="1592405"/>
                  <a:pt x="1047477" y="1592774"/>
                  <a:pt x="1062678" y="1592398"/>
                </a:cubicBezTo>
                <a:cubicBezTo>
                  <a:pt x="1073660" y="1591560"/>
                  <a:pt x="1072225" y="1572687"/>
                  <a:pt x="1062678" y="1571955"/>
                </a:cubicBezTo>
                <a:close/>
                <a:moveTo>
                  <a:pt x="2177841" y="1987112"/>
                </a:moveTo>
                <a:cubicBezTo>
                  <a:pt x="2152341" y="1986473"/>
                  <a:pt x="2126813" y="1986473"/>
                  <a:pt x="2101312" y="1987112"/>
                </a:cubicBezTo>
                <a:cubicBezTo>
                  <a:pt x="2093129" y="1987737"/>
                  <a:pt x="2092014" y="1997128"/>
                  <a:pt x="2092234" y="2005680"/>
                </a:cubicBezTo>
                <a:cubicBezTo>
                  <a:pt x="2092611" y="2010666"/>
                  <a:pt x="2096809" y="2014644"/>
                  <a:pt x="2101731" y="2014772"/>
                </a:cubicBezTo>
                <a:cubicBezTo>
                  <a:pt x="2127104" y="2014772"/>
                  <a:pt x="2152483" y="2015397"/>
                  <a:pt x="2177841" y="2014757"/>
                </a:cubicBezTo>
                <a:cubicBezTo>
                  <a:pt x="2186024" y="2014132"/>
                  <a:pt x="2187139" y="2004742"/>
                  <a:pt x="2186926" y="1996190"/>
                </a:cubicBezTo>
                <a:cubicBezTo>
                  <a:pt x="2186557" y="1991381"/>
                  <a:pt x="2182636" y="1987481"/>
                  <a:pt x="2177841" y="1987112"/>
                </a:cubicBezTo>
                <a:close/>
                <a:moveTo>
                  <a:pt x="2176279" y="2004117"/>
                </a:moveTo>
                <a:lnTo>
                  <a:pt x="2102875" y="2004117"/>
                </a:lnTo>
                <a:lnTo>
                  <a:pt x="2102875" y="1997760"/>
                </a:lnTo>
                <a:lnTo>
                  <a:pt x="2176279" y="1997760"/>
                </a:lnTo>
                <a:lnTo>
                  <a:pt x="2176279" y="2004117"/>
                </a:lnTo>
                <a:close/>
              </a:path>
            </a:pathLst>
          </a:custGeom>
          <a:solidFill>
            <a:srgbClr val="133CBE"/>
          </a:solidFill>
          <a:ln w="7092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488807" y="6105156"/>
            <a:ext cx="2011365" cy="310760"/>
            <a:chOff x="592986" y="6021026"/>
            <a:chExt cx="2789297" cy="430952"/>
          </a:xfrm>
        </p:grpSpPr>
        <p:sp>
          <p:nvSpPr>
            <p:cNvPr id="11" name="缺角矩形 10"/>
            <p:cNvSpPr/>
            <p:nvPr/>
          </p:nvSpPr>
          <p:spPr>
            <a:xfrm>
              <a:off x="592986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2" name="缺角矩形 11"/>
            <p:cNvSpPr/>
            <p:nvPr/>
          </p:nvSpPr>
          <p:spPr>
            <a:xfrm>
              <a:off x="1064655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3" name="缺角矩形 12"/>
            <p:cNvSpPr/>
            <p:nvPr/>
          </p:nvSpPr>
          <p:spPr>
            <a:xfrm>
              <a:off x="1536324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4" name="缺角矩形 13"/>
            <p:cNvSpPr/>
            <p:nvPr/>
          </p:nvSpPr>
          <p:spPr>
            <a:xfrm>
              <a:off x="2007993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5" name="缺角矩形 14"/>
            <p:cNvSpPr/>
            <p:nvPr/>
          </p:nvSpPr>
          <p:spPr>
            <a:xfrm>
              <a:off x="2479662" y="6021026"/>
              <a:ext cx="430952" cy="430952"/>
            </a:xfrm>
            <a:prstGeom prst="plaque">
              <a:avLst>
                <a:gd name="adj" fmla="val 50000"/>
              </a:avLst>
            </a:prstGeom>
            <a:noFill/>
            <a:ln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  <p:sp>
          <p:nvSpPr>
            <p:cNvPr id="16" name="缺角矩形 15"/>
            <p:cNvSpPr/>
            <p:nvPr/>
          </p:nvSpPr>
          <p:spPr>
            <a:xfrm>
              <a:off x="2951331" y="6021026"/>
              <a:ext cx="430952" cy="430952"/>
            </a:xfrm>
            <a:prstGeom prst="plaque">
              <a:avLst>
                <a:gd name="adj" fmla="val 50000"/>
              </a:avLst>
            </a:prstGeom>
            <a:solidFill>
              <a:srgbClr val="133CB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ym typeface="+mn-lt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3425423" y="0"/>
              <a:ext cx="8766577" cy="6858000"/>
              <a:chOff x="3425424" y="0"/>
              <a:chExt cx="8766577" cy="6858000"/>
            </a:xfrm>
          </p:grpSpPr>
          <p:sp>
            <p:nvSpPr>
              <p:cNvPr id="8" name="Freeform: Shape 7"/>
              <p:cNvSpPr/>
              <p:nvPr userDrawn="1"/>
            </p:nvSpPr>
            <p:spPr>
              <a:xfrm>
                <a:off x="3425424" y="0"/>
                <a:ext cx="8766577" cy="6858000"/>
              </a:xfrm>
              <a:custGeom>
                <a:avLst/>
                <a:gdLst>
                  <a:gd name="connsiteX0" fmla="*/ 6338848 w 8766577"/>
                  <a:gd name="connsiteY0" fmla="*/ 0 h 6858000"/>
                  <a:gd name="connsiteX1" fmla="*/ 8766577 w 8766577"/>
                  <a:gd name="connsiteY1" fmla="*/ 0 h 6858000"/>
                  <a:gd name="connsiteX2" fmla="*/ 8766577 w 8766577"/>
                  <a:gd name="connsiteY2" fmla="*/ 3551095 h 6858000"/>
                  <a:gd name="connsiteX3" fmla="*/ 5710005 w 8766577"/>
                  <a:gd name="connsiteY3" fmla="*/ 6858000 h 6858000"/>
                  <a:gd name="connsiteX4" fmla="*/ 0 w 8766577"/>
                  <a:gd name="connsiteY4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66577" h="6858000">
                    <a:moveTo>
                      <a:pt x="6338848" y="0"/>
                    </a:moveTo>
                    <a:lnTo>
                      <a:pt x="8766577" y="0"/>
                    </a:lnTo>
                    <a:lnTo>
                      <a:pt x="8766577" y="3551095"/>
                    </a:lnTo>
                    <a:lnTo>
                      <a:pt x="5710005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blipFill rotWithShape="0">
                <a:blip r:embed="rId2"/>
                <a:srcRect/>
                <a:stretch>
                  <a:fillRect r="-17400"/>
                </a:stretch>
              </a:blipFill>
              <a:ln w="25400">
                <a:noFill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lvl="0" algn="ctr"/>
                <a:endParaRPr lang="zh-CN" altLang="en-US"/>
              </a:p>
            </p:txBody>
          </p:sp>
          <p:sp>
            <p:nvSpPr>
              <p:cNvPr id="10" name="Right Triangle 9"/>
              <p:cNvSpPr/>
              <p:nvPr userDrawn="1"/>
            </p:nvSpPr>
            <p:spPr>
              <a:xfrm flipH="1">
                <a:off x="8719305" y="3383021"/>
                <a:ext cx="3472695" cy="3472695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n>
                    <a:noFill/>
                  </a:ln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2" name="Parallelogram 11"/>
            <p:cNvSpPr/>
            <p:nvPr userDrawn="1"/>
          </p:nvSpPr>
          <p:spPr>
            <a:xfrm>
              <a:off x="-1" y="10892"/>
              <a:ext cx="1701801" cy="1111368"/>
            </a:xfrm>
            <a:prstGeom prst="parallelogram">
              <a:avLst>
                <a:gd name="adj" fmla="val 93009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Freeform: Shape 12"/>
          <p:cNvSpPr/>
          <p:nvPr userDrawn="1"/>
        </p:nvSpPr>
        <p:spPr>
          <a:xfrm>
            <a:off x="6497815" y="0"/>
            <a:ext cx="3418166" cy="3022483"/>
          </a:xfrm>
          <a:custGeom>
            <a:avLst/>
            <a:gdLst>
              <a:gd name="connsiteX0" fmla="*/ 2811182 w 3418166"/>
              <a:gd name="connsiteY0" fmla="*/ 0 h 3022483"/>
              <a:gd name="connsiteX1" fmla="*/ 3418166 w 3418166"/>
              <a:gd name="connsiteY1" fmla="*/ 0 h 3022483"/>
              <a:gd name="connsiteX2" fmla="*/ 606985 w 3418166"/>
              <a:gd name="connsiteY2" fmla="*/ 3022483 h 3022483"/>
              <a:gd name="connsiteX3" fmla="*/ 0 w 3418166"/>
              <a:gd name="connsiteY3" fmla="*/ 3022483 h 3022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8166" h="3022483">
                <a:moveTo>
                  <a:pt x="2811182" y="0"/>
                </a:moveTo>
                <a:lnTo>
                  <a:pt x="3418166" y="0"/>
                </a:lnTo>
                <a:lnTo>
                  <a:pt x="606985" y="3022483"/>
                </a:lnTo>
                <a:lnTo>
                  <a:pt x="0" y="302248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Title 4"/>
          <p:cNvSpPr>
            <a:spLocks noGrp="1"/>
          </p:cNvSpPr>
          <p:nvPr userDrawn="1">
            <p:ph type="ctrTitle"/>
          </p:nvPr>
        </p:nvSpPr>
        <p:spPr>
          <a:xfrm>
            <a:off x="660400" y="1092201"/>
            <a:ext cx="6611257" cy="2095500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>
              <a:lnSpc>
                <a:spcPct val="100000"/>
              </a:lnSpc>
              <a:defRPr sz="540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 userDrawn="1">
            <p:ph type="subTitle" sz="quarter" idx="1"/>
          </p:nvPr>
        </p:nvSpPr>
        <p:spPr>
          <a:xfrm>
            <a:off x="660401" y="3521428"/>
            <a:ext cx="4164926" cy="76673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rtlCol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2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574523" y="5157580"/>
            <a:ext cx="1701801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60399" y="5157581"/>
            <a:ext cx="1701801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/>
            </a:lvl1pPr>
          </a:lstStyle>
          <a:p>
            <a:pPr lvl="0"/>
            <a:r>
              <a:rPr lang="en-US"/>
              <a:t>www.officeplus.cn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CDB9-1CB2-487C-AC11-E86797799B82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A506C-F21D-41DB-BB58-19413CDBC6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1800" y="1013199"/>
            <a:ext cx="7169150" cy="2095500"/>
          </a:xfrm>
        </p:spPr>
        <p:txBody>
          <a:bodyPr wrap="square"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CN" sz="5600" b="1" dirty="0">
                <a:latin typeface="Times New Roman" pitchFamily="18" charset="0"/>
                <a:cs typeface="Times New Roman" pitchFamily="18" charset="0"/>
              </a:rPr>
              <a:t>Chinese Electric Vehicles </a:t>
            </a:r>
            <a:br>
              <a:rPr lang="en-US" altLang="zh-CN" sz="56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4400" b="1" dirty="0">
                <a:latin typeface="Times New Roman" pitchFamily="18" charset="0"/>
                <a:cs typeface="Times New Roman" pitchFamily="18" charset="0"/>
              </a:rPr>
              <a:t>map the world’s horizons</a:t>
            </a:r>
            <a:endParaRPr lang="zh-CN" alt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60400" y="4483387"/>
            <a:ext cx="1701801" cy="276999"/>
          </a:xfrm>
        </p:spPr>
        <p:txBody>
          <a:bodyPr wrap="square">
            <a:no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Deng Xin</a:t>
            </a:r>
          </a:p>
        </p:txBody>
      </p:sp>
      <p:sp>
        <p:nvSpPr>
          <p:cNvPr id="8" name="副标题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CN" dirty="0"/>
              <a:t>Science and Technology</a:t>
            </a:r>
            <a:endParaRPr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90C74798-5899-74C1-2152-0633DE82B99A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9766" y="404495"/>
            <a:ext cx="43190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Future of EVs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3"/>
          <p:cNvSpPr/>
          <p:nvPr/>
        </p:nvSpPr>
        <p:spPr>
          <a:xfrm>
            <a:off x="6095088" y="1488746"/>
            <a:ext cx="4658303" cy="2100803"/>
          </a:xfrm>
          <a:prstGeom prst="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en-US" sz="1400">
              <a:cs typeface="+mn-ea"/>
              <a:sym typeface="+mn-lt"/>
            </a:endParaRPr>
          </a:p>
        </p:txBody>
      </p:sp>
      <p:sp>
        <p:nvSpPr>
          <p:cNvPr id="5" name="圆角矩形 19"/>
          <p:cNvSpPr/>
          <p:nvPr/>
        </p:nvSpPr>
        <p:spPr>
          <a:xfrm>
            <a:off x="2006600" y="392756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255520" y="4051391"/>
            <a:ext cx="314960" cy="301625"/>
            <a:chOff x="1004888" y="993775"/>
            <a:chExt cx="2438400" cy="2332038"/>
          </a:xfrm>
          <a:solidFill>
            <a:srgbClr val="FEFEFE"/>
          </a:solidFill>
        </p:grpSpPr>
        <p:sp>
          <p:nvSpPr>
            <p:cNvPr id="9" name="Freeform 25"/>
            <p:cNvSpPr/>
            <p:nvPr/>
          </p:nvSpPr>
          <p:spPr bwMode="auto">
            <a:xfrm>
              <a:off x="1898651" y="2670175"/>
              <a:ext cx="655638" cy="655638"/>
            </a:xfrm>
            <a:custGeom>
              <a:avLst/>
              <a:gdLst>
                <a:gd name="T0" fmla="*/ 206 w 413"/>
                <a:gd name="T1" fmla="*/ 413 h 413"/>
                <a:gd name="T2" fmla="*/ 0 w 413"/>
                <a:gd name="T3" fmla="*/ 0 h 413"/>
                <a:gd name="T4" fmla="*/ 413 w 413"/>
                <a:gd name="T5" fmla="*/ 0 h 413"/>
                <a:gd name="T6" fmla="*/ 206 w 413"/>
                <a:gd name="T7" fmla="*/ 413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3" h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" name="任意多边形 29"/>
            <p:cNvSpPr/>
            <p:nvPr/>
          </p:nvSpPr>
          <p:spPr bwMode="auto">
            <a:xfrm>
              <a:off x="1004888" y="993775"/>
              <a:ext cx="2438400" cy="1774825"/>
            </a:xfrm>
            <a:custGeom>
              <a:avLst/>
              <a:gdLst>
                <a:gd name="connsiteX0" fmla="*/ 290196 w 2438400"/>
                <a:gd name="connsiteY0" fmla="*/ 0 h 1774825"/>
                <a:gd name="connsiteX1" fmla="*/ 2151973 w 2438400"/>
                <a:gd name="connsiteY1" fmla="*/ 0 h 1774825"/>
                <a:gd name="connsiteX2" fmla="*/ 2438400 w 2438400"/>
                <a:gd name="connsiteY2" fmla="*/ 286384 h 1774825"/>
                <a:gd name="connsiteX3" fmla="*/ 2438400 w 2438400"/>
                <a:gd name="connsiteY3" fmla="*/ 1484673 h 1774825"/>
                <a:gd name="connsiteX4" fmla="*/ 2151973 w 2438400"/>
                <a:gd name="connsiteY4" fmla="*/ 1774825 h 1774825"/>
                <a:gd name="connsiteX5" fmla="*/ 290196 w 2438400"/>
                <a:gd name="connsiteY5" fmla="*/ 1774825 h 1774825"/>
                <a:gd name="connsiteX6" fmla="*/ 0 w 2438400"/>
                <a:gd name="connsiteY6" fmla="*/ 1484673 h 1774825"/>
                <a:gd name="connsiteX7" fmla="*/ 0 w 2438400"/>
                <a:gd name="connsiteY7" fmla="*/ 286384 h 1774825"/>
                <a:gd name="connsiteX8" fmla="*/ 290196 w 2438400"/>
                <a:gd name="connsiteY8" fmla="*/ 0 h 1774825"/>
                <a:gd name="connsiteX9" fmla="*/ 471488 w 2438400"/>
                <a:gd name="connsiteY9" fmla="*/ 425450 h 1774825"/>
                <a:gd name="connsiteX10" fmla="*/ 471488 w 2438400"/>
                <a:gd name="connsiteY10" fmla="*/ 598488 h 1774825"/>
                <a:gd name="connsiteX11" fmla="*/ 1971676 w 2438400"/>
                <a:gd name="connsiteY11" fmla="*/ 598488 h 1774825"/>
                <a:gd name="connsiteX12" fmla="*/ 1971676 w 2438400"/>
                <a:gd name="connsiteY12" fmla="*/ 425450 h 1774825"/>
                <a:gd name="connsiteX13" fmla="*/ 471488 w 2438400"/>
                <a:gd name="connsiteY13" fmla="*/ 425450 h 1774825"/>
                <a:gd name="connsiteX14" fmla="*/ 471488 w 2438400"/>
                <a:gd name="connsiteY14" fmla="*/ 801688 h 1774825"/>
                <a:gd name="connsiteX15" fmla="*/ 471488 w 2438400"/>
                <a:gd name="connsiteY15" fmla="*/ 971551 h 1774825"/>
                <a:gd name="connsiteX16" fmla="*/ 1971676 w 2438400"/>
                <a:gd name="connsiteY16" fmla="*/ 971551 h 1774825"/>
                <a:gd name="connsiteX17" fmla="*/ 1971676 w 2438400"/>
                <a:gd name="connsiteY17" fmla="*/ 801688 h 1774825"/>
                <a:gd name="connsiteX18" fmla="*/ 471488 w 2438400"/>
                <a:gd name="connsiteY18" fmla="*/ 801688 h 1774825"/>
                <a:gd name="connsiteX19" fmla="*/ 471488 w 2438400"/>
                <a:gd name="connsiteY19" fmla="*/ 1174750 h 1774825"/>
                <a:gd name="connsiteX20" fmla="*/ 471488 w 2438400"/>
                <a:gd name="connsiteY20" fmla="*/ 1347788 h 1774825"/>
                <a:gd name="connsiteX21" fmla="*/ 1971676 w 2438400"/>
                <a:gd name="connsiteY21" fmla="*/ 1347788 h 1774825"/>
                <a:gd name="connsiteX22" fmla="*/ 1971676 w 2438400"/>
                <a:gd name="connsiteY22" fmla="*/ 1174750 h 1774825"/>
                <a:gd name="connsiteX23" fmla="*/ 471488 w 2438400"/>
                <a:gd name="connsiteY23" fmla="*/ 1174750 h 177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38400" h="1774825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2" name="圆角矩形 24"/>
          <p:cNvSpPr/>
          <p:nvPr/>
        </p:nvSpPr>
        <p:spPr>
          <a:xfrm>
            <a:off x="438467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3" name="组合 12"/>
          <p:cNvGrpSpPr>
            <a:grpSpLocks noChangeAspect="1"/>
          </p:cNvGrpSpPr>
          <p:nvPr/>
        </p:nvGrpSpPr>
        <p:grpSpPr>
          <a:xfrm>
            <a:off x="4585970" y="4051391"/>
            <a:ext cx="419735" cy="318770"/>
            <a:chOff x="4268086" y="4221191"/>
            <a:chExt cx="509646" cy="387231"/>
          </a:xfrm>
          <a:solidFill>
            <a:srgbClr val="FFFFFF"/>
          </a:solidFill>
        </p:grpSpPr>
        <p:sp>
          <p:nvSpPr>
            <p:cNvPr id="14" name="Freeform 20"/>
            <p:cNvSpPr/>
            <p:nvPr/>
          </p:nvSpPr>
          <p:spPr bwMode="auto">
            <a:xfrm>
              <a:off x="4268086" y="4273030"/>
              <a:ext cx="337890" cy="335392"/>
            </a:xfrm>
            <a:custGeom>
              <a:avLst/>
              <a:gdLst>
                <a:gd name="T0" fmla="*/ 229 w 229"/>
                <a:gd name="T1" fmla="*/ 128 h 227"/>
                <a:gd name="T2" fmla="*/ 229 w 229"/>
                <a:gd name="T3" fmla="*/ 98 h 227"/>
                <a:gd name="T4" fmla="*/ 206 w 229"/>
                <a:gd name="T5" fmla="*/ 93 h 227"/>
                <a:gd name="T6" fmla="*/ 200 w 229"/>
                <a:gd name="T7" fmla="*/ 76 h 227"/>
                <a:gd name="T8" fmla="*/ 216 w 229"/>
                <a:gd name="T9" fmla="*/ 58 h 227"/>
                <a:gd name="T10" fmla="*/ 198 w 229"/>
                <a:gd name="T11" fmla="*/ 34 h 227"/>
                <a:gd name="T12" fmla="*/ 176 w 229"/>
                <a:gd name="T13" fmla="*/ 44 h 227"/>
                <a:gd name="T14" fmla="*/ 161 w 229"/>
                <a:gd name="T15" fmla="*/ 33 h 227"/>
                <a:gd name="T16" fmla="*/ 164 w 229"/>
                <a:gd name="T17" fmla="*/ 9 h 227"/>
                <a:gd name="T18" fmla="*/ 135 w 229"/>
                <a:gd name="T19" fmla="*/ 0 h 227"/>
                <a:gd name="T20" fmla="*/ 123 w 229"/>
                <a:gd name="T21" fmla="*/ 20 h 227"/>
                <a:gd name="T22" fmla="*/ 114 w 229"/>
                <a:gd name="T23" fmla="*/ 20 h 227"/>
                <a:gd name="T24" fmla="*/ 105 w 229"/>
                <a:gd name="T25" fmla="*/ 20 h 227"/>
                <a:gd name="T26" fmla="*/ 93 w 229"/>
                <a:gd name="T27" fmla="*/ 0 h 227"/>
                <a:gd name="T28" fmla="*/ 65 w 229"/>
                <a:gd name="T29" fmla="*/ 9 h 227"/>
                <a:gd name="T30" fmla="*/ 67 w 229"/>
                <a:gd name="T31" fmla="*/ 33 h 227"/>
                <a:gd name="T32" fmla="*/ 52 w 229"/>
                <a:gd name="T33" fmla="*/ 44 h 227"/>
                <a:gd name="T34" fmla="*/ 30 w 229"/>
                <a:gd name="T35" fmla="*/ 34 h 227"/>
                <a:gd name="T36" fmla="*/ 13 w 229"/>
                <a:gd name="T37" fmla="*/ 58 h 227"/>
                <a:gd name="T38" fmla="*/ 29 w 229"/>
                <a:gd name="T39" fmla="*/ 76 h 227"/>
                <a:gd name="T40" fmla="*/ 23 w 229"/>
                <a:gd name="T41" fmla="*/ 94 h 227"/>
                <a:gd name="T42" fmla="*/ 0 w 229"/>
                <a:gd name="T43" fmla="*/ 98 h 227"/>
                <a:gd name="T44" fmla="*/ 0 w 229"/>
                <a:gd name="T45" fmla="*/ 128 h 227"/>
                <a:gd name="T46" fmla="*/ 23 w 229"/>
                <a:gd name="T47" fmla="*/ 133 h 227"/>
                <a:gd name="T48" fmla="*/ 29 w 229"/>
                <a:gd name="T49" fmla="*/ 151 h 227"/>
                <a:gd name="T50" fmla="*/ 13 w 229"/>
                <a:gd name="T51" fmla="*/ 169 h 227"/>
                <a:gd name="T52" fmla="*/ 31 w 229"/>
                <a:gd name="T53" fmla="*/ 193 h 227"/>
                <a:gd name="T54" fmla="*/ 52 w 229"/>
                <a:gd name="T55" fmla="*/ 183 h 227"/>
                <a:gd name="T56" fmla="*/ 67 w 229"/>
                <a:gd name="T57" fmla="*/ 194 h 227"/>
                <a:gd name="T58" fmla="*/ 65 w 229"/>
                <a:gd name="T59" fmla="*/ 218 h 227"/>
                <a:gd name="T60" fmla="*/ 93 w 229"/>
                <a:gd name="T61" fmla="*/ 227 h 227"/>
                <a:gd name="T62" fmla="*/ 105 w 229"/>
                <a:gd name="T63" fmla="*/ 206 h 227"/>
                <a:gd name="T64" fmla="*/ 114 w 229"/>
                <a:gd name="T65" fmla="*/ 207 h 227"/>
                <a:gd name="T66" fmla="*/ 124 w 229"/>
                <a:gd name="T67" fmla="*/ 206 h 227"/>
                <a:gd name="T68" fmla="*/ 135 w 229"/>
                <a:gd name="T69" fmla="*/ 227 h 227"/>
                <a:gd name="T70" fmla="*/ 164 w 229"/>
                <a:gd name="T71" fmla="*/ 217 h 227"/>
                <a:gd name="T72" fmla="*/ 161 w 229"/>
                <a:gd name="T73" fmla="*/ 194 h 227"/>
                <a:gd name="T74" fmla="*/ 176 w 229"/>
                <a:gd name="T75" fmla="*/ 183 h 227"/>
                <a:gd name="T76" fmla="*/ 198 w 229"/>
                <a:gd name="T77" fmla="*/ 193 h 227"/>
                <a:gd name="T78" fmla="*/ 216 w 229"/>
                <a:gd name="T79" fmla="*/ 168 h 227"/>
                <a:gd name="T80" fmla="*/ 200 w 229"/>
                <a:gd name="T81" fmla="*/ 151 h 227"/>
                <a:gd name="T82" fmla="*/ 206 w 229"/>
                <a:gd name="T83" fmla="*/ 133 h 227"/>
                <a:gd name="T84" fmla="*/ 229 w 229"/>
                <a:gd name="T85" fmla="*/ 128 h 227"/>
                <a:gd name="T86" fmla="*/ 114 w 229"/>
                <a:gd name="T87" fmla="*/ 180 h 227"/>
                <a:gd name="T88" fmla="*/ 47 w 229"/>
                <a:gd name="T89" fmla="*/ 113 h 227"/>
                <a:gd name="T90" fmla="*/ 114 w 229"/>
                <a:gd name="T91" fmla="*/ 46 h 227"/>
                <a:gd name="T92" fmla="*/ 181 w 229"/>
                <a:gd name="T93" fmla="*/ 113 h 227"/>
                <a:gd name="T94" fmla="*/ 114 w 229"/>
                <a:gd name="T95" fmla="*/ 18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29" h="227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5" name="Freeform 21"/>
            <p:cNvSpPr/>
            <p:nvPr/>
          </p:nvSpPr>
          <p:spPr bwMode="auto">
            <a:xfrm>
              <a:off x="4577871" y="4221191"/>
              <a:ext cx="199861" cy="199861"/>
            </a:xfrm>
            <a:custGeom>
              <a:avLst/>
              <a:gdLst>
                <a:gd name="T0" fmla="*/ 135 w 135"/>
                <a:gd name="T1" fmla="*/ 76 h 135"/>
                <a:gd name="T2" fmla="*/ 135 w 135"/>
                <a:gd name="T3" fmla="*/ 58 h 135"/>
                <a:gd name="T4" fmla="*/ 122 w 135"/>
                <a:gd name="T5" fmla="*/ 55 h 135"/>
                <a:gd name="T6" fmla="*/ 118 w 135"/>
                <a:gd name="T7" fmla="*/ 45 h 135"/>
                <a:gd name="T8" fmla="*/ 128 w 135"/>
                <a:gd name="T9" fmla="*/ 34 h 135"/>
                <a:gd name="T10" fmla="*/ 117 w 135"/>
                <a:gd name="T11" fmla="*/ 20 h 135"/>
                <a:gd name="T12" fmla="*/ 104 w 135"/>
                <a:gd name="T13" fmla="*/ 26 h 135"/>
                <a:gd name="T14" fmla="*/ 96 w 135"/>
                <a:gd name="T15" fmla="*/ 19 h 135"/>
                <a:gd name="T16" fmla="*/ 97 w 135"/>
                <a:gd name="T17" fmla="*/ 5 h 135"/>
                <a:gd name="T18" fmla="*/ 80 w 135"/>
                <a:gd name="T19" fmla="*/ 0 h 135"/>
                <a:gd name="T20" fmla="*/ 73 w 135"/>
                <a:gd name="T21" fmla="*/ 12 h 135"/>
                <a:gd name="T22" fmla="*/ 67 w 135"/>
                <a:gd name="T23" fmla="*/ 12 h 135"/>
                <a:gd name="T24" fmla="*/ 62 w 135"/>
                <a:gd name="T25" fmla="*/ 12 h 135"/>
                <a:gd name="T26" fmla="*/ 55 w 135"/>
                <a:gd name="T27" fmla="*/ 0 h 135"/>
                <a:gd name="T28" fmla="*/ 38 w 135"/>
                <a:gd name="T29" fmla="*/ 5 h 135"/>
                <a:gd name="T30" fmla="*/ 39 w 135"/>
                <a:gd name="T31" fmla="*/ 19 h 135"/>
                <a:gd name="T32" fmla="*/ 30 w 135"/>
                <a:gd name="T33" fmla="*/ 26 h 135"/>
                <a:gd name="T34" fmla="*/ 18 w 135"/>
                <a:gd name="T35" fmla="*/ 20 h 135"/>
                <a:gd name="T36" fmla="*/ 7 w 135"/>
                <a:gd name="T37" fmla="*/ 34 h 135"/>
                <a:gd name="T38" fmla="*/ 17 w 135"/>
                <a:gd name="T39" fmla="*/ 45 h 135"/>
                <a:gd name="T40" fmla="*/ 13 w 135"/>
                <a:gd name="T41" fmla="*/ 55 h 135"/>
                <a:gd name="T42" fmla="*/ 0 w 135"/>
                <a:gd name="T43" fmla="*/ 58 h 135"/>
                <a:gd name="T44" fmla="*/ 0 w 135"/>
                <a:gd name="T45" fmla="*/ 76 h 135"/>
                <a:gd name="T46" fmla="*/ 13 w 135"/>
                <a:gd name="T47" fmla="*/ 79 h 135"/>
                <a:gd name="T48" fmla="*/ 17 w 135"/>
                <a:gd name="T49" fmla="*/ 90 h 135"/>
                <a:gd name="T50" fmla="*/ 7 w 135"/>
                <a:gd name="T51" fmla="*/ 100 h 135"/>
                <a:gd name="T52" fmla="*/ 18 w 135"/>
                <a:gd name="T53" fmla="*/ 114 h 135"/>
                <a:gd name="T54" fmla="*/ 31 w 135"/>
                <a:gd name="T55" fmla="*/ 109 h 135"/>
                <a:gd name="T56" fmla="*/ 39 w 135"/>
                <a:gd name="T57" fmla="*/ 115 h 135"/>
                <a:gd name="T58" fmla="*/ 38 w 135"/>
                <a:gd name="T59" fmla="*/ 129 h 135"/>
                <a:gd name="T60" fmla="*/ 55 w 135"/>
                <a:gd name="T61" fmla="*/ 135 h 135"/>
                <a:gd name="T62" fmla="*/ 62 w 135"/>
                <a:gd name="T63" fmla="*/ 122 h 135"/>
                <a:gd name="T64" fmla="*/ 68 w 135"/>
                <a:gd name="T65" fmla="*/ 123 h 135"/>
                <a:gd name="T66" fmla="*/ 73 w 135"/>
                <a:gd name="T67" fmla="*/ 122 h 135"/>
                <a:gd name="T68" fmla="*/ 80 w 135"/>
                <a:gd name="T69" fmla="*/ 135 h 135"/>
                <a:gd name="T70" fmla="*/ 97 w 135"/>
                <a:gd name="T71" fmla="*/ 129 h 135"/>
                <a:gd name="T72" fmla="*/ 96 w 135"/>
                <a:gd name="T73" fmla="*/ 115 h 135"/>
                <a:gd name="T74" fmla="*/ 104 w 135"/>
                <a:gd name="T75" fmla="*/ 109 h 135"/>
                <a:gd name="T76" fmla="*/ 117 w 135"/>
                <a:gd name="T77" fmla="*/ 114 h 135"/>
                <a:gd name="T78" fmla="*/ 128 w 135"/>
                <a:gd name="T79" fmla="*/ 100 h 135"/>
                <a:gd name="T80" fmla="*/ 118 w 135"/>
                <a:gd name="T81" fmla="*/ 89 h 135"/>
                <a:gd name="T82" fmla="*/ 122 w 135"/>
                <a:gd name="T83" fmla="*/ 79 h 135"/>
                <a:gd name="T84" fmla="*/ 135 w 135"/>
                <a:gd name="T85" fmla="*/ 76 h 135"/>
                <a:gd name="T86" fmla="*/ 67 w 135"/>
                <a:gd name="T87" fmla="*/ 107 h 135"/>
                <a:gd name="T88" fmla="*/ 28 w 135"/>
                <a:gd name="T89" fmla="*/ 67 h 135"/>
                <a:gd name="T90" fmla="*/ 67 w 135"/>
                <a:gd name="T91" fmla="*/ 27 h 135"/>
                <a:gd name="T92" fmla="*/ 107 w 135"/>
                <a:gd name="T93" fmla="*/ 67 h 135"/>
                <a:gd name="T94" fmla="*/ 67 w 135"/>
                <a:gd name="T95" fmla="*/ 10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5" h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00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7" name="圆角矩形 26"/>
          <p:cNvSpPr/>
          <p:nvPr/>
        </p:nvSpPr>
        <p:spPr>
          <a:xfrm>
            <a:off x="9140825" y="3943441"/>
            <a:ext cx="848360" cy="520700"/>
          </a:xfrm>
          <a:prstGeom prst="roundRect">
            <a:avLst/>
          </a:prstGeom>
          <a:solidFill>
            <a:srgbClr val="F67A02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9422130" y="3998051"/>
            <a:ext cx="282575" cy="361315"/>
            <a:chOff x="1605186" y="572440"/>
            <a:chExt cx="563562" cy="720725"/>
          </a:xfrm>
          <a:solidFill>
            <a:srgbClr val="FFFFFF"/>
          </a:solidFill>
        </p:grpSpPr>
        <p:sp>
          <p:nvSpPr>
            <p:cNvPr id="19" name="Freeform 32"/>
            <p:cNvSpPr/>
            <p:nvPr/>
          </p:nvSpPr>
          <p:spPr bwMode="auto">
            <a:xfrm>
              <a:off x="1814736" y="572440"/>
              <a:ext cx="142875" cy="720725"/>
            </a:xfrm>
            <a:custGeom>
              <a:avLst/>
              <a:gdLst>
                <a:gd name="T0" fmla="*/ 64 w 64"/>
                <a:gd name="T1" fmla="*/ 289 h 321"/>
                <a:gd name="T2" fmla="*/ 32 w 64"/>
                <a:gd name="T3" fmla="*/ 321 h 321"/>
                <a:gd name="T4" fmla="*/ 0 w 64"/>
                <a:gd name="T5" fmla="*/ 289 h 321"/>
                <a:gd name="T6" fmla="*/ 0 w 64"/>
                <a:gd name="T7" fmla="*/ 32 h 321"/>
                <a:gd name="T8" fmla="*/ 32 w 64"/>
                <a:gd name="T9" fmla="*/ 0 h 321"/>
                <a:gd name="T10" fmla="*/ 64 w 64"/>
                <a:gd name="T11" fmla="*/ 32 h 321"/>
                <a:gd name="T12" fmla="*/ 64 w 64"/>
                <a:gd name="T13" fmla="*/ 289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321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0" name="Freeform 33"/>
            <p:cNvSpPr/>
            <p:nvPr/>
          </p:nvSpPr>
          <p:spPr bwMode="auto">
            <a:xfrm>
              <a:off x="1605186" y="1012177"/>
              <a:ext cx="141288" cy="280988"/>
            </a:xfrm>
            <a:custGeom>
              <a:avLst/>
              <a:gdLst>
                <a:gd name="T0" fmla="*/ 63 w 63"/>
                <a:gd name="T1" fmla="*/ 93 h 125"/>
                <a:gd name="T2" fmla="*/ 32 w 63"/>
                <a:gd name="T3" fmla="*/ 125 h 125"/>
                <a:gd name="T4" fmla="*/ 0 w 63"/>
                <a:gd name="T5" fmla="*/ 93 h 125"/>
                <a:gd name="T6" fmla="*/ 0 w 63"/>
                <a:gd name="T7" fmla="*/ 32 h 125"/>
                <a:gd name="T8" fmla="*/ 32 w 63"/>
                <a:gd name="T9" fmla="*/ 0 h 125"/>
                <a:gd name="T10" fmla="*/ 63 w 63"/>
                <a:gd name="T11" fmla="*/ 32 h 125"/>
                <a:gd name="T12" fmla="*/ 63 w 63"/>
                <a:gd name="T13" fmla="*/ 9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25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1" name="Freeform 34"/>
            <p:cNvSpPr/>
            <p:nvPr/>
          </p:nvSpPr>
          <p:spPr bwMode="auto">
            <a:xfrm>
              <a:off x="2025873" y="804215"/>
              <a:ext cx="142875" cy="488950"/>
            </a:xfrm>
            <a:custGeom>
              <a:avLst/>
              <a:gdLst>
                <a:gd name="T0" fmla="*/ 64 w 64"/>
                <a:gd name="T1" fmla="*/ 186 h 218"/>
                <a:gd name="T2" fmla="*/ 32 w 64"/>
                <a:gd name="T3" fmla="*/ 218 h 218"/>
                <a:gd name="T4" fmla="*/ 0 w 64"/>
                <a:gd name="T5" fmla="*/ 186 h 218"/>
                <a:gd name="T6" fmla="*/ 0 w 64"/>
                <a:gd name="T7" fmla="*/ 32 h 218"/>
                <a:gd name="T8" fmla="*/ 32 w 64"/>
                <a:gd name="T9" fmla="*/ 0 h 218"/>
                <a:gd name="T10" fmla="*/ 64 w 64"/>
                <a:gd name="T11" fmla="*/ 32 h 218"/>
                <a:gd name="T12" fmla="*/ 64 w 64"/>
                <a:gd name="T1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218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3" name="圆角矩形 25"/>
          <p:cNvSpPr/>
          <p:nvPr/>
        </p:nvSpPr>
        <p:spPr>
          <a:xfrm>
            <a:off x="6762750" y="3928836"/>
            <a:ext cx="848360" cy="520700"/>
          </a:xfrm>
          <a:prstGeom prst="roundRect">
            <a:avLst/>
          </a:prstGeom>
          <a:solidFill>
            <a:srgbClr val="133CBE"/>
          </a:solidFill>
          <a:ln w="28575" cap="flat" cmpd="sng" algn="ctr">
            <a:noFill/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400">
              <a:solidFill>
                <a:srgbClr val="FFFFFF"/>
              </a:solidFill>
              <a:cs typeface="+mn-ea"/>
              <a:sym typeface="+mn-lt"/>
            </a:endParaRPr>
          </a:p>
        </p:txBody>
      </p:sp>
      <p:grpSp>
        <p:nvGrpSpPr>
          <p:cNvPr id="24" name="组合 23"/>
          <p:cNvGrpSpPr>
            <a:grpSpLocks noChangeAspect="1"/>
          </p:cNvGrpSpPr>
          <p:nvPr/>
        </p:nvGrpSpPr>
        <p:grpSpPr>
          <a:xfrm>
            <a:off x="7029450" y="3999321"/>
            <a:ext cx="342900" cy="383540"/>
            <a:chOff x="5999255" y="3275006"/>
            <a:chExt cx="402656" cy="450303"/>
          </a:xfrm>
          <a:solidFill>
            <a:srgbClr val="FEFEFE"/>
          </a:solidFill>
          <a:effectLst/>
        </p:grpSpPr>
        <p:sp>
          <p:nvSpPr>
            <p:cNvPr id="25" name="Freeform 108"/>
            <p:cNvSpPr/>
            <p:nvPr/>
          </p:nvSpPr>
          <p:spPr bwMode="auto">
            <a:xfrm>
              <a:off x="6068389" y="3442234"/>
              <a:ext cx="56988" cy="57923"/>
            </a:xfrm>
            <a:custGeom>
              <a:avLst/>
              <a:gdLst>
                <a:gd name="T0" fmla="*/ 13 w 26"/>
                <a:gd name="T1" fmla="*/ 0 h 26"/>
                <a:gd name="T2" fmla="*/ 0 w 26"/>
                <a:gd name="T3" fmla="*/ 13 h 26"/>
                <a:gd name="T4" fmla="*/ 13 w 26"/>
                <a:gd name="T5" fmla="*/ 26 h 26"/>
                <a:gd name="T6" fmla="*/ 26 w 26"/>
                <a:gd name="T7" fmla="*/ 13 h 26"/>
                <a:gd name="T8" fmla="*/ 13 w 26"/>
                <a:gd name="T9" fmla="*/ 0 h 26"/>
                <a:gd name="T10" fmla="*/ 13 w 26"/>
                <a:gd name="T11" fmla="*/ 23 h 26"/>
                <a:gd name="T12" fmla="*/ 3 w 26"/>
                <a:gd name="T13" fmla="*/ 13 h 26"/>
                <a:gd name="T14" fmla="*/ 13 w 26"/>
                <a:gd name="T15" fmla="*/ 3 h 26"/>
                <a:gd name="T16" fmla="*/ 23 w 26"/>
                <a:gd name="T17" fmla="*/ 13 h 26"/>
                <a:gd name="T18" fmla="*/ 13 w 26"/>
                <a:gd name="T19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6" name="Freeform 109"/>
            <p:cNvSpPr/>
            <p:nvPr/>
          </p:nvSpPr>
          <p:spPr bwMode="auto">
            <a:xfrm>
              <a:off x="6196380" y="3404865"/>
              <a:ext cx="48580" cy="48580"/>
            </a:xfrm>
            <a:custGeom>
              <a:avLst/>
              <a:gdLst>
                <a:gd name="T0" fmla="*/ 11 w 22"/>
                <a:gd name="T1" fmla="*/ 0 h 22"/>
                <a:gd name="T2" fmla="*/ 0 w 22"/>
                <a:gd name="T3" fmla="*/ 11 h 22"/>
                <a:gd name="T4" fmla="*/ 11 w 22"/>
                <a:gd name="T5" fmla="*/ 22 h 22"/>
                <a:gd name="T6" fmla="*/ 22 w 22"/>
                <a:gd name="T7" fmla="*/ 11 h 22"/>
                <a:gd name="T8" fmla="*/ 11 w 22"/>
                <a:gd name="T9" fmla="*/ 0 h 22"/>
                <a:gd name="T10" fmla="*/ 11 w 22"/>
                <a:gd name="T11" fmla="*/ 17 h 22"/>
                <a:gd name="T12" fmla="*/ 5 w 22"/>
                <a:gd name="T13" fmla="*/ 11 h 22"/>
                <a:gd name="T14" fmla="*/ 11 w 22"/>
                <a:gd name="T15" fmla="*/ 5 h 22"/>
                <a:gd name="T16" fmla="*/ 17 w 22"/>
                <a:gd name="T17" fmla="*/ 11 h 22"/>
                <a:gd name="T18" fmla="*/ 11 w 22"/>
                <a:gd name="T19" fmla="*/ 1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7" name="Freeform 110"/>
            <p:cNvSpPr/>
            <p:nvPr/>
          </p:nvSpPr>
          <p:spPr bwMode="auto">
            <a:xfrm>
              <a:off x="6081468" y="3456248"/>
              <a:ext cx="30830" cy="30830"/>
            </a:xfrm>
            <a:custGeom>
              <a:avLst/>
              <a:gdLst>
                <a:gd name="T0" fmla="*/ 7 w 14"/>
                <a:gd name="T1" fmla="*/ 0 h 14"/>
                <a:gd name="T2" fmla="*/ 0 w 14"/>
                <a:gd name="T3" fmla="*/ 7 h 14"/>
                <a:gd name="T4" fmla="*/ 7 w 14"/>
                <a:gd name="T5" fmla="*/ 14 h 14"/>
                <a:gd name="T6" fmla="*/ 14 w 14"/>
                <a:gd name="T7" fmla="*/ 7 h 14"/>
                <a:gd name="T8" fmla="*/ 7 w 14"/>
                <a:gd name="T9" fmla="*/ 0 h 14"/>
                <a:gd name="T10" fmla="*/ 7 w 14"/>
                <a:gd name="T11" fmla="*/ 10 h 14"/>
                <a:gd name="T12" fmla="*/ 4 w 14"/>
                <a:gd name="T13" fmla="*/ 7 h 14"/>
                <a:gd name="T14" fmla="*/ 7 w 14"/>
                <a:gd name="T15" fmla="*/ 3 h 14"/>
                <a:gd name="T16" fmla="*/ 11 w 14"/>
                <a:gd name="T17" fmla="*/ 7 h 14"/>
                <a:gd name="T18" fmla="*/ 7 w 14"/>
                <a:gd name="T19" fmla="*/ 1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8" name="Freeform 111"/>
            <p:cNvSpPr/>
            <p:nvPr/>
          </p:nvSpPr>
          <p:spPr bwMode="auto">
            <a:xfrm>
              <a:off x="6172089" y="3380574"/>
              <a:ext cx="97161" cy="97161"/>
            </a:xfrm>
            <a:custGeom>
              <a:avLst/>
              <a:gdLst>
                <a:gd name="T0" fmla="*/ 22 w 44"/>
                <a:gd name="T1" fmla="*/ 0 h 44"/>
                <a:gd name="T2" fmla="*/ 0 w 44"/>
                <a:gd name="T3" fmla="*/ 22 h 44"/>
                <a:gd name="T4" fmla="*/ 22 w 44"/>
                <a:gd name="T5" fmla="*/ 44 h 44"/>
                <a:gd name="T6" fmla="*/ 44 w 44"/>
                <a:gd name="T7" fmla="*/ 22 h 44"/>
                <a:gd name="T8" fmla="*/ 22 w 44"/>
                <a:gd name="T9" fmla="*/ 0 h 44"/>
                <a:gd name="T10" fmla="*/ 22 w 44"/>
                <a:gd name="T11" fmla="*/ 39 h 44"/>
                <a:gd name="T12" fmla="*/ 5 w 44"/>
                <a:gd name="T13" fmla="*/ 22 h 44"/>
                <a:gd name="T14" fmla="*/ 22 w 44"/>
                <a:gd name="T15" fmla="*/ 6 h 44"/>
                <a:gd name="T16" fmla="*/ 39 w 44"/>
                <a:gd name="T17" fmla="*/ 22 h 44"/>
                <a:gd name="T18" fmla="*/ 22 w 44"/>
                <a:gd name="T19" fmla="*/ 3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9" name="Freeform 112"/>
            <p:cNvSpPr/>
            <p:nvPr/>
          </p:nvSpPr>
          <p:spPr bwMode="auto">
            <a:xfrm>
              <a:off x="5999255" y="3275006"/>
              <a:ext cx="402656" cy="450303"/>
            </a:xfrm>
            <a:custGeom>
              <a:avLst/>
              <a:gdLst>
                <a:gd name="T0" fmla="*/ 157 w 182"/>
                <a:gd name="T1" fmla="*/ 96 h 204"/>
                <a:gd name="T2" fmla="*/ 153 w 182"/>
                <a:gd name="T3" fmla="*/ 48 h 204"/>
                <a:gd name="T4" fmla="*/ 78 w 182"/>
                <a:gd name="T5" fmla="*/ 0 h 204"/>
                <a:gd name="T6" fmla="*/ 1 w 182"/>
                <a:gd name="T7" fmla="*/ 79 h 204"/>
                <a:gd name="T8" fmla="*/ 0 w 182"/>
                <a:gd name="T9" fmla="*/ 204 h 204"/>
                <a:gd name="T10" fmla="*/ 113 w 182"/>
                <a:gd name="T11" fmla="*/ 176 h 204"/>
                <a:gd name="T12" fmla="*/ 147 w 182"/>
                <a:gd name="T13" fmla="*/ 176 h 204"/>
                <a:gd name="T14" fmla="*/ 147 w 182"/>
                <a:gd name="T15" fmla="*/ 176 h 204"/>
                <a:gd name="T16" fmla="*/ 156 w 182"/>
                <a:gd name="T17" fmla="*/ 151 h 204"/>
                <a:gd name="T18" fmla="*/ 146 w 182"/>
                <a:gd name="T19" fmla="*/ 145 h 204"/>
                <a:gd name="T20" fmla="*/ 156 w 182"/>
                <a:gd name="T21" fmla="*/ 140 h 204"/>
                <a:gd name="T22" fmla="*/ 155 w 182"/>
                <a:gd name="T23" fmla="*/ 138 h 204"/>
                <a:gd name="T24" fmla="*/ 170 w 182"/>
                <a:gd name="T25" fmla="*/ 111 h 204"/>
                <a:gd name="T26" fmla="*/ 62 w 182"/>
                <a:gd name="T27" fmla="*/ 93 h 204"/>
                <a:gd name="T28" fmla="*/ 62 w 182"/>
                <a:gd name="T29" fmla="*/ 102 h 204"/>
                <a:gd name="T30" fmla="*/ 54 w 182"/>
                <a:gd name="T31" fmla="*/ 105 h 204"/>
                <a:gd name="T32" fmla="*/ 48 w 182"/>
                <a:gd name="T33" fmla="*/ 110 h 204"/>
                <a:gd name="T34" fmla="*/ 40 w 182"/>
                <a:gd name="T35" fmla="*/ 107 h 204"/>
                <a:gd name="T36" fmla="*/ 32 w 182"/>
                <a:gd name="T37" fmla="*/ 107 h 204"/>
                <a:gd name="T38" fmla="*/ 28 w 182"/>
                <a:gd name="T39" fmla="*/ 99 h 204"/>
                <a:gd name="T40" fmla="*/ 22 w 182"/>
                <a:gd name="T41" fmla="*/ 93 h 204"/>
                <a:gd name="T42" fmla="*/ 26 w 182"/>
                <a:gd name="T43" fmla="*/ 85 h 204"/>
                <a:gd name="T44" fmla="*/ 26 w 182"/>
                <a:gd name="T45" fmla="*/ 76 h 204"/>
                <a:gd name="T46" fmla="*/ 34 w 182"/>
                <a:gd name="T47" fmla="*/ 73 h 204"/>
                <a:gd name="T48" fmla="*/ 40 w 182"/>
                <a:gd name="T49" fmla="*/ 68 h 204"/>
                <a:gd name="T50" fmla="*/ 48 w 182"/>
                <a:gd name="T51" fmla="*/ 71 h 204"/>
                <a:gd name="T52" fmla="*/ 57 w 182"/>
                <a:gd name="T53" fmla="*/ 71 h 204"/>
                <a:gd name="T54" fmla="*/ 60 w 182"/>
                <a:gd name="T55" fmla="*/ 79 h 204"/>
                <a:gd name="T56" fmla="*/ 66 w 182"/>
                <a:gd name="T57" fmla="*/ 85 h 204"/>
                <a:gd name="T58" fmla="*/ 136 w 182"/>
                <a:gd name="T59" fmla="*/ 77 h 204"/>
                <a:gd name="T60" fmla="*/ 126 w 182"/>
                <a:gd name="T61" fmla="*/ 87 h 204"/>
                <a:gd name="T62" fmla="*/ 121 w 182"/>
                <a:gd name="T63" fmla="*/ 100 h 204"/>
                <a:gd name="T64" fmla="*/ 107 w 182"/>
                <a:gd name="T65" fmla="*/ 100 h 204"/>
                <a:gd name="T66" fmla="*/ 94 w 182"/>
                <a:gd name="T67" fmla="*/ 105 h 204"/>
                <a:gd name="T68" fmla="*/ 83 w 182"/>
                <a:gd name="T69" fmla="*/ 96 h 204"/>
                <a:gd name="T70" fmla="*/ 70 w 182"/>
                <a:gd name="T71" fmla="*/ 91 h 204"/>
                <a:gd name="T72" fmla="*/ 70 w 182"/>
                <a:gd name="T73" fmla="*/ 77 h 204"/>
                <a:gd name="T74" fmla="*/ 64 w 182"/>
                <a:gd name="T75" fmla="*/ 64 h 204"/>
                <a:gd name="T76" fmla="*/ 74 w 182"/>
                <a:gd name="T77" fmla="*/ 53 h 204"/>
                <a:gd name="T78" fmla="*/ 79 w 182"/>
                <a:gd name="T79" fmla="*/ 40 h 204"/>
                <a:gd name="T80" fmla="*/ 94 w 182"/>
                <a:gd name="T81" fmla="*/ 40 h 204"/>
                <a:gd name="T82" fmla="*/ 107 w 182"/>
                <a:gd name="T83" fmla="*/ 35 h 204"/>
                <a:gd name="T84" fmla="*/ 117 w 182"/>
                <a:gd name="T85" fmla="*/ 44 h 204"/>
                <a:gd name="T86" fmla="*/ 130 w 182"/>
                <a:gd name="T87" fmla="*/ 49 h 204"/>
                <a:gd name="T88" fmla="*/ 130 w 182"/>
                <a:gd name="T89" fmla="*/ 64 h 204"/>
                <a:gd name="T90" fmla="*/ 136 w 182"/>
                <a:gd name="T91" fmla="*/ 7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204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6" name="文本框 35"/>
          <p:cNvSpPr txBox="1"/>
          <p:nvPr/>
        </p:nvSpPr>
        <p:spPr>
          <a:xfrm>
            <a:off x="6095088" y="2121892"/>
            <a:ext cx="5219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altLang="zh-CN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rPr>
              <a:t>An Irresistible Trend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A6933AD2-097C-2A4C-E90D-F92DDD95DF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7" t="13310" r="-2138" b="22569"/>
          <a:stretch>
            <a:fillRect/>
          </a:stretch>
        </p:blipFill>
        <p:spPr>
          <a:xfrm>
            <a:off x="2058966" y="1442471"/>
            <a:ext cx="3601085" cy="2236871"/>
          </a:xfrm>
          <a:prstGeom prst="rect">
            <a:avLst/>
          </a:prstGeom>
        </p:spPr>
      </p:pic>
      <p:sp>
        <p:nvSpPr>
          <p:cNvPr id="30" name="文本框 29">
            <a:extLst>
              <a:ext uri="{FF2B5EF4-FFF2-40B4-BE49-F238E27FC236}">
                <a16:creationId xmlns:a16="http://schemas.microsoft.com/office/drawing/2014/main" id="{43FB7437-92FA-4A04-F508-368B67FAB617}"/>
              </a:ext>
            </a:extLst>
          </p:cNvPr>
          <p:cNvSpPr txBox="1"/>
          <p:nvPr/>
        </p:nvSpPr>
        <p:spPr>
          <a:xfrm>
            <a:off x="2255520" y="5000030"/>
            <a:ext cx="8817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Get refined </a:t>
            </a: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internally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 and externally through technology and innovation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1D8A4-7999-4C2D-2015-322A6D37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5C5CAA23-933B-0DBA-1F4D-28F25D1A281E}"/>
              </a:ext>
            </a:extLst>
          </p:cNvPr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>
            <a:extLst>
              <a:ext uri="{FF2B5EF4-FFF2-40B4-BE49-F238E27FC236}">
                <a16:creationId xmlns:a16="http://schemas.microsoft.com/office/drawing/2014/main" id="{2F67D929-A2CF-340B-4407-BD4D5B91E73A}"/>
              </a:ext>
            </a:extLst>
          </p:cNvPr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766188AA-C4B3-591A-7071-09CFC4E922C3}"/>
              </a:ext>
            </a:extLst>
          </p:cNvPr>
          <p:cNvSpPr txBox="1"/>
          <p:nvPr/>
        </p:nvSpPr>
        <p:spPr>
          <a:xfrm>
            <a:off x="4779737" y="657121"/>
            <a:ext cx="4756150" cy="51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Source List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1B8F233-EA86-CD10-DBA7-2E935094D566}"/>
              </a:ext>
            </a:extLst>
          </p:cNvPr>
          <p:cNvSpPr txBox="1"/>
          <p:nvPr/>
        </p:nvSpPr>
        <p:spPr>
          <a:xfrm>
            <a:off x="1858945" y="1517301"/>
            <a:ext cx="7676942" cy="210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1.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洪剑儒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中国新能源汽车丈量全球疆界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[N].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国际商报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,2025-10-23(001).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2.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李晓华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我国新能源汽车的发展现状与前景趋势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人民论坛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,2024,(09):76-79.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3.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袁晓东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杨博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油车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or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电车？消费者购车态度大调查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[J].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数据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,2022,(11):15-17.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76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1FC2B20-32B1-C651-8D81-2F6A52C45298}"/>
              </a:ext>
            </a:extLst>
          </p:cNvPr>
          <p:cNvSpPr/>
          <p:nvPr/>
        </p:nvSpPr>
        <p:spPr>
          <a:xfrm>
            <a:off x="-144027" y="2228221"/>
            <a:ext cx="12480053" cy="240155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3" cstate="screen">
            <a:alphaModFix amt="5000"/>
          </a:blip>
          <a:srcRect/>
          <a:stretch>
            <a:fillRect/>
          </a:stretch>
        </p:blipFill>
        <p:spPr>
          <a:xfrm>
            <a:off x="1" y="1648778"/>
            <a:ext cx="6397785" cy="5209222"/>
          </a:xfrm>
          <a:custGeom>
            <a:avLst/>
            <a:gdLst>
              <a:gd name="connsiteX0" fmla="*/ 0 w 6397785"/>
              <a:gd name="connsiteY0" fmla="*/ 0 h 5209222"/>
              <a:gd name="connsiteX1" fmla="*/ 6397785 w 6397785"/>
              <a:gd name="connsiteY1" fmla="*/ 0 h 5209222"/>
              <a:gd name="connsiteX2" fmla="*/ 6397785 w 6397785"/>
              <a:gd name="connsiteY2" fmla="*/ 5209222 h 5209222"/>
              <a:gd name="connsiteX3" fmla="*/ 0 w 6397785"/>
              <a:gd name="connsiteY3" fmla="*/ 5209222 h 5209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97785" h="5209222">
                <a:moveTo>
                  <a:pt x="0" y="0"/>
                </a:moveTo>
                <a:lnTo>
                  <a:pt x="6397785" y="0"/>
                </a:lnTo>
                <a:lnTo>
                  <a:pt x="6397785" y="5209222"/>
                </a:lnTo>
                <a:lnTo>
                  <a:pt x="0" y="5209222"/>
                </a:lnTo>
                <a:close/>
              </a:path>
            </a:pathLst>
          </a:custGeom>
        </p:spPr>
      </p:pic>
      <p:sp>
        <p:nvSpPr>
          <p:cNvPr id="4" name="文本框 3"/>
          <p:cNvSpPr txBox="1"/>
          <p:nvPr/>
        </p:nvSpPr>
        <p:spPr>
          <a:xfrm>
            <a:off x="3547037" y="2313385"/>
            <a:ext cx="48365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dirty="0">
                <a:solidFill>
                  <a:schemeClr val="bg1"/>
                </a:solidFill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  <a:sym typeface="+mn-lt"/>
              </a:rPr>
              <a:t>THANKS</a:t>
            </a:r>
          </a:p>
        </p:txBody>
      </p:sp>
      <p:sp>
        <p:nvSpPr>
          <p:cNvPr id="42" name="任意多边形: 形状 41"/>
          <p:cNvSpPr/>
          <p:nvPr/>
        </p:nvSpPr>
        <p:spPr>
          <a:xfrm>
            <a:off x="0" y="0"/>
            <a:ext cx="783771" cy="2152859"/>
          </a:xfrm>
          <a:custGeom>
            <a:avLst/>
            <a:gdLst>
              <a:gd name="connsiteX0" fmla="*/ 0 w 2478722"/>
              <a:gd name="connsiteY0" fmla="*/ 0 h 3886200"/>
              <a:gd name="connsiteX1" fmla="*/ 246053 w 2478722"/>
              <a:gd name="connsiteY1" fmla="*/ 0 h 3886200"/>
              <a:gd name="connsiteX2" fmla="*/ 299169 w 2478722"/>
              <a:gd name="connsiteY2" fmla="*/ 110262 h 3886200"/>
              <a:gd name="connsiteX3" fmla="*/ 2478722 w 2478722"/>
              <a:gd name="connsiteY3" fmla="*/ 1407478 h 3886200"/>
              <a:gd name="connsiteX4" fmla="*/ 0 w 2478722"/>
              <a:gd name="connsiteY4" fmla="*/ 3886200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8722" h="3886200">
                <a:moveTo>
                  <a:pt x="0" y="0"/>
                </a:moveTo>
                <a:lnTo>
                  <a:pt x="246053" y="0"/>
                </a:lnTo>
                <a:lnTo>
                  <a:pt x="299169" y="110262"/>
                </a:lnTo>
                <a:cubicBezTo>
                  <a:pt x="718914" y="882942"/>
                  <a:pt x="1537562" y="1407478"/>
                  <a:pt x="2478722" y="1407478"/>
                </a:cubicBezTo>
                <a:cubicBezTo>
                  <a:pt x="1109762" y="1407478"/>
                  <a:pt x="0" y="2517240"/>
                  <a:pt x="0" y="388620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F74280-C0F6-A4F3-D04C-4C7CC0ED210E}"/>
              </a:ext>
            </a:extLst>
          </p:cNvPr>
          <p:cNvSpPr txBox="1"/>
          <p:nvPr/>
        </p:nvSpPr>
        <p:spPr>
          <a:xfrm>
            <a:off x="7686989" y="3759935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 Xin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流程图: 接点 24"/>
          <p:cNvSpPr/>
          <p:nvPr/>
        </p:nvSpPr>
        <p:spPr>
          <a:xfrm>
            <a:off x="-1171400" y="0"/>
            <a:ext cx="7001929" cy="7010400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61473" y="1887247"/>
            <a:ext cx="56795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1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US" altLang="zh-CN" sz="2400" dirty="0">
                <a:solidFill>
                  <a:srgbClr val="002060"/>
                </a:solidFill>
                <a:latin typeface="Arial" charset="0"/>
                <a:cs typeface="Arial" charset="0"/>
              </a:rPr>
              <a:t>Key factors for the rise of Chinese EVs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Part 2</a:t>
            </a:r>
            <a:r>
              <a:rPr lang="en-US" altLang="zh-CN" sz="2800" dirty="0">
                <a:solidFill>
                  <a:srgbClr val="002060"/>
                </a:solidFill>
                <a:latin typeface="Arial" charset="0"/>
                <a:cs typeface="Arial" charset="0"/>
              </a:rPr>
              <a:t>  </a:t>
            </a:r>
            <a:r>
              <a:rPr lang="en-AU" altLang="en-US" sz="2400" dirty="0">
                <a:solidFill>
                  <a:srgbClr val="002060"/>
                </a:solidFill>
                <a:latin typeface="Arial" charset="0"/>
                <a:cs typeface="Arial" charset="0"/>
              </a:rPr>
              <a:t>Gasoline Cars or Electric Cars</a:t>
            </a:r>
            <a:endParaRPr lang="zh-CN" alt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endParaRPr lang="zh-CN" altLang="en-US" dirty="0">
              <a:latin typeface="Arial" charset="0"/>
              <a:cs typeface="Arial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-1171400" y="671051"/>
            <a:ext cx="6162410" cy="551589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1948" y="2834824"/>
            <a:ext cx="26516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800" dirty="0">
                <a:latin typeface="Arial" charset="0"/>
                <a:ea typeface="Aa厚底黑" pitchFamily="18" charset="-122"/>
                <a:cs typeface="Arial" charset="0"/>
                <a:sym typeface="+mn-lt"/>
              </a:rPr>
              <a:t>Contents</a:t>
            </a:r>
          </a:p>
          <a:p>
            <a:endParaRPr lang="en-US" altLang="zh-CN" sz="1200" dirty="0">
              <a:solidFill>
                <a:schemeClr val="bg1"/>
              </a:solidFill>
              <a:latin typeface="Aa厚底黑" pitchFamily="18" charset="-122"/>
              <a:ea typeface="Aa厚底黑" pitchFamily="18" charset="-122"/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14400" y="4336026"/>
            <a:ext cx="3622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charset="0"/>
                <a:cs typeface="Arial" charset="0"/>
              </a:rPr>
              <a:t>——Chinese EV- A new choice</a:t>
            </a:r>
            <a:endParaRPr lang="zh-CN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32660" y="490105"/>
            <a:ext cx="7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altLang="en-US" sz="2800" b="1" dirty="0">
                <a:latin typeface="Times New Roman" pitchFamily="18" charset="0"/>
                <a:cs typeface="Times New Roman" pitchFamily="18" charset="0"/>
              </a:rPr>
              <a:t>A dialogue from a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n interview in Canton Fair 2025</a:t>
            </a:r>
            <a:endParaRPr lang="zh-CN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对话气泡: 椭圆形 18"/>
          <p:cNvSpPr/>
          <p:nvPr/>
        </p:nvSpPr>
        <p:spPr>
          <a:xfrm>
            <a:off x="747931" y="1669442"/>
            <a:ext cx="5658562" cy="1354296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2" name="对话气泡: 椭圆形 21"/>
          <p:cNvSpPr/>
          <p:nvPr/>
        </p:nvSpPr>
        <p:spPr>
          <a:xfrm>
            <a:off x="5849062" y="3245619"/>
            <a:ext cx="5967800" cy="2157227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dirty="0">
              <a:sym typeface="+mn-lt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197671" y="1889390"/>
            <a:ext cx="5208822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European automobiles enjoy a global reputation. Why did you travel all the way to China to purchase vehicle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</a:rPr>
              <a:t>s?…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525048" y="3790724"/>
            <a:ext cx="6099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…comparatively low </a:t>
            </a:r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electricity prices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  <a:r>
              <a:rPr lang="en-AU" altLang="en-US" dirty="0">
                <a:latin typeface="Times New Roman" pitchFamily="18" charset="0"/>
                <a:cs typeface="Times New Roman" pitchFamily="18" charset="0"/>
                <a:sym typeface="+mn-lt"/>
              </a:rPr>
              <a:t>in Europe….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  <a:sym typeface="+mn-lt"/>
              </a:rPr>
              <a:t> 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…environmental protection requirements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…technologically advanced</a:t>
            </a:r>
          </a:p>
          <a:p>
            <a:r>
              <a:rPr lang="en-US" altLang="zh-CN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…affordable</a:t>
            </a:r>
            <a:r>
              <a:rPr lang="en-AU" alt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+mn-lt"/>
              </a:rPr>
              <a:t>…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6525048" y="5660009"/>
            <a:ext cx="3075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Crisan Flaviu from Romania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106E349-9FD8-5E1F-63F1-F3B9C7125932}"/>
              </a:ext>
            </a:extLst>
          </p:cNvPr>
          <p:cNvSpPr txBox="1"/>
          <p:nvPr/>
        </p:nvSpPr>
        <p:spPr>
          <a:xfrm>
            <a:off x="1396612" y="3243686"/>
            <a:ext cx="218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Correspondent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2961321" y="2575894"/>
            <a:ext cx="1807210" cy="1844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</a:t>
            </a:r>
            <a:r>
              <a:rPr lang="en-AU" altLang="en-US" sz="11500" dirty="0">
                <a:latin typeface="Aa厚底黑" pitchFamily="18" charset="-122"/>
                <a:ea typeface="Aa厚底黑" pitchFamily="18" charset="-122"/>
              </a:rPr>
              <a:t>1</a:t>
            </a:r>
          </a:p>
        </p:txBody>
      </p:sp>
      <p:sp>
        <p:nvSpPr>
          <p:cNvPr id="4" name="文本框 27"/>
          <p:cNvSpPr txBox="1"/>
          <p:nvPr/>
        </p:nvSpPr>
        <p:spPr>
          <a:xfrm>
            <a:off x="5669114" y="2787601"/>
            <a:ext cx="503231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Key Factors </a:t>
            </a:r>
            <a:r>
              <a:rPr lang="en-AU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the rise of Chinese EVs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图: 存储数据 3">
            <a:extLst>
              <a:ext uri="{FF2B5EF4-FFF2-40B4-BE49-F238E27FC236}">
                <a16:creationId xmlns:a16="http://schemas.microsoft.com/office/drawing/2014/main" id="{F8119D96-3E10-0AED-F4A4-56995D871D7C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87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a厚底黑" pitchFamily="18" charset="-122"/>
                <a:ea typeface="Aa厚底黑" pitchFamily="18" charset="-122"/>
              </a:rPr>
              <a:t>01</a:t>
            </a:r>
            <a:endParaRPr lang="zh-CN" altLang="en-US" sz="4000" dirty="0">
              <a:latin typeface="Aa厚底黑" pitchFamily="18" charset="-122"/>
              <a:ea typeface="Aa厚底黑" pitchFamily="18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8768831" y="3429000"/>
            <a:ext cx="4742191" cy="1912472"/>
            <a:chOff x="1842771" y="1313983"/>
            <a:chExt cx="3389630" cy="1868358"/>
          </a:xfrm>
        </p:grpSpPr>
        <p:sp>
          <p:nvSpPr>
            <p:cNvPr id="14" name="文本框 13"/>
            <p:cNvSpPr txBox="1"/>
            <p:nvPr/>
          </p:nvSpPr>
          <p:spPr>
            <a:xfrm>
              <a:off x="1842771" y="1313983"/>
              <a:ext cx="2889900" cy="691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A solid foundation for development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842771" y="1879600"/>
              <a:ext cx="3389630" cy="1302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a well-developed industrial system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large market size</a:t>
              </a:r>
            </a:p>
            <a:p>
              <a:pPr algn="l"/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flourishing digital industry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054475" y="433659"/>
            <a:ext cx="3389630" cy="1604645"/>
            <a:chOff x="1842771" y="1608455"/>
            <a:chExt cx="3389630" cy="1604645"/>
          </a:xfrm>
        </p:grpSpPr>
        <p:sp>
          <p:nvSpPr>
            <p:cNvPr id="21" name="文本框 20"/>
            <p:cNvSpPr txBox="1"/>
            <p:nvPr/>
          </p:nvSpPr>
          <p:spPr>
            <a:xfrm>
              <a:off x="2414271" y="1608455"/>
              <a:ext cx="28181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External factors</a:t>
              </a:r>
              <a:endPara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842771" y="1879600"/>
              <a:ext cx="3389630" cy="1333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pPr algn="r"/>
              <a:r>
                <a:rPr lang="en-US" altLang="zh-CN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Carbon Peaking and Carbon Neutrality</a:t>
              </a:r>
            </a:p>
            <a:p>
              <a:pPr algn="r"/>
              <a:r>
                <a:rPr lang="en-AU" altLang="en-US" sz="16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  <a:sym typeface="+mn-lt"/>
                </a:rPr>
                <a:t>being on the “same” starting line</a:t>
              </a:r>
            </a:p>
            <a:p>
              <a:pPr algn="r"/>
              <a:endParaRPr lang="zh-CN" alt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lt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-81670" y="3633895"/>
            <a:ext cx="3893820" cy="1604550"/>
            <a:chOff x="1842771" y="1608455"/>
            <a:chExt cx="3389630" cy="1605114"/>
          </a:xfrm>
        </p:grpSpPr>
        <p:sp>
          <p:nvSpPr>
            <p:cNvPr id="24" name="文本框 23"/>
            <p:cNvSpPr txBox="1"/>
            <p:nvPr/>
          </p:nvSpPr>
          <p:spPr>
            <a:xfrm>
              <a:off x="1912599" y="1608455"/>
              <a:ext cx="3295038" cy="400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zh-CN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Industrial development policy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842771" y="1879600"/>
              <a:ext cx="3389630" cy="1333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r">
                <a:lnSpc>
                  <a:spcPct val="170000"/>
                </a:lnSpc>
                <a:defRPr sz="1000">
                  <a:solidFill>
                    <a:schemeClr val="bg1">
                      <a:lumMod val="50000"/>
                    </a:schemeClr>
                  </a:solidFill>
                  <a:cs typeface="+mn-ea"/>
                </a:defRPr>
              </a:lvl1pPr>
            </a:lstStyle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government subsidy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free exclusive license plate</a:t>
              </a:r>
            </a:p>
            <a:p>
              <a:r>
                <a:rPr lang="en-AU" altLang="zh-CN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exemption from vehicle purchase surtax</a:t>
              </a:r>
            </a:p>
          </p:txBody>
        </p:sp>
      </p:grpSp>
      <p:sp>
        <p:nvSpPr>
          <p:cNvPr id="26" name="弧 243"/>
          <p:cNvSpPr/>
          <p:nvPr/>
        </p:nvSpPr>
        <p:spPr>
          <a:xfrm>
            <a:off x="4561754" y="2269313"/>
            <a:ext cx="3028493" cy="3028493"/>
          </a:xfrm>
          <a:prstGeom prst="arc">
            <a:avLst>
              <a:gd name="adj1" fmla="val 10177503"/>
              <a:gd name="adj2" fmla="val 14950012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4781200" y="2484954"/>
            <a:ext cx="2775884" cy="270315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弧 25"/>
          <p:cNvSpPr/>
          <p:nvPr/>
        </p:nvSpPr>
        <p:spPr>
          <a:xfrm>
            <a:off x="4964993" y="2348137"/>
            <a:ext cx="2775883" cy="2775883"/>
          </a:xfrm>
          <a:prstGeom prst="arc">
            <a:avLst>
              <a:gd name="adj1" fmla="val 17732983"/>
              <a:gd name="adj2" fmla="val 627435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9" name="弧 233"/>
          <p:cNvSpPr/>
          <p:nvPr/>
        </p:nvSpPr>
        <p:spPr>
          <a:xfrm>
            <a:off x="4670560" y="2371871"/>
            <a:ext cx="3004759" cy="3004759"/>
          </a:xfrm>
          <a:prstGeom prst="arc">
            <a:avLst>
              <a:gd name="adj1" fmla="val 2699731"/>
              <a:gd name="adj2" fmla="val 8084237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三角形 18"/>
          <p:cNvSpPr/>
          <p:nvPr/>
        </p:nvSpPr>
        <p:spPr>
          <a:xfrm>
            <a:off x="5412851" y="2874492"/>
            <a:ext cx="1466236" cy="1354694"/>
          </a:xfrm>
          <a:prstGeom prst="triangl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1" name="直线连接符 28"/>
          <p:cNvCxnSpPr/>
          <p:nvPr/>
        </p:nvCxnSpPr>
        <p:spPr>
          <a:xfrm>
            <a:off x="6151430" y="1456957"/>
            <a:ext cx="10510" cy="494115"/>
          </a:xfrm>
          <a:prstGeom prst="line">
            <a:avLst/>
          </a:prstGeom>
          <a:noFill/>
          <a:ln w="12700">
            <a:gradFill>
              <a:gsLst>
                <a:gs pos="100000">
                  <a:schemeClr val="accent1"/>
                </a:gs>
                <a:gs pos="0">
                  <a:schemeClr val="accent1"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2" name="椭圆 31"/>
          <p:cNvSpPr/>
          <p:nvPr/>
        </p:nvSpPr>
        <p:spPr>
          <a:xfrm>
            <a:off x="5803167" y="1939153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5" name="任意形状 277"/>
          <p:cNvSpPr/>
          <p:nvPr/>
        </p:nvSpPr>
        <p:spPr>
          <a:xfrm flipH="1">
            <a:off x="3732243" y="4658549"/>
            <a:ext cx="853534" cy="320140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任意形状 31"/>
          <p:cNvSpPr/>
          <p:nvPr/>
        </p:nvSpPr>
        <p:spPr>
          <a:xfrm>
            <a:off x="7740876" y="4704297"/>
            <a:ext cx="865054" cy="165789"/>
          </a:xfrm>
          <a:custGeom>
            <a:avLst/>
            <a:gdLst>
              <a:gd name="connsiteX0" fmla="*/ 0 w 1305385"/>
              <a:gd name="connsiteY0" fmla="*/ 0 h 277473"/>
              <a:gd name="connsiteX1" fmla="*/ 277473 w 1305385"/>
              <a:gd name="connsiteY1" fmla="*/ 277473 h 277473"/>
              <a:gd name="connsiteX2" fmla="*/ 1305385 w 1305385"/>
              <a:gd name="connsiteY2" fmla="*/ 277473 h 277473"/>
              <a:gd name="-1" fmla="*/ 0 w 1246662"/>
              <a:gd name="-2" fmla="*/ 0 h 285862"/>
              <a:gd name="-3" fmla="*/ 277473 w 1246662"/>
              <a:gd name="-4" fmla="*/ 277473 h 285862"/>
              <a:gd name="-5" fmla="*/ 1246662 w 1246662"/>
              <a:gd name="-6" fmla="*/ 285862 h 285862"/>
              <a:gd name="-7" fmla="*/ 0 w 1234078"/>
              <a:gd name="-8" fmla="*/ 0 h 285862"/>
              <a:gd name="-9" fmla="*/ 277473 w 1234078"/>
              <a:gd name="-10" fmla="*/ 277473 h 285862"/>
              <a:gd name="-11" fmla="*/ 1234078 w 1234078"/>
              <a:gd name="-12" fmla="*/ 285862 h 285862"/>
            </a:gdLst>
            <a:ahLst/>
            <a:cxnLst>
              <a:cxn ang="0">
                <a:pos x="-7" y="-8"/>
              </a:cxn>
              <a:cxn ang="0">
                <a:pos x="-9" y="-10"/>
              </a:cxn>
              <a:cxn ang="0">
                <a:pos x="-11" y="-12"/>
              </a:cxn>
            </a:cxnLst>
            <a:rect l="l" t="t" r="r" b="b"/>
            <a:pathLst>
              <a:path w="1234078" h="285862">
                <a:moveTo>
                  <a:pt x="0" y="0"/>
                </a:moveTo>
                <a:lnTo>
                  <a:pt x="277473" y="277473"/>
                </a:lnTo>
                <a:lnTo>
                  <a:pt x="1234078" y="285862"/>
                </a:lnTo>
              </a:path>
            </a:pathLst>
          </a:custGeom>
          <a:noFill/>
          <a:ln w="12700">
            <a:gradFill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7192719" y="4046922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椭圆 2"/>
          <p:cNvSpPr/>
          <p:nvPr/>
        </p:nvSpPr>
        <p:spPr>
          <a:xfrm>
            <a:off x="4403595" y="4033769"/>
            <a:ext cx="731950" cy="744340"/>
          </a:xfrm>
          <a:prstGeom prst="ellipse">
            <a:avLst/>
          </a:prstGeom>
          <a:gradFill>
            <a:gsLst>
              <a:gs pos="0">
                <a:schemeClr val="accent1"/>
              </a:gs>
              <a:gs pos="93000">
                <a:schemeClr val="accent2">
                  <a:alpha val="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/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05034" y="349327"/>
            <a:ext cx="6705600" cy="1188720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en-AU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F2425EA-352B-83C3-CDF2-438122179ADE}"/>
              </a:ext>
            </a:extLst>
          </p:cNvPr>
          <p:cNvSpPr txBox="1"/>
          <p:nvPr/>
        </p:nvSpPr>
        <p:spPr>
          <a:xfrm>
            <a:off x="431174" y="4494700"/>
            <a:ext cx="79324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China Automative News:</a:t>
            </a:r>
          </a:p>
          <a:p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March 2025, global sales of electric vehicles (passenger cars)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exceeded 1.6 million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1.1 million units of pure electric vehicles.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first three months of this year, China's share of global new energy vehicles increased to </a:t>
            </a:r>
            <a:r>
              <a:rPr lang="en-US" altLang="zh-CN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67.7%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C63BC09-00E5-E741-670C-D479B7FE3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817" y="776600"/>
            <a:ext cx="6040076" cy="31734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7186F414-3DD1-BA72-51C3-6F38A6CF33B1}"/>
              </a:ext>
            </a:extLst>
          </p:cNvPr>
          <p:cNvSpPr txBox="1"/>
          <p:nvPr/>
        </p:nvSpPr>
        <p:spPr>
          <a:xfrm>
            <a:off x="2195998" y="3828319"/>
            <a:ext cx="39891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Source: China Association of Automobile Manufacturers</a:t>
            </a:r>
            <a:endParaRPr lang="zh-CN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7326454C-E6DE-58B8-34AB-BD403C0E5A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592" y="960794"/>
            <a:ext cx="3446234" cy="4936412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641D5008-8F87-FCF8-C93B-4C6E1339BE96}"/>
              </a:ext>
            </a:extLst>
          </p:cNvPr>
          <p:cNvSpPr txBox="1"/>
          <p:nvPr/>
        </p:nvSpPr>
        <p:spPr>
          <a:xfrm>
            <a:off x="8363580" y="376911"/>
            <a:ext cx="361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World EV Sales December 2024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3581400" cy="4303576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40031" y="2140792"/>
            <a:ext cx="2617770" cy="2678674"/>
            <a:chOff x="1239360" y="2293414"/>
            <a:chExt cx="2247621" cy="2299914"/>
          </a:xfrm>
        </p:grpSpPr>
        <p:sp>
          <p:nvSpPr>
            <p:cNvPr id="3" name="椭圆 2"/>
            <p:cNvSpPr/>
            <p:nvPr/>
          </p:nvSpPr>
          <p:spPr>
            <a:xfrm>
              <a:off x="1327268" y="2433614"/>
              <a:ext cx="2159713" cy="2159714"/>
            </a:xfrm>
            <a:prstGeom prst="ellipse">
              <a:avLst/>
            </a:prstGeom>
            <a:noFill/>
            <a:ln w="12700">
              <a:solidFill>
                <a:srgbClr val="133CBE">
                  <a:alpha val="12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39360" y="2293414"/>
              <a:ext cx="2159713" cy="2159714"/>
            </a:xfrm>
            <a:prstGeom prst="ellipse">
              <a:avLst/>
            </a:prstGeom>
            <a:noFill/>
            <a:ln w="25400">
              <a:solidFill>
                <a:srgbClr val="133C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5862612" y="2859875"/>
            <a:ext cx="57097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Gasoline Cars or Electric Cars?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961321" y="2575894"/>
            <a:ext cx="201369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500" dirty="0">
                <a:latin typeface="Aa厚底黑" pitchFamily="18" charset="-122"/>
                <a:ea typeface="Aa厚底黑" pitchFamily="18" charset="-122"/>
              </a:rPr>
              <a:t>02</a:t>
            </a:r>
            <a:endParaRPr lang="zh-CN" altLang="en-US" sz="11500" dirty="0">
              <a:latin typeface="Aa厚底黑" pitchFamily="18" charset="-122"/>
              <a:ea typeface="Aa厚底黑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>
            <a:off x="0" y="0"/>
            <a:ext cx="1558302" cy="3493951"/>
          </a:xfrm>
          <a:custGeom>
            <a:avLst/>
            <a:gdLst>
              <a:gd name="connsiteX0" fmla="*/ 0 w 3581400"/>
              <a:gd name="connsiteY0" fmla="*/ 0 h 4303576"/>
              <a:gd name="connsiteX1" fmla="*/ 1427616 w 3581400"/>
              <a:gd name="connsiteY1" fmla="*/ 0 h 4303576"/>
              <a:gd name="connsiteX2" fmla="*/ 1525765 w 3581400"/>
              <a:gd name="connsiteY2" fmla="*/ 73858 h 4303576"/>
              <a:gd name="connsiteX3" fmla="*/ 3581400 w 3581400"/>
              <a:gd name="connsiteY3" fmla="*/ 722176 h 4303576"/>
              <a:gd name="connsiteX4" fmla="*/ 0 w 3581400"/>
              <a:gd name="connsiteY4" fmla="*/ 4303576 h 430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81400" h="4303576">
                <a:moveTo>
                  <a:pt x="0" y="0"/>
                </a:moveTo>
                <a:lnTo>
                  <a:pt x="1427616" y="0"/>
                </a:lnTo>
                <a:lnTo>
                  <a:pt x="1525765" y="73858"/>
                </a:lnTo>
                <a:cubicBezTo>
                  <a:pt x="2107586" y="482378"/>
                  <a:pt x="2816489" y="722176"/>
                  <a:pt x="3581400" y="722176"/>
                </a:cubicBezTo>
                <a:cubicBezTo>
                  <a:pt x="1603448" y="722176"/>
                  <a:pt x="0" y="2325624"/>
                  <a:pt x="0" y="4303576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44" name="任意多边形: 形状 43"/>
          <p:cNvSpPr/>
          <p:nvPr/>
        </p:nvSpPr>
        <p:spPr>
          <a:xfrm>
            <a:off x="10952640" y="5025084"/>
            <a:ext cx="1239361" cy="1832917"/>
          </a:xfrm>
          <a:custGeom>
            <a:avLst/>
            <a:gdLst>
              <a:gd name="connsiteX0" fmla="*/ 1239361 w 1239361"/>
              <a:gd name="connsiteY0" fmla="*/ 0 h 1832917"/>
              <a:gd name="connsiteX1" fmla="*/ 1239361 w 1239361"/>
              <a:gd name="connsiteY1" fmla="*/ 1832917 h 1832917"/>
              <a:gd name="connsiteX2" fmla="*/ 1053281 w 1239361"/>
              <a:gd name="connsiteY2" fmla="*/ 1832917 h 1832917"/>
              <a:gd name="connsiteX3" fmla="*/ 1027698 w 1239361"/>
              <a:gd name="connsiteY3" fmla="*/ 1785784 h 1832917"/>
              <a:gd name="connsiteX4" fmla="*/ 0 w 1239361"/>
              <a:gd name="connsiteY4" fmla="*/ 1239361 h 1832917"/>
              <a:gd name="connsiteX5" fmla="*/ 1239361 w 1239361"/>
              <a:gd name="connsiteY5" fmla="*/ 0 h 183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9361" h="1832917">
                <a:moveTo>
                  <a:pt x="1239361" y="0"/>
                </a:moveTo>
                <a:lnTo>
                  <a:pt x="1239361" y="1832917"/>
                </a:lnTo>
                <a:lnTo>
                  <a:pt x="1053281" y="1832917"/>
                </a:lnTo>
                <a:lnTo>
                  <a:pt x="1027698" y="1785784"/>
                </a:lnTo>
                <a:cubicBezTo>
                  <a:pt x="804975" y="1456112"/>
                  <a:pt x="427800" y="1239361"/>
                  <a:pt x="0" y="1239361"/>
                </a:cubicBezTo>
                <a:cubicBezTo>
                  <a:pt x="684480" y="1239361"/>
                  <a:pt x="1239361" y="684480"/>
                  <a:pt x="1239361" y="0"/>
                </a:cubicBezTo>
                <a:close/>
              </a:path>
            </a:pathLst>
          </a:custGeom>
          <a:solidFill>
            <a:srgbClr val="133CB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227029" y="506395"/>
            <a:ext cx="6700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Poll</a:t>
            </a:r>
            <a:r>
              <a:rPr lang="en-US" altLang="zh-CN" sz="2800" b="1" dirty="0">
                <a:latin typeface="Arial" panose="020B0604020202020204" pitchFamily="34" charset="0"/>
                <a:cs typeface="Arial" panose="020B0604020202020204" pitchFamily="34" charset="0"/>
              </a:rPr>
              <a:t>– Gasoline Cars or Electric Cars?</a:t>
            </a:r>
            <a:endParaRPr lang="zh-CN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01C4234-232E-B105-CA21-5A4E0DEBE0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8" t="68278" r="35762" b="14872"/>
          <a:stretch>
            <a:fillRect/>
          </a:stretch>
        </p:blipFill>
        <p:spPr>
          <a:xfrm>
            <a:off x="4040833" y="1748414"/>
            <a:ext cx="4110333" cy="4183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存储数据 1">
            <a:extLst>
              <a:ext uri="{FF2B5EF4-FFF2-40B4-BE49-F238E27FC236}">
                <a16:creationId xmlns:a16="http://schemas.microsoft.com/office/drawing/2014/main" id="{FF3CA7DF-B3DF-17FA-C86D-77003F74D1BD}"/>
              </a:ext>
            </a:extLst>
          </p:cNvPr>
          <p:cNvSpPr/>
          <p:nvPr/>
        </p:nvSpPr>
        <p:spPr>
          <a:xfrm>
            <a:off x="266700" y="404495"/>
            <a:ext cx="788377" cy="552450"/>
          </a:xfrm>
          <a:prstGeom prst="flowChartOnlineStorag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09" y="291444"/>
            <a:ext cx="755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latin typeface="Arial" panose="020B0604020202020204" pitchFamily="34" charset="0"/>
                <a:ea typeface="Aa厚底黑" pitchFamily="18" charset="-122"/>
                <a:cs typeface="Arial" panose="020B0604020202020204" pitchFamily="34" charset="0"/>
              </a:rPr>
              <a:t>02</a:t>
            </a:r>
            <a:endParaRPr lang="zh-CN" altLang="en-US" sz="4000" dirty="0">
              <a:latin typeface="Arial" panose="020B0604020202020204" pitchFamily="34" charset="0"/>
              <a:ea typeface="Aa厚底黑" pitchFamily="18" charset="-122"/>
              <a:cs typeface="Arial" panose="020B060402020202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953784" y="1497218"/>
            <a:ext cx="5439437" cy="4747663"/>
            <a:chOff x="1358900" y="1019520"/>
            <a:chExt cx="5015033" cy="4818961"/>
          </a:xfrm>
        </p:grpSpPr>
        <p:sp>
          <p:nvSpPr>
            <p:cNvPr id="10" name="五边形 3"/>
            <p:cNvSpPr/>
            <p:nvPr/>
          </p:nvSpPr>
          <p:spPr>
            <a:xfrm>
              <a:off x="1358900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五边形 4"/>
            <p:cNvSpPr/>
            <p:nvPr/>
          </p:nvSpPr>
          <p:spPr>
            <a:xfrm>
              <a:off x="2029610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五边形 5"/>
            <p:cNvSpPr/>
            <p:nvPr/>
          </p:nvSpPr>
          <p:spPr>
            <a:xfrm>
              <a:off x="1927497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67994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17" name="组合 16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39" name="直接箭头连接符 38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1" name="直接箭头连接符 4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2" name="直接箭头连接符 4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9" name="组合 1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20" name="直接箭头连接符 1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24" name="直接箭头连接符 23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grpSp>
        <p:nvGrpSpPr>
          <p:cNvPr id="43" name="组合 42"/>
          <p:cNvGrpSpPr/>
          <p:nvPr/>
        </p:nvGrpSpPr>
        <p:grpSpPr>
          <a:xfrm>
            <a:off x="5864310" y="1497218"/>
            <a:ext cx="5422900" cy="4773473"/>
            <a:chOff x="5818066" y="1019520"/>
            <a:chExt cx="5015033" cy="4818961"/>
          </a:xfrm>
        </p:grpSpPr>
        <p:sp>
          <p:nvSpPr>
            <p:cNvPr id="44" name="五边形 9"/>
            <p:cNvSpPr/>
            <p:nvPr/>
          </p:nvSpPr>
          <p:spPr>
            <a:xfrm flipH="1">
              <a:off x="6661529" y="1844314"/>
              <a:ext cx="4171570" cy="3169370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35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五边形 10"/>
            <p:cNvSpPr/>
            <p:nvPr/>
          </p:nvSpPr>
          <p:spPr>
            <a:xfrm flipH="1">
              <a:off x="7242695" y="2319875"/>
              <a:ext cx="2919693" cy="2218251"/>
            </a:xfrm>
            <a:prstGeom prst="homePlate">
              <a:avLst>
                <a:gd name="adj" fmla="val 42221"/>
              </a:avLst>
            </a:prstGeom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2">
                    <a:alpha val="20000"/>
                  </a:schemeClr>
                </a:gs>
              </a:gsLst>
              <a:lin ang="0" scaled="0"/>
              <a:tileRect/>
            </a:gradFill>
            <a:ln>
              <a:gradFill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五边形 11"/>
            <p:cNvSpPr/>
            <p:nvPr/>
          </p:nvSpPr>
          <p:spPr>
            <a:xfrm flipH="1">
              <a:off x="5818066" y="1739900"/>
              <a:ext cx="4446436" cy="3378200"/>
            </a:xfrm>
            <a:prstGeom prst="homePlate">
              <a:avLst>
                <a:gd name="adj" fmla="val 42221"/>
              </a:avLst>
            </a:prstGeom>
            <a:noFill/>
            <a:ln>
              <a:gradFill>
                <a:gsLst>
                  <a:gs pos="77000">
                    <a:schemeClr val="accent2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7" name="组合 46"/>
            <p:cNvGrpSpPr/>
            <p:nvPr/>
          </p:nvGrpSpPr>
          <p:grpSpPr>
            <a:xfrm flipH="1">
              <a:off x="7802719" y="1019520"/>
              <a:ext cx="2709333" cy="4818961"/>
              <a:chOff x="1549400" y="1041400"/>
              <a:chExt cx="2709333" cy="4818961"/>
            </a:xfrm>
          </p:grpSpPr>
          <p:grpSp>
            <p:nvGrpSpPr>
              <p:cNvPr id="48" name="组合 47"/>
              <p:cNvGrpSpPr/>
              <p:nvPr/>
            </p:nvGrpSpPr>
            <p:grpSpPr>
              <a:xfrm>
                <a:off x="1549400" y="1041400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3" name="直接箭头连接符 52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4" name="直接箭头连接符 53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5" name="直接箭头连接符 54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49" name="组合 48"/>
              <p:cNvGrpSpPr/>
              <p:nvPr/>
            </p:nvGrpSpPr>
            <p:grpSpPr>
              <a:xfrm flipV="1">
                <a:off x="1549400" y="5326961"/>
                <a:ext cx="2709333" cy="533400"/>
                <a:chOff x="1549400" y="1041400"/>
                <a:chExt cx="2709333" cy="533400"/>
              </a:xfrm>
            </p:grpSpPr>
            <p:cxnSp>
              <p:nvCxnSpPr>
                <p:cNvPr id="50" name="直接箭头连接符 49"/>
                <p:cNvCxnSpPr/>
                <p:nvPr/>
              </p:nvCxnSpPr>
              <p:spPr>
                <a:xfrm>
                  <a:off x="1549400" y="1574800"/>
                  <a:ext cx="270933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1" name="直接箭头连接符 50"/>
                <p:cNvCxnSpPr/>
                <p:nvPr/>
              </p:nvCxnSpPr>
              <p:spPr>
                <a:xfrm>
                  <a:off x="2381250" y="1303867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>
                          <a:alpha val="43000"/>
                        </a:schemeClr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52" name="直接箭头连接符 51"/>
                <p:cNvCxnSpPr/>
                <p:nvPr/>
              </p:nvCxnSpPr>
              <p:spPr>
                <a:xfrm>
                  <a:off x="3333750" y="1041400"/>
                  <a:ext cx="683683" cy="0"/>
                </a:xfrm>
                <a:prstGeom prst="straightConnector1">
                  <a:avLst/>
                </a:prstGeom>
                <a:noFill/>
                <a:ln>
                  <a:gradFill>
                    <a:gsLst>
                      <a:gs pos="0">
                        <a:schemeClr val="bg1">
                          <a:alpha val="0"/>
                        </a:schemeClr>
                      </a:gs>
                      <a:gs pos="100000">
                        <a:schemeClr val="bg1"/>
                      </a:gs>
                    </a:gsLst>
                    <a:lin ang="0" scaled="0"/>
                  </a:gradFill>
                  <a:prstDash val="dash"/>
                  <a:tailEnd type="stealth" w="lg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sp>
        <p:nvSpPr>
          <p:cNvPr id="57" name="文本框 56"/>
          <p:cNvSpPr txBox="1"/>
          <p:nvPr/>
        </p:nvSpPr>
        <p:spPr>
          <a:xfrm>
            <a:off x="1336287" y="1221617"/>
            <a:ext cx="3219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Gasoline Cars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8983376" y="1226581"/>
            <a:ext cx="2320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EVs Camp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1104938" y="2435013"/>
            <a:ext cx="33697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Mature and stable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Safer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Widely distributed gas 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Faster refueling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Charging problem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Long charging time of EVs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Susceptibility to environmental conditions of EVs</a:t>
            </a:r>
          </a:p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00E91C8-EEB6-ACC4-F615-C744F73574FC}"/>
              </a:ext>
            </a:extLst>
          </p:cNvPr>
          <p:cNvSpPr txBox="1"/>
          <p:nvPr/>
        </p:nvSpPr>
        <p:spPr>
          <a:xfrm>
            <a:off x="7938065" y="2435012"/>
            <a:ext cx="42049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Substantial government subsidies and incentives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superior smart driving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Optimism about future battery 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cost of gasoline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 maintenance of gasoline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of license plate lottery of gasoline cars</a:t>
            </a: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PLUS.TAG" val="03a12446-4040-4dad-8d54-bb681f108928"/>
</p:tagLst>
</file>

<file path=ppt/theme/theme1.xml><?xml version="1.0" encoding="utf-8"?>
<a:theme xmlns:a="http://schemas.openxmlformats.org/drawingml/2006/main" name="51PPT模板网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igi5yru">
      <a:majorFont>
        <a:latin typeface="HarmonyOS Sans SC Light"/>
        <a:ea typeface="阿里巴巴普惠体 2.0 55 Regular"/>
        <a:cs typeface=""/>
      </a:majorFont>
      <a:minorFont>
        <a:latin typeface="HarmonyOS Sans SC Light"/>
        <a:ea typeface="阿里巴巴普惠体 2.0 55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7A02"/>
        </a:solidFill>
        <a:ln>
          <a:noFill/>
        </a:ln>
      </a:spPr>
      <a:bodyPr rtlCol="0" anchor="ctr"/>
      <a:lstStyle>
        <a:defPPr algn="ctr">
          <a:defRPr>
            <a:sym typeface="+mn-lt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401</Words>
  <Application>Microsoft Office PowerPoint</Application>
  <PresentationFormat>宽屏</PresentationFormat>
  <Paragraphs>78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Aa厚底黑</vt:lpstr>
      <vt:lpstr>HarmonyOS Sans SC Light</vt:lpstr>
      <vt:lpstr>等线</vt:lpstr>
      <vt:lpstr>宋体</vt:lpstr>
      <vt:lpstr>Arial</vt:lpstr>
      <vt:lpstr>Times New Roman</vt:lpstr>
      <vt:lpstr>51PPT模板网</vt:lpstr>
      <vt:lpstr>Chinese Electric Vehicles  map the world’s horizons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51PPT模板网</Manager>
  <Company>www.51pptmoban.com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简约线条几何风工作计划ppt模板</dc:title>
  <dc:creator>©51PPT模板网</dc:creator>
  <cp:keywords>www.51pptmoban.com</cp:keywords>
  <dc:description>51PPT模板网，幻灯片演示模板及素材免费下载！_x000d_
51PPT模板网 唯一访问网址：www.51pptmoban.com</dc:description>
  <cp:lastModifiedBy>鑫 邓</cp:lastModifiedBy>
  <cp:revision>144</cp:revision>
  <dcterms:created xsi:type="dcterms:W3CDTF">1900-01-01T00:00:00Z</dcterms:created>
  <dcterms:modified xsi:type="dcterms:W3CDTF">2025-11-24T10:56:43Z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962CCB8DC015D218C8DAFC682975FEAF_32</vt:lpwstr>
  </property>
  <property fmtid="{D5CDD505-2E9C-101B-9397-08002B2CF9AE}" pid="3" name="KSOProductBuildVer">
    <vt:lpwstr>3081-12.33.0</vt:lpwstr>
  </property>
</Properties>
</file>