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3"/>
    <p:sldId id="258" r:id="rId5"/>
    <p:sldId id="260" r:id="rId6"/>
    <p:sldId id="267" r:id="rId7"/>
    <p:sldId id="259" r:id="rId8"/>
    <p:sldId id="278" r:id="rId9"/>
    <p:sldId id="279" r:id="rId10"/>
    <p:sldId id="276" r:id="rId11"/>
  </p:sldIdLst>
  <p:sldSz cx="9144000" cy="5143500" type="screen16x9"/>
  <p:notesSz cx="6858000" cy="9144000"/>
  <p:embeddedFontLst>
    <p:embeddedFont>
      <p:font typeface="Lilita One" panose="02000000000000000000"/>
      <p:regular r:id="rId15"/>
    </p:embeddedFont>
    <p:embeddedFont>
      <p:font typeface="Manrope"/>
      <p:regular r:id="rId16"/>
    </p:embeddedFont>
    <p:embeddedFont>
      <p:font typeface="Bebas Neue" panose="020B0606020202050201"/>
      <p:regular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p:cViewPr varScale="1">
        <p:scale>
          <a:sx n="165" d="100"/>
          <a:sy n="165" d="100"/>
        </p:scale>
        <p:origin x="664" y="192"/>
      </p:cViewPr>
      <p:guideLst>
        <p:guide orient="horz" pos="1624"/>
        <p:guide pos="289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font" Target="fonts/font3.fntdata"/><Relationship Id="rId16" Type="http://schemas.openxmlformats.org/officeDocument/2006/relationships/font" Target="fonts/font2.fntdata"/><Relationship Id="rId15" Type="http://schemas.openxmlformats.org/officeDocument/2006/relationships/font" Target="fonts/font1.fntdata"/><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65"/>
        <p:cNvGrpSpPr/>
        <p:nvPr/>
      </p:nvGrpSpPr>
      <p:grpSpPr>
        <a:xfrm>
          <a:off x="0" y="0"/>
          <a:ext cx="0" cy="0"/>
          <a:chOff x="0" y="0"/>
          <a:chExt cx="0" cy="0"/>
        </a:xfrm>
      </p:grpSpPr>
      <p:sp>
        <p:nvSpPr>
          <p:cNvPr id="566" name="Google Shape;566;g12b058aa14d_0_4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7" name="Google Shape;567;g12b058aa14d_0_4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17"/>
        <p:cNvGrpSpPr/>
        <p:nvPr/>
      </p:nvGrpSpPr>
      <p:grpSpPr>
        <a:xfrm>
          <a:off x="0" y="0"/>
          <a:ext cx="0" cy="0"/>
          <a:chOff x="0" y="0"/>
          <a:chExt cx="0" cy="0"/>
        </a:xfrm>
      </p:grpSpPr>
      <p:sp>
        <p:nvSpPr>
          <p:cNvPr id="618" name="Google Shape;618;g12b058aa14d_0_2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9" name="Google Shape;619;g12b058aa14d_0_2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66"/>
        <p:cNvGrpSpPr/>
        <p:nvPr/>
      </p:nvGrpSpPr>
      <p:grpSpPr>
        <a:xfrm>
          <a:off x="0" y="0"/>
          <a:ext cx="0" cy="0"/>
          <a:chOff x="0" y="0"/>
          <a:chExt cx="0" cy="0"/>
        </a:xfrm>
      </p:grpSpPr>
      <p:sp>
        <p:nvSpPr>
          <p:cNvPr id="667" name="Google Shape;667;g129f8ac72de_0_2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8" name="Google Shape;668;g129f8ac72de_0_2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66"/>
        <p:cNvGrpSpPr/>
        <p:nvPr/>
      </p:nvGrpSpPr>
      <p:grpSpPr>
        <a:xfrm>
          <a:off x="0" y="0"/>
          <a:ext cx="0" cy="0"/>
          <a:chOff x="0" y="0"/>
          <a:chExt cx="0" cy="0"/>
        </a:xfrm>
      </p:grpSpPr>
      <p:sp>
        <p:nvSpPr>
          <p:cNvPr id="967" name="Google Shape;967;g12b09823273_0_2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8" name="Google Shape;968;g12b09823273_0_2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55"/>
        <p:cNvGrpSpPr/>
        <p:nvPr/>
      </p:nvGrpSpPr>
      <p:grpSpPr>
        <a:xfrm>
          <a:off x="0" y="0"/>
          <a:ext cx="0" cy="0"/>
          <a:chOff x="0" y="0"/>
          <a:chExt cx="0" cy="0"/>
        </a:xfrm>
      </p:grpSpPr>
      <p:sp>
        <p:nvSpPr>
          <p:cNvPr id="656" name="Google Shape;656;g129f8ac72de_0_2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7" name="Google Shape;657;g129f8ac72de_0_2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55"/>
        <p:cNvGrpSpPr/>
        <p:nvPr/>
      </p:nvGrpSpPr>
      <p:grpSpPr>
        <a:xfrm>
          <a:off x="0" y="0"/>
          <a:ext cx="0" cy="0"/>
          <a:chOff x="0" y="0"/>
          <a:chExt cx="0" cy="0"/>
        </a:xfrm>
      </p:grpSpPr>
      <p:sp>
        <p:nvSpPr>
          <p:cNvPr id="656" name="Google Shape;656;g129f8ac72de_0_2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7" name="Google Shape;657;g129f8ac72de_0_2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55"/>
        <p:cNvGrpSpPr/>
        <p:nvPr/>
      </p:nvGrpSpPr>
      <p:grpSpPr>
        <a:xfrm>
          <a:off x="0" y="0"/>
          <a:ext cx="0" cy="0"/>
          <a:chOff x="0" y="0"/>
          <a:chExt cx="0" cy="0"/>
        </a:xfrm>
      </p:grpSpPr>
      <p:sp>
        <p:nvSpPr>
          <p:cNvPr id="656" name="Google Shape;656;g129f8ac72de_0_2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7" name="Google Shape;657;g129f8ac72de_0_2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222"/>
        <p:cNvGrpSpPr/>
        <p:nvPr/>
      </p:nvGrpSpPr>
      <p:grpSpPr>
        <a:xfrm>
          <a:off x="0" y="0"/>
          <a:ext cx="0" cy="0"/>
          <a:chOff x="0" y="0"/>
          <a:chExt cx="0" cy="0"/>
        </a:xfrm>
      </p:grpSpPr>
      <p:sp>
        <p:nvSpPr>
          <p:cNvPr id="1223" name="Google Shape;1223;g12b09823273_0_5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4" name="Google Shape;1224;g12b09823273_0_5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726763" y="1249575"/>
            <a:ext cx="4398300" cy="1842300"/>
          </a:xfrm>
          <a:prstGeom prst="rect">
            <a:avLst/>
          </a:prstGeom>
        </p:spPr>
        <p:txBody>
          <a:bodyPr spcFirstLastPara="1" wrap="square" lIns="91425" tIns="91425" rIns="91425" bIns="91425" anchor="t" anchorCtr="0">
            <a:noAutofit/>
          </a:bodyPr>
          <a:lstStyle>
            <a:lvl1pPr lvl="0">
              <a:lnSpc>
                <a:spcPct val="80000"/>
              </a:lnSpc>
              <a:spcBef>
                <a:spcPts val="0"/>
              </a:spcBef>
              <a:spcAft>
                <a:spcPts val="0"/>
              </a:spcAft>
              <a:buSzPts val="5200"/>
              <a:buNone/>
              <a:defRPr sz="4000">
                <a:solidFill>
                  <a:srgbClr val="973516"/>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0" name="Google Shape;10;p2"/>
          <p:cNvSpPr txBox="1">
            <a:spLocks noGrp="1"/>
          </p:cNvSpPr>
          <p:nvPr>
            <p:ph type="subTitle" idx="1"/>
          </p:nvPr>
        </p:nvSpPr>
        <p:spPr>
          <a:xfrm>
            <a:off x="726763" y="3255825"/>
            <a:ext cx="4398300" cy="4095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400"/>
              <a:buNone/>
              <a:defRPr sz="17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p:txBody>
      </p:sp>
      <p:grpSp>
        <p:nvGrpSpPr>
          <p:cNvPr id="11" name="Google Shape;11;p2"/>
          <p:cNvGrpSpPr/>
          <p:nvPr/>
        </p:nvGrpSpPr>
        <p:grpSpPr>
          <a:xfrm>
            <a:off x="-76750" y="-139250"/>
            <a:ext cx="3218025" cy="797394"/>
            <a:chOff x="-76750" y="-139250"/>
            <a:chExt cx="3218025" cy="797394"/>
          </a:xfrm>
        </p:grpSpPr>
        <p:sp>
          <p:nvSpPr>
            <p:cNvPr id="12" name="Google Shape;12;p2"/>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 name="Google Shape;13;p2"/>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4" name="Google Shape;14;p2"/>
          <p:cNvGrpSpPr/>
          <p:nvPr/>
        </p:nvGrpSpPr>
        <p:grpSpPr>
          <a:xfrm>
            <a:off x="7138908" y="-301426"/>
            <a:ext cx="2233703" cy="753181"/>
            <a:chOff x="7138908" y="-301426"/>
            <a:chExt cx="2233703" cy="753181"/>
          </a:xfrm>
        </p:grpSpPr>
        <p:sp>
          <p:nvSpPr>
            <p:cNvPr id="15" name="Google Shape;15;p2"/>
            <p:cNvSpPr/>
            <p:nvPr/>
          </p:nvSpPr>
          <p:spPr>
            <a:xfrm>
              <a:off x="7138908" y="-219652"/>
              <a:ext cx="2233703" cy="613535"/>
            </a:xfrm>
            <a:custGeom>
              <a:avLst/>
              <a:gdLst/>
              <a:ahLst/>
              <a:cxnLst/>
              <a:rect l="l" t="t" r="r" b="b"/>
              <a:pathLst>
                <a:path w="15324" h="4209" extrusionOk="0">
                  <a:moveTo>
                    <a:pt x="11528" y="1"/>
                  </a:moveTo>
                  <a:cubicBezTo>
                    <a:pt x="10757" y="1"/>
                    <a:pt x="9987" y="72"/>
                    <a:pt x="9236" y="250"/>
                  </a:cubicBezTo>
                  <a:cubicBezTo>
                    <a:pt x="7773" y="600"/>
                    <a:pt x="6374" y="1411"/>
                    <a:pt x="5548" y="2667"/>
                  </a:cubicBezTo>
                  <a:cubicBezTo>
                    <a:pt x="4888" y="2529"/>
                    <a:pt x="4219" y="2459"/>
                    <a:pt x="3550" y="2459"/>
                  </a:cubicBezTo>
                  <a:cubicBezTo>
                    <a:pt x="3017" y="2459"/>
                    <a:pt x="2484" y="2503"/>
                    <a:pt x="1955" y="2595"/>
                  </a:cubicBezTo>
                  <a:cubicBezTo>
                    <a:pt x="1407" y="2698"/>
                    <a:pt x="843" y="2849"/>
                    <a:pt x="437" y="3231"/>
                  </a:cubicBezTo>
                  <a:cubicBezTo>
                    <a:pt x="167" y="3493"/>
                    <a:pt x="8" y="3843"/>
                    <a:pt x="0" y="4208"/>
                  </a:cubicBezTo>
                  <a:lnTo>
                    <a:pt x="14751" y="4208"/>
                  </a:lnTo>
                  <a:cubicBezTo>
                    <a:pt x="15316" y="3437"/>
                    <a:pt x="15324" y="1347"/>
                    <a:pt x="14831" y="648"/>
                  </a:cubicBezTo>
                  <a:cubicBezTo>
                    <a:pt x="14592" y="314"/>
                    <a:pt x="14139" y="219"/>
                    <a:pt x="13734" y="163"/>
                  </a:cubicBezTo>
                  <a:cubicBezTo>
                    <a:pt x="13007" y="66"/>
                    <a:pt x="12267" y="1"/>
                    <a:pt x="115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 name="Google Shape;16;p2"/>
            <p:cNvSpPr/>
            <p:nvPr/>
          </p:nvSpPr>
          <p:spPr>
            <a:xfrm>
              <a:off x="7155088" y="-301426"/>
              <a:ext cx="2028757" cy="753181"/>
            </a:xfrm>
            <a:custGeom>
              <a:avLst/>
              <a:gdLst/>
              <a:ahLst/>
              <a:cxnLst/>
              <a:rect l="l" t="t" r="r" b="b"/>
              <a:pathLst>
                <a:path w="13918" h="5167" fill="none" extrusionOk="0">
                  <a:moveTo>
                    <a:pt x="13917" y="652"/>
                  </a:moveTo>
                  <a:cubicBezTo>
                    <a:pt x="11724" y="1"/>
                    <a:pt x="9315" y="501"/>
                    <a:pt x="7249" y="1495"/>
                  </a:cubicBezTo>
                  <a:cubicBezTo>
                    <a:pt x="6653" y="1781"/>
                    <a:pt x="6073" y="2123"/>
                    <a:pt x="5628" y="2608"/>
                  </a:cubicBezTo>
                  <a:cubicBezTo>
                    <a:pt x="5469" y="2767"/>
                    <a:pt x="5349" y="2973"/>
                    <a:pt x="5294" y="3188"/>
                  </a:cubicBezTo>
                  <a:cubicBezTo>
                    <a:pt x="5246" y="3418"/>
                    <a:pt x="5326" y="3657"/>
                    <a:pt x="5508" y="3792"/>
                  </a:cubicBezTo>
                  <a:cubicBezTo>
                    <a:pt x="5699" y="3919"/>
                    <a:pt x="6009" y="3847"/>
                    <a:pt x="6081" y="3633"/>
                  </a:cubicBezTo>
                  <a:cubicBezTo>
                    <a:pt x="6176" y="3339"/>
                    <a:pt x="5834" y="3092"/>
                    <a:pt x="5532" y="2989"/>
                  </a:cubicBezTo>
                  <a:cubicBezTo>
                    <a:pt x="4316" y="2592"/>
                    <a:pt x="2989" y="2647"/>
                    <a:pt x="1813" y="3148"/>
                  </a:cubicBezTo>
                  <a:cubicBezTo>
                    <a:pt x="962" y="3506"/>
                    <a:pt x="159" y="4181"/>
                    <a:pt x="0" y="5087"/>
                  </a:cubicBezTo>
                  <a:cubicBezTo>
                    <a:pt x="1916" y="4897"/>
                    <a:pt x="11040" y="5087"/>
                    <a:pt x="12836" y="5167"/>
                  </a:cubicBezTo>
                </a:path>
              </a:pathLst>
            </a:custGeom>
            <a:solidFill>
              <a:schemeClr val="dk1"/>
            </a:solid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7" name="Google Shape;17;p2"/>
          <p:cNvGrpSpPr/>
          <p:nvPr/>
        </p:nvGrpSpPr>
        <p:grpSpPr>
          <a:xfrm flipH="1">
            <a:off x="-210103" y="4064842"/>
            <a:ext cx="2486855" cy="1624830"/>
            <a:chOff x="6890035" y="3683842"/>
            <a:chExt cx="2486855" cy="1624830"/>
          </a:xfrm>
        </p:grpSpPr>
        <p:sp>
          <p:nvSpPr>
            <p:cNvPr id="18" name="Google Shape;18;p2"/>
            <p:cNvSpPr/>
            <p:nvPr/>
          </p:nvSpPr>
          <p:spPr>
            <a:xfrm>
              <a:off x="6890035" y="3683842"/>
              <a:ext cx="2486855" cy="1624830"/>
            </a:xfrm>
            <a:custGeom>
              <a:avLst/>
              <a:gdLst/>
              <a:ahLst/>
              <a:cxnLst/>
              <a:rect l="l" t="t" r="r" b="b"/>
              <a:pathLst>
                <a:path w="16954" h="11077" extrusionOk="0">
                  <a:moveTo>
                    <a:pt x="12022" y="0"/>
                  </a:moveTo>
                  <a:cubicBezTo>
                    <a:pt x="10971" y="0"/>
                    <a:pt x="9971" y="936"/>
                    <a:pt x="9673" y="1998"/>
                  </a:cubicBezTo>
                  <a:cubicBezTo>
                    <a:pt x="9323" y="3246"/>
                    <a:pt x="9673" y="4573"/>
                    <a:pt x="10023" y="5821"/>
                  </a:cubicBezTo>
                  <a:cubicBezTo>
                    <a:pt x="9185" y="5517"/>
                    <a:pt x="8309" y="5208"/>
                    <a:pt x="7436" y="5208"/>
                  </a:cubicBezTo>
                  <a:cubicBezTo>
                    <a:pt x="7190" y="5208"/>
                    <a:pt x="6945" y="5232"/>
                    <a:pt x="6701" y="5288"/>
                  </a:cubicBezTo>
                  <a:cubicBezTo>
                    <a:pt x="5596" y="5535"/>
                    <a:pt x="4618" y="6711"/>
                    <a:pt x="5024" y="7776"/>
                  </a:cubicBezTo>
                  <a:cubicBezTo>
                    <a:pt x="4617" y="7642"/>
                    <a:pt x="4195" y="7574"/>
                    <a:pt x="3774" y="7574"/>
                  </a:cubicBezTo>
                  <a:cubicBezTo>
                    <a:pt x="3323" y="7574"/>
                    <a:pt x="2872" y="7652"/>
                    <a:pt x="2440" y="7808"/>
                  </a:cubicBezTo>
                  <a:cubicBezTo>
                    <a:pt x="2186" y="7887"/>
                    <a:pt x="1956" y="8030"/>
                    <a:pt x="1781" y="8229"/>
                  </a:cubicBezTo>
                  <a:cubicBezTo>
                    <a:pt x="0" y="10478"/>
                    <a:pt x="5326" y="10971"/>
                    <a:pt x="6208" y="11019"/>
                  </a:cubicBezTo>
                  <a:cubicBezTo>
                    <a:pt x="6923" y="11057"/>
                    <a:pt x="7639" y="11076"/>
                    <a:pt x="8354" y="11076"/>
                  </a:cubicBezTo>
                  <a:cubicBezTo>
                    <a:pt x="10897" y="11076"/>
                    <a:pt x="13436" y="10833"/>
                    <a:pt x="15936" y="10343"/>
                  </a:cubicBezTo>
                  <a:cubicBezTo>
                    <a:pt x="16151" y="10303"/>
                    <a:pt x="16381" y="10248"/>
                    <a:pt x="16524" y="10081"/>
                  </a:cubicBezTo>
                  <a:cubicBezTo>
                    <a:pt x="16651" y="9930"/>
                    <a:pt x="16675" y="9715"/>
                    <a:pt x="16691" y="9516"/>
                  </a:cubicBezTo>
                  <a:cubicBezTo>
                    <a:pt x="16953" y="6441"/>
                    <a:pt x="16699" y="3333"/>
                    <a:pt x="15936" y="337"/>
                  </a:cubicBezTo>
                  <a:cubicBezTo>
                    <a:pt x="15887" y="331"/>
                    <a:pt x="15838" y="328"/>
                    <a:pt x="15789" y="328"/>
                  </a:cubicBezTo>
                  <a:cubicBezTo>
                    <a:pt x="14985" y="328"/>
                    <a:pt x="14248" y="1109"/>
                    <a:pt x="14323" y="1926"/>
                  </a:cubicBezTo>
                  <a:cubicBezTo>
                    <a:pt x="13893" y="1171"/>
                    <a:pt x="13393" y="361"/>
                    <a:pt x="12574" y="90"/>
                  </a:cubicBezTo>
                  <a:cubicBezTo>
                    <a:pt x="12391" y="29"/>
                    <a:pt x="12205" y="0"/>
                    <a:pt x="12022" y="0"/>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 name="Google Shape;19;p2"/>
            <p:cNvSpPr/>
            <p:nvPr/>
          </p:nvSpPr>
          <p:spPr>
            <a:xfrm>
              <a:off x="7119744" y="3700564"/>
              <a:ext cx="2135844" cy="1466703"/>
            </a:xfrm>
            <a:custGeom>
              <a:avLst/>
              <a:gdLst/>
              <a:ahLst/>
              <a:cxnLst/>
              <a:rect l="l" t="t" r="r" b="b"/>
              <a:pathLst>
                <a:path w="14561" h="9999" fill="none" extrusionOk="0">
                  <a:moveTo>
                    <a:pt x="278" y="9999"/>
                  </a:moveTo>
                  <a:cubicBezTo>
                    <a:pt x="0" y="9267"/>
                    <a:pt x="477" y="8417"/>
                    <a:pt x="1176" y="8059"/>
                  </a:cubicBezTo>
                  <a:cubicBezTo>
                    <a:pt x="1868" y="7702"/>
                    <a:pt x="2695" y="7725"/>
                    <a:pt x="3458" y="7853"/>
                  </a:cubicBezTo>
                  <a:cubicBezTo>
                    <a:pt x="3028" y="7265"/>
                    <a:pt x="3219" y="6374"/>
                    <a:pt x="3752" y="5882"/>
                  </a:cubicBezTo>
                  <a:cubicBezTo>
                    <a:pt x="4292" y="5397"/>
                    <a:pt x="5079" y="5262"/>
                    <a:pt x="5794" y="5373"/>
                  </a:cubicBezTo>
                  <a:cubicBezTo>
                    <a:pt x="6517" y="5484"/>
                    <a:pt x="7177" y="5818"/>
                    <a:pt x="7821" y="6160"/>
                  </a:cubicBezTo>
                  <a:cubicBezTo>
                    <a:pt x="7821" y="5309"/>
                    <a:pt x="7654" y="4475"/>
                    <a:pt x="7622" y="3624"/>
                  </a:cubicBezTo>
                  <a:cubicBezTo>
                    <a:pt x="7582" y="2766"/>
                    <a:pt x="7678" y="1876"/>
                    <a:pt x="8147" y="1168"/>
                  </a:cubicBezTo>
                  <a:cubicBezTo>
                    <a:pt x="8616" y="461"/>
                    <a:pt x="9530" y="0"/>
                    <a:pt x="10340" y="262"/>
                  </a:cubicBezTo>
                  <a:cubicBezTo>
                    <a:pt x="10865" y="437"/>
                    <a:pt x="11262" y="874"/>
                    <a:pt x="11580" y="1327"/>
                  </a:cubicBezTo>
                  <a:cubicBezTo>
                    <a:pt x="11890" y="1765"/>
                    <a:pt x="12160" y="2241"/>
                    <a:pt x="12375" y="2742"/>
                  </a:cubicBezTo>
                  <a:cubicBezTo>
                    <a:pt x="12494" y="2146"/>
                    <a:pt x="12629" y="1534"/>
                    <a:pt x="12987" y="1033"/>
                  </a:cubicBezTo>
                  <a:cubicBezTo>
                    <a:pt x="13345" y="541"/>
                    <a:pt x="13981" y="191"/>
                    <a:pt x="14561" y="366"/>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 name="Google Shape;20;p2"/>
          <p:cNvGrpSpPr/>
          <p:nvPr/>
        </p:nvGrpSpPr>
        <p:grpSpPr>
          <a:xfrm>
            <a:off x="3118703" y="4575674"/>
            <a:ext cx="1943867" cy="1131835"/>
            <a:chOff x="3306066" y="4163786"/>
            <a:chExt cx="1943867" cy="1131835"/>
          </a:xfrm>
        </p:grpSpPr>
        <p:sp>
          <p:nvSpPr>
            <p:cNvPr id="21" name="Google Shape;21;p2"/>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 name="Google Shape;22;p2"/>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3" name="Google Shape;23;p2"/>
          <p:cNvGrpSpPr/>
          <p:nvPr/>
        </p:nvGrpSpPr>
        <p:grpSpPr>
          <a:xfrm flipH="1">
            <a:off x="7576984" y="3987238"/>
            <a:ext cx="1876105" cy="1678967"/>
            <a:chOff x="-210102" y="3707428"/>
            <a:chExt cx="1762926" cy="1577679"/>
          </a:xfrm>
        </p:grpSpPr>
        <p:sp>
          <p:nvSpPr>
            <p:cNvPr id="24" name="Google Shape;24;p2"/>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 name="Google Shape;25;p2"/>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6" name="Google Shape;26;p2"/>
          <p:cNvGrpSpPr/>
          <p:nvPr/>
        </p:nvGrpSpPr>
        <p:grpSpPr>
          <a:xfrm>
            <a:off x="2023416" y="4267252"/>
            <a:ext cx="1030015" cy="1131865"/>
            <a:chOff x="3670550" y="4352162"/>
            <a:chExt cx="782329" cy="859688"/>
          </a:xfrm>
        </p:grpSpPr>
        <p:sp>
          <p:nvSpPr>
            <p:cNvPr id="27" name="Google Shape;27;p2"/>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 name="Google Shape;28;p2"/>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9" name="Google Shape;29;p2"/>
          <p:cNvGrpSpPr/>
          <p:nvPr/>
        </p:nvGrpSpPr>
        <p:grpSpPr>
          <a:xfrm flipH="1">
            <a:off x="4845366" y="4267252"/>
            <a:ext cx="1030015" cy="1131865"/>
            <a:chOff x="3670550" y="4352162"/>
            <a:chExt cx="782329" cy="859688"/>
          </a:xfrm>
        </p:grpSpPr>
        <p:sp>
          <p:nvSpPr>
            <p:cNvPr id="30" name="Google Shape;30;p2"/>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 name="Google Shape;31;p2"/>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2" name="Google Shape;32;p2"/>
          <p:cNvGrpSpPr/>
          <p:nvPr/>
        </p:nvGrpSpPr>
        <p:grpSpPr>
          <a:xfrm>
            <a:off x="5910575" y="4434345"/>
            <a:ext cx="1590207" cy="881083"/>
            <a:chOff x="7837900" y="4342625"/>
            <a:chExt cx="1590207" cy="881083"/>
          </a:xfrm>
        </p:grpSpPr>
        <p:sp>
          <p:nvSpPr>
            <p:cNvPr id="33" name="Google Shape;33;p2"/>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 name="Google Shape;34;p2"/>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244"/>
        <p:cNvGrpSpPr/>
        <p:nvPr/>
      </p:nvGrpSpPr>
      <p:grpSpPr>
        <a:xfrm>
          <a:off x="0" y="0"/>
          <a:ext cx="0" cy="0"/>
          <a:chOff x="0" y="0"/>
          <a:chExt cx="0" cy="0"/>
        </a:xfrm>
      </p:grpSpPr>
      <p:grpSp>
        <p:nvGrpSpPr>
          <p:cNvPr id="245" name="Google Shape;245;p11"/>
          <p:cNvGrpSpPr/>
          <p:nvPr/>
        </p:nvGrpSpPr>
        <p:grpSpPr>
          <a:xfrm>
            <a:off x="6786872" y="3628492"/>
            <a:ext cx="2486855" cy="1624830"/>
            <a:chOff x="6890035" y="3683842"/>
            <a:chExt cx="2486855" cy="1624830"/>
          </a:xfrm>
        </p:grpSpPr>
        <p:sp>
          <p:nvSpPr>
            <p:cNvPr id="246" name="Google Shape;246;p11"/>
            <p:cNvSpPr/>
            <p:nvPr/>
          </p:nvSpPr>
          <p:spPr>
            <a:xfrm>
              <a:off x="6890035" y="3683842"/>
              <a:ext cx="2486855" cy="1624830"/>
            </a:xfrm>
            <a:custGeom>
              <a:avLst/>
              <a:gdLst/>
              <a:ahLst/>
              <a:cxnLst/>
              <a:rect l="l" t="t" r="r" b="b"/>
              <a:pathLst>
                <a:path w="16954" h="11077" extrusionOk="0">
                  <a:moveTo>
                    <a:pt x="12022" y="0"/>
                  </a:moveTo>
                  <a:cubicBezTo>
                    <a:pt x="10971" y="0"/>
                    <a:pt x="9971" y="936"/>
                    <a:pt x="9673" y="1998"/>
                  </a:cubicBezTo>
                  <a:cubicBezTo>
                    <a:pt x="9323" y="3246"/>
                    <a:pt x="9673" y="4573"/>
                    <a:pt x="10023" y="5821"/>
                  </a:cubicBezTo>
                  <a:cubicBezTo>
                    <a:pt x="9185" y="5517"/>
                    <a:pt x="8309" y="5208"/>
                    <a:pt x="7436" y="5208"/>
                  </a:cubicBezTo>
                  <a:cubicBezTo>
                    <a:pt x="7190" y="5208"/>
                    <a:pt x="6945" y="5232"/>
                    <a:pt x="6701" y="5288"/>
                  </a:cubicBezTo>
                  <a:cubicBezTo>
                    <a:pt x="5596" y="5535"/>
                    <a:pt x="4618" y="6711"/>
                    <a:pt x="5024" y="7776"/>
                  </a:cubicBezTo>
                  <a:cubicBezTo>
                    <a:pt x="4617" y="7642"/>
                    <a:pt x="4195" y="7574"/>
                    <a:pt x="3774" y="7574"/>
                  </a:cubicBezTo>
                  <a:cubicBezTo>
                    <a:pt x="3323" y="7574"/>
                    <a:pt x="2872" y="7652"/>
                    <a:pt x="2440" y="7808"/>
                  </a:cubicBezTo>
                  <a:cubicBezTo>
                    <a:pt x="2186" y="7887"/>
                    <a:pt x="1956" y="8030"/>
                    <a:pt x="1781" y="8229"/>
                  </a:cubicBezTo>
                  <a:cubicBezTo>
                    <a:pt x="0" y="10478"/>
                    <a:pt x="5326" y="10971"/>
                    <a:pt x="6208" y="11019"/>
                  </a:cubicBezTo>
                  <a:cubicBezTo>
                    <a:pt x="6923" y="11057"/>
                    <a:pt x="7639" y="11076"/>
                    <a:pt x="8354" y="11076"/>
                  </a:cubicBezTo>
                  <a:cubicBezTo>
                    <a:pt x="10897" y="11076"/>
                    <a:pt x="13436" y="10833"/>
                    <a:pt x="15936" y="10343"/>
                  </a:cubicBezTo>
                  <a:cubicBezTo>
                    <a:pt x="16151" y="10303"/>
                    <a:pt x="16381" y="10248"/>
                    <a:pt x="16524" y="10081"/>
                  </a:cubicBezTo>
                  <a:cubicBezTo>
                    <a:pt x="16651" y="9930"/>
                    <a:pt x="16675" y="9715"/>
                    <a:pt x="16691" y="9516"/>
                  </a:cubicBezTo>
                  <a:cubicBezTo>
                    <a:pt x="16953" y="6441"/>
                    <a:pt x="16699" y="3333"/>
                    <a:pt x="15936" y="337"/>
                  </a:cubicBezTo>
                  <a:cubicBezTo>
                    <a:pt x="15887" y="331"/>
                    <a:pt x="15838" y="328"/>
                    <a:pt x="15789" y="328"/>
                  </a:cubicBezTo>
                  <a:cubicBezTo>
                    <a:pt x="14985" y="328"/>
                    <a:pt x="14248" y="1109"/>
                    <a:pt x="14323" y="1926"/>
                  </a:cubicBezTo>
                  <a:cubicBezTo>
                    <a:pt x="13893" y="1171"/>
                    <a:pt x="13393" y="361"/>
                    <a:pt x="12574" y="90"/>
                  </a:cubicBezTo>
                  <a:cubicBezTo>
                    <a:pt x="12391" y="29"/>
                    <a:pt x="12205" y="0"/>
                    <a:pt x="12022" y="0"/>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7" name="Google Shape;247;p11"/>
            <p:cNvSpPr/>
            <p:nvPr/>
          </p:nvSpPr>
          <p:spPr>
            <a:xfrm>
              <a:off x="7119744" y="3700564"/>
              <a:ext cx="2135844" cy="1466703"/>
            </a:xfrm>
            <a:custGeom>
              <a:avLst/>
              <a:gdLst/>
              <a:ahLst/>
              <a:cxnLst/>
              <a:rect l="l" t="t" r="r" b="b"/>
              <a:pathLst>
                <a:path w="14561" h="9999" fill="none" extrusionOk="0">
                  <a:moveTo>
                    <a:pt x="278" y="9999"/>
                  </a:moveTo>
                  <a:cubicBezTo>
                    <a:pt x="0" y="9267"/>
                    <a:pt x="477" y="8417"/>
                    <a:pt x="1176" y="8059"/>
                  </a:cubicBezTo>
                  <a:cubicBezTo>
                    <a:pt x="1868" y="7702"/>
                    <a:pt x="2695" y="7725"/>
                    <a:pt x="3458" y="7853"/>
                  </a:cubicBezTo>
                  <a:cubicBezTo>
                    <a:pt x="3028" y="7265"/>
                    <a:pt x="3219" y="6374"/>
                    <a:pt x="3752" y="5882"/>
                  </a:cubicBezTo>
                  <a:cubicBezTo>
                    <a:pt x="4292" y="5397"/>
                    <a:pt x="5079" y="5262"/>
                    <a:pt x="5794" y="5373"/>
                  </a:cubicBezTo>
                  <a:cubicBezTo>
                    <a:pt x="6517" y="5484"/>
                    <a:pt x="7177" y="5818"/>
                    <a:pt x="7821" y="6160"/>
                  </a:cubicBezTo>
                  <a:cubicBezTo>
                    <a:pt x="7821" y="5309"/>
                    <a:pt x="7654" y="4475"/>
                    <a:pt x="7622" y="3624"/>
                  </a:cubicBezTo>
                  <a:cubicBezTo>
                    <a:pt x="7582" y="2766"/>
                    <a:pt x="7678" y="1876"/>
                    <a:pt x="8147" y="1168"/>
                  </a:cubicBezTo>
                  <a:cubicBezTo>
                    <a:pt x="8616" y="461"/>
                    <a:pt x="9530" y="0"/>
                    <a:pt x="10340" y="262"/>
                  </a:cubicBezTo>
                  <a:cubicBezTo>
                    <a:pt x="10865" y="437"/>
                    <a:pt x="11262" y="874"/>
                    <a:pt x="11580" y="1327"/>
                  </a:cubicBezTo>
                  <a:cubicBezTo>
                    <a:pt x="11890" y="1765"/>
                    <a:pt x="12160" y="2241"/>
                    <a:pt x="12375" y="2742"/>
                  </a:cubicBezTo>
                  <a:cubicBezTo>
                    <a:pt x="12494" y="2146"/>
                    <a:pt x="12629" y="1534"/>
                    <a:pt x="12987" y="1033"/>
                  </a:cubicBezTo>
                  <a:cubicBezTo>
                    <a:pt x="13345" y="541"/>
                    <a:pt x="13981" y="191"/>
                    <a:pt x="14561" y="366"/>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48" name="Google Shape;248;p11"/>
          <p:cNvSpPr txBox="1">
            <a:spLocks noGrp="1"/>
          </p:cNvSpPr>
          <p:nvPr>
            <p:ph type="title" hasCustomPrompt="1"/>
          </p:nvPr>
        </p:nvSpPr>
        <p:spPr>
          <a:xfrm>
            <a:off x="1860750" y="1417025"/>
            <a:ext cx="5422500" cy="1511100"/>
          </a:xfrm>
          <a:prstGeom prst="rect">
            <a:avLst/>
          </a:prstGeom>
        </p:spPr>
        <p:txBody>
          <a:bodyPr spcFirstLastPara="1" wrap="square" lIns="91425" tIns="91425" rIns="91425" bIns="91425" anchor="t" anchorCtr="0">
            <a:noAutofit/>
          </a:bodyPr>
          <a:lstStyle>
            <a:lvl1pPr lvl="0" algn="ctr">
              <a:spcBef>
                <a:spcPts val="0"/>
              </a:spcBef>
              <a:spcAft>
                <a:spcPts val="0"/>
              </a:spcAft>
              <a:buSzPts val="9600"/>
              <a:buNone/>
              <a:defRPr sz="105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249" name="Google Shape;249;p11"/>
          <p:cNvSpPr txBox="1">
            <a:spLocks noGrp="1"/>
          </p:cNvSpPr>
          <p:nvPr>
            <p:ph type="subTitle" idx="1"/>
          </p:nvPr>
        </p:nvSpPr>
        <p:spPr>
          <a:xfrm>
            <a:off x="1860750" y="3156775"/>
            <a:ext cx="5422500" cy="493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7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grpSp>
        <p:nvGrpSpPr>
          <p:cNvPr id="250" name="Google Shape;250;p11"/>
          <p:cNvGrpSpPr/>
          <p:nvPr/>
        </p:nvGrpSpPr>
        <p:grpSpPr>
          <a:xfrm rot="-1541935">
            <a:off x="2832608" y="4266901"/>
            <a:ext cx="1029955" cy="1131799"/>
            <a:chOff x="3670550" y="4352162"/>
            <a:chExt cx="782329" cy="859688"/>
          </a:xfrm>
        </p:grpSpPr>
        <p:sp>
          <p:nvSpPr>
            <p:cNvPr id="251" name="Google Shape;251;p11"/>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2" name="Google Shape;252;p11"/>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53" name="Google Shape;253;p11"/>
          <p:cNvGrpSpPr/>
          <p:nvPr/>
        </p:nvGrpSpPr>
        <p:grpSpPr>
          <a:xfrm rot="-330527">
            <a:off x="3866166" y="4377451"/>
            <a:ext cx="1943903" cy="1131856"/>
            <a:chOff x="3306066" y="4163786"/>
            <a:chExt cx="1943867" cy="1131835"/>
          </a:xfrm>
        </p:grpSpPr>
        <p:sp>
          <p:nvSpPr>
            <p:cNvPr id="254" name="Google Shape;254;p11"/>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5" name="Google Shape;255;p11"/>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56" name="Google Shape;256;p11"/>
          <p:cNvGrpSpPr/>
          <p:nvPr/>
        </p:nvGrpSpPr>
        <p:grpSpPr>
          <a:xfrm>
            <a:off x="-279196" y="302786"/>
            <a:ext cx="1910721" cy="644222"/>
            <a:chOff x="-58546" y="-205050"/>
            <a:chExt cx="1910721" cy="644222"/>
          </a:xfrm>
        </p:grpSpPr>
        <p:sp>
          <p:nvSpPr>
            <p:cNvPr id="257" name="Google Shape;257;p11"/>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8" name="Google Shape;258;p11"/>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59" name="Google Shape;259;p11"/>
          <p:cNvGrpSpPr/>
          <p:nvPr/>
        </p:nvGrpSpPr>
        <p:grpSpPr>
          <a:xfrm rot="1070548" flipH="1">
            <a:off x="8059936" y="2238867"/>
            <a:ext cx="476768" cy="470900"/>
            <a:chOff x="4252781" y="935174"/>
            <a:chExt cx="476769" cy="470901"/>
          </a:xfrm>
        </p:grpSpPr>
        <p:sp>
          <p:nvSpPr>
            <p:cNvPr id="260" name="Google Shape;260;p11"/>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1" name="Google Shape;261;p11"/>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62" name="Google Shape;262;p11"/>
          <p:cNvGrpSpPr/>
          <p:nvPr/>
        </p:nvGrpSpPr>
        <p:grpSpPr>
          <a:xfrm flipH="1">
            <a:off x="6075700" y="136300"/>
            <a:ext cx="3218025" cy="797394"/>
            <a:chOff x="-76750" y="-139250"/>
            <a:chExt cx="3218025" cy="797394"/>
          </a:xfrm>
        </p:grpSpPr>
        <p:sp>
          <p:nvSpPr>
            <p:cNvPr id="263" name="Google Shape;263;p11"/>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4" name="Google Shape;264;p11"/>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65" name="Google Shape;265;p11"/>
          <p:cNvGrpSpPr/>
          <p:nvPr/>
        </p:nvGrpSpPr>
        <p:grpSpPr>
          <a:xfrm flipH="1">
            <a:off x="853691" y="4311349"/>
            <a:ext cx="1943867" cy="1131835"/>
            <a:chOff x="3306066" y="4163786"/>
            <a:chExt cx="1943867" cy="1131835"/>
          </a:xfrm>
        </p:grpSpPr>
        <p:sp>
          <p:nvSpPr>
            <p:cNvPr id="266" name="Google Shape;266;p11"/>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7" name="Google Shape;267;p11"/>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68" name="Google Shape;268;p11"/>
          <p:cNvGrpSpPr/>
          <p:nvPr/>
        </p:nvGrpSpPr>
        <p:grpSpPr>
          <a:xfrm rot="-345372">
            <a:off x="-218631" y="4176864"/>
            <a:ext cx="1082443" cy="1168454"/>
            <a:chOff x="-189425" y="4176700"/>
            <a:chExt cx="1082397" cy="1168404"/>
          </a:xfrm>
        </p:grpSpPr>
        <p:sp>
          <p:nvSpPr>
            <p:cNvPr id="269" name="Google Shape;269;p11"/>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0" name="Google Shape;270;p11"/>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71" name="Google Shape;271;p11"/>
          <p:cNvGrpSpPr/>
          <p:nvPr/>
        </p:nvGrpSpPr>
        <p:grpSpPr>
          <a:xfrm>
            <a:off x="5844455" y="4439381"/>
            <a:ext cx="1030015" cy="1131865"/>
            <a:chOff x="3670550" y="4352162"/>
            <a:chExt cx="782329" cy="859688"/>
          </a:xfrm>
        </p:grpSpPr>
        <p:sp>
          <p:nvSpPr>
            <p:cNvPr id="272" name="Google Shape;272;p11"/>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3" name="Google Shape;273;p11"/>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74" name="Google Shape;274;p11"/>
          <p:cNvGrpSpPr/>
          <p:nvPr/>
        </p:nvGrpSpPr>
        <p:grpSpPr>
          <a:xfrm rot="587634" flipH="1">
            <a:off x="605821" y="2871435"/>
            <a:ext cx="379966" cy="350953"/>
            <a:chOff x="5162486" y="3741525"/>
            <a:chExt cx="379976" cy="350963"/>
          </a:xfrm>
        </p:grpSpPr>
        <p:sp>
          <p:nvSpPr>
            <p:cNvPr id="275" name="Google Shape;275;p11"/>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6" name="Google Shape;276;p11"/>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77" name="Google Shape;277;p11"/>
          <p:cNvGrpSpPr/>
          <p:nvPr/>
        </p:nvGrpSpPr>
        <p:grpSpPr>
          <a:xfrm>
            <a:off x="3412361" y="359513"/>
            <a:ext cx="379976" cy="350963"/>
            <a:chOff x="5162486" y="3741525"/>
            <a:chExt cx="379976" cy="350963"/>
          </a:xfrm>
        </p:grpSpPr>
        <p:sp>
          <p:nvSpPr>
            <p:cNvPr id="278" name="Google Shape;278;p11"/>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9" name="Google Shape;279;p11"/>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bg>
      <p:bgPr>
        <a:solidFill>
          <a:srgbClr val="FFFFFF"/>
        </a:solidFill>
        <a:effectLst/>
      </p:bgPr>
    </p:bg>
    <p:spTree>
      <p:nvGrpSpPr>
        <p:cNvPr id="1" name="Shape 280"/>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BLANK_1">
    <p:spTree>
      <p:nvGrpSpPr>
        <p:cNvPr id="1" name="Shape 281"/>
        <p:cNvGrpSpPr/>
        <p:nvPr/>
      </p:nvGrpSpPr>
      <p:grpSpPr>
        <a:xfrm>
          <a:off x="0" y="0"/>
          <a:ext cx="0" cy="0"/>
          <a:chOff x="0" y="0"/>
          <a:chExt cx="0" cy="0"/>
        </a:xfrm>
      </p:grpSpPr>
      <p:sp>
        <p:nvSpPr>
          <p:cNvPr id="282" name="Google Shape;282;p13"/>
          <p:cNvSpPr txBox="1">
            <a:spLocks noGrp="1"/>
          </p:cNvSpPr>
          <p:nvPr>
            <p:ph type="title" hasCustomPrompt="1"/>
          </p:nvPr>
        </p:nvSpPr>
        <p:spPr>
          <a:xfrm>
            <a:off x="808056" y="1831857"/>
            <a:ext cx="721500" cy="48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4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83" name="Google Shape;283;p13"/>
          <p:cNvSpPr txBox="1">
            <a:spLocks noGrp="1"/>
          </p:cNvSpPr>
          <p:nvPr>
            <p:ph type="subTitle" idx="1"/>
          </p:nvPr>
        </p:nvSpPr>
        <p:spPr>
          <a:xfrm>
            <a:off x="1710225" y="2004615"/>
            <a:ext cx="2539500" cy="4848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p:txBody>
      </p:sp>
      <p:sp>
        <p:nvSpPr>
          <p:cNvPr id="284" name="Google Shape;284;p13"/>
          <p:cNvSpPr txBox="1">
            <a:spLocks noGrp="1"/>
          </p:cNvSpPr>
          <p:nvPr>
            <p:ph type="subTitle" idx="2"/>
          </p:nvPr>
        </p:nvSpPr>
        <p:spPr>
          <a:xfrm>
            <a:off x="1704900" y="1509665"/>
            <a:ext cx="2539500" cy="4848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285" name="Google Shape;285;p13"/>
          <p:cNvSpPr txBox="1">
            <a:spLocks noGrp="1"/>
          </p:cNvSpPr>
          <p:nvPr>
            <p:ph type="title" idx="3"/>
          </p:nvPr>
        </p:nvSpPr>
        <p:spPr>
          <a:xfrm>
            <a:off x="1414800" y="505725"/>
            <a:ext cx="6314400" cy="548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286" name="Google Shape;286;p13"/>
          <p:cNvSpPr txBox="1">
            <a:spLocks noGrp="1"/>
          </p:cNvSpPr>
          <p:nvPr>
            <p:ph type="title" idx="4" hasCustomPrompt="1"/>
          </p:nvPr>
        </p:nvSpPr>
        <p:spPr>
          <a:xfrm>
            <a:off x="808056" y="3124098"/>
            <a:ext cx="721500" cy="48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4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87" name="Google Shape;287;p13"/>
          <p:cNvSpPr txBox="1">
            <a:spLocks noGrp="1"/>
          </p:cNvSpPr>
          <p:nvPr>
            <p:ph type="subTitle" idx="5"/>
          </p:nvPr>
        </p:nvSpPr>
        <p:spPr>
          <a:xfrm>
            <a:off x="1710225" y="3302240"/>
            <a:ext cx="2539500" cy="4848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p:txBody>
      </p:sp>
      <p:sp>
        <p:nvSpPr>
          <p:cNvPr id="288" name="Google Shape;288;p13"/>
          <p:cNvSpPr txBox="1">
            <a:spLocks noGrp="1"/>
          </p:cNvSpPr>
          <p:nvPr>
            <p:ph type="subTitle" idx="6"/>
          </p:nvPr>
        </p:nvSpPr>
        <p:spPr>
          <a:xfrm>
            <a:off x="1704900" y="2807290"/>
            <a:ext cx="2539500" cy="4848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289" name="Google Shape;289;p13"/>
          <p:cNvSpPr txBox="1">
            <a:spLocks noGrp="1"/>
          </p:cNvSpPr>
          <p:nvPr>
            <p:ph type="title" idx="7" hasCustomPrompt="1"/>
          </p:nvPr>
        </p:nvSpPr>
        <p:spPr>
          <a:xfrm flipH="1">
            <a:off x="7614432" y="1831857"/>
            <a:ext cx="721500" cy="4848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4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90" name="Google Shape;290;p13"/>
          <p:cNvSpPr txBox="1">
            <a:spLocks noGrp="1"/>
          </p:cNvSpPr>
          <p:nvPr>
            <p:ph type="subTitle" idx="8"/>
          </p:nvPr>
        </p:nvSpPr>
        <p:spPr>
          <a:xfrm flipH="1">
            <a:off x="4905713" y="2004615"/>
            <a:ext cx="2539500" cy="484800"/>
          </a:xfrm>
          <a:prstGeom prst="rect">
            <a:avLst/>
          </a:prstGeom>
          <a:ln>
            <a:noFill/>
          </a:ln>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p:txBody>
      </p:sp>
      <p:sp>
        <p:nvSpPr>
          <p:cNvPr id="291" name="Google Shape;291;p13"/>
          <p:cNvSpPr txBox="1">
            <a:spLocks noGrp="1"/>
          </p:cNvSpPr>
          <p:nvPr>
            <p:ph type="subTitle" idx="9"/>
          </p:nvPr>
        </p:nvSpPr>
        <p:spPr>
          <a:xfrm flipH="1">
            <a:off x="4911038" y="1509665"/>
            <a:ext cx="2539500" cy="484800"/>
          </a:xfrm>
          <a:prstGeom prst="rect">
            <a:avLst/>
          </a:prstGeom>
          <a:ln>
            <a:noFill/>
          </a:ln>
        </p:spPr>
        <p:txBody>
          <a:bodyPr spcFirstLastPara="1" wrap="square" lIns="91425" tIns="91425" rIns="91425" bIns="91425" anchor="t" anchorCtr="0">
            <a:noAutofit/>
          </a:bodyPr>
          <a:lstStyle>
            <a:lvl1pPr lvl="0" algn="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292" name="Google Shape;292;p13"/>
          <p:cNvSpPr txBox="1">
            <a:spLocks noGrp="1"/>
          </p:cNvSpPr>
          <p:nvPr>
            <p:ph type="title" idx="13" hasCustomPrompt="1"/>
          </p:nvPr>
        </p:nvSpPr>
        <p:spPr>
          <a:xfrm flipH="1">
            <a:off x="7614432" y="3124098"/>
            <a:ext cx="721500" cy="4848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4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93" name="Google Shape;293;p13"/>
          <p:cNvSpPr txBox="1">
            <a:spLocks noGrp="1"/>
          </p:cNvSpPr>
          <p:nvPr>
            <p:ph type="subTitle" idx="14"/>
          </p:nvPr>
        </p:nvSpPr>
        <p:spPr>
          <a:xfrm flipH="1">
            <a:off x="4905713" y="3302240"/>
            <a:ext cx="2539500" cy="484800"/>
          </a:xfrm>
          <a:prstGeom prst="rect">
            <a:avLst/>
          </a:prstGeom>
          <a:ln>
            <a:noFill/>
          </a:ln>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p:txBody>
      </p:sp>
      <p:sp>
        <p:nvSpPr>
          <p:cNvPr id="294" name="Google Shape;294;p13"/>
          <p:cNvSpPr txBox="1">
            <a:spLocks noGrp="1"/>
          </p:cNvSpPr>
          <p:nvPr>
            <p:ph type="subTitle" idx="15"/>
          </p:nvPr>
        </p:nvSpPr>
        <p:spPr>
          <a:xfrm flipH="1">
            <a:off x="4911038" y="2807290"/>
            <a:ext cx="2539500" cy="484800"/>
          </a:xfrm>
          <a:prstGeom prst="rect">
            <a:avLst/>
          </a:prstGeom>
          <a:ln>
            <a:noFill/>
          </a:ln>
        </p:spPr>
        <p:txBody>
          <a:bodyPr spcFirstLastPara="1" wrap="square" lIns="91425" tIns="91425" rIns="91425" bIns="91425" anchor="t" anchorCtr="0">
            <a:noAutofit/>
          </a:bodyPr>
          <a:lstStyle>
            <a:lvl1pPr lvl="0" algn="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grpSp>
        <p:nvGrpSpPr>
          <p:cNvPr id="295" name="Google Shape;295;p13"/>
          <p:cNvGrpSpPr/>
          <p:nvPr/>
        </p:nvGrpSpPr>
        <p:grpSpPr>
          <a:xfrm flipH="1">
            <a:off x="7154815" y="-359175"/>
            <a:ext cx="2358444" cy="794403"/>
            <a:chOff x="-57910" y="-359175"/>
            <a:chExt cx="2358444" cy="794403"/>
          </a:xfrm>
        </p:grpSpPr>
        <p:sp>
          <p:nvSpPr>
            <p:cNvPr id="296" name="Google Shape;296;p13"/>
            <p:cNvSpPr/>
            <p:nvPr/>
          </p:nvSpPr>
          <p:spPr>
            <a:xfrm>
              <a:off x="-57910" y="-290071"/>
              <a:ext cx="2358444" cy="695047"/>
            </a:xfrm>
            <a:custGeom>
              <a:avLst/>
              <a:gdLst/>
              <a:ahLst/>
              <a:cxnLst/>
              <a:rect l="l" t="t" r="r" b="b"/>
              <a:pathLst>
                <a:path w="15904" h="4687" extrusionOk="0">
                  <a:moveTo>
                    <a:pt x="3541" y="0"/>
                  </a:moveTo>
                  <a:cubicBezTo>
                    <a:pt x="3216" y="0"/>
                    <a:pt x="2890" y="25"/>
                    <a:pt x="2567" y="75"/>
                  </a:cubicBezTo>
                  <a:cubicBezTo>
                    <a:pt x="2075" y="146"/>
                    <a:pt x="1598" y="281"/>
                    <a:pt x="1145" y="488"/>
                  </a:cubicBezTo>
                  <a:cubicBezTo>
                    <a:pt x="732" y="679"/>
                    <a:pt x="286" y="901"/>
                    <a:pt x="120" y="1346"/>
                  </a:cubicBezTo>
                  <a:cubicBezTo>
                    <a:pt x="112" y="1370"/>
                    <a:pt x="104" y="1402"/>
                    <a:pt x="96" y="1426"/>
                  </a:cubicBezTo>
                  <a:cubicBezTo>
                    <a:pt x="24" y="1728"/>
                    <a:pt x="0" y="2038"/>
                    <a:pt x="24" y="2348"/>
                  </a:cubicBezTo>
                  <a:cubicBezTo>
                    <a:pt x="48" y="3127"/>
                    <a:pt x="72" y="3898"/>
                    <a:pt x="96" y="4676"/>
                  </a:cubicBezTo>
                  <a:cubicBezTo>
                    <a:pt x="619" y="4683"/>
                    <a:pt x="1144" y="4686"/>
                    <a:pt x="1669" y="4686"/>
                  </a:cubicBezTo>
                  <a:cubicBezTo>
                    <a:pt x="2935" y="4686"/>
                    <a:pt x="4204" y="4669"/>
                    <a:pt x="5468" y="4653"/>
                  </a:cubicBezTo>
                  <a:cubicBezTo>
                    <a:pt x="6255" y="4645"/>
                    <a:pt x="7034" y="4637"/>
                    <a:pt x="7813" y="4629"/>
                  </a:cubicBezTo>
                  <a:lnTo>
                    <a:pt x="7813" y="4637"/>
                  </a:lnTo>
                  <a:cubicBezTo>
                    <a:pt x="9132" y="4629"/>
                    <a:pt x="10444" y="4621"/>
                    <a:pt x="11763" y="4597"/>
                  </a:cubicBezTo>
                  <a:lnTo>
                    <a:pt x="11795" y="4597"/>
                  </a:lnTo>
                  <a:cubicBezTo>
                    <a:pt x="13162" y="4581"/>
                    <a:pt x="14537" y="4549"/>
                    <a:pt x="15904" y="4517"/>
                  </a:cubicBezTo>
                  <a:cubicBezTo>
                    <a:pt x="14660" y="3185"/>
                    <a:pt x="12830" y="2435"/>
                    <a:pt x="11008" y="2435"/>
                  </a:cubicBezTo>
                  <a:cubicBezTo>
                    <a:pt x="10385" y="2435"/>
                    <a:pt x="9762" y="2523"/>
                    <a:pt x="9164" y="2705"/>
                  </a:cubicBezTo>
                  <a:cubicBezTo>
                    <a:pt x="9037" y="2745"/>
                    <a:pt x="8910" y="2793"/>
                    <a:pt x="8783" y="2840"/>
                  </a:cubicBezTo>
                  <a:cubicBezTo>
                    <a:pt x="8012" y="1648"/>
                    <a:pt x="6859" y="758"/>
                    <a:pt x="5508" y="313"/>
                  </a:cubicBezTo>
                  <a:cubicBezTo>
                    <a:pt x="4872" y="105"/>
                    <a:pt x="4208" y="0"/>
                    <a:pt x="354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7" name="Google Shape;297;p13"/>
            <p:cNvSpPr/>
            <p:nvPr/>
          </p:nvSpPr>
          <p:spPr>
            <a:xfrm>
              <a:off x="-43823" y="-359175"/>
              <a:ext cx="2344356" cy="794403"/>
            </a:xfrm>
            <a:custGeom>
              <a:avLst/>
              <a:gdLst/>
              <a:ahLst/>
              <a:cxnLst/>
              <a:rect l="l" t="t" r="r" b="b"/>
              <a:pathLst>
                <a:path w="15809" h="5357" fill="none" extrusionOk="0">
                  <a:moveTo>
                    <a:pt x="1" y="1717"/>
                  </a:moveTo>
                  <a:cubicBezTo>
                    <a:pt x="215" y="1558"/>
                    <a:pt x="438" y="1423"/>
                    <a:pt x="668" y="1304"/>
                  </a:cubicBezTo>
                  <a:cubicBezTo>
                    <a:pt x="3188" y="0"/>
                    <a:pt x="6311" y="723"/>
                    <a:pt x="8020" y="2933"/>
                  </a:cubicBezTo>
                  <a:lnTo>
                    <a:pt x="8767" y="3903"/>
                  </a:lnTo>
                  <a:cubicBezTo>
                    <a:pt x="9800" y="3298"/>
                    <a:pt x="11581" y="2941"/>
                    <a:pt x="12757" y="3179"/>
                  </a:cubicBezTo>
                  <a:cubicBezTo>
                    <a:pt x="14068" y="3442"/>
                    <a:pt x="15475" y="4109"/>
                    <a:pt x="15809" y="5357"/>
                  </a:cubicBezTo>
                  <a:lnTo>
                    <a:pt x="5954" y="5349"/>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98" name="Google Shape;298;p13"/>
          <p:cNvGrpSpPr/>
          <p:nvPr/>
        </p:nvGrpSpPr>
        <p:grpSpPr>
          <a:xfrm>
            <a:off x="-1422075" y="-291650"/>
            <a:ext cx="3218025" cy="797394"/>
            <a:chOff x="-76750" y="-139250"/>
            <a:chExt cx="3218025" cy="797394"/>
          </a:xfrm>
        </p:grpSpPr>
        <p:sp>
          <p:nvSpPr>
            <p:cNvPr id="299" name="Google Shape;299;p13"/>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0" name="Google Shape;300;p13"/>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01" name="Google Shape;301;p13"/>
          <p:cNvGrpSpPr/>
          <p:nvPr/>
        </p:nvGrpSpPr>
        <p:grpSpPr>
          <a:xfrm>
            <a:off x="7820134" y="4153373"/>
            <a:ext cx="1634491" cy="1359015"/>
            <a:chOff x="7964583" y="3872325"/>
            <a:chExt cx="1470791" cy="1359015"/>
          </a:xfrm>
        </p:grpSpPr>
        <p:sp>
          <p:nvSpPr>
            <p:cNvPr id="302" name="Google Shape;302;p13"/>
            <p:cNvSpPr/>
            <p:nvPr/>
          </p:nvSpPr>
          <p:spPr>
            <a:xfrm flipH="1">
              <a:off x="8007044" y="3875418"/>
              <a:ext cx="1428330" cy="1315711"/>
            </a:xfrm>
            <a:custGeom>
              <a:avLst/>
              <a:gdLst/>
              <a:ahLst/>
              <a:cxnLst/>
              <a:rect l="l" t="t" r="r" b="b"/>
              <a:pathLst>
                <a:path w="10159" h="9358" extrusionOk="0">
                  <a:moveTo>
                    <a:pt x="5523" y="1"/>
                  </a:moveTo>
                  <a:cubicBezTo>
                    <a:pt x="5040" y="1"/>
                    <a:pt x="4554" y="246"/>
                    <a:pt x="4229" y="615"/>
                  </a:cubicBezTo>
                  <a:cubicBezTo>
                    <a:pt x="3871" y="1020"/>
                    <a:pt x="3744" y="1521"/>
                    <a:pt x="3720" y="2045"/>
                  </a:cubicBezTo>
                  <a:cubicBezTo>
                    <a:pt x="3720" y="1441"/>
                    <a:pt x="3649" y="805"/>
                    <a:pt x="3212" y="408"/>
                  </a:cubicBezTo>
                  <a:cubicBezTo>
                    <a:pt x="2939" y="167"/>
                    <a:pt x="2575" y="63"/>
                    <a:pt x="2213" y="63"/>
                  </a:cubicBezTo>
                  <a:cubicBezTo>
                    <a:pt x="2121" y="63"/>
                    <a:pt x="2030" y="69"/>
                    <a:pt x="1940" y="82"/>
                  </a:cubicBezTo>
                  <a:cubicBezTo>
                    <a:pt x="963" y="233"/>
                    <a:pt x="192" y="980"/>
                    <a:pt x="1" y="1942"/>
                  </a:cubicBezTo>
                  <a:lnTo>
                    <a:pt x="1" y="9357"/>
                  </a:lnTo>
                  <a:lnTo>
                    <a:pt x="8505" y="9357"/>
                  </a:lnTo>
                  <a:cubicBezTo>
                    <a:pt x="8942" y="9302"/>
                    <a:pt x="9340" y="9087"/>
                    <a:pt x="9618" y="8745"/>
                  </a:cubicBezTo>
                  <a:cubicBezTo>
                    <a:pt x="9888" y="8396"/>
                    <a:pt x="10055" y="7982"/>
                    <a:pt x="10095" y="7545"/>
                  </a:cubicBezTo>
                  <a:cubicBezTo>
                    <a:pt x="10158" y="6877"/>
                    <a:pt x="9936" y="6162"/>
                    <a:pt x="9435" y="5725"/>
                  </a:cubicBezTo>
                  <a:cubicBezTo>
                    <a:pt x="9109" y="5447"/>
                    <a:pt x="8700" y="5298"/>
                    <a:pt x="8282" y="5298"/>
                  </a:cubicBezTo>
                  <a:cubicBezTo>
                    <a:pt x="8150" y="5298"/>
                    <a:pt x="8017" y="5313"/>
                    <a:pt x="7885" y="5344"/>
                  </a:cubicBezTo>
                  <a:cubicBezTo>
                    <a:pt x="8259" y="5097"/>
                    <a:pt x="8489" y="4652"/>
                    <a:pt x="8402" y="4215"/>
                  </a:cubicBezTo>
                  <a:cubicBezTo>
                    <a:pt x="8298" y="3754"/>
                    <a:pt x="7893" y="3428"/>
                    <a:pt x="7424" y="3420"/>
                  </a:cubicBezTo>
                  <a:cubicBezTo>
                    <a:pt x="7074" y="3428"/>
                    <a:pt x="6749" y="3571"/>
                    <a:pt x="6502" y="3818"/>
                  </a:cubicBezTo>
                  <a:cubicBezTo>
                    <a:pt x="6812" y="3221"/>
                    <a:pt x="7074" y="2602"/>
                    <a:pt x="7090" y="1942"/>
                  </a:cubicBezTo>
                  <a:cubicBezTo>
                    <a:pt x="7114" y="1147"/>
                    <a:pt x="6677" y="289"/>
                    <a:pt x="5914" y="58"/>
                  </a:cubicBezTo>
                  <a:cubicBezTo>
                    <a:pt x="5786" y="19"/>
                    <a:pt x="5654" y="1"/>
                    <a:pt x="552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3" name="Google Shape;303;p13"/>
            <p:cNvSpPr/>
            <p:nvPr/>
          </p:nvSpPr>
          <p:spPr>
            <a:xfrm flipH="1">
              <a:off x="7964583" y="3872325"/>
              <a:ext cx="1432689" cy="1359015"/>
            </a:xfrm>
            <a:custGeom>
              <a:avLst/>
              <a:gdLst/>
              <a:ahLst/>
              <a:cxnLst/>
              <a:rect l="l" t="t" r="r" b="b"/>
              <a:pathLst>
                <a:path w="10190" h="9666" fill="none" extrusionOk="0">
                  <a:moveTo>
                    <a:pt x="8536" y="9665"/>
                  </a:moveTo>
                  <a:cubicBezTo>
                    <a:pt x="8973" y="9610"/>
                    <a:pt x="9379" y="9387"/>
                    <a:pt x="9657" y="9037"/>
                  </a:cubicBezTo>
                  <a:cubicBezTo>
                    <a:pt x="9927" y="8688"/>
                    <a:pt x="10094" y="8267"/>
                    <a:pt x="10126" y="7821"/>
                  </a:cubicBezTo>
                  <a:cubicBezTo>
                    <a:pt x="10189" y="7138"/>
                    <a:pt x="9975" y="6407"/>
                    <a:pt x="9466" y="5962"/>
                  </a:cubicBezTo>
                  <a:cubicBezTo>
                    <a:pt x="9053" y="5604"/>
                    <a:pt x="8433" y="5429"/>
                    <a:pt x="7916" y="5572"/>
                  </a:cubicBezTo>
                  <a:cubicBezTo>
                    <a:pt x="8282" y="5318"/>
                    <a:pt x="8520" y="4857"/>
                    <a:pt x="8425" y="4420"/>
                  </a:cubicBezTo>
                  <a:cubicBezTo>
                    <a:pt x="8321" y="3951"/>
                    <a:pt x="7924" y="3617"/>
                    <a:pt x="7447" y="3609"/>
                  </a:cubicBezTo>
                  <a:cubicBezTo>
                    <a:pt x="7097" y="3617"/>
                    <a:pt x="6764" y="3760"/>
                    <a:pt x="6525" y="4014"/>
                  </a:cubicBezTo>
                  <a:cubicBezTo>
                    <a:pt x="6835" y="3418"/>
                    <a:pt x="7097" y="2775"/>
                    <a:pt x="7113" y="2107"/>
                  </a:cubicBezTo>
                  <a:cubicBezTo>
                    <a:pt x="7137" y="1296"/>
                    <a:pt x="6700" y="414"/>
                    <a:pt x="5937" y="184"/>
                  </a:cubicBezTo>
                  <a:cubicBezTo>
                    <a:pt x="5341" y="1"/>
                    <a:pt x="4658" y="271"/>
                    <a:pt x="4244" y="756"/>
                  </a:cubicBezTo>
                  <a:cubicBezTo>
                    <a:pt x="3887" y="1169"/>
                    <a:pt x="3759" y="1670"/>
                    <a:pt x="3736" y="2218"/>
                  </a:cubicBezTo>
                  <a:cubicBezTo>
                    <a:pt x="3736" y="1598"/>
                    <a:pt x="3664" y="947"/>
                    <a:pt x="3219" y="541"/>
                  </a:cubicBezTo>
                  <a:cubicBezTo>
                    <a:pt x="2885" y="231"/>
                    <a:pt x="2400" y="144"/>
                    <a:pt x="1947" y="207"/>
                  </a:cubicBezTo>
                  <a:cubicBezTo>
                    <a:pt x="994" y="342"/>
                    <a:pt x="175" y="1145"/>
                    <a:pt x="0" y="210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04" name="Google Shape;304;p13"/>
          <p:cNvGrpSpPr/>
          <p:nvPr/>
        </p:nvGrpSpPr>
        <p:grpSpPr>
          <a:xfrm>
            <a:off x="-431022" y="4163999"/>
            <a:ext cx="1943867" cy="1131835"/>
            <a:chOff x="3306066" y="4163786"/>
            <a:chExt cx="1943867" cy="1131835"/>
          </a:xfrm>
        </p:grpSpPr>
        <p:sp>
          <p:nvSpPr>
            <p:cNvPr id="305" name="Google Shape;305;p13"/>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6" name="Google Shape;306;p13"/>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07" name="Google Shape;307;p13"/>
          <p:cNvGrpSpPr/>
          <p:nvPr/>
        </p:nvGrpSpPr>
        <p:grpSpPr>
          <a:xfrm rot="-1541935">
            <a:off x="4051808" y="4266901"/>
            <a:ext cx="1029955" cy="1131799"/>
            <a:chOff x="3670550" y="4352162"/>
            <a:chExt cx="782329" cy="859688"/>
          </a:xfrm>
        </p:grpSpPr>
        <p:sp>
          <p:nvSpPr>
            <p:cNvPr id="308" name="Google Shape;308;p13"/>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9" name="Google Shape;309;p13"/>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10" name="Google Shape;310;p13"/>
          <p:cNvGrpSpPr/>
          <p:nvPr/>
        </p:nvGrpSpPr>
        <p:grpSpPr>
          <a:xfrm rot="-330527">
            <a:off x="1884966" y="4377451"/>
            <a:ext cx="1943903" cy="1131856"/>
            <a:chOff x="3306066" y="4163786"/>
            <a:chExt cx="1943867" cy="1131835"/>
          </a:xfrm>
        </p:grpSpPr>
        <p:sp>
          <p:nvSpPr>
            <p:cNvPr id="311" name="Google Shape;311;p13"/>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2" name="Google Shape;312;p13"/>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13" name="Google Shape;313;p13"/>
          <p:cNvGrpSpPr/>
          <p:nvPr/>
        </p:nvGrpSpPr>
        <p:grpSpPr>
          <a:xfrm>
            <a:off x="5675283" y="4502712"/>
            <a:ext cx="1769741" cy="881083"/>
            <a:chOff x="7837900" y="4342625"/>
            <a:chExt cx="1590207" cy="881083"/>
          </a:xfrm>
        </p:grpSpPr>
        <p:sp>
          <p:nvSpPr>
            <p:cNvPr id="314" name="Google Shape;314;p13"/>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5" name="Google Shape;315;p13"/>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316"/>
        <p:cNvGrpSpPr/>
        <p:nvPr/>
      </p:nvGrpSpPr>
      <p:grpSpPr>
        <a:xfrm>
          <a:off x="0" y="0"/>
          <a:ext cx="0" cy="0"/>
          <a:chOff x="0" y="0"/>
          <a:chExt cx="0" cy="0"/>
        </a:xfrm>
      </p:grpSpPr>
      <p:grpSp>
        <p:nvGrpSpPr>
          <p:cNvPr id="317" name="Google Shape;317;p14"/>
          <p:cNvGrpSpPr/>
          <p:nvPr/>
        </p:nvGrpSpPr>
        <p:grpSpPr>
          <a:xfrm flipH="1">
            <a:off x="7641372" y="3609388"/>
            <a:ext cx="1876105" cy="1678967"/>
            <a:chOff x="-210102" y="3707428"/>
            <a:chExt cx="1762926" cy="1577679"/>
          </a:xfrm>
        </p:grpSpPr>
        <p:sp>
          <p:nvSpPr>
            <p:cNvPr id="318" name="Google Shape;318;p14"/>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9" name="Google Shape;319;p14"/>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20" name="Google Shape;320;p14"/>
          <p:cNvSpPr txBox="1">
            <a:spLocks noGrp="1"/>
          </p:cNvSpPr>
          <p:nvPr>
            <p:ph type="title"/>
          </p:nvPr>
        </p:nvSpPr>
        <p:spPr>
          <a:xfrm>
            <a:off x="3907200" y="3217600"/>
            <a:ext cx="4521600" cy="5319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000"/>
              <a:buNone/>
              <a:defRPr sz="2400">
                <a:solidFill>
                  <a:schemeClr val="accent2"/>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p:txBody>
      </p:sp>
      <p:sp>
        <p:nvSpPr>
          <p:cNvPr id="321" name="Google Shape;321;p14"/>
          <p:cNvSpPr txBox="1">
            <a:spLocks noGrp="1"/>
          </p:cNvSpPr>
          <p:nvPr>
            <p:ph type="subTitle" idx="1"/>
          </p:nvPr>
        </p:nvSpPr>
        <p:spPr>
          <a:xfrm>
            <a:off x="3907200" y="1394000"/>
            <a:ext cx="4521600" cy="17403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2500"/>
              <a:buNone/>
              <a:defRPr sz="2500"/>
            </a:lvl1pPr>
            <a:lvl2pPr lvl="1" algn="ctr" rtl="0">
              <a:lnSpc>
                <a:spcPct val="100000"/>
              </a:lnSpc>
              <a:spcBef>
                <a:spcPts val="0"/>
              </a:spcBef>
              <a:spcAft>
                <a:spcPts val="0"/>
              </a:spcAft>
              <a:buSzPts val="2500"/>
              <a:buNone/>
              <a:defRPr sz="2500"/>
            </a:lvl2pPr>
            <a:lvl3pPr lvl="2" algn="ctr" rtl="0">
              <a:lnSpc>
                <a:spcPct val="100000"/>
              </a:lnSpc>
              <a:spcBef>
                <a:spcPts val="0"/>
              </a:spcBef>
              <a:spcAft>
                <a:spcPts val="0"/>
              </a:spcAft>
              <a:buSzPts val="2500"/>
              <a:buNone/>
              <a:defRPr sz="2500"/>
            </a:lvl3pPr>
            <a:lvl4pPr lvl="3" algn="ctr" rtl="0">
              <a:lnSpc>
                <a:spcPct val="100000"/>
              </a:lnSpc>
              <a:spcBef>
                <a:spcPts val="0"/>
              </a:spcBef>
              <a:spcAft>
                <a:spcPts val="0"/>
              </a:spcAft>
              <a:buSzPts val="2500"/>
              <a:buNone/>
              <a:defRPr sz="2500"/>
            </a:lvl4pPr>
            <a:lvl5pPr lvl="4" algn="ctr" rtl="0">
              <a:lnSpc>
                <a:spcPct val="100000"/>
              </a:lnSpc>
              <a:spcBef>
                <a:spcPts val="0"/>
              </a:spcBef>
              <a:spcAft>
                <a:spcPts val="0"/>
              </a:spcAft>
              <a:buSzPts val="2500"/>
              <a:buNone/>
              <a:defRPr sz="2500"/>
            </a:lvl5pPr>
            <a:lvl6pPr lvl="5" algn="ctr" rtl="0">
              <a:lnSpc>
                <a:spcPct val="100000"/>
              </a:lnSpc>
              <a:spcBef>
                <a:spcPts val="0"/>
              </a:spcBef>
              <a:spcAft>
                <a:spcPts val="0"/>
              </a:spcAft>
              <a:buSzPts val="2500"/>
              <a:buNone/>
              <a:defRPr sz="2500"/>
            </a:lvl6pPr>
            <a:lvl7pPr lvl="6" algn="ctr" rtl="0">
              <a:lnSpc>
                <a:spcPct val="100000"/>
              </a:lnSpc>
              <a:spcBef>
                <a:spcPts val="0"/>
              </a:spcBef>
              <a:spcAft>
                <a:spcPts val="0"/>
              </a:spcAft>
              <a:buSzPts val="2500"/>
              <a:buNone/>
              <a:defRPr sz="2500"/>
            </a:lvl7pPr>
            <a:lvl8pPr lvl="7" algn="ctr" rtl="0">
              <a:lnSpc>
                <a:spcPct val="100000"/>
              </a:lnSpc>
              <a:spcBef>
                <a:spcPts val="0"/>
              </a:spcBef>
              <a:spcAft>
                <a:spcPts val="0"/>
              </a:spcAft>
              <a:buSzPts val="2500"/>
              <a:buNone/>
              <a:defRPr sz="2500"/>
            </a:lvl8pPr>
            <a:lvl9pPr lvl="8" algn="ctr" rtl="0">
              <a:lnSpc>
                <a:spcPct val="100000"/>
              </a:lnSpc>
              <a:spcBef>
                <a:spcPts val="0"/>
              </a:spcBef>
              <a:spcAft>
                <a:spcPts val="0"/>
              </a:spcAft>
              <a:buSzPts val="2500"/>
              <a:buNone/>
              <a:defRPr sz="2500"/>
            </a:lvl9pPr>
          </a:lstStyle>
          <a:p/>
        </p:txBody>
      </p:sp>
      <p:grpSp>
        <p:nvGrpSpPr>
          <p:cNvPr id="322" name="Google Shape;322;p14"/>
          <p:cNvGrpSpPr/>
          <p:nvPr/>
        </p:nvGrpSpPr>
        <p:grpSpPr>
          <a:xfrm>
            <a:off x="-300418" y="142175"/>
            <a:ext cx="3218025" cy="797394"/>
            <a:chOff x="-76750" y="-139250"/>
            <a:chExt cx="3218025" cy="797394"/>
          </a:xfrm>
        </p:grpSpPr>
        <p:sp>
          <p:nvSpPr>
            <p:cNvPr id="323" name="Google Shape;323;p14"/>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4" name="Google Shape;324;p14"/>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25" name="Google Shape;325;p14"/>
          <p:cNvGrpSpPr/>
          <p:nvPr/>
        </p:nvGrpSpPr>
        <p:grpSpPr>
          <a:xfrm>
            <a:off x="7174144" y="61897"/>
            <a:ext cx="2233703" cy="753181"/>
            <a:chOff x="7138908" y="-301426"/>
            <a:chExt cx="2233703" cy="753181"/>
          </a:xfrm>
        </p:grpSpPr>
        <p:sp>
          <p:nvSpPr>
            <p:cNvPr id="326" name="Google Shape;326;p14"/>
            <p:cNvSpPr/>
            <p:nvPr/>
          </p:nvSpPr>
          <p:spPr>
            <a:xfrm>
              <a:off x="7138908" y="-219652"/>
              <a:ext cx="2233703" cy="613535"/>
            </a:xfrm>
            <a:custGeom>
              <a:avLst/>
              <a:gdLst/>
              <a:ahLst/>
              <a:cxnLst/>
              <a:rect l="l" t="t" r="r" b="b"/>
              <a:pathLst>
                <a:path w="15324" h="4209" extrusionOk="0">
                  <a:moveTo>
                    <a:pt x="11528" y="1"/>
                  </a:moveTo>
                  <a:cubicBezTo>
                    <a:pt x="10757" y="1"/>
                    <a:pt x="9987" y="72"/>
                    <a:pt x="9236" y="250"/>
                  </a:cubicBezTo>
                  <a:cubicBezTo>
                    <a:pt x="7773" y="600"/>
                    <a:pt x="6374" y="1411"/>
                    <a:pt x="5548" y="2667"/>
                  </a:cubicBezTo>
                  <a:cubicBezTo>
                    <a:pt x="4888" y="2529"/>
                    <a:pt x="4219" y="2459"/>
                    <a:pt x="3550" y="2459"/>
                  </a:cubicBezTo>
                  <a:cubicBezTo>
                    <a:pt x="3017" y="2459"/>
                    <a:pt x="2484" y="2503"/>
                    <a:pt x="1955" y="2595"/>
                  </a:cubicBezTo>
                  <a:cubicBezTo>
                    <a:pt x="1407" y="2698"/>
                    <a:pt x="843" y="2849"/>
                    <a:pt x="437" y="3231"/>
                  </a:cubicBezTo>
                  <a:cubicBezTo>
                    <a:pt x="167" y="3493"/>
                    <a:pt x="8" y="3843"/>
                    <a:pt x="0" y="4208"/>
                  </a:cubicBezTo>
                  <a:lnTo>
                    <a:pt x="14751" y="4208"/>
                  </a:lnTo>
                  <a:cubicBezTo>
                    <a:pt x="15316" y="3437"/>
                    <a:pt x="15324" y="1347"/>
                    <a:pt x="14831" y="648"/>
                  </a:cubicBezTo>
                  <a:cubicBezTo>
                    <a:pt x="14592" y="314"/>
                    <a:pt x="14139" y="219"/>
                    <a:pt x="13734" y="163"/>
                  </a:cubicBezTo>
                  <a:cubicBezTo>
                    <a:pt x="13007" y="66"/>
                    <a:pt x="12267" y="1"/>
                    <a:pt x="115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7" name="Google Shape;327;p14"/>
            <p:cNvSpPr/>
            <p:nvPr/>
          </p:nvSpPr>
          <p:spPr>
            <a:xfrm>
              <a:off x="7155088" y="-301426"/>
              <a:ext cx="2028757" cy="753181"/>
            </a:xfrm>
            <a:custGeom>
              <a:avLst/>
              <a:gdLst/>
              <a:ahLst/>
              <a:cxnLst/>
              <a:rect l="l" t="t" r="r" b="b"/>
              <a:pathLst>
                <a:path w="13918" h="5167" fill="none" extrusionOk="0">
                  <a:moveTo>
                    <a:pt x="13917" y="652"/>
                  </a:moveTo>
                  <a:cubicBezTo>
                    <a:pt x="11724" y="1"/>
                    <a:pt x="9315" y="501"/>
                    <a:pt x="7249" y="1495"/>
                  </a:cubicBezTo>
                  <a:cubicBezTo>
                    <a:pt x="6653" y="1781"/>
                    <a:pt x="6073" y="2123"/>
                    <a:pt x="5628" y="2608"/>
                  </a:cubicBezTo>
                  <a:cubicBezTo>
                    <a:pt x="5469" y="2767"/>
                    <a:pt x="5349" y="2973"/>
                    <a:pt x="5294" y="3188"/>
                  </a:cubicBezTo>
                  <a:cubicBezTo>
                    <a:pt x="5246" y="3418"/>
                    <a:pt x="5326" y="3657"/>
                    <a:pt x="5508" y="3792"/>
                  </a:cubicBezTo>
                  <a:cubicBezTo>
                    <a:pt x="5699" y="3919"/>
                    <a:pt x="6009" y="3847"/>
                    <a:pt x="6081" y="3633"/>
                  </a:cubicBezTo>
                  <a:cubicBezTo>
                    <a:pt x="6176" y="3339"/>
                    <a:pt x="5834" y="3092"/>
                    <a:pt x="5532" y="2989"/>
                  </a:cubicBezTo>
                  <a:cubicBezTo>
                    <a:pt x="4316" y="2592"/>
                    <a:pt x="2989" y="2647"/>
                    <a:pt x="1813" y="3148"/>
                  </a:cubicBezTo>
                  <a:cubicBezTo>
                    <a:pt x="962" y="3506"/>
                    <a:pt x="159" y="4181"/>
                    <a:pt x="0" y="5087"/>
                  </a:cubicBezTo>
                  <a:cubicBezTo>
                    <a:pt x="1916" y="4897"/>
                    <a:pt x="11040" y="5087"/>
                    <a:pt x="12836" y="5167"/>
                  </a:cubicBezTo>
                </a:path>
              </a:pathLst>
            </a:custGeom>
            <a:solidFill>
              <a:schemeClr val="dk1"/>
            </a:solid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28" name="Google Shape;328;p14"/>
          <p:cNvGrpSpPr/>
          <p:nvPr/>
        </p:nvGrpSpPr>
        <p:grpSpPr>
          <a:xfrm rot="-1541935">
            <a:off x="5804408" y="4266901"/>
            <a:ext cx="1029955" cy="1131799"/>
            <a:chOff x="3670550" y="4352162"/>
            <a:chExt cx="782329" cy="859688"/>
          </a:xfrm>
        </p:grpSpPr>
        <p:sp>
          <p:nvSpPr>
            <p:cNvPr id="329" name="Google Shape;329;p14"/>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0" name="Google Shape;330;p14"/>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31" name="Google Shape;331;p14"/>
          <p:cNvGrpSpPr/>
          <p:nvPr/>
        </p:nvGrpSpPr>
        <p:grpSpPr>
          <a:xfrm rot="-330527">
            <a:off x="3637566" y="4377451"/>
            <a:ext cx="1943903" cy="1131856"/>
            <a:chOff x="3306066" y="4163786"/>
            <a:chExt cx="1943867" cy="1131835"/>
          </a:xfrm>
        </p:grpSpPr>
        <p:sp>
          <p:nvSpPr>
            <p:cNvPr id="332" name="Google Shape;332;p14"/>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3" name="Google Shape;333;p14"/>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34" name="Google Shape;334;p14"/>
          <p:cNvGrpSpPr/>
          <p:nvPr/>
        </p:nvGrpSpPr>
        <p:grpSpPr>
          <a:xfrm rot="284962" flipH="1">
            <a:off x="4803340" y="535071"/>
            <a:ext cx="379989" cy="350974"/>
            <a:chOff x="5162486" y="3741525"/>
            <a:chExt cx="379976" cy="350963"/>
          </a:xfrm>
        </p:grpSpPr>
        <p:sp>
          <p:nvSpPr>
            <p:cNvPr id="335" name="Google Shape;335;p14"/>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6" name="Google Shape;336;p14"/>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ext">
  <p:cSld name="CUSTOM">
    <p:spTree>
      <p:nvGrpSpPr>
        <p:cNvPr id="1" name="Shape 337"/>
        <p:cNvGrpSpPr/>
        <p:nvPr/>
      </p:nvGrpSpPr>
      <p:grpSpPr>
        <a:xfrm>
          <a:off x="0" y="0"/>
          <a:ext cx="0" cy="0"/>
          <a:chOff x="0" y="0"/>
          <a:chExt cx="0" cy="0"/>
        </a:xfrm>
      </p:grpSpPr>
      <p:sp>
        <p:nvSpPr>
          <p:cNvPr id="338" name="Google Shape;338;p15"/>
          <p:cNvSpPr txBox="1">
            <a:spLocks noGrp="1"/>
          </p:cNvSpPr>
          <p:nvPr>
            <p:ph type="subTitle" idx="1"/>
          </p:nvPr>
        </p:nvSpPr>
        <p:spPr>
          <a:xfrm>
            <a:off x="927488" y="2613288"/>
            <a:ext cx="2778900" cy="1015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39" name="Google Shape;339;p15"/>
          <p:cNvSpPr txBox="1">
            <a:spLocks noGrp="1"/>
          </p:cNvSpPr>
          <p:nvPr>
            <p:ph type="title"/>
          </p:nvPr>
        </p:nvSpPr>
        <p:spPr>
          <a:xfrm>
            <a:off x="927488" y="1466388"/>
            <a:ext cx="2778900" cy="10689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340" name="Google Shape;340;p15"/>
          <p:cNvGrpSpPr/>
          <p:nvPr/>
        </p:nvGrpSpPr>
        <p:grpSpPr>
          <a:xfrm rot="1070548" flipH="1">
            <a:off x="8376961" y="560967"/>
            <a:ext cx="476768" cy="470900"/>
            <a:chOff x="4252781" y="935174"/>
            <a:chExt cx="476769" cy="470901"/>
          </a:xfrm>
        </p:grpSpPr>
        <p:sp>
          <p:nvSpPr>
            <p:cNvPr id="341" name="Google Shape;341;p15"/>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2" name="Google Shape;342;p15"/>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43" name="Google Shape;343;p15"/>
          <p:cNvGrpSpPr/>
          <p:nvPr/>
        </p:nvGrpSpPr>
        <p:grpSpPr>
          <a:xfrm>
            <a:off x="-152950" y="89350"/>
            <a:ext cx="3218025" cy="797394"/>
            <a:chOff x="-76750" y="-139250"/>
            <a:chExt cx="3218025" cy="797394"/>
          </a:xfrm>
        </p:grpSpPr>
        <p:sp>
          <p:nvSpPr>
            <p:cNvPr id="344" name="Google Shape;344;p15"/>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5" name="Google Shape;345;p15"/>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46" name="Google Shape;346;p15"/>
          <p:cNvGrpSpPr/>
          <p:nvPr/>
        </p:nvGrpSpPr>
        <p:grpSpPr>
          <a:xfrm flipH="1">
            <a:off x="-528328" y="3628492"/>
            <a:ext cx="2486855" cy="1624830"/>
            <a:chOff x="6890035" y="3683842"/>
            <a:chExt cx="2486855" cy="1624830"/>
          </a:xfrm>
        </p:grpSpPr>
        <p:sp>
          <p:nvSpPr>
            <p:cNvPr id="347" name="Google Shape;347;p15"/>
            <p:cNvSpPr/>
            <p:nvPr/>
          </p:nvSpPr>
          <p:spPr>
            <a:xfrm>
              <a:off x="6890035" y="3683842"/>
              <a:ext cx="2486855" cy="1624830"/>
            </a:xfrm>
            <a:custGeom>
              <a:avLst/>
              <a:gdLst/>
              <a:ahLst/>
              <a:cxnLst/>
              <a:rect l="l" t="t" r="r" b="b"/>
              <a:pathLst>
                <a:path w="16954" h="11077" extrusionOk="0">
                  <a:moveTo>
                    <a:pt x="12022" y="0"/>
                  </a:moveTo>
                  <a:cubicBezTo>
                    <a:pt x="10971" y="0"/>
                    <a:pt x="9971" y="936"/>
                    <a:pt x="9673" y="1998"/>
                  </a:cubicBezTo>
                  <a:cubicBezTo>
                    <a:pt x="9323" y="3246"/>
                    <a:pt x="9673" y="4573"/>
                    <a:pt x="10023" y="5821"/>
                  </a:cubicBezTo>
                  <a:cubicBezTo>
                    <a:pt x="9185" y="5517"/>
                    <a:pt x="8309" y="5208"/>
                    <a:pt x="7436" y="5208"/>
                  </a:cubicBezTo>
                  <a:cubicBezTo>
                    <a:pt x="7190" y="5208"/>
                    <a:pt x="6945" y="5232"/>
                    <a:pt x="6701" y="5288"/>
                  </a:cubicBezTo>
                  <a:cubicBezTo>
                    <a:pt x="5596" y="5535"/>
                    <a:pt x="4618" y="6711"/>
                    <a:pt x="5024" y="7776"/>
                  </a:cubicBezTo>
                  <a:cubicBezTo>
                    <a:pt x="4617" y="7642"/>
                    <a:pt x="4195" y="7574"/>
                    <a:pt x="3774" y="7574"/>
                  </a:cubicBezTo>
                  <a:cubicBezTo>
                    <a:pt x="3323" y="7574"/>
                    <a:pt x="2872" y="7652"/>
                    <a:pt x="2440" y="7808"/>
                  </a:cubicBezTo>
                  <a:cubicBezTo>
                    <a:pt x="2186" y="7887"/>
                    <a:pt x="1956" y="8030"/>
                    <a:pt x="1781" y="8229"/>
                  </a:cubicBezTo>
                  <a:cubicBezTo>
                    <a:pt x="0" y="10478"/>
                    <a:pt x="5326" y="10971"/>
                    <a:pt x="6208" y="11019"/>
                  </a:cubicBezTo>
                  <a:cubicBezTo>
                    <a:pt x="6923" y="11057"/>
                    <a:pt x="7639" y="11076"/>
                    <a:pt x="8354" y="11076"/>
                  </a:cubicBezTo>
                  <a:cubicBezTo>
                    <a:pt x="10897" y="11076"/>
                    <a:pt x="13436" y="10833"/>
                    <a:pt x="15936" y="10343"/>
                  </a:cubicBezTo>
                  <a:cubicBezTo>
                    <a:pt x="16151" y="10303"/>
                    <a:pt x="16381" y="10248"/>
                    <a:pt x="16524" y="10081"/>
                  </a:cubicBezTo>
                  <a:cubicBezTo>
                    <a:pt x="16651" y="9930"/>
                    <a:pt x="16675" y="9715"/>
                    <a:pt x="16691" y="9516"/>
                  </a:cubicBezTo>
                  <a:cubicBezTo>
                    <a:pt x="16953" y="6441"/>
                    <a:pt x="16699" y="3333"/>
                    <a:pt x="15936" y="337"/>
                  </a:cubicBezTo>
                  <a:cubicBezTo>
                    <a:pt x="15887" y="331"/>
                    <a:pt x="15838" y="328"/>
                    <a:pt x="15789" y="328"/>
                  </a:cubicBezTo>
                  <a:cubicBezTo>
                    <a:pt x="14985" y="328"/>
                    <a:pt x="14248" y="1109"/>
                    <a:pt x="14323" y="1926"/>
                  </a:cubicBezTo>
                  <a:cubicBezTo>
                    <a:pt x="13893" y="1171"/>
                    <a:pt x="13393" y="361"/>
                    <a:pt x="12574" y="90"/>
                  </a:cubicBezTo>
                  <a:cubicBezTo>
                    <a:pt x="12391" y="29"/>
                    <a:pt x="12205" y="0"/>
                    <a:pt x="12022" y="0"/>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8" name="Google Shape;348;p15"/>
            <p:cNvSpPr/>
            <p:nvPr/>
          </p:nvSpPr>
          <p:spPr>
            <a:xfrm>
              <a:off x="7119744" y="3700564"/>
              <a:ext cx="2135844" cy="1466703"/>
            </a:xfrm>
            <a:custGeom>
              <a:avLst/>
              <a:gdLst/>
              <a:ahLst/>
              <a:cxnLst/>
              <a:rect l="l" t="t" r="r" b="b"/>
              <a:pathLst>
                <a:path w="14561" h="9999" fill="none" extrusionOk="0">
                  <a:moveTo>
                    <a:pt x="278" y="9999"/>
                  </a:moveTo>
                  <a:cubicBezTo>
                    <a:pt x="0" y="9267"/>
                    <a:pt x="477" y="8417"/>
                    <a:pt x="1176" y="8059"/>
                  </a:cubicBezTo>
                  <a:cubicBezTo>
                    <a:pt x="1868" y="7702"/>
                    <a:pt x="2695" y="7725"/>
                    <a:pt x="3458" y="7853"/>
                  </a:cubicBezTo>
                  <a:cubicBezTo>
                    <a:pt x="3028" y="7265"/>
                    <a:pt x="3219" y="6374"/>
                    <a:pt x="3752" y="5882"/>
                  </a:cubicBezTo>
                  <a:cubicBezTo>
                    <a:pt x="4292" y="5397"/>
                    <a:pt x="5079" y="5262"/>
                    <a:pt x="5794" y="5373"/>
                  </a:cubicBezTo>
                  <a:cubicBezTo>
                    <a:pt x="6517" y="5484"/>
                    <a:pt x="7177" y="5818"/>
                    <a:pt x="7821" y="6160"/>
                  </a:cubicBezTo>
                  <a:cubicBezTo>
                    <a:pt x="7821" y="5309"/>
                    <a:pt x="7654" y="4475"/>
                    <a:pt x="7622" y="3624"/>
                  </a:cubicBezTo>
                  <a:cubicBezTo>
                    <a:pt x="7582" y="2766"/>
                    <a:pt x="7678" y="1876"/>
                    <a:pt x="8147" y="1168"/>
                  </a:cubicBezTo>
                  <a:cubicBezTo>
                    <a:pt x="8616" y="461"/>
                    <a:pt x="9530" y="0"/>
                    <a:pt x="10340" y="262"/>
                  </a:cubicBezTo>
                  <a:cubicBezTo>
                    <a:pt x="10865" y="437"/>
                    <a:pt x="11262" y="874"/>
                    <a:pt x="11580" y="1327"/>
                  </a:cubicBezTo>
                  <a:cubicBezTo>
                    <a:pt x="11890" y="1765"/>
                    <a:pt x="12160" y="2241"/>
                    <a:pt x="12375" y="2742"/>
                  </a:cubicBezTo>
                  <a:cubicBezTo>
                    <a:pt x="12494" y="2146"/>
                    <a:pt x="12629" y="1534"/>
                    <a:pt x="12987" y="1033"/>
                  </a:cubicBezTo>
                  <a:cubicBezTo>
                    <a:pt x="13345" y="541"/>
                    <a:pt x="13981" y="191"/>
                    <a:pt x="14561" y="366"/>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49" name="Google Shape;349;p15"/>
          <p:cNvGrpSpPr/>
          <p:nvPr/>
        </p:nvGrpSpPr>
        <p:grpSpPr>
          <a:xfrm flipH="1">
            <a:off x="5654291" y="4311349"/>
            <a:ext cx="1943867" cy="1131835"/>
            <a:chOff x="3306066" y="4163786"/>
            <a:chExt cx="1943867" cy="1131835"/>
          </a:xfrm>
        </p:grpSpPr>
        <p:sp>
          <p:nvSpPr>
            <p:cNvPr id="350" name="Google Shape;350;p15"/>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1" name="Google Shape;351;p15"/>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52" name="Google Shape;352;p15"/>
          <p:cNvGrpSpPr/>
          <p:nvPr/>
        </p:nvGrpSpPr>
        <p:grpSpPr>
          <a:xfrm flipH="1">
            <a:off x="8029197" y="3601426"/>
            <a:ext cx="1876105" cy="1678967"/>
            <a:chOff x="-210102" y="3707428"/>
            <a:chExt cx="1762926" cy="1577679"/>
          </a:xfrm>
        </p:grpSpPr>
        <p:sp>
          <p:nvSpPr>
            <p:cNvPr id="353" name="Google Shape;353;p15"/>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4" name="Google Shape;354;p15"/>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55" name="Google Shape;355;p15"/>
          <p:cNvGrpSpPr/>
          <p:nvPr/>
        </p:nvGrpSpPr>
        <p:grpSpPr>
          <a:xfrm>
            <a:off x="4472855" y="4311327"/>
            <a:ext cx="1030015" cy="1131865"/>
            <a:chOff x="3670550" y="4352162"/>
            <a:chExt cx="782329" cy="859688"/>
          </a:xfrm>
        </p:grpSpPr>
        <p:sp>
          <p:nvSpPr>
            <p:cNvPr id="356" name="Google Shape;356;p15"/>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7" name="Google Shape;357;p15"/>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58" name="Google Shape;358;p15"/>
          <p:cNvGrpSpPr/>
          <p:nvPr/>
        </p:nvGrpSpPr>
        <p:grpSpPr>
          <a:xfrm>
            <a:off x="2276817" y="4436720"/>
            <a:ext cx="1590207" cy="881083"/>
            <a:chOff x="7837900" y="4342625"/>
            <a:chExt cx="1590207" cy="881083"/>
          </a:xfrm>
        </p:grpSpPr>
        <p:sp>
          <p:nvSpPr>
            <p:cNvPr id="359" name="Google Shape;359;p15"/>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0" name="Google Shape;360;p15"/>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hree columns">
  <p:cSld name="BLANK_1_1_1_2">
    <p:spTree>
      <p:nvGrpSpPr>
        <p:cNvPr id="1" name="Shape 361"/>
        <p:cNvGrpSpPr/>
        <p:nvPr/>
      </p:nvGrpSpPr>
      <p:grpSpPr>
        <a:xfrm>
          <a:off x="0" y="0"/>
          <a:ext cx="0" cy="0"/>
          <a:chOff x="0" y="0"/>
          <a:chExt cx="0" cy="0"/>
        </a:xfrm>
      </p:grpSpPr>
      <p:sp>
        <p:nvSpPr>
          <p:cNvPr id="362" name="Google Shape;362;p16"/>
          <p:cNvSpPr txBox="1">
            <a:spLocks noGrp="1"/>
          </p:cNvSpPr>
          <p:nvPr>
            <p:ph type="subTitle" idx="1"/>
          </p:nvPr>
        </p:nvSpPr>
        <p:spPr>
          <a:xfrm>
            <a:off x="795488" y="2647875"/>
            <a:ext cx="2255400" cy="7599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363" name="Google Shape;363;p16"/>
          <p:cNvSpPr txBox="1">
            <a:spLocks noGrp="1"/>
          </p:cNvSpPr>
          <p:nvPr>
            <p:ph type="subTitle" idx="2"/>
          </p:nvPr>
        </p:nvSpPr>
        <p:spPr>
          <a:xfrm>
            <a:off x="795488" y="3457244"/>
            <a:ext cx="2255400" cy="80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64" name="Google Shape;364;p16"/>
          <p:cNvSpPr txBox="1">
            <a:spLocks noGrp="1"/>
          </p:cNvSpPr>
          <p:nvPr>
            <p:ph type="subTitle" idx="3"/>
          </p:nvPr>
        </p:nvSpPr>
        <p:spPr>
          <a:xfrm>
            <a:off x="3444300" y="3457245"/>
            <a:ext cx="2255400" cy="80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65" name="Google Shape;365;p16"/>
          <p:cNvSpPr txBox="1">
            <a:spLocks noGrp="1"/>
          </p:cNvSpPr>
          <p:nvPr>
            <p:ph type="subTitle" idx="4"/>
          </p:nvPr>
        </p:nvSpPr>
        <p:spPr>
          <a:xfrm>
            <a:off x="6093100" y="3457244"/>
            <a:ext cx="2255400" cy="80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66" name="Google Shape;366;p16"/>
          <p:cNvSpPr txBox="1">
            <a:spLocks noGrp="1"/>
          </p:cNvSpPr>
          <p:nvPr>
            <p:ph type="subTitle" idx="5"/>
          </p:nvPr>
        </p:nvSpPr>
        <p:spPr>
          <a:xfrm>
            <a:off x="3444300" y="2647875"/>
            <a:ext cx="2255400" cy="7599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367" name="Google Shape;367;p16"/>
          <p:cNvSpPr txBox="1">
            <a:spLocks noGrp="1"/>
          </p:cNvSpPr>
          <p:nvPr>
            <p:ph type="subTitle" idx="6"/>
          </p:nvPr>
        </p:nvSpPr>
        <p:spPr>
          <a:xfrm>
            <a:off x="6093100" y="2647875"/>
            <a:ext cx="2255400" cy="7599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368" name="Google Shape;368;p16"/>
          <p:cNvSpPr txBox="1">
            <a:spLocks noGrp="1"/>
          </p:cNvSpPr>
          <p:nvPr>
            <p:ph type="title"/>
          </p:nvPr>
        </p:nvSpPr>
        <p:spPr>
          <a:xfrm>
            <a:off x="916350" y="505725"/>
            <a:ext cx="7311300" cy="548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369" name="Google Shape;369;p16"/>
          <p:cNvGrpSpPr/>
          <p:nvPr/>
        </p:nvGrpSpPr>
        <p:grpSpPr>
          <a:xfrm>
            <a:off x="-599522" y="4114874"/>
            <a:ext cx="1943867" cy="1131835"/>
            <a:chOff x="3306066" y="4163786"/>
            <a:chExt cx="1943867" cy="1131835"/>
          </a:xfrm>
        </p:grpSpPr>
        <p:sp>
          <p:nvSpPr>
            <p:cNvPr id="370" name="Google Shape;370;p16"/>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1" name="Google Shape;371;p16"/>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72" name="Google Shape;372;p16"/>
          <p:cNvGrpSpPr/>
          <p:nvPr/>
        </p:nvGrpSpPr>
        <p:grpSpPr>
          <a:xfrm flipH="1">
            <a:off x="8280391" y="4114852"/>
            <a:ext cx="1030015" cy="1131865"/>
            <a:chOff x="3670550" y="4352162"/>
            <a:chExt cx="782329" cy="859688"/>
          </a:xfrm>
        </p:grpSpPr>
        <p:sp>
          <p:nvSpPr>
            <p:cNvPr id="373" name="Google Shape;373;p16"/>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4" name="Google Shape;374;p16"/>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75" name="Google Shape;375;p16"/>
          <p:cNvGrpSpPr/>
          <p:nvPr/>
        </p:nvGrpSpPr>
        <p:grpSpPr>
          <a:xfrm flipH="1">
            <a:off x="2213770" y="4594817"/>
            <a:ext cx="1769741" cy="881083"/>
            <a:chOff x="7837900" y="4342625"/>
            <a:chExt cx="1590207" cy="881083"/>
          </a:xfrm>
        </p:grpSpPr>
        <p:sp>
          <p:nvSpPr>
            <p:cNvPr id="376" name="Google Shape;376;p16"/>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7" name="Google Shape;377;p16"/>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78" name="Google Shape;378;p16"/>
          <p:cNvGrpSpPr/>
          <p:nvPr/>
        </p:nvGrpSpPr>
        <p:grpSpPr>
          <a:xfrm rot="3487876" flipH="1">
            <a:off x="5093612" y="4451115"/>
            <a:ext cx="1082448" cy="1168459"/>
            <a:chOff x="-189425" y="4176700"/>
            <a:chExt cx="1082397" cy="1168404"/>
          </a:xfrm>
        </p:grpSpPr>
        <p:sp>
          <p:nvSpPr>
            <p:cNvPr id="379" name="Google Shape;379;p16"/>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0" name="Google Shape;380;p16"/>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81" name="Google Shape;381;p16"/>
          <p:cNvGrpSpPr/>
          <p:nvPr/>
        </p:nvGrpSpPr>
        <p:grpSpPr>
          <a:xfrm>
            <a:off x="-134746" y="-128850"/>
            <a:ext cx="1910721" cy="644222"/>
            <a:chOff x="-58546" y="-205050"/>
            <a:chExt cx="1910721" cy="644222"/>
          </a:xfrm>
        </p:grpSpPr>
        <p:sp>
          <p:nvSpPr>
            <p:cNvPr id="382" name="Google Shape;382;p16"/>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3" name="Google Shape;383;p16"/>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84" name="Google Shape;384;p16"/>
          <p:cNvGrpSpPr/>
          <p:nvPr/>
        </p:nvGrpSpPr>
        <p:grpSpPr>
          <a:xfrm flipH="1">
            <a:off x="7028690" y="-359175"/>
            <a:ext cx="2358444" cy="794403"/>
            <a:chOff x="-57910" y="-359175"/>
            <a:chExt cx="2358444" cy="794403"/>
          </a:xfrm>
        </p:grpSpPr>
        <p:sp>
          <p:nvSpPr>
            <p:cNvPr id="385" name="Google Shape;385;p16"/>
            <p:cNvSpPr/>
            <p:nvPr/>
          </p:nvSpPr>
          <p:spPr>
            <a:xfrm>
              <a:off x="-57910" y="-290071"/>
              <a:ext cx="2358444" cy="695047"/>
            </a:xfrm>
            <a:custGeom>
              <a:avLst/>
              <a:gdLst/>
              <a:ahLst/>
              <a:cxnLst/>
              <a:rect l="l" t="t" r="r" b="b"/>
              <a:pathLst>
                <a:path w="15904" h="4687" extrusionOk="0">
                  <a:moveTo>
                    <a:pt x="3541" y="0"/>
                  </a:moveTo>
                  <a:cubicBezTo>
                    <a:pt x="3216" y="0"/>
                    <a:pt x="2890" y="25"/>
                    <a:pt x="2567" y="75"/>
                  </a:cubicBezTo>
                  <a:cubicBezTo>
                    <a:pt x="2075" y="146"/>
                    <a:pt x="1598" y="281"/>
                    <a:pt x="1145" y="488"/>
                  </a:cubicBezTo>
                  <a:cubicBezTo>
                    <a:pt x="732" y="679"/>
                    <a:pt x="286" y="901"/>
                    <a:pt x="120" y="1346"/>
                  </a:cubicBezTo>
                  <a:cubicBezTo>
                    <a:pt x="112" y="1370"/>
                    <a:pt x="104" y="1402"/>
                    <a:pt x="96" y="1426"/>
                  </a:cubicBezTo>
                  <a:cubicBezTo>
                    <a:pt x="24" y="1728"/>
                    <a:pt x="0" y="2038"/>
                    <a:pt x="24" y="2348"/>
                  </a:cubicBezTo>
                  <a:cubicBezTo>
                    <a:pt x="48" y="3127"/>
                    <a:pt x="72" y="3898"/>
                    <a:pt x="96" y="4676"/>
                  </a:cubicBezTo>
                  <a:cubicBezTo>
                    <a:pt x="619" y="4683"/>
                    <a:pt x="1144" y="4686"/>
                    <a:pt x="1669" y="4686"/>
                  </a:cubicBezTo>
                  <a:cubicBezTo>
                    <a:pt x="2935" y="4686"/>
                    <a:pt x="4204" y="4669"/>
                    <a:pt x="5468" y="4653"/>
                  </a:cubicBezTo>
                  <a:cubicBezTo>
                    <a:pt x="6255" y="4645"/>
                    <a:pt x="7034" y="4637"/>
                    <a:pt x="7813" y="4629"/>
                  </a:cubicBezTo>
                  <a:lnTo>
                    <a:pt x="7813" y="4637"/>
                  </a:lnTo>
                  <a:cubicBezTo>
                    <a:pt x="9132" y="4629"/>
                    <a:pt x="10444" y="4621"/>
                    <a:pt x="11763" y="4597"/>
                  </a:cubicBezTo>
                  <a:lnTo>
                    <a:pt x="11795" y="4597"/>
                  </a:lnTo>
                  <a:cubicBezTo>
                    <a:pt x="13162" y="4581"/>
                    <a:pt x="14537" y="4549"/>
                    <a:pt x="15904" y="4517"/>
                  </a:cubicBezTo>
                  <a:cubicBezTo>
                    <a:pt x="14660" y="3185"/>
                    <a:pt x="12830" y="2435"/>
                    <a:pt x="11008" y="2435"/>
                  </a:cubicBezTo>
                  <a:cubicBezTo>
                    <a:pt x="10385" y="2435"/>
                    <a:pt x="9762" y="2523"/>
                    <a:pt x="9164" y="2705"/>
                  </a:cubicBezTo>
                  <a:cubicBezTo>
                    <a:pt x="9037" y="2745"/>
                    <a:pt x="8910" y="2793"/>
                    <a:pt x="8783" y="2840"/>
                  </a:cubicBezTo>
                  <a:cubicBezTo>
                    <a:pt x="8012" y="1648"/>
                    <a:pt x="6859" y="758"/>
                    <a:pt x="5508" y="313"/>
                  </a:cubicBezTo>
                  <a:cubicBezTo>
                    <a:pt x="4872" y="105"/>
                    <a:pt x="4208" y="0"/>
                    <a:pt x="354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6" name="Google Shape;386;p16"/>
            <p:cNvSpPr/>
            <p:nvPr/>
          </p:nvSpPr>
          <p:spPr>
            <a:xfrm>
              <a:off x="-43823" y="-359175"/>
              <a:ext cx="2344356" cy="794403"/>
            </a:xfrm>
            <a:custGeom>
              <a:avLst/>
              <a:gdLst/>
              <a:ahLst/>
              <a:cxnLst/>
              <a:rect l="l" t="t" r="r" b="b"/>
              <a:pathLst>
                <a:path w="15809" h="5357" fill="none" extrusionOk="0">
                  <a:moveTo>
                    <a:pt x="1" y="1717"/>
                  </a:moveTo>
                  <a:cubicBezTo>
                    <a:pt x="215" y="1558"/>
                    <a:pt x="438" y="1423"/>
                    <a:pt x="668" y="1304"/>
                  </a:cubicBezTo>
                  <a:cubicBezTo>
                    <a:pt x="3188" y="0"/>
                    <a:pt x="6311" y="723"/>
                    <a:pt x="8020" y="2933"/>
                  </a:cubicBezTo>
                  <a:lnTo>
                    <a:pt x="8767" y="3903"/>
                  </a:lnTo>
                  <a:cubicBezTo>
                    <a:pt x="9800" y="3298"/>
                    <a:pt x="11581" y="2941"/>
                    <a:pt x="12757" y="3179"/>
                  </a:cubicBezTo>
                  <a:cubicBezTo>
                    <a:pt x="14068" y="3442"/>
                    <a:pt x="15475" y="4109"/>
                    <a:pt x="15809" y="5357"/>
                  </a:cubicBezTo>
                  <a:lnTo>
                    <a:pt x="5954" y="5349"/>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six columns">
  <p:cSld name="BLANK_1_1_1_1_1">
    <p:spTree>
      <p:nvGrpSpPr>
        <p:cNvPr id="1" name="Shape 387"/>
        <p:cNvGrpSpPr/>
        <p:nvPr/>
      </p:nvGrpSpPr>
      <p:grpSpPr>
        <a:xfrm>
          <a:off x="0" y="0"/>
          <a:ext cx="0" cy="0"/>
          <a:chOff x="0" y="0"/>
          <a:chExt cx="0" cy="0"/>
        </a:xfrm>
      </p:grpSpPr>
      <p:sp>
        <p:nvSpPr>
          <p:cNvPr id="388" name="Google Shape;388;p17"/>
          <p:cNvSpPr txBox="1">
            <a:spLocks noGrp="1"/>
          </p:cNvSpPr>
          <p:nvPr>
            <p:ph type="subTitle" idx="1"/>
          </p:nvPr>
        </p:nvSpPr>
        <p:spPr>
          <a:xfrm>
            <a:off x="1007022" y="2131956"/>
            <a:ext cx="20490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89" name="Google Shape;389;p17"/>
          <p:cNvSpPr txBox="1">
            <a:spLocks noGrp="1"/>
          </p:cNvSpPr>
          <p:nvPr>
            <p:ph type="subTitle" idx="2"/>
          </p:nvPr>
        </p:nvSpPr>
        <p:spPr>
          <a:xfrm>
            <a:off x="3549600" y="2131956"/>
            <a:ext cx="20490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90" name="Google Shape;390;p17"/>
          <p:cNvSpPr txBox="1">
            <a:spLocks noGrp="1"/>
          </p:cNvSpPr>
          <p:nvPr>
            <p:ph type="subTitle" idx="3"/>
          </p:nvPr>
        </p:nvSpPr>
        <p:spPr>
          <a:xfrm>
            <a:off x="6092175" y="2131956"/>
            <a:ext cx="20448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91" name="Google Shape;391;p17"/>
          <p:cNvSpPr txBox="1">
            <a:spLocks noGrp="1"/>
          </p:cNvSpPr>
          <p:nvPr>
            <p:ph type="subTitle" idx="4"/>
          </p:nvPr>
        </p:nvSpPr>
        <p:spPr>
          <a:xfrm>
            <a:off x="1002725" y="1649600"/>
            <a:ext cx="20490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392" name="Google Shape;392;p17"/>
          <p:cNvSpPr txBox="1">
            <a:spLocks noGrp="1"/>
          </p:cNvSpPr>
          <p:nvPr>
            <p:ph type="subTitle" idx="5"/>
          </p:nvPr>
        </p:nvSpPr>
        <p:spPr>
          <a:xfrm>
            <a:off x="3549600" y="1649600"/>
            <a:ext cx="20490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393" name="Google Shape;393;p17"/>
          <p:cNvSpPr txBox="1">
            <a:spLocks noGrp="1"/>
          </p:cNvSpPr>
          <p:nvPr>
            <p:ph type="subTitle" idx="6"/>
          </p:nvPr>
        </p:nvSpPr>
        <p:spPr>
          <a:xfrm>
            <a:off x="6096463" y="1649600"/>
            <a:ext cx="20448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394" name="Google Shape;394;p17"/>
          <p:cNvSpPr txBox="1">
            <a:spLocks noGrp="1"/>
          </p:cNvSpPr>
          <p:nvPr>
            <p:ph type="title"/>
          </p:nvPr>
        </p:nvSpPr>
        <p:spPr>
          <a:xfrm>
            <a:off x="916350" y="505725"/>
            <a:ext cx="7311300" cy="548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395" name="Google Shape;395;p17"/>
          <p:cNvSpPr txBox="1">
            <a:spLocks noGrp="1"/>
          </p:cNvSpPr>
          <p:nvPr>
            <p:ph type="subTitle" idx="7"/>
          </p:nvPr>
        </p:nvSpPr>
        <p:spPr>
          <a:xfrm>
            <a:off x="1007022" y="3520881"/>
            <a:ext cx="20490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96" name="Google Shape;396;p17"/>
          <p:cNvSpPr txBox="1">
            <a:spLocks noGrp="1"/>
          </p:cNvSpPr>
          <p:nvPr>
            <p:ph type="subTitle" idx="8"/>
          </p:nvPr>
        </p:nvSpPr>
        <p:spPr>
          <a:xfrm>
            <a:off x="3549600" y="3520881"/>
            <a:ext cx="20490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97" name="Google Shape;397;p17"/>
          <p:cNvSpPr txBox="1">
            <a:spLocks noGrp="1"/>
          </p:cNvSpPr>
          <p:nvPr>
            <p:ph type="subTitle" idx="9"/>
          </p:nvPr>
        </p:nvSpPr>
        <p:spPr>
          <a:xfrm>
            <a:off x="6092175" y="3520881"/>
            <a:ext cx="20448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98" name="Google Shape;398;p17"/>
          <p:cNvSpPr txBox="1">
            <a:spLocks noGrp="1"/>
          </p:cNvSpPr>
          <p:nvPr>
            <p:ph type="subTitle" idx="13"/>
          </p:nvPr>
        </p:nvSpPr>
        <p:spPr>
          <a:xfrm>
            <a:off x="1002725" y="3038525"/>
            <a:ext cx="20490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399" name="Google Shape;399;p17"/>
          <p:cNvSpPr txBox="1">
            <a:spLocks noGrp="1"/>
          </p:cNvSpPr>
          <p:nvPr>
            <p:ph type="subTitle" idx="14"/>
          </p:nvPr>
        </p:nvSpPr>
        <p:spPr>
          <a:xfrm>
            <a:off x="3549600" y="3038525"/>
            <a:ext cx="20490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400" name="Google Shape;400;p17"/>
          <p:cNvSpPr txBox="1">
            <a:spLocks noGrp="1"/>
          </p:cNvSpPr>
          <p:nvPr>
            <p:ph type="subTitle" idx="15"/>
          </p:nvPr>
        </p:nvSpPr>
        <p:spPr>
          <a:xfrm>
            <a:off x="6096463" y="3038525"/>
            <a:ext cx="20448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grpSp>
        <p:nvGrpSpPr>
          <p:cNvPr id="401" name="Google Shape;401;p17"/>
          <p:cNvGrpSpPr/>
          <p:nvPr/>
        </p:nvGrpSpPr>
        <p:grpSpPr>
          <a:xfrm rot="905873">
            <a:off x="-728297" y="3769076"/>
            <a:ext cx="1876167" cy="1679022"/>
            <a:chOff x="-210102" y="3707428"/>
            <a:chExt cx="1762926" cy="1577679"/>
          </a:xfrm>
        </p:grpSpPr>
        <p:sp>
          <p:nvSpPr>
            <p:cNvPr id="402" name="Google Shape;402;p17"/>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3" name="Google Shape;403;p17"/>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04" name="Google Shape;404;p17"/>
          <p:cNvGrpSpPr/>
          <p:nvPr/>
        </p:nvGrpSpPr>
        <p:grpSpPr>
          <a:xfrm>
            <a:off x="5326712" y="4612332"/>
            <a:ext cx="1590207" cy="881083"/>
            <a:chOff x="7837900" y="4342625"/>
            <a:chExt cx="1590207" cy="881083"/>
          </a:xfrm>
        </p:grpSpPr>
        <p:sp>
          <p:nvSpPr>
            <p:cNvPr id="405" name="Google Shape;405;p17"/>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6" name="Google Shape;406;p17"/>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07" name="Google Shape;407;p17"/>
          <p:cNvGrpSpPr/>
          <p:nvPr/>
        </p:nvGrpSpPr>
        <p:grpSpPr>
          <a:xfrm rot="-3487876">
            <a:off x="8377662" y="4366127"/>
            <a:ext cx="1082448" cy="1168459"/>
            <a:chOff x="-189425" y="4176700"/>
            <a:chExt cx="1082397" cy="1168404"/>
          </a:xfrm>
        </p:grpSpPr>
        <p:sp>
          <p:nvSpPr>
            <p:cNvPr id="408" name="Google Shape;408;p17"/>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9" name="Google Shape;409;p17"/>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10" name="Google Shape;410;p17"/>
          <p:cNvGrpSpPr/>
          <p:nvPr/>
        </p:nvGrpSpPr>
        <p:grpSpPr>
          <a:xfrm rot="3487876" flipH="1">
            <a:off x="2471962" y="4509977"/>
            <a:ext cx="1082448" cy="1168459"/>
            <a:chOff x="-189425" y="4176700"/>
            <a:chExt cx="1082397" cy="1168404"/>
          </a:xfrm>
        </p:grpSpPr>
        <p:sp>
          <p:nvSpPr>
            <p:cNvPr id="411" name="Google Shape;411;p17"/>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2" name="Google Shape;412;p17"/>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13" name="Google Shape;413;p17"/>
          <p:cNvGrpSpPr/>
          <p:nvPr/>
        </p:nvGrpSpPr>
        <p:grpSpPr>
          <a:xfrm flipH="1">
            <a:off x="-401756" y="-312503"/>
            <a:ext cx="2233703" cy="753181"/>
            <a:chOff x="7138908" y="-301426"/>
            <a:chExt cx="2233703" cy="753181"/>
          </a:xfrm>
        </p:grpSpPr>
        <p:sp>
          <p:nvSpPr>
            <p:cNvPr id="414" name="Google Shape;414;p17"/>
            <p:cNvSpPr/>
            <p:nvPr/>
          </p:nvSpPr>
          <p:spPr>
            <a:xfrm>
              <a:off x="7138908" y="-219652"/>
              <a:ext cx="2233703" cy="613535"/>
            </a:xfrm>
            <a:custGeom>
              <a:avLst/>
              <a:gdLst/>
              <a:ahLst/>
              <a:cxnLst/>
              <a:rect l="l" t="t" r="r" b="b"/>
              <a:pathLst>
                <a:path w="15324" h="4209" extrusionOk="0">
                  <a:moveTo>
                    <a:pt x="11528" y="1"/>
                  </a:moveTo>
                  <a:cubicBezTo>
                    <a:pt x="10757" y="1"/>
                    <a:pt x="9987" y="72"/>
                    <a:pt x="9236" y="250"/>
                  </a:cubicBezTo>
                  <a:cubicBezTo>
                    <a:pt x="7773" y="600"/>
                    <a:pt x="6374" y="1411"/>
                    <a:pt x="5548" y="2667"/>
                  </a:cubicBezTo>
                  <a:cubicBezTo>
                    <a:pt x="4888" y="2529"/>
                    <a:pt x="4219" y="2459"/>
                    <a:pt x="3550" y="2459"/>
                  </a:cubicBezTo>
                  <a:cubicBezTo>
                    <a:pt x="3017" y="2459"/>
                    <a:pt x="2484" y="2503"/>
                    <a:pt x="1955" y="2595"/>
                  </a:cubicBezTo>
                  <a:cubicBezTo>
                    <a:pt x="1407" y="2698"/>
                    <a:pt x="843" y="2849"/>
                    <a:pt x="437" y="3231"/>
                  </a:cubicBezTo>
                  <a:cubicBezTo>
                    <a:pt x="167" y="3493"/>
                    <a:pt x="8" y="3843"/>
                    <a:pt x="0" y="4208"/>
                  </a:cubicBezTo>
                  <a:lnTo>
                    <a:pt x="14751" y="4208"/>
                  </a:lnTo>
                  <a:cubicBezTo>
                    <a:pt x="15316" y="3437"/>
                    <a:pt x="15324" y="1347"/>
                    <a:pt x="14831" y="648"/>
                  </a:cubicBezTo>
                  <a:cubicBezTo>
                    <a:pt x="14592" y="314"/>
                    <a:pt x="14139" y="219"/>
                    <a:pt x="13734" y="163"/>
                  </a:cubicBezTo>
                  <a:cubicBezTo>
                    <a:pt x="13007" y="66"/>
                    <a:pt x="12267" y="1"/>
                    <a:pt x="115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5" name="Google Shape;415;p17"/>
            <p:cNvSpPr/>
            <p:nvPr/>
          </p:nvSpPr>
          <p:spPr>
            <a:xfrm>
              <a:off x="7155088" y="-301426"/>
              <a:ext cx="2028757" cy="753181"/>
            </a:xfrm>
            <a:custGeom>
              <a:avLst/>
              <a:gdLst/>
              <a:ahLst/>
              <a:cxnLst/>
              <a:rect l="l" t="t" r="r" b="b"/>
              <a:pathLst>
                <a:path w="13918" h="5167" fill="none" extrusionOk="0">
                  <a:moveTo>
                    <a:pt x="13917" y="652"/>
                  </a:moveTo>
                  <a:cubicBezTo>
                    <a:pt x="11724" y="1"/>
                    <a:pt x="9315" y="501"/>
                    <a:pt x="7249" y="1495"/>
                  </a:cubicBezTo>
                  <a:cubicBezTo>
                    <a:pt x="6653" y="1781"/>
                    <a:pt x="6073" y="2123"/>
                    <a:pt x="5628" y="2608"/>
                  </a:cubicBezTo>
                  <a:cubicBezTo>
                    <a:pt x="5469" y="2767"/>
                    <a:pt x="5349" y="2973"/>
                    <a:pt x="5294" y="3188"/>
                  </a:cubicBezTo>
                  <a:cubicBezTo>
                    <a:pt x="5246" y="3418"/>
                    <a:pt x="5326" y="3657"/>
                    <a:pt x="5508" y="3792"/>
                  </a:cubicBezTo>
                  <a:cubicBezTo>
                    <a:pt x="5699" y="3919"/>
                    <a:pt x="6009" y="3847"/>
                    <a:pt x="6081" y="3633"/>
                  </a:cubicBezTo>
                  <a:cubicBezTo>
                    <a:pt x="6176" y="3339"/>
                    <a:pt x="5834" y="3092"/>
                    <a:pt x="5532" y="2989"/>
                  </a:cubicBezTo>
                  <a:cubicBezTo>
                    <a:pt x="4316" y="2592"/>
                    <a:pt x="2989" y="2647"/>
                    <a:pt x="1813" y="3148"/>
                  </a:cubicBezTo>
                  <a:cubicBezTo>
                    <a:pt x="962" y="3506"/>
                    <a:pt x="159" y="4181"/>
                    <a:pt x="0" y="5087"/>
                  </a:cubicBezTo>
                  <a:cubicBezTo>
                    <a:pt x="1916" y="4897"/>
                    <a:pt x="11040" y="5087"/>
                    <a:pt x="12836" y="5167"/>
                  </a:cubicBezTo>
                </a:path>
              </a:pathLst>
            </a:custGeom>
            <a:solidFill>
              <a:schemeClr val="dk1"/>
            </a:solid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16" name="Google Shape;416;p17"/>
          <p:cNvGrpSpPr/>
          <p:nvPr/>
        </p:nvGrpSpPr>
        <p:grpSpPr>
          <a:xfrm flipH="1">
            <a:off x="7318232" y="-302150"/>
            <a:ext cx="3218025" cy="797394"/>
            <a:chOff x="-76750" y="-139250"/>
            <a:chExt cx="3218025" cy="797394"/>
          </a:xfrm>
        </p:grpSpPr>
        <p:sp>
          <p:nvSpPr>
            <p:cNvPr id="417" name="Google Shape;417;p17"/>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8" name="Google Shape;418;p17"/>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1">
  <p:cSld name="TITLE_ONLY_1">
    <p:spTree>
      <p:nvGrpSpPr>
        <p:cNvPr id="1" name="Shape 419"/>
        <p:cNvGrpSpPr/>
        <p:nvPr/>
      </p:nvGrpSpPr>
      <p:grpSpPr>
        <a:xfrm>
          <a:off x="0" y="0"/>
          <a:ext cx="0" cy="0"/>
          <a:chOff x="0" y="0"/>
          <a:chExt cx="0" cy="0"/>
        </a:xfrm>
      </p:grpSpPr>
      <p:sp>
        <p:nvSpPr>
          <p:cNvPr id="420" name="Google Shape;420;p18"/>
          <p:cNvSpPr txBox="1">
            <a:spLocks noGrp="1"/>
          </p:cNvSpPr>
          <p:nvPr>
            <p:ph type="title"/>
          </p:nvPr>
        </p:nvSpPr>
        <p:spPr>
          <a:xfrm>
            <a:off x="916350" y="505725"/>
            <a:ext cx="7311300" cy="548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421" name="Google Shape;421;p18"/>
          <p:cNvGrpSpPr/>
          <p:nvPr/>
        </p:nvGrpSpPr>
        <p:grpSpPr>
          <a:xfrm flipH="1">
            <a:off x="7690703" y="4381711"/>
            <a:ext cx="1943867" cy="1131835"/>
            <a:chOff x="3306066" y="4163786"/>
            <a:chExt cx="1943867" cy="1131835"/>
          </a:xfrm>
        </p:grpSpPr>
        <p:sp>
          <p:nvSpPr>
            <p:cNvPr id="422" name="Google Shape;422;p18"/>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3" name="Google Shape;423;p18"/>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24" name="Google Shape;424;p18"/>
          <p:cNvGrpSpPr/>
          <p:nvPr/>
        </p:nvGrpSpPr>
        <p:grpSpPr>
          <a:xfrm flipH="1">
            <a:off x="-449" y="4273804"/>
            <a:ext cx="1030015" cy="1131865"/>
            <a:chOff x="3670550" y="4352162"/>
            <a:chExt cx="782329" cy="859688"/>
          </a:xfrm>
        </p:grpSpPr>
        <p:sp>
          <p:nvSpPr>
            <p:cNvPr id="425" name="Google Shape;425;p18"/>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6" name="Google Shape;426;p18"/>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27" name="Google Shape;427;p18"/>
          <p:cNvGrpSpPr/>
          <p:nvPr/>
        </p:nvGrpSpPr>
        <p:grpSpPr>
          <a:xfrm flipH="1">
            <a:off x="5141883" y="4585527"/>
            <a:ext cx="1769741" cy="881083"/>
            <a:chOff x="7837900" y="4342625"/>
            <a:chExt cx="1590207" cy="881083"/>
          </a:xfrm>
        </p:grpSpPr>
        <p:sp>
          <p:nvSpPr>
            <p:cNvPr id="428" name="Google Shape;428;p18"/>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9" name="Google Shape;429;p18"/>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30" name="Google Shape;430;p18"/>
          <p:cNvGrpSpPr/>
          <p:nvPr/>
        </p:nvGrpSpPr>
        <p:grpSpPr>
          <a:xfrm rot="-3487876">
            <a:off x="2544412" y="4659702"/>
            <a:ext cx="1082448" cy="1168459"/>
            <a:chOff x="-189425" y="4176700"/>
            <a:chExt cx="1082397" cy="1168404"/>
          </a:xfrm>
        </p:grpSpPr>
        <p:sp>
          <p:nvSpPr>
            <p:cNvPr id="431" name="Google Shape;431;p18"/>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2" name="Google Shape;432;p18"/>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33" name="Google Shape;433;p18"/>
          <p:cNvGrpSpPr/>
          <p:nvPr/>
        </p:nvGrpSpPr>
        <p:grpSpPr>
          <a:xfrm rot="665921" flipH="1">
            <a:off x="8601205" y="3394420"/>
            <a:ext cx="379977" cy="350964"/>
            <a:chOff x="5162486" y="3741525"/>
            <a:chExt cx="379976" cy="350963"/>
          </a:xfrm>
        </p:grpSpPr>
        <p:sp>
          <p:nvSpPr>
            <p:cNvPr id="434" name="Google Shape;434;p18"/>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5" name="Google Shape;435;p18"/>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36" name="Google Shape;436;p18"/>
          <p:cNvGrpSpPr/>
          <p:nvPr/>
        </p:nvGrpSpPr>
        <p:grpSpPr>
          <a:xfrm flipH="1">
            <a:off x="7554879" y="-150789"/>
            <a:ext cx="1910721" cy="644222"/>
            <a:chOff x="-58546" y="-205050"/>
            <a:chExt cx="1910721" cy="644222"/>
          </a:xfrm>
        </p:grpSpPr>
        <p:sp>
          <p:nvSpPr>
            <p:cNvPr id="437" name="Google Shape;437;p18"/>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8" name="Google Shape;438;p18"/>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39" name="Google Shape;439;p18"/>
          <p:cNvGrpSpPr/>
          <p:nvPr/>
        </p:nvGrpSpPr>
        <p:grpSpPr>
          <a:xfrm rot="-674686">
            <a:off x="84196" y="133225"/>
            <a:ext cx="476768" cy="470900"/>
            <a:chOff x="4252781" y="935174"/>
            <a:chExt cx="476769" cy="470901"/>
          </a:xfrm>
        </p:grpSpPr>
        <p:sp>
          <p:nvSpPr>
            <p:cNvPr id="440" name="Google Shape;440;p18"/>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1" name="Google Shape;441;p18"/>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2">
  <p:cSld name="TITLE_ONLY_1_1">
    <p:spTree>
      <p:nvGrpSpPr>
        <p:cNvPr id="1" name="Shape 442"/>
        <p:cNvGrpSpPr/>
        <p:nvPr/>
      </p:nvGrpSpPr>
      <p:grpSpPr>
        <a:xfrm>
          <a:off x="0" y="0"/>
          <a:ext cx="0" cy="0"/>
          <a:chOff x="0" y="0"/>
          <a:chExt cx="0" cy="0"/>
        </a:xfrm>
      </p:grpSpPr>
      <p:sp>
        <p:nvSpPr>
          <p:cNvPr id="443" name="Google Shape;443;p19"/>
          <p:cNvSpPr txBox="1">
            <a:spLocks noGrp="1"/>
          </p:cNvSpPr>
          <p:nvPr>
            <p:ph type="title"/>
          </p:nvPr>
        </p:nvSpPr>
        <p:spPr>
          <a:xfrm>
            <a:off x="916350" y="505725"/>
            <a:ext cx="7311300" cy="548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444" name="Google Shape;444;p19"/>
          <p:cNvGrpSpPr/>
          <p:nvPr/>
        </p:nvGrpSpPr>
        <p:grpSpPr>
          <a:xfrm flipH="1">
            <a:off x="7919303" y="4305511"/>
            <a:ext cx="1943867" cy="1131835"/>
            <a:chOff x="3306066" y="4163786"/>
            <a:chExt cx="1943867" cy="1131835"/>
          </a:xfrm>
        </p:grpSpPr>
        <p:sp>
          <p:nvSpPr>
            <p:cNvPr id="445" name="Google Shape;445;p19"/>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6" name="Google Shape;446;p19"/>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47" name="Google Shape;447;p19"/>
          <p:cNvGrpSpPr/>
          <p:nvPr/>
        </p:nvGrpSpPr>
        <p:grpSpPr>
          <a:xfrm rot="665921" flipH="1">
            <a:off x="8257880" y="121470"/>
            <a:ext cx="379977" cy="350964"/>
            <a:chOff x="5162486" y="3741525"/>
            <a:chExt cx="379976" cy="350963"/>
          </a:xfrm>
        </p:grpSpPr>
        <p:sp>
          <p:nvSpPr>
            <p:cNvPr id="448" name="Google Shape;448;p19"/>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9" name="Google Shape;449;p19"/>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50" name="Google Shape;450;p19"/>
          <p:cNvGrpSpPr/>
          <p:nvPr/>
        </p:nvGrpSpPr>
        <p:grpSpPr>
          <a:xfrm>
            <a:off x="-428821" y="-138489"/>
            <a:ext cx="1910721" cy="644222"/>
            <a:chOff x="-58546" y="-205050"/>
            <a:chExt cx="1910721" cy="644222"/>
          </a:xfrm>
        </p:grpSpPr>
        <p:sp>
          <p:nvSpPr>
            <p:cNvPr id="451" name="Google Shape;451;p19"/>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2" name="Google Shape;452;p19"/>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53" name="Google Shape;453;p19"/>
          <p:cNvGrpSpPr/>
          <p:nvPr/>
        </p:nvGrpSpPr>
        <p:grpSpPr>
          <a:xfrm rot="-674686">
            <a:off x="8567509" y="922900"/>
            <a:ext cx="476768" cy="470900"/>
            <a:chOff x="4252781" y="935174"/>
            <a:chExt cx="476769" cy="470901"/>
          </a:xfrm>
        </p:grpSpPr>
        <p:sp>
          <p:nvSpPr>
            <p:cNvPr id="454" name="Google Shape;454;p19"/>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5" name="Google Shape;455;p19"/>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56" name="Google Shape;456;p19"/>
          <p:cNvGrpSpPr/>
          <p:nvPr/>
        </p:nvGrpSpPr>
        <p:grpSpPr>
          <a:xfrm rot="-345372">
            <a:off x="-218631" y="4176864"/>
            <a:ext cx="1082443" cy="1168454"/>
            <a:chOff x="-189425" y="4176700"/>
            <a:chExt cx="1082397" cy="1168404"/>
          </a:xfrm>
        </p:grpSpPr>
        <p:sp>
          <p:nvSpPr>
            <p:cNvPr id="457" name="Google Shape;457;p19"/>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8" name="Google Shape;458;p19"/>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59" name="Google Shape;459;p19"/>
          <p:cNvGrpSpPr/>
          <p:nvPr/>
        </p:nvGrpSpPr>
        <p:grpSpPr>
          <a:xfrm>
            <a:off x="1897712" y="4665688"/>
            <a:ext cx="1590207" cy="881083"/>
            <a:chOff x="7837900" y="4342625"/>
            <a:chExt cx="1590207" cy="881083"/>
          </a:xfrm>
        </p:grpSpPr>
        <p:sp>
          <p:nvSpPr>
            <p:cNvPr id="460" name="Google Shape;460;p19"/>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1" name="Google Shape;461;p19"/>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62" name="Google Shape;462;p19"/>
          <p:cNvGrpSpPr/>
          <p:nvPr/>
        </p:nvGrpSpPr>
        <p:grpSpPr>
          <a:xfrm>
            <a:off x="5463455" y="4439381"/>
            <a:ext cx="1030015" cy="1131865"/>
            <a:chOff x="3670550" y="4352162"/>
            <a:chExt cx="782329" cy="859688"/>
          </a:xfrm>
        </p:grpSpPr>
        <p:sp>
          <p:nvSpPr>
            <p:cNvPr id="463" name="Google Shape;463;p19"/>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4" name="Google Shape;464;p19"/>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Numbers and text">
  <p:cSld name="BLANK_1_1_1_1_1_1">
    <p:spTree>
      <p:nvGrpSpPr>
        <p:cNvPr id="1" name="Shape 465"/>
        <p:cNvGrpSpPr/>
        <p:nvPr/>
      </p:nvGrpSpPr>
      <p:grpSpPr>
        <a:xfrm>
          <a:off x="0" y="0"/>
          <a:ext cx="0" cy="0"/>
          <a:chOff x="0" y="0"/>
          <a:chExt cx="0" cy="0"/>
        </a:xfrm>
      </p:grpSpPr>
      <p:sp>
        <p:nvSpPr>
          <p:cNvPr id="466" name="Google Shape;466;p20"/>
          <p:cNvSpPr txBox="1">
            <a:spLocks noGrp="1"/>
          </p:cNvSpPr>
          <p:nvPr>
            <p:ph type="title" hasCustomPrompt="1"/>
          </p:nvPr>
        </p:nvSpPr>
        <p:spPr>
          <a:xfrm>
            <a:off x="715150" y="1057475"/>
            <a:ext cx="3791400" cy="828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6200"/>
              <a:buNone/>
              <a:defRPr sz="50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467" name="Google Shape;467;p20"/>
          <p:cNvSpPr txBox="1">
            <a:spLocks noGrp="1"/>
          </p:cNvSpPr>
          <p:nvPr>
            <p:ph type="subTitle" idx="1"/>
          </p:nvPr>
        </p:nvSpPr>
        <p:spPr>
          <a:xfrm>
            <a:off x="715150" y="1885775"/>
            <a:ext cx="3791400" cy="322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468" name="Google Shape;468;p20"/>
          <p:cNvSpPr txBox="1">
            <a:spLocks noGrp="1"/>
          </p:cNvSpPr>
          <p:nvPr>
            <p:ph type="title" idx="2" hasCustomPrompt="1"/>
          </p:nvPr>
        </p:nvSpPr>
        <p:spPr>
          <a:xfrm>
            <a:off x="4637450" y="1057475"/>
            <a:ext cx="3791400" cy="828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6200"/>
              <a:buNone/>
              <a:defRPr sz="50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469" name="Google Shape;469;p20"/>
          <p:cNvSpPr txBox="1">
            <a:spLocks noGrp="1"/>
          </p:cNvSpPr>
          <p:nvPr>
            <p:ph type="subTitle" idx="3"/>
          </p:nvPr>
        </p:nvSpPr>
        <p:spPr>
          <a:xfrm>
            <a:off x="4637450" y="1885775"/>
            <a:ext cx="3791400" cy="322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470" name="Google Shape;470;p20"/>
          <p:cNvSpPr txBox="1">
            <a:spLocks noGrp="1"/>
          </p:cNvSpPr>
          <p:nvPr>
            <p:ph type="title" idx="4" hasCustomPrompt="1"/>
          </p:nvPr>
        </p:nvSpPr>
        <p:spPr>
          <a:xfrm>
            <a:off x="2676350" y="2706300"/>
            <a:ext cx="3791400" cy="828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6200"/>
              <a:buNone/>
              <a:defRPr sz="50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471" name="Google Shape;471;p20"/>
          <p:cNvSpPr txBox="1">
            <a:spLocks noGrp="1"/>
          </p:cNvSpPr>
          <p:nvPr>
            <p:ph type="subTitle" idx="5"/>
          </p:nvPr>
        </p:nvSpPr>
        <p:spPr>
          <a:xfrm>
            <a:off x="2676350" y="3534600"/>
            <a:ext cx="3791400" cy="322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grpSp>
        <p:nvGrpSpPr>
          <p:cNvPr id="472" name="Google Shape;472;p20"/>
          <p:cNvGrpSpPr/>
          <p:nvPr/>
        </p:nvGrpSpPr>
        <p:grpSpPr>
          <a:xfrm>
            <a:off x="-1133350" y="0"/>
            <a:ext cx="3218025" cy="797394"/>
            <a:chOff x="-76750" y="-139250"/>
            <a:chExt cx="3218025" cy="797394"/>
          </a:xfrm>
        </p:grpSpPr>
        <p:sp>
          <p:nvSpPr>
            <p:cNvPr id="473" name="Google Shape;473;p20"/>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4" name="Google Shape;474;p20"/>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75" name="Google Shape;475;p20"/>
          <p:cNvGrpSpPr/>
          <p:nvPr/>
        </p:nvGrpSpPr>
        <p:grpSpPr>
          <a:xfrm flipH="1">
            <a:off x="6118350" y="-76200"/>
            <a:ext cx="3218025" cy="797394"/>
            <a:chOff x="-76750" y="-139250"/>
            <a:chExt cx="3218025" cy="797394"/>
          </a:xfrm>
        </p:grpSpPr>
        <p:sp>
          <p:nvSpPr>
            <p:cNvPr id="476" name="Google Shape;476;p20"/>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7" name="Google Shape;477;p20"/>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78" name="Google Shape;478;p20"/>
          <p:cNvGrpSpPr/>
          <p:nvPr/>
        </p:nvGrpSpPr>
        <p:grpSpPr>
          <a:xfrm>
            <a:off x="6863072" y="3628492"/>
            <a:ext cx="2486855" cy="1624830"/>
            <a:chOff x="6890035" y="3683842"/>
            <a:chExt cx="2486855" cy="1624830"/>
          </a:xfrm>
        </p:grpSpPr>
        <p:sp>
          <p:nvSpPr>
            <p:cNvPr id="479" name="Google Shape;479;p20"/>
            <p:cNvSpPr/>
            <p:nvPr/>
          </p:nvSpPr>
          <p:spPr>
            <a:xfrm>
              <a:off x="6890035" y="3683842"/>
              <a:ext cx="2486855" cy="1624830"/>
            </a:xfrm>
            <a:custGeom>
              <a:avLst/>
              <a:gdLst/>
              <a:ahLst/>
              <a:cxnLst/>
              <a:rect l="l" t="t" r="r" b="b"/>
              <a:pathLst>
                <a:path w="16954" h="11077" extrusionOk="0">
                  <a:moveTo>
                    <a:pt x="12022" y="0"/>
                  </a:moveTo>
                  <a:cubicBezTo>
                    <a:pt x="10971" y="0"/>
                    <a:pt x="9971" y="936"/>
                    <a:pt x="9673" y="1998"/>
                  </a:cubicBezTo>
                  <a:cubicBezTo>
                    <a:pt x="9323" y="3246"/>
                    <a:pt x="9673" y="4573"/>
                    <a:pt x="10023" y="5821"/>
                  </a:cubicBezTo>
                  <a:cubicBezTo>
                    <a:pt x="9185" y="5517"/>
                    <a:pt x="8309" y="5208"/>
                    <a:pt x="7436" y="5208"/>
                  </a:cubicBezTo>
                  <a:cubicBezTo>
                    <a:pt x="7190" y="5208"/>
                    <a:pt x="6945" y="5232"/>
                    <a:pt x="6701" y="5288"/>
                  </a:cubicBezTo>
                  <a:cubicBezTo>
                    <a:pt x="5596" y="5535"/>
                    <a:pt x="4618" y="6711"/>
                    <a:pt x="5024" y="7776"/>
                  </a:cubicBezTo>
                  <a:cubicBezTo>
                    <a:pt x="4617" y="7642"/>
                    <a:pt x="4195" y="7574"/>
                    <a:pt x="3774" y="7574"/>
                  </a:cubicBezTo>
                  <a:cubicBezTo>
                    <a:pt x="3323" y="7574"/>
                    <a:pt x="2872" y="7652"/>
                    <a:pt x="2440" y="7808"/>
                  </a:cubicBezTo>
                  <a:cubicBezTo>
                    <a:pt x="2186" y="7887"/>
                    <a:pt x="1956" y="8030"/>
                    <a:pt x="1781" y="8229"/>
                  </a:cubicBezTo>
                  <a:cubicBezTo>
                    <a:pt x="0" y="10478"/>
                    <a:pt x="5326" y="10971"/>
                    <a:pt x="6208" y="11019"/>
                  </a:cubicBezTo>
                  <a:cubicBezTo>
                    <a:pt x="6923" y="11057"/>
                    <a:pt x="7639" y="11076"/>
                    <a:pt x="8354" y="11076"/>
                  </a:cubicBezTo>
                  <a:cubicBezTo>
                    <a:pt x="10897" y="11076"/>
                    <a:pt x="13436" y="10833"/>
                    <a:pt x="15936" y="10343"/>
                  </a:cubicBezTo>
                  <a:cubicBezTo>
                    <a:pt x="16151" y="10303"/>
                    <a:pt x="16381" y="10248"/>
                    <a:pt x="16524" y="10081"/>
                  </a:cubicBezTo>
                  <a:cubicBezTo>
                    <a:pt x="16651" y="9930"/>
                    <a:pt x="16675" y="9715"/>
                    <a:pt x="16691" y="9516"/>
                  </a:cubicBezTo>
                  <a:cubicBezTo>
                    <a:pt x="16953" y="6441"/>
                    <a:pt x="16699" y="3333"/>
                    <a:pt x="15936" y="337"/>
                  </a:cubicBezTo>
                  <a:cubicBezTo>
                    <a:pt x="15887" y="331"/>
                    <a:pt x="15838" y="328"/>
                    <a:pt x="15789" y="328"/>
                  </a:cubicBezTo>
                  <a:cubicBezTo>
                    <a:pt x="14985" y="328"/>
                    <a:pt x="14248" y="1109"/>
                    <a:pt x="14323" y="1926"/>
                  </a:cubicBezTo>
                  <a:cubicBezTo>
                    <a:pt x="13893" y="1171"/>
                    <a:pt x="13393" y="361"/>
                    <a:pt x="12574" y="90"/>
                  </a:cubicBezTo>
                  <a:cubicBezTo>
                    <a:pt x="12391" y="29"/>
                    <a:pt x="12205" y="0"/>
                    <a:pt x="12022" y="0"/>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0" name="Google Shape;480;p20"/>
            <p:cNvSpPr/>
            <p:nvPr/>
          </p:nvSpPr>
          <p:spPr>
            <a:xfrm>
              <a:off x="7119744" y="3700564"/>
              <a:ext cx="2135844" cy="1466703"/>
            </a:xfrm>
            <a:custGeom>
              <a:avLst/>
              <a:gdLst/>
              <a:ahLst/>
              <a:cxnLst/>
              <a:rect l="l" t="t" r="r" b="b"/>
              <a:pathLst>
                <a:path w="14561" h="9999" fill="none" extrusionOk="0">
                  <a:moveTo>
                    <a:pt x="278" y="9999"/>
                  </a:moveTo>
                  <a:cubicBezTo>
                    <a:pt x="0" y="9267"/>
                    <a:pt x="477" y="8417"/>
                    <a:pt x="1176" y="8059"/>
                  </a:cubicBezTo>
                  <a:cubicBezTo>
                    <a:pt x="1868" y="7702"/>
                    <a:pt x="2695" y="7725"/>
                    <a:pt x="3458" y="7853"/>
                  </a:cubicBezTo>
                  <a:cubicBezTo>
                    <a:pt x="3028" y="7265"/>
                    <a:pt x="3219" y="6374"/>
                    <a:pt x="3752" y="5882"/>
                  </a:cubicBezTo>
                  <a:cubicBezTo>
                    <a:pt x="4292" y="5397"/>
                    <a:pt x="5079" y="5262"/>
                    <a:pt x="5794" y="5373"/>
                  </a:cubicBezTo>
                  <a:cubicBezTo>
                    <a:pt x="6517" y="5484"/>
                    <a:pt x="7177" y="5818"/>
                    <a:pt x="7821" y="6160"/>
                  </a:cubicBezTo>
                  <a:cubicBezTo>
                    <a:pt x="7821" y="5309"/>
                    <a:pt x="7654" y="4475"/>
                    <a:pt x="7622" y="3624"/>
                  </a:cubicBezTo>
                  <a:cubicBezTo>
                    <a:pt x="7582" y="2766"/>
                    <a:pt x="7678" y="1876"/>
                    <a:pt x="8147" y="1168"/>
                  </a:cubicBezTo>
                  <a:cubicBezTo>
                    <a:pt x="8616" y="461"/>
                    <a:pt x="9530" y="0"/>
                    <a:pt x="10340" y="262"/>
                  </a:cubicBezTo>
                  <a:cubicBezTo>
                    <a:pt x="10865" y="437"/>
                    <a:pt x="11262" y="874"/>
                    <a:pt x="11580" y="1327"/>
                  </a:cubicBezTo>
                  <a:cubicBezTo>
                    <a:pt x="11890" y="1765"/>
                    <a:pt x="12160" y="2241"/>
                    <a:pt x="12375" y="2742"/>
                  </a:cubicBezTo>
                  <a:cubicBezTo>
                    <a:pt x="12494" y="2146"/>
                    <a:pt x="12629" y="1534"/>
                    <a:pt x="12987" y="1033"/>
                  </a:cubicBezTo>
                  <a:cubicBezTo>
                    <a:pt x="13345" y="541"/>
                    <a:pt x="13981" y="191"/>
                    <a:pt x="14561" y="366"/>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81" name="Google Shape;481;p20"/>
          <p:cNvGrpSpPr/>
          <p:nvPr/>
        </p:nvGrpSpPr>
        <p:grpSpPr>
          <a:xfrm flipH="1">
            <a:off x="1804080" y="4191052"/>
            <a:ext cx="1030015" cy="1131865"/>
            <a:chOff x="3670550" y="4352162"/>
            <a:chExt cx="782329" cy="859688"/>
          </a:xfrm>
        </p:grpSpPr>
        <p:sp>
          <p:nvSpPr>
            <p:cNvPr id="482" name="Google Shape;482;p20"/>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3" name="Google Shape;483;p20"/>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84" name="Google Shape;484;p20"/>
          <p:cNvGrpSpPr/>
          <p:nvPr/>
        </p:nvGrpSpPr>
        <p:grpSpPr>
          <a:xfrm>
            <a:off x="5223650" y="4331070"/>
            <a:ext cx="1590207" cy="881083"/>
            <a:chOff x="7837900" y="4342625"/>
            <a:chExt cx="1590207" cy="881083"/>
          </a:xfrm>
        </p:grpSpPr>
        <p:sp>
          <p:nvSpPr>
            <p:cNvPr id="485" name="Google Shape;485;p20"/>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6" name="Google Shape;486;p20"/>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87" name="Google Shape;487;p20"/>
          <p:cNvGrpSpPr/>
          <p:nvPr/>
        </p:nvGrpSpPr>
        <p:grpSpPr>
          <a:xfrm>
            <a:off x="-811303" y="3503814"/>
            <a:ext cx="2265220" cy="1808852"/>
            <a:chOff x="-506503" y="3464774"/>
            <a:chExt cx="2265220" cy="1808852"/>
          </a:xfrm>
        </p:grpSpPr>
        <p:sp>
          <p:nvSpPr>
            <p:cNvPr id="488" name="Google Shape;488;p20"/>
            <p:cNvSpPr/>
            <p:nvPr/>
          </p:nvSpPr>
          <p:spPr>
            <a:xfrm rot="286266">
              <a:off x="-442794" y="3569486"/>
              <a:ext cx="2102830" cy="1619495"/>
            </a:xfrm>
            <a:custGeom>
              <a:avLst/>
              <a:gdLst/>
              <a:ahLst/>
              <a:cxnLst/>
              <a:rect l="l" t="t" r="r" b="b"/>
              <a:pathLst>
                <a:path w="9698" h="7469" extrusionOk="0">
                  <a:moveTo>
                    <a:pt x="2387" y="0"/>
                  </a:moveTo>
                  <a:cubicBezTo>
                    <a:pt x="1972" y="0"/>
                    <a:pt x="1551" y="156"/>
                    <a:pt x="1217" y="498"/>
                  </a:cubicBezTo>
                  <a:cubicBezTo>
                    <a:pt x="756" y="967"/>
                    <a:pt x="613" y="1659"/>
                    <a:pt x="676" y="2310"/>
                  </a:cubicBezTo>
                  <a:cubicBezTo>
                    <a:pt x="740" y="2954"/>
                    <a:pt x="963" y="3502"/>
                    <a:pt x="1209" y="4099"/>
                  </a:cubicBezTo>
                  <a:cubicBezTo>
                    <a:pt x="1120" y="3900"/>
                    <a:pt x="920" y="3779"/>
                    <a:pt x="704" y="3779"/>
                  </a:cubicBezTo>
                  <a:cubicBezTo>
                    <a:pt x="668" y="3779"/>
                    <a:pt x="633" y="3782"/>
                    <a:pt x="597" y="3789"/>
                  </a:cubicBezTo>
                  <a:cubicBezTo>
                    <a:pt x="359" y="3852"/>
                    <a:pt x="160" y="4035"/>
                    <a:pt x="80" y="4273"/>
                  </a:cubicBezTo>
                  <a:cubicBezTo>
                    <a:pt x="1" y="4512"/>
                    <a:pt x="1" y="4766"/>
                    <a:pt x="72" y="5005"/>
                  </a:cubicBezTo>
                  <a:cubicBezTo>
                    <a:pt x="231" y="5569"/>
                    <a:pt x="661" y="6022"/>
                    <a:pt x="1217" y="6213"/>
                  </a:cubicBezTo>
                  <a:lnTo>
                    <a:pt x="1757" y="7468"/>
                  </a:lnTo>
                  <a:lnTo>
                    <a:pt x="8807" y="6793"/>
                  </a:lnTo>
                  <a:cubicBezTo>
                    <a:pt x="9133" y="6729"/>
                    <a:pt x="9411" y="6507"/>
                    <a:pt x="9554" y="6205"/>
                  </a:cubicBezTo>
                  <a:cubicBezTo>
                    <a:pt x="9697" y="5903"/>
                    <a:pt x="9642" y="5537"/>
                    <a:pt x="9427" y="5283"/>
                  </a:cubicBezTo>
                  <a:cubicBezTo>
                    <a:pt x="9285" y="5141"/>
                    <a:pt x="9098" y="5066"/>
                    <a:pt x="8909" y="5066"/>
                  </a:cubicBezTo>
                  <a:cubicBezTo>
                    <a:pt x="8781" y="5066"/>
                    <a:pt x="8653" y="5101"/>
                    <a:pt x="8537" y="5171"/>
                  </a:cubicBezTo>
                  <a:cubicBezTo>
                    <a:pt x="8863" y="4957"/>
                    <a:pt x="8974" y="4528"/>
                    <a:pt x="8783" y="4178"/>
                  </a:cubicBezTo>
                  <a:cubicBezTo>
                    <a:pt x="8648" y="3953"/>
                    <a:pt x="8394" y="3800"/>
                    <a:pt x="8141" y="3800"/>
                  </a:cubicBezTo>
                  <a:cubicBezTo>
                    <a:pt x="8042" y="3800"/>
                    <a:pt x="7943" y="3823"/>
                    <a:pt x="7852" y="3875"/>
                  </a:cubicBezTo>
                  <a:lnTo>
                    <a:pt x="7852" y="3875"/>
                  </a:lnTo>
                  <a:cubicBezTo>
                    <a:pt x="8711" y="3361"/>
                    <a:pt x="8603" y="2094"/>
                    <a:pt x="7671" y="1730"/>
                  </a:cubicBezTo>
                  <a:cubicBezTo>
                    <a:pt x="7551" y="1682"/>
                    <a:pt x="7430" y="1660"/>
                    <a:pt x="7308" y="1660"/>
                  </a:cubicBezTo>
                  <a:cubicBezTo>
                    <a:pt x="7010" y="1660"/>
                    <a:pt x="6716" y="1796"/>
                    <a:pt x="6478" y="2016"/>
                  </a:cubicBezTo>
                  <a:cubicBezTo>
                    <a:pt x="6788" y="1666"/>
                    <a:pt x="6852" y="1166"/>
                    <a:pt x="6645" y="752"/>
                  </a:cubicBezTo>
                  <a:cubicBezTo>
                    <a:pt x="6431" y="347"/>
                    <a:pt x="6009" y="93"/>
                    <a:pt x="5548" y="85"/>
                  </a:cubicBezTo>
                  <a:cubicBezTo>
                    <a:pt x="5088" y="85"/>
                    <a:pt x="4658" y="299"/>
                    <a:pt x="4380" y="665"/>
                  </a:cubicBezTo>
                  <a:cubicBezTo>
                    <a:pt x="4197" y="896"/>
                    <a:pt x="4086" y="1174"/>
                    <a:pt x="4046" y="1468"/>
                  </a:cubicBezTo>
                  <a:cubicBezTo>
                    <a:pt x="3942" y="562"/>
                    <a:pt x="3176" y="0"/>
                    <a:pt x="238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9" name="Google Shape;489;p20"/>
            <p:cNvSpPr/>
            <p:nvPr/>
          </p:nvSpPr>
          <p:spPr>
            <a:xfrm rot="286266">
              <a:off x="-340126" y="3546938"/>
              <a:ext cx="2039082" cy="1521922"/>
            </a:xfrm>
            <a:custGeom>
              <a:avLst/>
              <a:gdLst/>
              <a:ahLst/>
              <a:cxnLst/>
              <a:rect l="l" t="t" r="r" b="b"/>
              <a:pathLst>
                <a:path w="9404" h="7019" fill="none" extrusionOk="0">
                  <a:moveTo>
                    <a:pt x="8545" y="7018"/>
                  </a:moveTo>
                  <a:cubicBezTo>
                    <a:pt x="8863" y="6947"/>
                    <a:pt x="9133" y="6724"/>
                    <a:pt x="9268" y="6422"/>
                  </a:cubicBezTo>
                  <a:cubicBezTo>
                    <a:pt x="9403" y="6112"/>
                    <a:pt x="9356" y="5755"/>
                    <a:pt x="9149" y="5484"/>
                  </a:cubicBezTo>
                  <a:cubicBezTo>
                    <a:pt x="8926" y="5246"/>
                    <a:pt x="8561" y="5198"/>
                    <a:pt x="8283" y="5381"/>
                  </a:cubicBezTo>
                  <a:cubicBezTo>
                    <a:pt x="8609" y="5150"/>
                    <a:pt x="8712" y="4721"/>
                    <a:pt x="8529" y="4372"/>
                  </a:cubicBezTo>
                  <a:cubicBezTo>
                    <a:pt x="8338" y="4046"/>
                    <a:pt x="7933" y="3879"/>
                    <a:pt x="7607" y="4070"/>
                  </a:cubicBezTo>
                  <a:cubicBezTo>
                    <a:pt x="7997" y="3815"/>
                    <a:pt x="8219" y="3378"/>
                    <a:pt x="8187" y="2917"/>
                  </a:cubicBezTo>
                  <a:cubicBezTo>
                    <a:pt x="8148" y="2464"/>
                    <a:pt x="7869" y="2067"/>
                    <a:pt x="7448" y="1884"/>
                  </a:cubicBezTo>
                  <a:cubicBezTo>
                    <a:pt x="7043" y="1717"/>
                    <a:pt x="6606" y="1860"/>
                    <a:pt x="6288" y="2170"/>
                  </a:cubicBezTo>
                  <a:cubicBezTo>
                    <a:pt x="6590" y="1812"/>
                    <a:pt x="6653" y="1312"/>
                    <a:pt x="6447" y="890"/>
                  </a:cubicBezTo>
                  <a:cubicBezTo>
                    <a:pt x="6248" y="485"/>
                    <a:pt x="5835" y="231"/>
                    <a:pt x="5382" y="215"/>
                  </a:cubicBezTo>
                  <a:cubicBezTo>
                    <a:pt x="4937" y="215"/>
                    <a:pt x="4515" y="437"/>
                    <a:pt x="4253" y="803"/>
                  </a:cubicBezTo>
                  <a:cubicBezTo>
                    <a:pt x="4078" y="1041"/>
                    <a:pt x="3967" y="1320"/>
                    <a:pt x="3927" y="1622"/>
                  </a:cubicBezTo>
                  <a:cubicBezTo>
                    <a:pt x="3864" y="1065"/>
                    <a:pt x="3530" y="580"/>
                    <a:pt x="3045" y="310"/>
                  </a:cubicBezTo>
                  <a:cubicBezTo>
                    <a:pt x="2425" y="0"/>
                    <a:pt x="1670" y="135"/>
                    <a:pt x="1185" y="636"/>
                  </a:cubicBezTo>
                  <a:cubicBezTo>
                    <a:pt x="740" y="1105"/>
                    <a:pt x="597" y="1812"/>
                    <a:pt x="661" y="2472"/>
                  </a:cubicBezTo>
                  <a:cubicBezTo>
                    <a:pt x="724" y="3124"/>
                    <a:pt x="931" y="3680"/>
                    <a:pt x="1177" y="4284"/>
                  </a:cubicBezTo>
                  <a:cubicBezTo>
                    <a:pt x="1082" y="4054"/>
                    <a:pt x="835" y="3927"/>
                    <a:pt x="589" y="3974"/>
                  </a:cubicBezTo>
                  <a:cubicBezTo>
                    <a:pt x="351" y="4046"/>
                    <a:pt x="160" y="4229"/>
                    <a:pt x="80" y="4467"/>
                  </a:cubicBezTo>
                  <a:cubicBezTo>
                    <a:pt x="9" y="4705"/>
                    <a:pt x="1" y="4960"/>
                    <a:pt x="72" y="5198"/>
                  </a:cubicBezTo>
                  <a:cubicBezTo>
                    <a:pt x="224" y="5762"/>
                    <a:pt x="637" y="6223"/>
                    <a:pt x="1185" y="6430"/>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90" name="Google Shape;490;p20"/>
          <p:cNvGrpSpPr/>
          <p:nvPr/>
        </p:nvGrpSpPr>
        <p:grpSpPr>
          <a:xfrm rot="3487876" flipH="1">
            <a:off x="3493412" y="4451115"/>
            <a:ext cx="1082448" cy="1168459"/>
            <a:chOff x="-189425" y="4176700"/>
            <a:chExt cx="1082397" cy="1168404"/>
          </a:xfrm>
        </p:grpSpPr>
        <p:sp>
          <p:nvSpPr>
            <p:cNvPr id="491" name="Google Shape;491;p20"/>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2" name="Google Shape;492;p20"/>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35"/>
        <p:cNvGrpSpPr/>
        <p:nvPr/>
      </p:nvGrpSpPr>
      <p:grpSpPr>
        <a:xfrm>
          <a:off x="0" y="0"/>
          <a:ext cx="0" cy="0"/>
          <a:chOff x="0" y="0"/>
          <a:chExt cx="0" cy="0"/>
        </a:xfrm>
      </p:grpSpPr>
      <p:sp>
        <p:nvSpPr>
          <p:cNvPr id="36" name="Google Shape;36;p3"/>
          <p:cNvSpPr txBox="1">
            <a:spLocks noGrp="1"/>
          </p:cNvSpPr>
          <p:nvPr>
            <p:ph type="title"/>
          </p:nvPr>
        </p:nvSpPr>
        <p:spPr>
          <a:xfrm>
            <a:off x="2180925" y="2400250"/>
            <a:ext cx="4782300" cy="702600"/>
          </a:xfrm>
          <a:prstGeom prst="rect">
            <a:avLst/>
          </a:prstGeom>
        </p:spPr>
        <p:txBody>
          <a:bodyPr spcFirstLastPara="1" wrap="square" lIns="91425" tIns="91425" rIns="91425" bIns="91425" anchor="t" anchorCtr="0">
            <a:noAutofit/>
          </a:bodyPr>
          <a:lstStyle>
            <a:lvl1pPr lvl="0" algn="ctr">
              <a:spcBef>
                <a:spcPts val="0"/>
              </a:spcBef>
              <a:spcAft>
                <a:spcPts val="0"/>
              </a:spcAft>
              <a:buSzPts val="3600"/>
              <a:buNone/>
              <a:defRPr sz="47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37" name="Google Shape;37;p3"/>
          <p:cNvSpPr txBox="1">
            <a:spLocks noGrp="1"/>
          </p:cNvSpPr>
          <p:nvPr>
            <p:ph type="title" idx="2" hasCustomPrompt="1"/>
          </p:nvPr>
        </p:nvSpPr>
        <p:spPr>
          <a:xfrm>
            <a:off x="4053450" y="1299900"/>
            <a:ext cx="1037100" cy="702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000">
                <a:solidFill>
                  <a:schemeClr val="dk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38" name="Google Shape;38;p3"/>
          <p:cNvSpPr txBox="1">
            <a:spLocks noGrp="1"/>
          </p:cNvSpPr>
          <p:nvPr>
            <p:ph type="subTitle" idx="1"/>
          </p:nvPr>
        </p:nvSpPr>
        <p:spPr>
          <a:xfrm>
            <a:off x="2180850" y="3371275"/>
            <a:ext cx="4782300" cy="444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7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grpSp>
        <p:nvGrpSpPr>
          <p:cNvPr id="39" name="Google Shape;39;p3"/>
          <p:cNvGrpSpPr/>
          <p:nvPr/>
        </p:nvGrpSpPr>
        <p:grpSpPr>
          <a:xfrm>
            <a:off x="6530000" y="3807800"/>
            <a:ext cx="2589694" cy="1170647"/>
            <a:chOff x="6758600" y="3274400"/>
            <a:chExt cx="2589694" cy="1170647"/>
          </a:xfrm>
        </p:grpSpPr>
        <p:sp>
          <p:nvSpPr>
            <p:cNvPr id="40" name="Google Shape;40;p3"/>
            <p:cNvSpPr/>
            <p:nvPr/>
          </p:nvSpPr>
          <p:spPr>
            <a:xfrm>
              <a:off x="6758600" y="3274400"/>
              <a:ext cx="577862" cy="447896"/>
            </a:xfrm>
            <a:custGeom>
              <a:avLst/>
              <a:gdLst/>
              <a:ahLst/>
              <a:cxnLst/>
              <a:rect l="l" t="t" r="r" b="b"/>
              <a:pathLst>
                <a:path w="3406" h="2640" extrusionOk="0">
                  <a:moveTo>
                    <a:pt x="2786" y="0"/>
                  </a:moveTo>
                  <a:lnTo>
                    <a:pt x="155" y="2281"/>
                  </a:lnTo>
                  <a:cubicBezTo>
                    <a:pt x="1" y="2397"/>
                    <a:pt x="86" y="2640"/>
                    <a:pt x="272" y="2640"/>
                  </a:cubicBezTo>
                  <a:cubicBezTo>
                    <a:pt x="278" y="2640"/>
                    <a:pt x="284" y="2639"/>
                    <a:pt x="290" y="2639"/>
                  </a:cubicBezTo>
                  <a:cubicBezTo>
                    <a:pt x="338" y="2639"/>
                    <a:pt x="385" y="2623"/>
                    <a:pt x="425" y="2591"/>
                  </a:cubicBezTo>
                  <a:lnTo>
                    <a:pt x="340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 name="Google Shape;41;p3"/>
            <p:cNvSpPr/>
            <p:nvPr/>
          </p:nvSpPr>
          <p:spPr>
            <a:xfrm>
              <a:off x="7693603" y="3616943"/>
              <a:ext cx="1433627" cy="828098"/>
            </a:xfrm>
            <a:custGeom>
              <a:avLst/>
              <a:gdLst/>
              <a:ahLst/>
              <a:cxnLst/>
              <a:rect l="l" t="t" r="r" b="b"/>
              <a:pathLst>
                <a:path w="8450" h="4881" extrusionOk="0">
                  <a:moveTo>
                    <a:pt x="1" y="0"/>
                  </a:moveTo>
                  <a:lnTo>
                    <a:pt x="1" y="4880"/>
                  </a:lnTo>
                  <a:lnTo>
                    <a:pt x="8449" y="4880"/>
                  </a:lnTo>
                  <a:lnTo>
                    <a:pt x="844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 name="Google Shape;42;p3"/>
            <p:cNvSpPr/>
            <p:nvPr/>
          </p:nvSpPr>
          <p:spPr>
            <a:xfrm>
              <a:off x="8270790" y="4025484"/>
              <a:ext cx="279260" cy="419563"/>
            </a:xfrm>
            <a:custGeom>
              <a:avLst/>
              <a:gdLst/>
              <a:ahLst/>
              <a:cxnLst/>
              <a:rect l="l" t="t" r="r" b="b"/>
              <a:pathLst>
                <a:path w="1646" h="2473" extrusionOk="0">
                  <a:moveTo>
                    <a:pt x="0" y="0"/>
                  </a:moveTo>
                  <a:lnTo>
                    <a:pt x="0" y="2472"/>
                  </a:lnTo>
                  <a:lnTo>
                    <a:pt x="1646" y="2472"/>
                  </a:lnTo>
                  <a:lnTo>
                    <a:pt x="164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 name="Google Shape;43;p3"/>
            <p:cNvSpPr/>
            <p:nvPr/>
          </p:nvSpPr>
          <p:spPr>
            <a:xfrm>
              <a:off x="6904848" y="3274400"/>
              <a:ext cx="788919" cy="1170637"/>
            </a:xfrm>
            <a:custGeom>
              <a:avLst/>
              <a:gdLst/>
              <a:ahLst/>
              <a:cxnLst/>
              <a:rect l="l" t="t" r="r" b="b"/>
              <a:pathLst>
                <a:path w="4650" h="6900" extrusionOk="0">
                  <a:moveTo>
                    <a:pt x="2329" y="0"/>
                  </a:moveTo>
                  <a:lnTo>
                    <a:pt x="0" y="2019"/>
                  </a:lnTo>
                  <a:lnTo>
                    <a:pt x="0" y="6899"/>
                  </a:lnTo>
                  <a:lnTo>
                    <a:pt x="4650" y="6899"/>
                  </a:lnTo>
                  <a:lnTo>
                    <a:pt x="4650" y="2019"/>
                  </a:lnTo>
                  <a:lnTo>
                    <a:pt x="23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 name="Google Shape;44;p3"/>
            <p:cNvSpPr/>
            <p:nvPr/>
          </p:nvSpPr>
          <p:spPr>
            <a:xfrm>
              <a:off x="7399750" y="3735535"/>
              <a:ext cx="159141" cy="196972"/>
            </a:xfrm>
            <a:custGeom>
              <a:avLst/>
              <a:gdLst/>
              <a:ahLst/>
              <a:cxnLst/>
              <a:rect l="l" t="t" r="r" b="b"/>
              <a:pathLst>
                <a:path w="938" h="1161" extrusionOk="0">
                  <a:moveTo>
                    <a:pt x="0" y="0"/>
                  </a:moveTo>
                  <a:lnTo>
                    <a:pt x="0" y="1161"/>
                  </a:lnTo>
                  <a:lnTo>
                    <a:pt x="938" y="1161"/>
                  </a:lnTo>
                  <a:lnTo>
                    <a:pt x="938" y="0"/>
                  </a:lnTo>
                  <a:close/>
                </a:path>
              </a:pathLst>
            </a:custGeom>
            <a:solidFill>
              <a:srgbClr val="2A2A2A">
                <a:alpha val="68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 name="Google Shape;45;p3"/>
            <p:cNvSpPr/>
            <p:nvPr/>
          </p:nvSpPr>
          <p:spPr>
            <a:xfrm>
              <a:off x="7040916" y="3735535"/>
              <a:ext cx="157953" cy="196972"/>
            </a:xfrm>
            <a:custGeom>
              <a:avLst/>
              <a:gdLst/>
              <a:ahLst/>
              <a:cxnLst/>
              <a:rect l="l" t="t" r="r" b="b"/>
              <a:pathLst>
                <a:path w="931" h="1161" extrusionOk="0">
                  <a:moveTo>
                    <a:pt x="1" y="0"/>
                  </a:moveTo>
                  <a:lnTo>
                    <a:pt x="1" y="1161"/>
                  </a:lnTo>
                  <a:lnTo>
                    <a:pt x="931" y="1161"/>
                  </a:lnTo>
                  <a:lnTo>
                    <a:pt x="931" y="0"/>
                  </a:lnTo>
                  <a:close/>
                </a:path>
              </a:pathLst>
            </a:custGeom>
            <a:solidFill>
              <a:srgbClr val="2A2A2A">
                <a:alpha val="68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 name="Google Shape;46;p3"/>
            <p:cNvSpPr/>
            <p:nvPr/>
          </p:nvSpPr>
          <p:spPr>
            <a:xfrm>
              <a:off x="7220248" y="3456445"/>
              <a:ext cx="159311" cy="196972"/>
            </a:xfrm>
            <a:custGeom>
              <a:avLst/>
              <a:gdLst/>
              <a:ahLst/>
              <a:cxnLst/>
              <a:rect l="l" t="t" r="r" b="b"/>
              <a:pathLst>
                <a:path w="939" h="1161" extrusionOk="0">
                  <a:moveTo>
                    <a:pt x="1" y="0"/>
                  </a:moveTo>
                  <a:lnTo>
                    <a:pt x="1" y="1161"/>
                  </a:lnTo>
                  <a:lnTo>
                    <a:pt x="939" y="1161"/>
                  </a:lnTo>
                  <a:lnTo>
                    <a:pt x="939" y="0"/>
                  </a:lnTo>
                  <a:close/>
                </a:path>
              </a:pathLst>
            </a:custGeom>
            <a:solidFill>
              <a:srgbClr val="2A2A2A">
                <a:alpha val="68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 name="Google Shape;47;p3"/>
            <p:cNvSpPr/>
            <p:nvPr/>
          </p:nvSpPr>
          <p:spPr>
            <a:xfrm>
              <a:off x="7299819" y="3274400"/>
              <a:ext cx="2048475" cy="383087"/>
            </a:xfrm>
            <a:custGeom>
              <a:avLst/>
              <a:gdLst/>
              <a:ahLst/>
              <a:cxnLst/>
              <a:rect l="l" t="t" r="r" b="b"/>
              <a:pathLst>
                <a:path w="12074" h="2258" extrusionOk="0">
                  <a:moveTo>
                    <a:pt x="1" y="0"/>
                  </a:moveTo>
                  <a:lnTo>
                    <a:pt x="2600" y="2258"/>
                  </a:lnTo>
                  <a:lnTo>
                    <a:pt x="12074" y="2258"/>
                  </a:lnTo>
                  <a:lnTo>
                    <a:pt x="946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8" name="Google Shape;48;p3"/>
          <p:cNvGrpSpPr/>
          <p:nvPr/>
        </p:nvGrpSpPr>
        <p:grpSpPr>
          <a:xfrm>
            <a:off x="538908" y="2619345"/>
            <a:ext cx="1283665" cy="2262042"/>
            <a:chOff x="386508" y="2523625"/>
            <a:chExt cx="1283665" cy="2262042"/>
          </a:xfrm>
        </p:grpSpPr>
        <p:grpSp>
          <p:nvGrpSpPr>
            <p:cNvPr id="49" name="Google Shape;49;p3"/>
            <p:cNvGrpSpPr/>
            <p:nvPr/>
          </p:nvGrpSpPr>
          <p:grpSpPr>
            <a:xfrm>
              <a:off x="386508" y="3714777"/>
              <a:ext cx="1283665" cy="1070889"/>
              <a:chOff x="386508" y="3714777"/>
              <a:chExt cx="1283665" cy="1070889"/>
            </a:xfrm>
          </p:grpSpPr>
          <p:sp>
            <p:nvSpPr>
              <p:cNvPr id="50" name="Google Shape;50;p3"/>
              <p:cNvSpPr/>
              <p:nvPr/>
            </p:nvSpPr>
            <p:spPr>
              <a:xfrm>
                <a:off x="1352594" y="3714777"/>
                <a:ext cx="317578" cy="1070889"/>
              </a:xfrm>
              <a:custGeom>
                <a:avLst/>
                <a:gdLst/>
                <a:ahLst/>
                <a:cxnLst/>
                <a:rect l="l" t="t" r="r" b="b"/>
                <a:pathLst>
                  <a:path w="2118" h="7142" extrusionOk="0">
                    <a:moveTo>
                      <a:pt x="354" y="1"/>
                    </a:moveTo>
                    <a:cubicBezTo>
                      <a:pt x="178" y="1"/>
                      <a:pt x="0" y="140"/>
                      <a:pt x="51" y="370"/>
                    </a:cubicBezTo>
                    <a:lnTo>
                      <a:pt x="1482" y="6903"/>
                    </a:lnTo>
                    <a:cubicBezTo>
                      <a:pt x="1513" y="7038"/>
                      <a:pt x="1641" y="7141"/>
                      <a:pt x="1784" y="7141"/>
                    </a:cubicBezTo>
                    <a:cubicBezTo>
                      <a:pt x="1808" y="7141"/>
                      <a:pt x="1831" y="7141"/>
                      <a:pt x="1847" y="7133"/>
                    </a:cubicBezTo>
                    <a:cubicBezTo>
                      <a:pt x="2014" y="7094"/>
                      <a:pt x="2117" y="6935"/>
                      <a:pt x="2078" y="6776"/>
                    </a:cubicBezTo>
                    <a:lnTo>
                      <a:pt x="647" y="243"/>
                    </a:lnTo>
                    <a:cubicBezTo>
                      <a:pt x="610" y="75"/>
                      <a:pt x="483" y="1"/>
                      <a:pt x="35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 name="Google Shape;51;p3"/>
              <p:cNvSpPr/>
              <p:nvPr/>
            </p:nvSpPr>
            <p:spPr>
              <a:xfrm>
                <a:off x="386508" y="3714777"/>
                <a:ext cx="317578" cy="1070889"/>
              </a:xfrm>
              <a:custGeom>
                <a:avLst/>
                <a:gdLst/>
                <a:ahLst/>
                <a:cxnLst/>
                <a:rect l="l" t="t" r="r" b="b"/>
                <a:pathLst>
                  <a:path w="2118" h="7142" extrusionOk="0">
                    <a:moveTo>
                      <a:pt x="1764" y="1"/>
                    </a:moveTo>
                    <a:cubicBezTo>
                      <a:pt x="1635" y="1"/>
                      <a:pt x="1508" y="75"/>
                      <a:pt x="1471" y="243"/>
                    </a:cubicBezTo>
                    <a:lnTo>
                      <a:pt x="40" y="6776"/>
                    </a:lnTo>
                    <a:cubicBezTo>
                      <a:pt x="1" y="6935"/>
                      <a:pt x="104" y="7102"/>
                      <a:pt x="271" y="7133"/>
                    </a:cubicBezTo>
                    <a:cubicBezTo>
                      <a:pt x="287" y="7141"/>
                      <a:pt x="311" y="7141"/>
                      <a:pt x="334" y="7141"/>
                    </a:cubicBezTo>
                    <a:cubicBezTo>
                      <a:pt x="477" y="7141"/>
                      <a:pt x="605" y="7046"/>
                      <a:pt x="636" y="6903"/>
                    </a:cubicBezTo>
                    <a:lnTo>
                      <a:pt x="2067" y="370"/>
                    </a:lnTo>
                    <a:cubicBezTo>
                      <a:pt x="2118" y="140"/>
                      <a:pt x="1940" y="1"/>
                      <a:pt x="176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 name="Google Shape;52;p3"/>
              <p:cNvSpPr/>
              <p:nvPr/>
            </p:nvSpPr>
            <p:spPr>
              <a:xfrm>
                <a:off x="982384" y="3715077"/>
                <a:ext cx="91915" cy="1070589"/>
              </a:xfrm>
              <a:custGeom>
                <a:avLst/>
                <a:gdLst/>
                <a:ahLst/>
                <a:cxnLst/>
                <a:rect l="l" t="t" r="r" b="b"/>
                <a:pathLst>
                  <a:path w="613" h="7140" extrusionOk="0">
                    <a:moveTo>
                      <a:pt x="307" y="0"/>
                    </a:moveTo>
                    <a:cubicBezTo>
                      <a:pt x="154" y="0"/>
                      <a:pt x="1" y="102"/>
                      <a:pt x="1" y="304"/>
                    </a:cubicBezTo>
                    <a:lnTo>
                      <a:pt x="1" y="6837"/>
                    </a:lnTo>
                    <a:cubicBezTo>
                      <a:pt x="9" y="7004"/>
                      <a:pt x="144" y="7139"/>
                      <a:pt x="303" y="7139"/>
                    </a:cubicBezTo>
                    <a:cubicBezTo>
                      <a:pt x="477" y="7139"/>
                      <a:pt x="613" y="7004"/>
                      <a:pt x="613" y="6837"/>
                    </a:cubicBezTo>
                    <a:lnTo>
                      <a:pt x="613" y="304"/>
                    </a:lnTo>
                    <a:cubicBezTo>
                      <a:pt x="613" y="102"/>
                      <a:pt x="460" y="0"/>
                      <a:pt x="3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 name="Google Shape;53;p3"/>
              <p:cNvSpPr/>
              <p:nvPr/>
            </p:nvSpPr>
            <p:spPr>
              <a:xfrm>
                <a:off x="468827" y="4269419"/>
                <a:ext cx="1117971" cy="90715"/>
              </a:xfrm>
              <a:custGeom>
                <a:avLst/>
                <a:gdLst/>
                <a:ahLst/>
                <a:cxnLst/>
                <a:rect l="l" t="t" r="r" b="b"/>
                <a:pathLst>
                  <a:path w="7456" h="605" extrusionOk="0">
                    <a:moveTo>
                      <a:pt x="405" y="1"/>
                    </a:moveTo>
                    <a:cubicBezTo>
                      <a:pt x="0" y="1"/>
                      <a:pt x="0" y="605"/>
                      <a:pt x="405" y="605"/>
                    </a:cubicBezTo>
                    <a:lnTo>
                      <a:pt x="7058" y="605"/>
                    </a:lnTo>
                    <a:cubicBezTo>
                      <a:pt x="7455" y="605"/>
                      <a:pt x="7455" y="1"/>
                      <a:pt x="7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4" name="Google Shape;54;p3"/>
            <p:cNvSpPr/>
            <p:nvPr/>
          </p:nvSpPr>
          <p:spPr>
            <a:xfrm>
              <a:off x="473475" y="2523625"/>
              <a:ext cx="1109724" cy="1266864"/>
            </a:xfrm>
            <a:custGeom>
              <a:avLst/>
              <a:gdLst/>
              <a:ahLst/>
              <a:cxnLst/>
              <a:rect l="l" t="t" r="r" b="b"/>
              <a:pathLst>
                <a:path w="7401" h="8449" extrusionOk="0">
                  <a:moveTo>
                    <a:pt x="1010" y="0"/>
                  </a:moveTo>
                  <a:cubicBezTo>
                    <a:pt x="454" y="0"/>
                    <a:pt x="1" y="445"/>
                    <a:pt x="1" y="1002"/>
                  </a:cubicBezTo>
                  <a:lnTo>
                    <a:pt x="1" y="7447"/>
                  </a:lnTo>
                  <a:cubicBezTo>
                    <a:pt x="1" y="7598"/>
                    <a:pt x="33" y="7749"/>
                    <a:pt x="104" y="7885"/>
                  </a:cubicBezTo>
                  <a:cubicBezTo>
                    <a:pt x="271" y="8226"/>
                    <a:pt x="621" y="8449"/>
                    <a:pt x="1002" y="8449"/>
                  </a:cubicBezTo>
                  <a:lnTo>
                    <a:pt x="6391" y="8449"/>
                  </a:lnTo>
                  <a:cubicBezTo>
                    <a:pt x="6780" y="8449"/>
                    <a:pt x="7130" y="8226"/>
                    <a:pt x="7297" y="7885"/>
                  </a:cubicBezTo>
                  <a:cubicBezTo>
                    <a:pt x="7361" y="7749"/>
                    <a:pt x="7400" y="7598"/>
                    <a:pt x="7400" y="7447"/>
                  </a:cubicBezTo>
                  <a:lnTo>
                    <a:pt x="7400" y="1002"/>
                  </a:lnTo>
                  <a:cubicBezTo>
                    <a:pt x="7400" y="851"/>
                    <a:pt x="7368" y="708"/>
                    <a:pt x="7297" y="573"/>
                  </a:cubicBezTo>
                  <a:cubicBezTo>
                    <a:pt x="7138" y="223"/>
                    <a:pt x="6780" y="0"/>
                    <a:pt x="639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55" name="Google Shape;55;p3"/>
            <p:cNvGrpSpPr/>
            <p:nvPr/>
          </p:nvGrpSpPr>
          <p:grpSpPr>
            <a:xfrm>
              <a:off x="473475" y="2609393"/>
              <a:ext cx="1109724" cy="1096537"/>
              <a:chOff x="473475" y="2609393"/>
              <a:chExt cx="1109724" cy="1096537"/>
            </a:xfrm>
          </p:grpSpPr>
          <p:sp>
            <p:nvSpPr>
              <p:cNvPr id="56" name="Google Shape;56;p3"/>
              <p:cNvSpPr/>
              <p:nvPr/>
            </p:nvSpPr>
            <p:spPr>
              <a:xfrm>
                <a:off x="473475" y="2609393"/>
                <a:ext cx="1109724" cy="65675"/>
              </a:xfrm>
              <a:custGeom>
                <a:avLst/>
                <a:gdLst/>
                <a:ahLst/>
                <a:cxnLst/>
                <a:rect l="l" t="t" r="r" b="b"/>
                <a:pathLst>
                  <a:path w="7401" h="438" extrusionOk="0">
                    <a:moveTo>
                      <a:pt x="104" y="1"/>
                    </a:moveTo>
                    <a:cubicBezTo>
                      <a:pt x="33" y="136"/>
                      <a:pt x="1" y="279"/>
                      <a:pt x="1" y="430"/>
                    </a:cubicBezTo>
                    <a:lnTo>
                      <a:pt x="1" y="438"/>
                    </a:lnTo>
                    <a:lnTo>
                      <a:pt x="7400" y="438"/>
                    </a:lnTo>
                    <a:lnTo>
                      <a:pt x="7400" y="430"/>
                    </a:lnTo>
                    <a:cubicBezTo>
                      <a:pt x="7400" y="279"/>
                      <a:pt x="7368" y="136"/>
                      <a:pt x="72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 name="Google Shape;57;p3"/>
              <p:cNvSpPr/>
              <p:nvPr/>
            </p:nvSpPr>
            <p:spPr>
              <a:xfrm>
                <a:off x="473475" y="2779879"/>
                <a:ext cx="1109724" cy="66874"/>
              </a:xfrm>
              <a:custGeom>
                <a:avLst/>
                <a:gdLst/>
                <a:ahLst/>
                <a:cxnLst/>
                <a:rect l="l" t="t" r="r" b="b"/>
                <a:pathLst>
                  <a:path w="7401" h="446" extrusionOk="0">
                    <a:moveTo>
                      <a:pt x="1" y="0"/>
                    </a:moveTo>
                    <a:lnTo>
                      <a:pt x="1" y="445"/>
                    </a:lnTo>
                    <a:lnTo>
                      <a:pt x="7400" y="445"/>
                    </a:lnTo>
                    <a:lnTo>
                      <a:pt x="740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 name="Google Shape;58;p3"/>
              <p:cNvSpPr/>
              <p:nvPr/>
            </p:nvSpPr>
            <p:spPr>
              <a:xfrm>
                <a:off x="473475" y="2952614"/>
                <a:ext cx="1109724" cy="65675"/>
              </a:xfrm>
              <a:custGeom>
                <a:avLst/>
                <a:gdLst/>
                <a:ahLst/>
                <a:cxnLst/>
                <a:rect l="l" t="t" r="r" b="b"/>
                <a:pathLst>
                  <a:path w="7401" h="438" extrusionOk="0">
                    <a:moveTo>
                      <a:pt x="1" y="1"/>
                    </a:moveTo>
                    <a:lnTo>
                      <a:pt x="1" y="438"/>
                    </a:lnTo>
                    <a:lnTo>
                      <a:pt x="7400" y="438"/>
                    </a:lnTo>
                    <a:lnTo>
                      <a:pt x="740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 name="Google Shape;59;p3"/>
              <p:cNvSpPr/>
              <p:nvPr/>
            </p:nvSpPr>
            <p:spPr>
              <a:xfrm>
                <a:off x="473475" y="3124299"/>
                <a:ext cx="1109724" cy="65675"/>
              </a:xfrm>
              <a:custGeom>
                <a:avLst/>
                <a:gdLst/>
                <a:ahLst/>
                <a:cxnLst/>
                <a:rect l="l" t="t" r="r" b="b"/>
                <a:pathLst>
                  <a:path w="7401" h="438" extrusionOk="0">
                    <a:moveTo>
                      <a:pt x="1" y="0"/>
                    </a:moveTo>
                    <a:lnTo>
                      <a:pt x="1" y="437"/>
                    </a:lnTo>
                    <a:lnTo>
                      <a:pt x="7400" y="437"/>
                    </a:lnTo>
                    <a:lnTo>
                      <a:pt x="740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 name="Google Shape;60;p3"/>
              <p:cNvSpPr/>
              <p:nvPr/>
            </p:nvSpPr>
            <p:spPr>
              <a:xfrm>
                <a:off x="473475" y="3295835"/>
                <a:ext cx="1109724" cy="65675"/>
              </a:xfrm>
              <a:custGeom>
                <a:avLst/>
                <a:gdLst/>
                <a:ahLst/>
                <a:cxnLst/>
                <a:rect l="l" t="t" r="r" b="b"/>
                <a:pathLst>
                  <a:path w="7401" h="438" extrusionOk="0">
                    <a:moveTo>
                      <a:pt x="1" y="1"/>
                    </a:moveTo>
                    <a:lnTo>
                      <a:pt x="1" y="438"/>
                    </a:lnTo>
                    <a:lnTo>
                      <a:pt x="7400" y="438"/>
                    </a:lnTo>
                    <a:lnTo>
                      <a:pt x="740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 name="Google Shape;61;p3"/>
              <p:cNvSpPr/>
              <p:nvPr/>
            </p:nvSpPr>
            <p:spPr>
              <a:xfrm>
                <a:off x="473475" y="3467520"/>
                <a:ext cx="1109724" cy="65675"/>
              </a:xfrm>
              <a:custGeom>
                <a:avLst/>
                <a:gdLst/>
                <a:ahLst/>
                <a:cxnLst/>
                <a:rect l="l" t="t" r="r" b="b"/>
                <a:pathLst>
                  <a:path w="7401" h="438" extrusionOk="0">
                    <a:moveTo>
                      <a:pt x="1" y="0"/>
                    </a:moveTo>
                    <a:lnTo>
                      <a:pt x="1" y="437"/>
                    </a:lnTo>
                    <a:lnTo>
                      <a:pt x="7400" y="437"/>
                    </a:lnTo>
                    <a:lnTo>
                      <a:pt x="740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 name="Google Shape;62;p3"/>
              <p:cNvSpPr/>
              <p:nvPr/>
            </p:nvSpPr>
            <p:spPr>
              <a:xfrm>
                <a:off x="473475" y="3639056"/>
                <a:ext cx="1109724" cy="66874"/>
              </a:xfrm>
              <a:custGeom>
                <a:avLst/>
                <a:gdLst/>
                <a:ahLst/>
                <a:cxnLst/>
                <a:rect l="l" t="t" r="r" b="b"/>
                <a:pathLst>
                  <a:path w="7401" h="446" extrusionOk="0">
                    <a:moveTo>
                      <a:pt x="1" y="1"/>
                    </a:moveTo>
                    <a:lnTo>
                      <a:pt x="1" y="8"/>
                    </a:lnTo>
                    <a:cubicBezTo>
                      <a:pt x="1" y="159"/>
                      <a:pt x="33" y="310"/>
                      <a:pt x="104" y="446"/>
                    </a:cubicBezTo>
                    <a:lnTo>
                      <a:pt x="7297" y="446"/>
                    </a:lnTo>
                    <a:cubicBezTo>
                      <a:pt x="7361" y="310"/>
                      <a:pt x="7400" y="159"/>
                      <a:pt x="7400" y="8"/>
                    </a:cubicBezTo>
                    <a:lnTo>
                      <a:pt x="740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grpSp>
        <p:nvGrpSpPr>
          <p:cNvPr id="63" name="Google Shape;63;p3"/>
          <p:cNvGrpSpPr/>
          <p:nvPr/>
        </p:nvGrpSpPr>
        <p:grpSpPr>
          <a:xfrm>
            <a:off x="4053450" y="4331070"/>
            <a:ext cx="1590207" cy="881083"/>
            <a:chOff x="7837900" y="4342625"/>
            <a:chExt cx="1590207" cy="881083"/>
          </a:xfrm>
        </p:grpSpPr>
        <p:sp>
          <p:nvSpPr>
            <p:cNvPr id="64" name="Google Shape;64;p3"/>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 name="Google Shape;65;p3"/>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6" name="Google Shape;66;p3"/>
          <p:cNvGrpSpPr/>
          <p:nvPr/>
        </p:nvGrpSpPr>
        <p:grpSpPr>
          <a:xfrm flipH="1">
            <a:off x="-361615" y="3636454"/>
            <a:ext cx="2486855" cy="1624830"/>
            <a:chOff x="6890035" y="3683842"/>
            <a:chExt cx="2486855" cy="1624830"/>
          </a:xfrm>
        </p:grpSpPr>
        <p:sp>
          <p:nvSpPr>
            <p:cNvPr id="67" name="Google Shape;67;p3"/>
            <p:cNvSpPr/>
            <p:nvPr/>
          </p:nvSpPr>
          <p:spPr>
            <a:xfrm>
              <a:off x="6890035" y="3683842"/>
              <a:ext cx="2486855" cy="1624830"/>
            </a:xfrm>
            <a:custGeom>
              <a:avLst/>
              <a:gdLst/>
              <a:ahLst/>
              <a:cxnLst/>
              <a:rect l="l" t="t" r="r" b="b"/>
              <a:pathLst>
                <a:path w="16954" h="11077" extrusionOk="0">
                  <a:moveTo>
                    <a:pt x="12022" y="0"/>
                  </a:moveTo>
                  <a:cubicBezTo>
                    <a:pt x="10971" y="0"/>
                    <a:pt x="9971" y="936"/>
                    <a:pt x="9673" y="1998"/>
                  </a:cubicBezTo>
                  <a:cubicBezTo>
                    <a:pt x="9323" y="3246"/>
                    <a:pt x="9673" y="4573"/>
                    <a:pt x="10023" y="5821"/>
                  </a:cubicBezTo>
                  <a:cubicBezTo>
                    <a:pt x="9185" y="5517"/>
                    <a:pt x="8309" y="5208"/>
                    <a:pt x="7436" y="5208"/>
                  </a:cubicBezTo>
                  <a:cubicBezTo>
                    <a:pt x="7190" y="5208"/>
                    <a:pt x="6945" y="5232"/>
                    <a:pt x="6701" y="5288"/>
                  </a:cubicBezTo>
                  <a:cubicBezTo>
                    <a:pt x="5596" y="5535"/>
                    <a:pt x="4618" y="6711"/>
                    <a:pt x="5024" y="7776"/>
                  </a:cubicBezTo>
                  <a:cubicBezTo>
                    <a:pt x="4617" y="7642"/>
                    <a:pt x="4195" y="7574"/>
                    <a:pt x="3774" y="7574"/>
                  </a:cubicBezTo>
                  <a:cubicBezTo>
                    <a:pt x="3323" y="7574"/>
                    <a:pt x="2872" y="7652"/>
                    <a:pt x="2440" y="7808"/>
                  </a:cubicBezTo>
                  <a:cubicBezTo>
                    <a:pt x="2186" y="7887"/>
                    <a:pt x="1956" y="8030"/>
                    <a:pt x="1781" y="8229"/>
                  </a:cubicBezTo>
                  <a:cubicBezTo>
                    <a:pt x="0" y="10478"/>
                    <a:pt x="5326" y="10971"/>
                    <a:pt x="6208" y="11019"/>
                  </a:cubicBezTo>
                  <a:cubicBezTo>
                    <a:pt x="6923" y="11057"/>
                    <a:pt x="7639" y="11076"/>
                    <a:pt x="8354" y="11076"/>
                  </a:cubicBezTo>
                  <a:cubicBezTo>
                    <a:pt x="10897" y="11076"/>
                    <a:pt x="13436" y="10833"/>
                    <a:pt x="15936" y="10343"/>
                  </a:cubicBezTo>
                  <a:cubicBezTo>
                    <a:pt x="16151" y="10303"/>
                    <a:pt x="16381" y="10248"/>
                    <a:pt x="16524" y="10081"/>
                  </a:cubicBezTo>
                  <a:cubicBezTo>
                    <a:pt x="16651" y="9930"/>
                    <a:pt x="16675" y="9715"/>
                    <a:pt x="16691" y="9516"/>
                  </a:cubicBezTo>
                  <a:cubicBezTo>
                    <a:pt x="16953" y="6441"/>
                    <a:pt x="16699" y="3333"/>
                    <a:pt x="15936" y="337"/>
                  </a:cubicBezTo>
                  <a:cubicBezTo>
                    <a:pt x="15887" y="331"/>
                    <a:pt x="15838" y="328"/>
                    <a:pt x="15789" y="328"/>
                  </a:cubicBezTo>
                  <a:cubicBezTo>
                    <a:pt x="14985" y="328"/>
                    <a:pt x="14248" y="1109"/>
                    <a:pt x="14323" y="1926"/>
                  </a:cubicBezTo>
                  <a:cubicBezTo>
                    <a:pt x="13893" y="1171"/>
                    <a:pt x="13393" y="361"/>
                    <a:pt x="12574" y="90"/>
                  </a:cubicBezTo>
                  <a:cubicBezTo>
                    <a:pt x="12391" y="29"/>
                    <a:pt x="12205" y="0"/>
                    <a:pt x="1202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 name="Google Shape;68;p3"/>
            <p:cNvSpPr/>
            <p:nvPr/>
          </p:nvSpPr>
          <p:spPr>
            <a:xfrm>
              <a:off x="7119744" y="3700564"/>
              <a:ext cx="2135844" cy="1466703"/>
            </a:xfrm>
            <a:custGeom>
              <a:avLst/>
              <a:gdLst/>
              <a:ahLst/>
              <a:cxnLst/>
              <a:rect l="l" t="t" r="r" b="b"/>
              <a:pathLst>
                <a:path w="14561" h="9999" fill="none" extrusionOk="0">
                  <a:moveTo>
                    <a:pt x="278" y="9999"/>
                  </a:moveTo>
                  <a:cubicBezTo>
                    <a:pt x="0" y="9267"/>
                    <a:pt x="477" y="8417"/>
                    <a:pt x="1176" y="8059"/>
                  </a:cubicBezTo>
                  <a:cubicBezTo>
                    <a:pt x="1868" y="7702"/>
                    <a:pt x="2695" y="7725"/>
                    <a:pt x="3458" y="7853"/>
                  </a:cubicBezTo>
                  <a:cubicBezTo>
                    <a:pt x="3028" y="7265"/>
                    <a:pt x="3219" y="6374"/>
                    <a:pt x="3752" y="5882"/>
                  </a:cubicBezTo>
                  <a:cubicBezTo>
                    <a:pt x="4292" y="5397"/>
                    <a:pt x="5079" y="5262"/>
                    <a:pt x="5794" y="5373"/>
                  </a:cubicBezTo>
                  <a:cubicBezTo>
                    <a:pt x="6517" y="5484"/>
                    <a:pt x="7177" y="5818"/>
                    <a:pt x="7821" y="6160"/>
                  </a:cubicBezTo>
                  <a:cubicBezTo>
                    <a:pt x="7821" y="5309"/>
                    <a:pt x="7654" y="4475"/>
                    <a:pt x="7622" y="3624"/>
                  </a:cubicBezTo>
                  <a:cubicBezTo>
                    <a:pt x="7582" y="2766"/>
                    <a:pt x="7678" y="1876"/>
                    <a:pt x="8147" y="1168"/>
                  </a:cubicBezTo>
                  <a:cubicBezTo>
                    <a:pt x="8616" y="461"/>
                    <a:pt x="9530" y="0"/>
                    <a:pt x="10340" y="262"/>
                  </a:cubicBezTo>
                  <a:cubicBezTo>
                    <a:pt x="10865" y="437"/>
                    <a:pt x="11262" y="874"/>
                    <a:pt x="11580" y="1327"/>
                  </a:cubicBezTo>
                  <a:cubicBezTo>
                    <a:pt x="11890" y="1765"/>
                    <a:pt x="12160" y="2241"/>
                    <a:pt x="12375" y="2742"/>
                  </a:cubicBezTo>
                  <a:cubicBezTo>
                    <a:pt x="12494" y="2146"/>
                    <a:pt x="12629" y="1534"/>
                    <a:pt x="12987" y="1033"/>
                  </a:cubicBezTo>
                  <a:cubicBezTo>
                    <a:pt x="13345" y="541"/>
                    <a:pt x="13981" y="191"/>
                    <a:pt x="14561" y="366"/>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9" name="Google Shape;69;p3"/>
          <p:cNvGrpSpPr/>
          <p:nvPr/>
        </p:nvGrpSpPr>
        <p:grpSpPr>
          <a:xfrm flipH="1">
            <a:off x="6282675" y="136300"/>
            <a:ext cx="3218025" cy="797394"/>
            <a:chOff x="-76750" y="-139250"/>
            <a:chExt cx="3218025" cy="797394"/>
          </a:xfrm>
        </p:grpSpPr>
        <p:sp>
          <p:nvSpPr>
            <p:cNvPr id="70" name="Google Shape;70;p3"/>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 name="Google Shape;71;p3"/>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72" name="Google Shape;72;p3"/>
          <p:cNvGrpSpPr/>
          <p:nvPr/>
        </p:nvGrpSpPr>
        <p:grpSpPr>
          <a:xfrm>
            <a:off x="-88146" y="289475"/>
            <a:ext cx="1910721" cy="644222"/>
            <a:chOff x="-58546" y="-205050"/>
            <a:chExt cx="1910721" cy="644222"/>
          </a:xfrm>
        </p:grpSpPr>
        <p:sp>
          <p:nvSpPr>
            <p:cNvPr id="73" name="Google Shape;73;p3"/>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 name="Google Shape;74;p3"/>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75" name="Google Shape;75;p3"/>
          <p:cNvGrpSpPr/>
          <p:nvPr/>
        </p:nvGrpSpPr>
        <p:grpSpPr>
          <a:xfrm rot="-3487876">
            <a:off x="2468212" y="4552727"/>
            <a:ext cx="1082448" cy="1168459"/>
            <a:chOff x="-189425" y="4176700"/>
            <a:chExt cx="1082397" cy="1168404"/>
          </a:xfrm>
        </p:grpSpPr>
        <p:sp>
          <p:nvSpPr>
            <p:cNvPr id="76" name="Google Shape;76;p3"/>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 name="Google Shape;77;p3"/>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78" name="Google Shape;78;p3"/>
          <p:cNvGrpSpPr/>
          <p:nvPr/>
        </p:nvGrpSpPr>
        <p:grpSpPr>
          <a:xfrm flipH="1">
            <a:off x="1970336" y="1667850"/>
            <a:ext cx="379976" cy="350963"/>
            <a:chOff x="5162486" y="3741525"/>
            <a:chExt cx="379976" cy="350963"/>
          </a:xfrm>
        </p:grpSpPr>
        <p:sp>
          <p:nvSpPr>
            <p:cNvPr id="79" name="Google Shape;79;p3"/>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 name="Google Shape;80;p3"/>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1" name="Google Shape;81;p3"/>
          <p:cNvGrpSpPr/>
          <p:nvPr/>
        </p:nvGrpSpPr>
        <p:grpSpPr>
          <a:xfrm flipH="1">
            <a:off x="6140766" y="4267252"/>
            <a:ext cx="1030015" cy="1131865"/>
            <a:chOff x="3670550" y="4352162"/>
            <a:chExt cx="782329" cy="859688"/>
          </a:xfrm>
        </p:grpSpPr>
        <p:sp>
          <p:nvSpPr>
            <p:cNvPr id="82" name="Google Shape;82;p3"/>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 name="Google Shape;83;p3"/>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4" name="Google Shape;84;p3"/>
          <p:cNvGrpSpPr/>
          <p:nvPr/>
        </p:nvGrpSpPr>
        <p:grpSpPr>
          <a:xfrm>
            <a:off x="7412781" y="2456149"/>
            <a:ext cx="476769" cy="470901"/>
            <a:chOff x="4252781" y="935174"/>
            <a:chExt cx="476769" cy="470901"/>
          </a:xfrm>
        </p:grpSpPr>
        <p:sp>
          <p:nvSpPr>
            <p:cNvPr id="85" name="Google Shape;85;p3"/>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 name="Google Shape;86;p3"/>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7" name="Google Shape;87;p3"/>
          <p:cNvSpPr/>
          <p:nvPr/>
        </p:nvSpPr>
        <p:spPr>
          <a:xfrm>
            <a:off x="659351" y="2576858"/>
            <a:ext cx="1109724" cy="1266864"/>
          </a:xfrm>
          <a:custGeom>
            <a:avLst/>
            <a:gdLst/>
            <a:ahLst/>
            <a:cxnLst/>
            <a:rect l="l" t="t" r="r" b="b"/>
            <a:pathLst>
              <a:path w="7401" h="8449" extrusionOk="0">
                <a:moveTo>
                  <a:pt x="1010" y="0"/>
                </a:moveTo>
                <a:cubicBezTo>
                  <a:pt x="454" y="0"/>
                  <a:pt x="1" y="445"/>
                  <a:pt x="1" y="1002"/>
                </a:cubicBezTo>
                <a:lnTo>
                  <a:pt x="1" y="7447"/>
                </a:lnTo>
                <a:cubicBezTo>
                  <a:pt x="1" y="7598"/>
                  <a:pt x="33" y="7749"/>
                  <a:pt x="104" y="7885"/>
                </a:cubicBezTo>
                <a:cubicBezTo>
                  <a:pt x="271" y="8226"/>
                  <a:pt x="621" y="8449"/>
                  <a:pt x="1002" y="8449"/>
                </a:cubicBezTo>
                <a:lnTo>
                  <a:pt x="6391" y="8449"/>
                </a:lnTo>
                <a:cubicBezTo>
                  <a:pt x="6780" y="8449"/>
                  <a:pt x="7130" y="8226"/>
                  <a:pt x="7297" y="7885"/>
                </a:cubicBezTo>
                <a:cubicBezTo>
                  <a:pt x="7361" y="7749"/>
                  <a:pt x="7400" y="7598"/>
                  <a:pt x="7400" y="7447"/>
                </a:cubicBezTo>
                <a:lnTo>
                  <a:pt x="7400" y="1002"/>
                </a:lnTo>
                <a:cubicBezTo>
                  <a:pt x="7400" y="851"/>
                  <a:pt x="7368" y="708"/>
                  <a:pt x="7297" y="573"/>
                </a:cubicBezTo>
                <a:cubicBezTo>
                  <a:pt x="7138" y="223"/>
                  <a:pt x="6780" y="0"/>
                  <a:pt x="6399"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88" name="Google Shape;88;p3"/>
          <p:cNvGrpSpPr/>
          <p:nvPr/>
        </p:nvGrpSpPr>
        <p:grpSpPr>
          <a:xfrm>
            <a:off x="6488113" y="3802125"/>
            <a:ext cx="2589694" cy="447896"/>
            <a:chOff x="6758600" y="3274400"/>
            <a:chExt cx="2589694" cy="447896"/>
          </a:xfrm>
        </p:grpSpPr>
        <p:sp>
          <p:nvSpPr>
            <p:cNvPr id="89" name="Google Shape;89;p3"/>
            <p:cNvSpPr/>
            <p:nvPr/>
          </p:nvSpPr>
          <p:spPr>
            <a:xfrm>
              <a:off x="6758600" y="3274400"/>
              <a:ext cx="577862" cy="447896"/>
            </a:xfrm>
            <a:custGeom>
              <a:avLst/>
              <a:gdLst/>
              <a:ahLst/>
              <a:cxnLst/>
              <a:rect l="l" t="t" r="r" b="b"/>
              <a:pathLst>
                <a:path w="3406" h="2640" extrusionOk="0">
                  <a:moveTo>
                    <a:pt x="2786" y="0"/>
                  </a:moveTo>
                  <a:lnTo>
                    <a:pt x="155" y="2281"/>
                  </a:lnTo>
                  <a:cubicBezTo>
                    <a:pt x="1" y="2397"/>
                    <a:pt x="86" y="2640"/>
                    <a:pt x="272" y="2640"/>
                  </a:cubicBezTo>
                  <a:cubicBezTo>
                    <a:pt x="278" y="2640"/>
                    <a:pt x="284" y="2639"/>
                    <a:pt x="290" y="2639"/>
                  </a:cubicBezTo>
                  <a:cubicBezTo>
                    <a:pt x="338" y="2639"/>
                    <a:pt x="385" y="2623"/>
                    <a:pt x="425" y="2591"/>
                  </a:cubicBezTo>
                  <a:lnTo>
                    <a:pt x="3405" y="0"/>
                  </a:ln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 name="Google Shape;90;p3"/>
            <p:cNvSpPr/>
            <p:nvPr/>
          </p:nvSpPr>
          <p:spPr>
            <a:xfrm>
              <a:off x="7299819" y="3274400"/>
              <a:ext cx="2048475" cy="383087"/>
            </a:xfrm>
            <a:custGeom>
              <a:avLst/>
              <a:gdLst/>
              <a:ahLst/>
              <a:cxnLst/>
              <a:rect l="l" t="t" r="r" b="b"/>
              <a:pathLst>
                <a:path w="12074" h="2258" extrusionOk="0">
                  <a:moveTo>
                    <a:pt x="1" y="0"/>
                  </a:moveTo>
                  <a:lnTo>
                    <a:pt x="2600" y="2258"/>
                  </a:lnTo>
                  <a:lnTo>
                    <a:pt x="12074" y="2258"/>
                  </a:lnTo>
                  <a:lnTo>
                    <a:pt x="9467" y="0"/>
                  </a:ln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91" name="Google Shape;91;p3"/>
          <p:cNvGrpSpPr/>
          <p:nvPr/>
        </p:nvGrpSpPr>
        <p:grpSpPr>
          <a:xfrm flipH="1">
            <a:off x="7412772" y="3533188"/>
            <a:ext cx="1876105" cy="1678967"/>
            <a:chOff x="-210102" y="3707428"/>
            <a:chExt cx="1762926" cy="1577679"/>
          </a:xfrm>
        </p:grpSpPr>
        <p:sp>
          <p:nvSpPr>
            <p:cNvPr id="92" name="Google Shape;92;p3"/>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 name="Google Shape;93;p3"/>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hanks">
  <p:cSld name="BLANK_1_1_1_1_1_1_2">
    <p:spTree>
      <p:nvGrpSpPr>
        <p:cNvPr id="1" name="Shape 493"/>
        <p:cNvGrpSpPr/>
        <p:nvPr/>
      </p:nvGrpSpPr>
      <p:grpSpPr>
        <a:xfrm>
          <a:off x="0" y="0"/>
          <a:ext cx="0" cy="0"/>
          <a:chOff x="0" y="0"/>
          <a:chExt cx="0" cy="0"/>
        </a:xfrm>
      </p:grpSpPr>
      <p:sp>
        <p:nvSpPr>
          <p:cNvPr id="494" name="Google Shape;494;p21"/>
          <p:cNvSpPr txBox="1">
            <a:spLocks noGrp="1"/>
          </p:cNvSpPr>
          <p:nvPr>
            <p:ph type="ctrTitle"/>
          </p:nvPr>
        </p:nvSpPr>
        <p:spPr>
          <a:xfrm>
            <a:off x="4572000" y="535000"/>
            <a:ext cx="3852900" cy="997800"/>
          </a:xfrm>
          <a:prstGeom prst="rect">
            <a:avLst/>
          </a:prstGeom>
        </p:spPr>
        <p:txBody>
          <a:bodyPr spcFirstLastPara="1" wrap="square" lIns="91425" tIns="91425" rIns="91425" bIns="91425" anchor="t" anchorCtr="0">
            <a:noAutofit/>
          </a:bodyPr>
          <a:lstStyle>
            <a:lvl1pPr lvl="0" algn="r" rtl="0">
              <a:spcBef>
                <a:spcPts val="0"/>
              </a:spcBef>
              <a:spcAft>
                <a:spcPts val="0"/>
              </a:spcAft>
              <a:buSzPts val="5200"/>
              <a:buNone/>
              <a:defRPr sz="70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495" name="Google Shape;495;p21"/>
          <p:cNvSpPr txBox="1">
            <a:spLocks noGrp="1"/>
          </p:cNvSpPr>
          <p:nvPr>
            <p:ph type="subTitle" idx="1"/>
          </p:nvPr>
        </p:nvSpPr>
        <p:spPr>
          <a:xfrm>
            <a:off x="5094225" y="1731950"/>
            <a:ext cx="3334500" cy="11991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700"/>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p:txBody>
      </p:sp>
      <p:grpSp>
        <p:nvGrpSpPr>
          <p:cNvPr id="497" name="Google Shape;497;p21"/>
          <p:cNvGrpSpPr/>
          <p:nvPr/>
        </p:nvGrpSpPr>
        <p:grpSpPr>
          <a:xfrm>
            <a:off x="4461650" y="4331070"/>
            <a:ext cx="1590207" cy="881083"/>
            <a:chOff x="7837900" y="4342625"/>
            <a:chExt cx="1590207" cy="881083"/>
          </a:xfrm>
        </p:grpSpPr>
        <p:sp>
          <p:nvSpPr>
            <p:cNvPr id="498" name="Google Shape;498;p21"/>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9" name="Google Shape;499;p21"/>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00" name="Google Shape;500;p21"/>
          <p:cNvGrpSpPr/>
          <p:nvPr/>
        </p:nvGrpSpPr>
        <p:grpSpPr>
          <a:xfrm>
            <a:off x="-218950" y="228600"/>
            <a:ext cx="3218025" cy="797394"/>
            <a:chOff x="-76750" y="-139250"/>
            <a:chExt cx="3218025" cy="797394"/>
          </a:xfrm>
        </p:grpSpPr>
        <p:sp>
          <p:nvSpPr>
            <p:cNvPr id="501" name="Google Shape;501;p21"/>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2" name="Google Shape;502;p21"/>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03" name="Google Shape;503;p21"/>
          <p:cNvGrpSpPr/>
          <p:nvPr/>
        </p:nvGrpSpPr>
        <p:grpSpPr>
          <a:xfrm flipH="1">
            <a:off x="7402479" y="-159860"/>
            <a:ext cx="1910721" cy="644222"/>
            <a:chOff x="-58546" y="-205050"/>
            <a:chExt cx="1910721" cy="644222"/>
          </a:xfrm>
        </p:grpSpPr>
        <p:sp>
          <p:nvSpPr>
            <p:cNvPr id="504" name="Google Shape;504;p21"/>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5" name="Google Shape;505;p21"/>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06" name="Google Shape;506;p21"/>
          <p:cNvGrpSpPr/>
          <p:nvPr/>
        </p:nvGrpSpPr>
        <p:grpSpPr>
          <a:xfrm flipH="1">
            <a:off x="8259421" y="4354705"/>
            <a:ext cx="1082397" cy="1168404"/>
            <a:chOff x="-189425" y="4176700"/>
            <a:chExt cx="1082397" cy="1168404"/>
          </a:xfrm>
        </p:grpSpPr>
        <p:sp>
          <p:nvSpPr>
            <p:cNvPr id="507" name="Google Shape;507;p21"/>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8" name="Google Shape;508;p21"/>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509"/>
        <p:cNvGrpSpPr/>
        <p:nvPr/>
      </p:nvGrpSpPr>
      <p:grpSpPr>
        <a:xfrm>
          <a:off x="0" y="0"/>
          <a:ext cx="0" cy="0"/>
          <a:chOff x="0" y="0"/>
          <a:chExt cx="0" cy="0"/>
        </a:xfrm>
      </p:grpSpPr>
      <p:grpSp>
        <p:nvGrpSpPr>
          <p:cNvPr id="510" name="Google Shape;510;p22"/>
          <p:cNvGrpSpPr/>
          <p:nvPr/>
        </p:nvGrpSpPr>
        <p:grpSpPr>
          <a:xfrm>
            <a:off x="-428821" y="-138489"/>
            <a:ext cx="1910721" cy="644222"/>
            <a:chOff x="-58546" y="-205050"/>
            <a:chExt cx="1910721" cy="644222"/>
          </a:xfrm>
        </p:grpSpPr>
        <p:sp>
          <p:nvSpPr>
            <p:cNvPr id="511" name="Google Shape;511;p22"/>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2" name="Google Shape;512;p22"/>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13" name="Google Shape;513;p22"/>
          <p:cNvGrpSpPr/>
          <p:nvPr/>
        </p:nvGrpSpPr>
        <p:grpSpPr>
          <a:xfrm rot="-345372">
            <a:off x="-218631" y="4176864"/>
            <a:ext cx="1082443" cy="1168454"/>
            <a:chOff x="-189425" y="4176700"/>
            <a:chExt cx="1082397" cy="1168404"/>
          </a:xfrm>
        </p:grpSpPr>
        <p:sp>
          <p:nvSpPr>
            <p:cNvPr id="514" name="Google Shape;514;p22"/>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5" name="Google Shape;515;p22"/>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16" name="Google Shape;516;p22"/>
          <p:cNvGrpSpPr/>
          <p:nvPr/>
        </p:nvGrpSpPr>
        <p:grpSpPr>
          <a:xfrm flipH="1">
            <a:off x="8280391" y="4114852"/>
            <a:ext cx="1030015" cy="1131865"/>
            <a:chOff x="3670550" y="4352162"/>
            <a:chExt cx="782329" cy="859688"/>
          </a:xfrm>
        </p:grpSpPr>
        <p:sp>
          <p:nvSpPr>
            <p:cNvPr id="517" name="Google Shape;517;p22"/>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8" name="Google Shape;518;p22"/>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19" name="Google Shape;519;p22"/>
          <p:cNvGrpSpPr/>
          <p:nvPr/>
        </p:nvGrpSpPr>
        <p:grpSpPr>
          <a:xfrm rot="3487876" flipH="1">
            <a:off x="5093612" y="4451115"/>
            <a:ext cx="1082448" cy="1168459"/>
            <a:chOff x="-189425" y="4176700"/>
            <a:chExt cx="1082397" cy="1168404"/>
          </a:xfrm>
        </p:grpSpPr>
        <p:sp>
          <p:nvSpPr>
            <p:cNvPr id="520" name="Google Shape;520;p22"/>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1" name="Google Shape;521;p22"/>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22" name="Google Shape;522;p22"/>
          <p:cNvGrpSpPr/>
          <p:nvPr/>
        </p:nvGrpSpPr>
        <p:grpSpPr>
          <a:xfrm flipH="1">
            <a:off x="7028690" y="-359175"/>
            <a:ext cx="2358444" cy="794403"/>
            <a:chOff x="-57910" y="-359175"/>
            <a:chExt cx="2358444" cy="794403"/>
          </a:xfrm>
        </p:grpSpPr>
        <p:sp>
          <p:nvSpPr>
            <p:cNvPr id="523" name="Google Shape;523;p22"/>
            <p:cNvSpPr/>
            <p:nvPr/>
          </p:nvSpPr>
          <p:spPr>
            <a:xfrm>
              <a:off x="-57910" y="-290071"/>
              <a:ext cx="2358444" cy="695047"/>
            </a:xfrm>
            <a:custGeom>
              <a:avLst/>
              <a:gdLst/>
              <a:ahLst/>
              <a:cxnLst/>
              <a:rect l="l" t="t" r="r" b="b"/>
              <a:pathLst>
                <a:path w="15904" h="4687" extrusionOk="0">
                  <a:moveTo>
                    <a:pt x="3541" y="0"/>
                  </a:moveTo>
                  <a:cubicBezTo>
                    <a:pt x="3216" y="0"/>
                    <a:pt x="2890" y="25"/>
                    <a:pt x="2567" y="75"/>
                  </a:cubicBezTo>
                  <a:cubicBezTo>
                    <a:pt x="2075" y="146"/>
                    <a:pt x="1598" y="281"/>
                    <a:pt x="1145" y="488"/>
                  </a:cubicBezTo>
                  <a:cubicBezTo>
                    <a:pt x="732" y="679"/>
                    <a:pt x="286" y="901"/>
                    <a:pt x="120" y="1346"/>
                  </a:cubicBezTo>
                  <a:cubicBezTo>
                    <a:pt x="112" y="1370"/>
                    <a:pt x="104" y="1402"/>
                    <a:pt x="96" y="1426"/>
                  </a:cubicBezTo>
                  <a:cubicBezTo>
                    <a:pt x="24" y="1728"/>
                    <a:pt x="0" y="2038"/>
                    <a:pt x="24" y="2348"/>
                  </a:cubicBezTo>
                  <a:cubicBezTo>
                    <a:pt x="48" y="3127"/>
                    <a:pt x="72" y="3898"/>
                    <a:pt x="96" y="4676"/>
                  </a:cubicBezTo>
                  <a:cubicBezTo>
                    <a:pt x="619" y="4683"/>
                    <a:pt x="1144" y="4686"/>
                    <a:pt x="1669" y="4686"/>
                  </a:cubicBezTo>
                  <a:cubicBezTo>
                    <a:pt x="2935" y="4686"/>
                    <a:pt x="4204" y="4669"/>
                    <a:pt x="5468" y="4653"/>
                  </a:cubicBezTo>
                  <a:cubicBezTo>
                    <a:pt x="6255" y="4645"/>
                    <a:pt x="7034" y="4637"/>
                    <a:pt x="7813" y="4629"/>
                  </a:cubicBezTo>
                  <a:lnTo>
                    <a:pt x="7813" y="4637"/>
                  </a:lnTo>
                  <a:cubicBezTo>
                    <a:pt x="9132" y="4629"/>
                    <a:pt x="10444" y="4621"/>
                    <a:pt x="11763" y="4597"/>
                  </a:cubicBezTo>
                  <a:lnTo>
                    <a:pt x="11795" y="4597"/>
                  </a:lnTo>
                  <a:cubicBezTo>
                    <a:pt x="13162" y="4581"/>
                    <a:pt x="14537" y="4549"/>
                    <a:pt x="15904" y="4517"/>
                  </a:cubicBezTo>
                  <a:cubicBezTo>
                    <a:pt x="14660" y="3185"/>
                    <a:pt x="12830" y="2435"/>
                    <a:pt x="11008" y="2435"/>
                  </a:cubicBezTo>
                  <a:cubicBezTo>
                    <a:pt x="10385" y="2435"/>
                    <a:pt x="9762" y="2523"/>
                    <a:pt x="9164" y="2705"/>
                  </a:cubicBezTo>
                  <a:cubicBezTo>
                    <a:pt x="9037" y="2745"/>
                    <a:pt x="8910" y="2793"/>
                    <a:pt x="8783" y="2840"/>
                  </a:cubicBezTo>
                  <a:cubicBezTo>
                    <a:pt x="8012" y="1648"/>
                    <a:pt x="6859" y="758"/>
                    <a:pt x="5508" y="313"/>
                  </a:cubicBezTo>
                  <a:cubicBezTo>
                    <a:pt x="4872" y="105"/>
                    <a:pt x="4208" y="0"/>
                    <a:pt x="354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4" name="Google Shape;524;p22"/>
            <p:cNvSpPr/>
            <p:nvPr/>
          </p:nvSpPr>
          <p:spPr>
            <a:xfrm>
              <a:off x="-43823" y="-359175"/>
              <a:ext cx="2344356" cy="794403"/>
            </a:xfrm>
            <a:custGeom>
              <a:avLst/>
              <a:gdLst/>
              <a:ahLst/>
              <a:cxnLst/>
              <a:rect l="l" t="t" r="r" b="b"/>
              <a:pathLst>
                <a:path w="15809" h="5357" fill="none" extrusionOk="0">
                  <a:moveTo>
                    <a:pt x="1" y="1717"/>
                  </a:moveTo>
                  <a:cubicBezTo>
                    <a:pt x="215" y="1558"/>
                    <a:pt x="438" y="1423"/>
                    <a:pt x="668" y="1304"/>
                  </a:cubicBezTo>
                  <a:cubicBezTo>
                    <a:pt x="3188" y="0"/>
                    <a:pt x="6311" y="723"/>
                    <a:pt x="8020" y="2933"/>
                  </a:cubicBezTo>
                  <a:lnTo>
                    <a:pt x="8767" y="3903"/>
                  </a:lnTo>
                  <a:cubicBezTo>
                    <a:pt x="9800" y="3298"/>
                    <a:pt x="11581" y="2941"/>
                    <a:pt x="12757" y="3179"/>
                  </a:cubicBezTo>
                  <a:cubicBezTo>
                    <a:pt x="14068" y="3442"/>
                    <a:pt x="15475" y="4109"/>
                    <a:pt x="15809" y="5357"/>
                  </a:cubicBezTo>
                  <a:lnTo>
                    <a:pt x="5954" y="5349"/>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25" name="Google Shape;525;p22"/>
          <p:cNvGrpSpPr/>
          <p:nvPr/>
        </p:nvGrpSpPr>
        <p:grpSpPr>
          <a:xfrm rot="1070548" flipH="1">
            <a:off x="8445136" y="901842"/>
            <a:ext cx="476768" cy="470900"/>
            <a:chOff x="4252781" y="935174"/>
            <a:chExt cx="476769" cy="470901"/>
          </a:xfrm>
        </p:grpSpPr>
        <p:sp>
          <p:nvSpPr>
            <p:cNvPr id="526" name="Google Shape;526;p22"/>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7" name="Google Shape;527;p22"/>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28" name="Google Shape;528;p22"/>
          <p:cNvGrpSpPr/>
          <p:nvPr/>
        </p:nvGrpSpPr>
        <p:grpSpPr>
          <a:xfrm>
            <a:off x="2208642" y="4453770"/>
            <a:ext cx="1590207" cy="881083"/>
            <a:chOff x="7837900" y="4342625"/>
            <a:chExt cx="1590207" cy="881083"/>
          </a:xfrm>
        </p:grpSpPr>
        <p:sp>
          <p:nvSpPr>
            <p:cNvPr id="529" name="Google Shape;529;p22"/>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0" name="Google Shape;530;p22"/>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31" name="Google Shape;531;p22"/>
          <p:cNvGrpSpPr/>
          <p:nvPr/>
        </p:nvGrpSpPr>
        <p:grpSpPr>
          <a:xfrm rot="665921" flipH="1">
            <a:off x="132605" y="1902545"/>
            <a:ext cx="379977" cy="350964"/>
            <a:chOff x="5162486" y="3741525"/>
            <a:chExt cx="379976" cy="350963"/>
          </a:xfrm>
        </p:grpSpPr>
        <p:sp>
          <p:nvSpPr>
            <p:cNvPr id="532" name="Google Shape;532;p22"/>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3" name="Google Shape;533;p22"/>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534"/>
        <p:cNvGrpSpPr/>
        <p:nvPr/>
      </p:nvGrpSpPr>
      <p:grpSpPr>
        <a:xfrm>
          <a:off x="0" y="0"/>
          <a:ext cx="0" cy="0"/>
          <a:chOff x="0" y="0"/>
          <a:chExt cx="0" cy="0"/>
        </a:xfrm>
      </p:grpSpPr>
      <p:grpSp>
        <p:nvGrpSpPr>
          <p:cNvPr id="535" name="Google Shape;535;p23"/>
          <p:cNvGrpSpPr/>
          <p:nvPr/>
        </p:nvGrpSpPr>
        <p:grpSpPr>
          <a:xfrm rot="1070548" flipH="1">
            <a:off x="127761" y="3211292"/>
            <a:ext cx="476768" cy="470900"/>
            <a:chOff x="4252781" y="935174"/>
            <a:chExt cx="476769" cy="470901"/>
          </a:xfrm>
        </p:grpSpPr>
        <p:sp>
          <p:nvSpPr>
            <p:cNvPr id="536" name="Google Shape;536;p23"/>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7" name="Google Shape;537;p23"/>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38" name="Google Shape;538;p23"/>
          <p:cNvGrpSpPr/>
          <p:nvPr/>
        </p:nvGrpSpPr>
        <p:grpSpPr>
          <a:xfrm rot="665921" flipH="1">
            <a:off x="3790542" y="78845"/>
            <a:ext cx="379977" cy="350964"/>
            <a:chOff x="5162486" y="3741525"/>
            <a:chExt cx="379976" cy="350963"/>
          </a:xfrm>
        </p:grpSpPr>
        <p:sp>
          <p:nvSpPr>
            <p:cNvPr id="539" name="Google Shape;539;p23"/>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0" name="Google Shape;540;p23"/>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41" name="Google Shape;541;p23"/>
          <p:cNvGrpSpPr/>
          <p:nvPr/>
        </p:nvGrpSpPr>
        <p:grpSpPr>
          <a:xfrm>
            <a:off x="-240258" y="-109214"/>
            <a:ext cx="1910721" cy="644222"/>
            <a:chOff x="-58546" y="-205050"/>
            <a:chExt cx="1910721" cy="644222"/>
          </a:xfrm>
        </p:grpSpPr>
        <p:sp>
          <p:nvSpPr>
            <p:cNvPr id="542" name="Google Shape;542;p23"/>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3" name="Google Shape;543;p23"/>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44" name="Google Shape;544;p23"/>
          <p:cNvGrpSpPr/>
          <p:nvPr/>
        </p:nvGrpSpPr>
        <p:grpSpPr>
          <a:xfrm flipH="1">
            <a:off x="6075700" y="-262400"/>
            <a:ext cx="3218025" cy="797394"/>
            <a:chOff x="-76750" y="-139250"/>
            <a:chExt cx="3218025" cy="797394"/>
          </a:xfrm>
        </p:grpSpPr>
        <p:sp>
          <p:nvSpPr>
            <p:cNvPr id="545" name="Google Shape;545;p23"/>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6" name="Google Shape;546;p23"/>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47" name="Google Shape;547;p23"/>
          <p:cNvGrpSpPr/>
          <p:nvPr/>
        </p:nvGrpSpPr>
        <p:grpSpPr>
          <a:xfrm flipH="1">
            <a:off x="2149091" y="4311349"/>
            <a:ext cx="1943867" cy="1131835"/>
            <a:chOff x="3306066" y="4163786"/>
            <a:chExt cx="1943867" cy="1131835"/>
          </a:xfrm>
        </p:grpSpPr>
        <p:sp>
          <p:nvSpPr>
            <p:cNvPr id="548" name="Google Shape;548;p23"/>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9" name="Google Shape;549;p23"/>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50" name="Google Shape;550;p23"/>
          <p:cNvGrpSpPr/>
          <p:nvPr/>
        </p:nvGrpSpPr>
        <p:grpSpPr>
          <a:xfrm>
            <a:off x="5844455" y="4439381"/>
            <a:ext cx="1030015" cy="1131865"/>
            <a:chOff x="3670550" y="4352162"/>
            <a:chExt cx="782329" cy="859688"/>
          </a:xfrm>
        </p:grpSpPr>
        <p:sp>
          <p:nvSpPr>
            <p:cNvPr id="551" name="Google Shape;551;p23"/>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2" name="Google Shape;552;p23"/>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53" name="Google Shape;553;p23"/>
          <p:cNvGrpSpPr/>
          <p:nvPr/>
        </p:nvGrpSpPr>
        <p:grpSpPr>
          <a:xfrm flipH="1">
            <a:off x="7729628" y="4172762"/>
            <a:ext cx="1943867" cy="1131835"/>
            <a:chOff x="3306066" y="4163786"/>
            <a:chExt cx="1943867" cy="1131835"/>
          </a:xfrm>
        </p:grpSpPr>
        <p:sp>
          <p:nvSpPr>
            <p:cNvPr id="554" name="Google Shape;554;p23"/>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5" name="Google Shape;555;p23"/>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56" name="Google Shape;556;p23"/>
          <p:cNvGrpSpPr/>
          <p:nvPr/>
        </p:nvGrpSpPr>
        <p:grpSpPr>
          <a:xfrm>
            <a:off x="-591103" y="3606238"/>
            <a:ext cx="1876105" cy="1678967"/>
            <a:chOff x="-210102" y="3707428"/>
            <a:chExt cx="1762926" cy="1577679"/>
          </a:xfrm>
        </p:grpSpPr>
        <p:sp>
          <p:nvSpPr>
            <p:cNvPr id="557" name="Google Shape;557;p23"/>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8" name="Google Shape;558;p23"/>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94"/>
        <p:cNvGrpSpPr/>
        <p:nvPr/>
      </p:nvGrpSpPr>
      <p:grpSpPr>
        <a:xfrm>
          <a:off x="0" y="0"/>
          <a:ext cx="0" cy="0"/>
          <a:chOff x="0" y="0"/>
          <a:chExt cx="0" cy="0"/>
        </a:xfrm>
      </p:grpSpPr>
      <p:sp>
        <p:nvSpPr>
          <p:cNvPr id="95" name="Google Shape;95;p4"/>
          <p:cNvSpPr txBox="1">
            <a:spLocks noGrp="1"/>
          </p:cNvSpPr>
          <p:nvPr>
            <p:ph type="body" idx="1"/>
          </p:nvPr>
        </p:nvSpPr>
        <p:spPr>
          <a:xfrm>
            <a:off x="720000" y="1192100"/>
            <a:ext cx="7704000" cy="3416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17500" rtl="0">
              <a:lnSpc>
                <a:spcPct val="115000"/>
              </a:lnSpc>
              <a:spcBef>
                <a:spcPts val="1000"/>
              </a:spcBef>
              <a:spcAft>
                <a:spcPts val="0"/>
              </a:spcAft>
              <a:buSzPts val="1400"/>
              <a:buChar char="○"/>
              <a:defRPr/>
            </a:lvl2pPr>
            <a:lvl3pPr marL="1371600" lvl="2" indent="-317500" rtl="0">
              <a:lnSpc>
                <a:spcPct val="115000"/>
              </a:lnSpc>
              <a:spcBef>
                <a:spcPts val="0"/>
              </a:spcBef>
              <a:spcAft>
                <a:spcPts val="0"/>
              </a:spcAft>
              <a:buSzPts val="1400"/>
              <a:buChar char="■"/>
              <a:defRPr/>
            </a:lvl3pPr>
            <a:lvl4pPr marL="1828800" lvl="3" indent="-317500" rtl="0">
              <a:lnSpc>
                <a:spcPct val="115000"/>
              </a:lnSpc>
              <a:spcBef>
                <a:spcPts val="0"/>
              </a:spcBef>
              <a:spcAft>
                <a:spcPts val="0"/>
              </a:spcAft>
              <a:buSzPts val="1400"/>
              <a:buChar char="●"/>
              <a:defRPr/>
            </a:lvl4pPr>
            <a:lvl5pPr marL="2286000" lvl="4" indent="-317500" rtl="0">
              <a:lnSpc>
                <a:spcPct val="115000"/>
              </a:lnSpc>
              <a:spcBef>
                <a:spcPts val="0"/>
              </a:spcBef>
              <a:spcAft>
                <a:spcPts val="0"/>
              </a:spcAft>
              <a:buSzPts val="1400"/>
              <a:buChar char="○"/>
              <a:defRPr/>
            </a:lvl5pPr>
            <a:lvl6pPr marL="2743200" lvl="5" indent="-317500" rtl="0">
              <a:lnSpc>
                <a:spcPct val="115000"/>
              </a:lnSpc>
              <a:spcBef>
                <a:spcPts val="0"/>
              </a:spcBef>
              <a:spcAft>
                <a:spcPts val="0"/>
              </a:spcAft>
              <a:buSzPts val="1400"/>
              <a:buChar char="■"/>
              <a:defRPr/>
            </a:lvl6pPr>
            <a:lvl7pPr marL="3200400" lvl="6" indent="-317500" rtl="0">
              <a:lnSpc>
                <a:spcPct val="115000"/>
              </a:lnSpc>
              <a:spcBef>
                <a:spcPts val="0"/>
              </a:spcBef>
              <a:spcAft>
                <a:spcPts val="0"/>
              </a:spcAft>
              <a:buSzPts val="1400"/>
              <a:buChar char="●"/>
              <a:defRPr/>
            </a:lvl7pPr>
            <a:lvl8pPr marL="3657600" lvl="7" indent="-317500" rtl="0">
              <a:lnSpc>
                <a:spcPct val="115000"/>
              </a:lnSpc>
              <a:spcBef>
                <a:spcPts val="0"/>
              </a:spcBef>
              <a:spcAft>
                <a:spcPts val="0"/>
              </a:spcAft>
              <a:buSzPts val="1400"/>
              <a:buChar char="○"/>
              <a:defRPr/>
            </a:lvl8pPr>
            <a:lvl9pPr marL="4114800" lvl="8" indent="-317500" rtl="0">
              <a:lnSpc>
                <a:spcPct val="115000"/>
              </a:lnSpc>
              <a:spcBef>
                <a:spcPts val="0"/>
              </a:spcBef>
              <a:spcAft>
                <a:spcPts val="0"/>
              </a:spcAft>
              <a:buSzPts val="1400"/>
              <a:buChar char="■"/>
              <a:defRPr/>
            </a:lvl9pPr>
          </a:lstStyle>
          <a:p/>
        </p:txBody>
      </p:sp>
      <p:sp>
        <p:nvSpPr>
          <p:cNvPr id="96" name="Google Shape;96;p4"/>
          <p:cNvSpPr txBox="1">
            <a:spLocks noGrp="1"/>
          </p:cNvSpPr>
          <p:nvPr>
            <p:ph type="title"/>
          </p:nvPr>
        </p:nvSpPr>
        <p:spPr>
          <a:xfrm>
            <a:off x="916350" y="505725"/>
            <a:ext cx="7311300" cy="548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97" name="Google Shape;97;p4"/>
          <p:cNvGrpSpPr/>
          <p:nvPr/>
        </p:nvGrpSpPr>
        <p:grpSpPr>
          <a:xfrm flipH="1">
            <a:off x="114186" y="819388"/>
            <a:ext cx="379976" cy="350963"/>
            <a:chOff x="5162486" y="3741525"/>
            <a:chExt cx="379976" cy="350963"/>
          </a:xfrm>
        </p:grpSpPr>
        <p:sp>
          <p:nvSpPr>
            <p:cNvPr id="98" name="Google Shape;98;p4"/>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 name="Google Shape;99;p4"/>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00" name="Google Shape;100;p4"/>
          <p:cNvGrpSpPr/>
          <p:nvPr/>
        </p:nvGrpSpPr>
        <p:grpSpPr>
          <a:xfrm rot="-772385">
            <a:off x="8534133" y="1939994"/>
            <a:ext cx="476786" cy="470918"/>
            <a:chOff x="4252781" y="935174"/>
            <a:chExt cx="476769" cy="470901"/>
          </a:xfrm>
        </p:grpSpPr>
        <p:sp>
          <p:nvSpPr>
            <p:cNvPr id="101" name="Google Shape;101;p4"/>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 name="Google Shape;102;p4"/>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03" name="Google Shape;103;p4"/>
          <p:cNvGrpSpPr/>
          <p:nvPr/>
        </p:nvGrpSpPr>
        <p:grpSpPr>
          <a:xfrm flipH="1">
            <a:off x="6952490" y="-359175"/>
            <a:ext cx="2358444" cy="794403"/>
            <a:chOff x="-57910" y="-359175"/>
            <a:chExt cx="2358444" cy="794403"/>
          </a:xfrm>
        </p:grpSpPr>
        <p:sp>
          <p:nvSpPr>
            <p:cNvPr id="104" name="Google Shape;104;p4"/>
            <p:cNvSpPr/>
            <p:nvPr/>
          </p:nvSpPr>
          <p:spPr>
            <a:xfrm>
              <a:off x="-57910" y="-290071"/>
              <a:ext cx="2358444" cy="695047"/>
            </a:xfrm>
            <a:custGeom>
              <a:avLst/>
              <a:gdLst/>
              <a:ahLst/>
              <a:cxnLst/>
              <a:rect l="l" t="t" r="r" b="b"/>
              <a:pathLst>
                <a:path w="15904" h="4687" extrusionOk="0">
                  <a:moveTo>
                    <a:pt x="3541" y="0"/>
                  </a:moveTo>
                  <a:cubicBezTo>
                    <a:pt x="3216" y="0"/>
                    <a:pt x="2890" y="25"/>
                    <a:pt x="2567" y="75"/>
                  </a:cubicBezTo>
                  <a:cubicBezTo>
                    <a:pt x="2075" y="146"/>
                    <a:pt x="1598" y="281"/>
                    <a:pt x="1145" y="488"/>
                  </a:cubicBezTo>
                  <a:cubicBezTo>
                    <a:pt x="732" y="679"/>
                    <a:pt x="286" y="901"/>
                    <a:pt x="120" y="1346"/>
                  </a:cubicBezTo>
                  <a:cubicBezTo>
                    <a:pt x="112" y="1370"/>
                    <a:pt x="104" y="1402"/>
                    <a:pt x="96" y="1426"/>
                  </a:cubicBezTo>
                  <a:cubicBezTo>
                    <a:pt x="24" y="1728"/>
                    <a:pt x="0" y="2038"/>
                    <a:pt x="24" y="2348"/>
                  </a:cubicBezTo>
                  <a:cubicBezTo>
                    <a:pt x="48" y="3127"/>
                    <a:pt x="72" y="3898"/>
                    <a:pt x="96" y="4676"/>
                  </a:cubicBezTo>
                  <a:cubicBezTo>
                    <a:pt x="619" y="4683"/>
                    <a:pt x="1144" y="4686"/>
                    <a:pt x="1669" y="4686"/>
                  </a:cubicBezTo>
                  <a:cubicBezTo>
                    <a:pt x="2935" y="4686"/>
                    <a:pt x="4204" y="4669"/>
                    <a:pt x="5468" y="4653"/>
                  </a:cubicBezTo>
                  <a:cubicBezTo>
                    <a:pt x="6255" y="4645"/>
                    <a:pt x="7034" y="4637"/>
                    <a:pt x="7813" y="4629"/>
                  </a:cubicBezTo>
                  <a:lnTo>
                    <a:pt x="7813" y="4637"/>
                  </a:lnTo>
                  <a:cubicBezTo>
                    <a:pt x="9132" y="4629"/>
                    <a:pt x="10444" y="4621"/>
                    <a:pt x="11763" y="4597"/>
                  </a:cubicBezTo>
                  <a:lnTo>
                    <a:pt x="11795" y="4597"/>
                  </a:lnTo>
                  <a:cubicBezTo>
                    <a:pt x="13162" y="4581"/>
                    <a:pt x="14537" y="4549"/>
                    <a:pt x="15904" y="4517"/>
                  </a:cubicBezTo>
                  <a:cubicBezTo>
                    <a:pt x="14660" y="3185"/>
                    <a:pt x="12830" y="2435"/>
                    <a:pt x="11008" y="2435"/>
                  </a:cubicBezTo>
                  <a:cubicBezTo>
                    <a:pt x="10385" y="2435"/>
                    <a:pt x="9762" y="2523"/>
                    <a:pt x="9164" y="2705"/>
                  </a:cubicBezTo>
                  <a:cubicBezTo>
                    <a:pt x="9037" y="2745"/>
                    <a:pt x="8910" y="2793"/>
                    <a:pt x="8783" y="2840"/>
                  </a:cubicBezTo>
                  <a:cubicBezTo>
                    <a:pt x="8012" y="1648"/>
                    <a:pt x="6859" y="758"/>
                    <a:pt x="5508" y="313"/>
                  </a:cubicBezTo>
                  <a:cubicBezTo>
                    <a:pt x="4872" y="105"/>
                    <a:pt x="4208" y="0"/>
                    <a:pt x="354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 name="Google Shape;105;p4"/>
            <p:cNvSpPr/>
            <p:nvPr/>
          </p:nvSpPr>
          <p:spPr>
            <a:xfrm>
              <a:off x="-43823" y="-359175"/>
              <a:ext cx="2344356" cy="794403"/>
            </a:xfrm>
            <a:custGeom>
              <a:avLst/>
              <a:gdLst/>
              <a:ahLst/>
              <a:cxnLst/>
              <a:rect l="l" t="t" r="r" b="b"/>
              <a:pathLst>
                <a:path w="15809" h="5357" fill="none" extrusionOk="0">
                  <a:moveTo>
                    <a:pt x="1" y="1717"/>
                  </a:moveTo>
                  <a:cubicBezTo>
                    <a:pt x="215" y="1558"/>
                    <a:pt x="438" y="1423"/>
                    <a:pt x="668" y="1304"/>
                  </a:cubicBezTo>
                  <a:cubicBezTo>
                    <a:pt x="3188" y="0"/>
                    <a:pt x="6311" y="723"/>
                    <a:pt x="8020" y="2933"/>
                  </a:cubicBezTo>
                  <a:lnTo>
                    <a:pt x="8767" y="3903"/>
                  </a:lnTo>
                  <a:cubicBezTo>
                    <a:pt x="9800" y="3298"/>
                    <a:pt x="11581" y="2941"/>
                    <a:pt x="12757" y="3179"/>
                  </a:cubicBezTo>
                  <a:cubicBezTo>
                    <a:pt x="14068" y="3442"/>
                    <a:pt x="15475" y="4109"/>
                    <a:pt x="15809" y="5357"/>
                  </a:cubicBezTo>
                  <a:lnTo>
                    <a:pt x="5954" y="5349"/>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06" name="Google Shape;106;p4"/>
          <p:cNvGrpSpPr/>
          <p:nvPr/>
        </p:nvGrpSpPr>
        <p:grpSpPr>
          <a:xfrm>
            <a:off x="-210946" y="-205050"/>
            <a:ext cx="1910721" cy="644222"/>
            <a:chOff x="-58546" y="-205050"/>
            <a:chExt cx="1910721" cy="644222"/>
          </a:xfrm>
        </p:grpSpPr>
        <p:sp>
          <p:nvSpPr>
            <p:cNvPr id="107" name="Google Shape;107;p4"/>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 name="Google Shape;108;p4"/>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109"/>
        <p:cNvGrpSpPr/>
        <p:nvPr/>
      </p:nvGrpSpPr>
      <p:grpSpPr>
        <a:xfrm>
          <a:off x="0" y="0"/>
          <a:ext cx="0" cy="0"/>
          <a:chOff x="0" y="0"/>
          <a:chExt cx="0" cy="0"/>
        </a:xfrm>
      </p:grpSpPr>
      <p:sp>
        <p:nvSpPr>
          <p:cNvPr id="110" name="Google Shape;110;p5"/>
          <p:cNvSpPr txBox="1">
            <a:spLocks noGrp="1"/>
          </p:cNvSpPr>
          <p:nvPr>
            <p:ph type="title"/>
          </p:nvPr>
        </p:nvSpPr>
        <p:spPr>
          <a:xfrm>
            <a:off x="916350" y="505725"/>
            <a:ext cx="7311300" cy="548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111" name="Google Shape;111;p5"/>
          <p:cNvSpPr txBox="1">
            <a:spLocks noGrp="1"/>
          </p:cNvSpPr>
          <p:nvPr>
            <p:ph type="subTitle" idx="1"/>
          </p:nvPr>
        </p:nvSpPr>
        <p:spPr>
          <a:xfrm>
            <a:off x="1316988" y="3135662"/>
            <a:ext cx="2691900" cy="9609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112" name="Google Shape;112;p5"/>
          <p:cNvSpPr txBox="1">
            <a:spLocks noGrp="1"/>
          </p:cNvSpPr>
          <p:nvPr>
            <p:ph type="subTitle" idx="2"/>
          </p:nvPr>
        </p:nvSpPr>
        <p:spPr>
          <a:xfrm>
            <a:off x="1316988" y="2610313"/>
            <a:ext cx="26919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113" name="Google Shape;113;p5"/>
          <p:cNvSpPr txBox="1">
            <a:spLocks noGrp="1"/>
          </p:cNvSpPr>
          <p:nvPr>
            <p:ph type="subTitle" idx="3"/>
          </p:nvPr>
        </p:nvSpPr>
        <p:spPr>
          <a:xfrm>
            <a:off x="5135088" y="3135662"/>
            <a:ext cx="2691900" cy="9609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114" name="Google Shape;114;p5"/>
          <p:cNvSpPr txBox="1">
            <a:spLocks noGrp="1"/>
          </p:cNvSpPr>
          <p:nvPr>
            <p:ph type="subTitle" idx="4"/>
          </p:nvPr>
        </p:nvSpPr>
        <p:spPr>
          <a:xfrm>
            <a:off x="5135088" y="2610313"/>
            <a:ext cx="26919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grpSp>
        <p:nvGrpSpPr>
          <p:cNvPr id="115" name="Google Shape;115;p5"/>
          <p:cNvGrpSpPr/>
          <p:nvPr/>
        </p:nvGrpSpPr>
        <p:grpSpPr>
          <a:xfrm flipH="1">
            <a:off x="7424828" y="4172762"/>
            <a:ext cx="1943867" cy="1131835"/>
            <a:chOff x="3306066" y="4163786"/>
            <a:chExt cx="1943867" cy="1131835"/>
          </a:xfrm>
        </p:grpSpPr>
        <p:sp>
          <p:nvSpPr>
            <p:cNvPr id="116" name="Google Shape;116;p5"/>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 name="Google Shape;117;p5"/>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18" name="Google Shape;118;p5"/>
          <p:cNvGrpSpPr/>
          <p:nvPr/>
        </p:nvGrpSpPr>
        <p:grpSpPr>
          <a:xfrm flipH="1">
            <a:off x="4128266" y="4114852"/>
            <a:ext cx="1030015" cy="1131865"/>
            <a:chOff x="3670550" y="4352162"/>
            <a:chExt cx="782329" cy="859688"/>
          </a:xfrm>
        </p:grpSpPr>
        <p:sp>
          <p:nvSpPr>
            <p:cNvPr id="119" name="Google Shape;119;p5"/>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 name="Google Shape;120;p5"/>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1" name="Google Shape;121;p5"/>
          <p:cNvGrpSpPr/>
          <p:nvPr/>
        </p:nvGrpSpPr>
        <p:grpSpPr>
          <a:xfrm>
            <a:off x="-591103" y="3606238"/>
            <a:ext cx="1876105" cy="1678967"/>
            <a:chOff x="-210102" y="3707428"/>
            <a:chExt cx="1762926" cy="1577679"/>
          </a:xfrm>
        </p:grpSpPr>
        <p:sp>
          <p:nvSpPr>
            <p:cNvPr id="122" name="Google Shape;122;p5"/>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 name="Google Shape;123;p5"/>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4" name="Google Shape;124;p5"/>
          <p:cNvGrpSpPr/>
          <p:nvPr/>
        </p:nvGrpSpPr>
        <p:grpSpPr>
          <a:xfrm>
            <a:off x="2017683" y="4554354"/>
            <a:ext cx="1769741" cy="881083"/>
            <a:chOff x="7837900" y="4342625"/>
            <a:chExt cx="1590207" cy="881083"/>
          </a:xfrm>
        </p:grpSpPr>
        <p:sp>
          <p:nvSpPr>
            <p:cNvPr id="125" name="Google Shape;125;p5"/>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 name="Google Shape;126;p5"/>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7" name="Google Shape;127;p5"/>
          <p:cNvGrpSpPr/>
          <p:nvPr/>
        </p:nvGrpSpPr>
        <p:grpSpPr>
          <a:xfrm rot="3487876" flipH="1">
            <a:off x="5821012" y="4583502"/>
            <a:ext cx="1082448" cy="1168459"/>
            <a:chOff x="-189425" y="4176700"/>
            <a:chExt cx="1082397" cy="1168404"/>
          </a:xfrm>
        </p:grpSpPr>
        <p:sp>
          <p:nvSpPr>
            <p:cNvPr id="128" name="Google Shape;128;p5"/>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 name="Google Shape;129;p5"/>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30" name="Google Shape;130;p5"/>
          <p:cNvGrpSpPr/>
          <p:nvPr/>
        </p:nvGrpSpPr>
        <p:grpSpPr>
          <a:xfrm>
            <a:off x="-134746" y="-205050"/>
            <a:ext cx="1910721" cy="644222"/>
            <a:chOff x="-58546" y="-205050"/>
            <a:chExt cx="1910721" cy="644222"/>
          </a:xfrm>
        </p:grpSpPr>
        <p:sp>
          <p:nvSpPr>
            <p:cNvPr id="131" name="Google Shape;131;p5"/>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2" name="Google Shape;132;p5"/>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33" name="Google Shape;133;p5"/>
          <p:cNvGrpSpPr/>
          <p:nvPr/>
        </p:nvGrpSpPr>
        <p:grpSpPr>
          <a:xfrm flipH="1">
            <a:off x="6876290" y="-435375"/>
            <a:ext cx="2358444" cy="794403"/>
            <a:chOff x="-57910" y="-359175"/>
            <a:chExt cx="2358444" cy="794403"/>
          </a:xfrm>
        </p:grpSpPr>
        <p:sp>
          <p:nvSpPr>
            <p:cNvPr id="134" name="Google Shape;134;p5"/>
            <p:cNvSpPr/>
            <p:nvPr/>
          </p:nvSpPr>
          <p:spPr>
            <a:xfrm>
              <a:off x="-57910" y="-290071"/>
              <a:ext cx="2358444" cy="695047"/>
            </a:xfrm>
            <a:custGeom>
              <a:avLst/>
              <a:gdLst/>
              <a:ahLst/>
              <a:cxnLst/>
              <a:rect l="l" t="t" r="r" b="b"/>
              <a:pathLst>
                <a:path w="15904" h="4687" extrusionOk="0">
                  <a:moveTo>
                    <a:pt x="3541" y="0"/>
                  </a:moveTo>
                  <a:cubicBezTo>
                    <a:pt x="3216" y="0"/>
                    <a:pt x="2890" y="25"/>
                    <a:pt x="2567" y="75"/>
                  </a:cubicBezTo>
                  <a:cubicBezTo>
                    <a:pt x="2075" y="146"/>
                    <a:pt x="1598" y="281"/>
                    <a:pt x="1145" y="488"/>
                  </a:cubicBezTo>
                  <a:cubicBezTo>
                    <a:pt x="732" y="679"/>
                    <a:pt x="286" y="901"/>
                    <a:pt x="120" y="1346"/>
                  </a:cubicBezTo>
                  <a:cubicBezTo>
                    <a:pt x="112" y="1370"/>
                    <a:pt x="104" y="1402"/>
                    <a:pt x="96" y="1426"/>
                  </a:cubicBezTo>
                  <a:cubicBezTo>
                    <a:pt x="24" y="1728"/>
                    <a:pt x="0" y="2038"/>
                    <a:pt x="24" y="2348"/>
                  </a:cubicBezTo>
                  <a:cubicBezTo>
                    <a:pt x="48" y="3127"/>
                    <a:pt x="72" y="3898"/>
                    <a:pt x="96" y="4676"/>
                  </a:cubicBezTo>
                  <a:cubicBezTo>
                    <a:pt x="619" y="4683"/>
                    <a:pt x="1144" y="4686"/>
                    <a:pt x="1669" y="4686"/>
                  </a:cubicBezTo>
                  <a:cubicBezTo>
                    <a:pt x="2935" y="4686"/>
                    <a:pt x="4204" y="4669"/>
                    <a:pt x="5468" y="4653"/>
                  </a:cubicBezTo>
                  <a:cubicBezTo>
                    <a:pt x="6255" y="4645"/>
                    <a:pt x="7034" y="4637"/>
                    <a:pt x="7813" y="4629"/>
                  </a:cubicBezTo>
                  <a:lnTo>
                    <a:pt x="7813" y="4637"/>
                  </a:lnTo>
                  <a:cubicBezTo>
                    <a:pt x="9132" y="4629"/>
                    <a:pt x="10444" y="4621"/>
                    <a:pt x="11763" y="4597"/>
                  </a:cubicBezTo>
                  <a:lnTo>
                    <a:pt x="11795" y="4597"/>
                  </a:lnTo>
                  <a:cubicBezTo>
                    <a:pt x="13162" y="4581"/>
                    <a:pt x="14537" y="4549"/>
                    <a:pt x="15904" y="4517"/>
                  </a:cubicBezTo>
                  <a:cubicBezTo>
                    <a:pt x="14660" y="3185"/>
                    <a:pt x="12830" y="2435"/>
                    <a:pt x="11008" y="2435"/>
                  </a:cubicBezTo>
                  <a:cubicBezTo>
                    <a:pt x="10385" y="2435"/>
                    <a:pt x="9762" y="2523"/>
                    <a:pt x="9164" y="2705"/>
                  </a:cubicBezTo>
                  <a:cubicBezTo>
                    <a:pt x="9037" y="2745"/>
                    <a:pt x="8910" y="2793"/>
                    <a:pt x="8783" y="2840"/>
                  </a:cubicBezTo>
                  <a:cubicBezTo>
                    <a:pt x="8012" y="1648"/>
                    <a:pt x="6859" y="758"/>
                    <a:pt x="5508" y="313"/>
                  </a:cubicBezTo>
                  <a:cubicBezTo>
                    <a:pt x="4872" y="105"/>
                    <a:pt x="4208" y="0"/>
                    <a:pt x="354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 name="Google Shape;135;p5"/>
            <p:cNvSpPr/>
            <p:nvPr/>
          </p:nvSpPr>
          <p:spPr>
            <a:xfrm>
              <a:off x="-43823" y="-359175"/>
              <a:ext cx="2344356" cy="794403"/>
            </a:xfrm>
            <a:custGeom>
              <a:avLst/>
              <a:gdLst/>
              <a:ahLst/>
              <a:cxnLst/>
              <a:rect l="l" t="t" r="r" b="b"/>
              <a:pathLst>
                <a:path w="15809" h="5357" fill="none" extrusionOk="0">
                  <a:moveTo>
                    <a:pt x="1" y="1717"/>
                  </a:moveTo>
                  <a:cubicBezTo>
                    <a:pt x="215" y="1558"/>
                    <a:pt x="438" y="1423"/>
                    <a:pt x="668" y="1304"/>
                  </a:cubicBezTo>
                  <a:cubicBezTo>
                    <a:pt x="3188" y="0"/>
                    <a:pt x="6311" y="723"/>
                    <a:pt x="8020" y="2933"/>
                  </a:cubicBezTo>
                  <a:lnTo>
                    <a:pt x="8767" y="3903"/>
                  </a:lnTo>
                  <a:cubicBezTo>
                    <a:pt x="9800" y="3298"/>
                    <a:pt x="11581" y="2941"/>
                    <a:pt x="12757" y="3179"/>
                  </a:cubicBezTo>
                  <a:cubicBezTo>
                    <a:pt x="14068" y="3442"/>
                    <a:pt x="15475" y="4109"/>
                    <a:pt x="15809" y="5357"/>
                  </a:cubicBezTo>
                  <a:lnTo>
                    <a:pt x="5954" y="5349"/>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136"/>
        <p:cNvGrpSpPr/>
        <p:nvPr/>
      </p:nvGrpSpPr>
      <p:grpSpPr>
        <a:xfrm>
          <a:off x="0" y="0"/>
          <a:ext cx="0" cy="0"/>
          <a:chOff x="0" y="0"/>
          <a:chExt cx="0" cy="0"/>
        </a:xfrm>
      </p:grpSpPr>
      <p:sp>
        <p:nvSpPr>
          <p:cNvPr id="137" name="Google Shape;137;p6"/>
          <p:cNvSpPr txBox="1">
            <a:spLocks noGrp="1"/>
          </p:cNvSpPr>
          <p:nvPr>
            <p:ph type="title"/>
          </p:nvPr>
        </p:nvSpPr>
        <p:spPr>
          <a:xfrm>
            <a:off x="715100" y="505725"/>
            <a:ext cx="7713900" cy="548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138" name="Google Shape;138;p6"/>
          <p:cNvGrpSpPr/>
          <p:nvPr/>
        </p:nvGrpSpPr>
        <p:grpSpPr>
          <a:xfrm rot="-345372">
            <a:off x="-218631" y="4176864"/>
            <a:ext cx="1082443" cy="1168454"/>
            <a:chOff x="-189425" y="4176700"/>
            <a:chExt cx="1082397" cy="1168404"/>
          </a:xfrm>
        </p:grpSpPr>
        <p:sp>
          <p:nvSpPr>
            <p:cNvPr id="139" name="Google Shape;139;p6"/>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 name="Google Shape;140;p6"/>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41" name="Google Shape;141;p6"/>
          <p:cNvGrpSpPr/>
          <p:nvPr/>
        </p:nvGrpSpPr>
        <p:grpSpPr>
          <a:xfrm flipH="1">
            <a:off x="7538303" y="4423274"/>
            <a:ext cx="1943867" cy="1131835"/>
            <a:chOff x="3306066" y="4163786"/>
            <a:chExt cx="1943867" cy="1131835"/>
          </a:xfrm>
        </p:grpSpPr>
        <p:sp>
          <p:nvSpPr>
            <p:cNvPr id="142" name="Google Shape;142;p6"/>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 name="Google Shape;143;p6"/>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44" name="Google Shape;144;p6"/>
          <p:cNvGrpSpPr/>
          <p:nvPr/>
        </p:nvGrpSpPr>
        <p:grpSpPr>
          <a:xfrm flipH="1">
            <a:off x="4114351" y="4329222"/>
            <a:ext cx="1030015" cy="1131865"/>
            <a:chOff x="3670550" y="4352162"/>
            <a:chExt cx="782329" cy="859688"/>
          </a:xfrm>
        </p:grpSpPr>
        <p:sp>
          <p:nvSpPr>
            <p:cNvPr id="145" name="Google Shape;145;p6"/>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 name="Google Shape;146;p6"/>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47" name="Google Shape;147;p6"/>
          <p:cNvGrpSpPr/>
          <p:nvPr/>
        </p:nvGrpSpPr>
        <p:grpSpPr>
          <a:xfrm flipH="1">
            <a:off x="1408083" y="4554354"/>
            <a:ext cx="1769741" cy="881083"/>
            <a:chOff x="7837900" y="4342625"/>
            <a:chExt cx="1590207" cy="881083"/>
          </a:xfrm>
        </p:grpSpPr>
        <p:sp>
          <p:nvSpPr>
            <p:cNvPr id="148" name="Google Shape;148;p6"/>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 name="Google Shape;149;p6"/>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50" name="Google Shape;150;p6"/>
          <p:cNvGrpSpPr/>
          <p:nvPr/>
        </p:nvGrpSpPr>
        <p:grpSpPr>
          <a:xfrm rot="-3487876">
            <a:off x="5821012" y="4659702"/>
            <a:ext cx="1082448" cy="1168459"/>
            <a:chOff x="-189425" y="4176700"/>
            <a:chExt cx="1082397" cy="1168404"/>
          </a:xfrm>
        </p:grpSpPr>
        <p:sp>
          <p:nvSpPr>
            <p:cNvPr id="151" name="Google Shape;151;p6"/>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 name="Google Shape;152;p6"/>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53" name="Google Shape;153;p6"/>
          <p:cNvGrpSpPr/>
          <p:nvPr/>
        </p:nvGrpSpPr>
        <p:grpSpPr>
          <a:xfrm rot="665921" flipH="1">
            <a:off x="132605" y="921395"/>
            <a:ext cx="379977" cy="350964"/>
            <a:chOff x="5162486" y="3741525"/>
            <a:chExt cx="379976" cy="350963"/>
          </a:xfrm>
        </p:grpSpPr>
        <p:sp>
          <p:nvSpPr>
            <p:cNvPr id="154" name="Google Shape;154;p6"/>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 name="Google Shape;155;p6"/>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56" name="Google Shape;156;p6"/>
          <p:cNvGrpSpPr/>
          <p:nvPr/>
        </p:nvGrpSpPr>
        <p:grpSpPr>
          <a:xfrm>
            <a:off x="-58546" y="-205050"/>
            <a:ext cx="1910721" cy="644222"/>
            <a:chOff x="-58546" y="-205050"/>
            <a:chExt cx="1910721" cy="644222"/>
          </a:xfrm>
        </p:grpSpPr>
        <p:sp>
          <p:nvSpPr>
            <p:cNvPr id="157" name="Google Shape;157;p6"/>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 name="Google Shape;158;p6"/>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59" name="Google Shape;159;p6"/>
          <p:cNvGrpSpPr/>
          <p:nvPr/>
        </p:nvGrpSpPr>
        <p:grpSpPr>
          <a:xfrm>
            <a:off x="8594931" y="299549"/>
            <a:ext cx="476769" cy="470901"/>
            <a:chOff x="4252781" y="935174"/>
            <a:chExt cx="476769" cy="470901"/>
          </a:xfrm>
        </p:grpSpPr>
        <p:sp>
          <p:nvSpPr>
            <p:cNvPr id="160" name="Google Shape;160;p6"/>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 name="Google Shape;161;p6"/>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62"/>
        <p:cNvGrpSpPr/>
        <p:nvPr/>
      </p:nvGrpSpPr>
      <p:grpSpPr>
        <a:xfrm>
          <a:off x="0" y="0"/>
          <a:ext cx="0" cy="0"/>
          <a:chOff x="0" y="0"/>
          <a:chExt cx="0" cy="0"/>
        </a:xfrm>
      </p:grpSpPr>
      <p:sp>
        <p:nvSpPr>
          <p:cNvPr id="163" name="Google Shape;163;p7"/>
          <p:cNvSpPr txBox="1">
            <a:spLocks noGrp="1"/>
          </p:cNvSpPr>
          <p:nvPr>
            <p:ph type="body" idx="1"/>
          </p:nvPr>
        </p:nvSpPr>
        <p:spPr>
          <a:xfrm>
            <a:off x="715100" y="1754325"/>
            <a:ext cx="3760500" cy="24150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17500" rtl="0">
              <a:lnSpc>
                <a:spcPct val="115000"/>
              </a:lnSpc>
              <a:spcBef>
                <a:spcPts val="0"/>
              </a:spcBef>
              <a:spcAft>
                <a:spcPts val="0"/>
              </a:spcAft>
              <a:buSzPts val="1400"/>
              <a:buFont typeface="Anaheim" panose="020F0502020204030204"/>
              <a:buChar char="○"/>
              <a:defRPr/>
            </a:lvl2pPr>
            <a:lvl3pPr marL="1371600" lvl="2" indent="-317500" rtl="0">
              <a:lnSpc>
                <a:spcPct val="115000"/>
              </a:lnSpc>
              <a:spcBef>
                <a:spcPts val="0"/>
              </a:spcBef>
              <a:spcAft>
                <a:spcPts val="0"/>
              </a:spcAft>
              <a:buSzPts val="1400"/>
              <a:buFont typeface="Anaheim" panose="020F0502020204030204"/>
              <a:buChar char="■"/>
              <a:defRPr/>
            </a:lvl3pPr>
            <a:lvl4pPr marL="1828800" lvl="3" indent="-317500" rtl="0">
              <a:lnSpc>
                <a:spcPct val="115000"/>
              </a:lnSpc>
              <a:spcBef>
                <a:spcPts val="0"/>
              </a:spcBef>
              <a:spcAft>
                <a:spcPts val="0"/>
              </a:spcAft>
              <a:buSzPts val="1400"/>
              <a:buFont typeface="Anaheim" panose="020F0502020204030204"/>
              <a:buChar char="●"/>
              <a:defRPr/>
            </a:lvl4pPr>
            <a:lvl5pPr marL="2286000" lvl="4" indent="-317500" rtl="0">
              <a:lnSpc>
                <a:spcPct val="115000"/>
              </a:lnSpc>
              <a:spcBef>
                <a:spcPts val="0"/>
              </a:spcBef>
              <a:spcAft>
                <a:spcPts val="0"/>
              </a:spcAft>
              <a:buSzPts val="1400"/>
              <a:buFont typeface="Anaheim" panose="020F0502020204030204"/>
              <a:buChar char="○"/>
              <a:defRPr/>
            </a:lvl5pPr>
            <a:lvl6pPr marL="2743200" lvl="5" indent="-317500" rtl="0">
              <a:lnSpc>
                <a:spcPct val="115000"/>
              </a:lnSpc>
              <a:spcBef>
                <a:spcPts val="0"/>
              </a:spcBef>
              <a:spcAft>
                <a:spcPts val="0"/>
              </a:spcAft>
              <a:buSzPts val="1400"/>
              <a:buFont typeface="Anaheim" panose="020F0502020204030204"/>
              <a:buChar char="■"/>
              <a:defRPr/>
            </a:lvl6pPr>
            <a:lvl7pPr marL="3200400" lvl="6" indent="-317500" rtl="0">
              <a:lnSpc>
                <a:spcPct val="115000"/>
              </a:lnSpc>
              <a:spcBef>
                <a:spcPts val="0"/>
              </a:spcBef>
              <a:spcAft>
                <a:spcPts val="0"/>
              </a:spcAft>
              <a:buSzPts val="1400"/>
              <a:buFont typeface="Anaheim" panose="020F0502020204030204"/>
              <a:buChar char="●"/>
              <a:defRPr/>
            </a:lvl7pPr>
            <a:lvl8pPr marL="3657600" lvl="7" indent="-317500" rtl="0">
              <a:lnSpc>
                <a:spcPct val="115000"/>
              </a:lnSpc>
              <a:spcBef>
                <a:spcPts val="0"/>
              </a:spcBef>
              <a:spcAft>
                <a:spcPts val="0"/>
              </a:spcAft>
              <a:buSzPts val="1400"/>
              <a:buFont typeface="Anaheim" panose="020F0502020204030204"/>
              <a:buChar char="○"/>
              <a:defRPr/>
            </a:lvl8pPr>
            <a:lvl9pPr marL="4114800" lvl="8" indent="-317500" rtl="0">
              <a:lnSpc>
                <a:spcPct val="115000"/>
              </a:lnSpc>
              <a:spcBef>
                <a:spcPts val="0"/>
              </a:spcBef>
              <a:spcAft>
                <a:spcPts val="0"/>
              </a:spcAft>
              <a:buSzPts val="1400"/>
              <a:buFont typeface="Anaheim" panose="020F0502020204030204"/>
              <a:buChar char="■"/>
              <a:defRPr/>
            </a:lvl9pPr>
          </a:lstStyle>
          <a:p/>
        </p:txBody>
      </p:sp>
      <p:sp>
        <p:nvSpPr>
          <p:cNvPr id="164" name="Google Shape;164;p7"/>
          <p:cNvSpPr txBox="1">
            <a:spLocks noGrp="1"/>
          </p:cNvSpPr>
          <p:nvPr>
            <p:ph type="title"/>
          </p:nvPr>
        </p:nvSpPr>
        <p:spPr>
          <a:xfrm>
            <a:off x="715100" y="505725"/>
            <a:ext cx="4265100" cy="10962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165" name="Google Shape;165;p7"/>
          <p:cNvGrpSpPr/>
          <p:nvPr/>
        </p:nvGrpSpPr>
        <p:grpSpPr>
          <a:xfrm>
            <a:off x="7097944" y="-14303"/>
            <a:ext cx="2233703" cy="753181"/>
            <a:chOff x="7138908" y="-301426"/>
            <a:chExt cx="2233703" cy="753181"/>
          </a:xfrm>
        </p:grpSpPr>
        <p:sp>
          <p:nvSpPr>
            <p:cNvPr id="166" name="Google Shape;166;p7"/>
            <p:cNvSpPr/>
            <p:nvPr/>
          </p:nvSpPr>
          <p:spPr>
            <a:xfrm>
              <a:off x="7138908" y="-219652"/>
              <a:ext cx="2233703" cy="613535"/>
            </a:xfrm>
            <a:custGeom>
              <a:avLst/>
              <a:gdLst/>
              <a:ahLst/>
              <a:cxnLst/>
              <a:rect l="l" t="t" r="r" b="b"/>
              <a:pathLst>
                <a:path w="15324" h="4209" extrusionOk="0">
                  <a:moveTo>
                    <a:pt x="11528" y="1"/>
                  </a:moveTo>
                  <a:cubicBezTo>
                    <a:pt x="10757" y="1"/>
                    <a:pt x="9987" y="72"/>
                    <a:pt x="9236" y="250"/>
                  </a:cubicBezTo>
                  <a:cubicBezTo>
                    <a:pt x="7773" y="600"/>
                    <a:pt x="6374" y="1411"/>
                    <a:pt x="5548" y="2667"/>
                  </a:cubicBezTo>
                  <a:cubicBezTo>
                    <a:pt x="4888" y="2529"/>
                    <a:pt x="4219" y="2459"/>
                    <a:pt x="3550" y="2459"/>
                  </a:cubicBezTo>
                  <a:cubicBezTo>
                    <a:pt x="3017" y="2459"/>
                    <a:pt x="2484" y="2503"/>
                    <a:pt x="1955" y="2595"/>
                  </a:cubicBezTo>
                  <a:cubicBezTo>
                    <a:pt x="1407" y="2698"/>
                    <a:pt x="843" y="2849"/>
                    <a:pt x="437" y="3231"/>
                  </a:cubicBezTo>
                  <a:cubicBezTo>
                    <a:pt x="167" y="3493"/>
                    <a:pt x="8" y="3843"/>
                    <a:pt x="0" y="4208"/>
                  </a:cubicBezTo>
                  <a:lnTo>
                    <a:pt x="14751" y="4208"/>
                  </a:lnTo>
                  <a:cubicBezTo>
                    <a:pt x="15316" y="3437"/>
                    <a:pt x="15324" y="1347"/>
                    <a:pt x="14831" y="648"/>
                  </a:cubicBezTo>
                  <a:cubicBezTo>
                    <a:pt x="14592" y="314"/>
                    <a:pt x="14139" y="219"/>
                    <a:pt x="13734" y="163"/>
                  </a:cubicBezTo>
                  <a:cubicBezTo>
                    <a:pt x="13007" y="66"/>
                    <a:pt x="12267" y="1"/>
                    <a:pt x="115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 name="Google Shape;167;p7"/>
            <p:cNvSpPr/>
            <p:nvPr/>
          </p:nvSpPr>
          <p:spPr>
            <a:xfrm>
              <a:off x="7155088" y="-301426"/>
              <a:ext cx="2028757" cy="753181"/>
            </a:xfrm>
            <a:custGeom>
              <a:avLst/>
              <a:gdLst/>
              <a:ahLst/>
              <a:cxnLst/>
              <a:rect l="l" t="t" r="r" b="b"/>
              <a:pathLst>
                <a:path w="13918" h="5167" fill="none" extrusionOk="0">
                  <a:moveTo>
                    <a:pt x="13917" y="652"/>
                  </a:moveTo>
                  <a:cubicBezTo>
                    <a:pt x="11724" y="1"/>
                    <a:pt x="9315" y="501"/>
                    <a:pt x="7249" y="1495"/>
                  </a:cubicBezTo>
                  <a:cubicBezTo>
                    <a:pt x="6653" y="1781"/>
                    <a:pt x="6073" y="2123"/>
                    <a:pt x="5628" y="2608"/>
                  </a:cubicBezTo>
                  <a:cubicBezTo>
                    <a:pt x="5469" y="2767"/>
                    <a:pt x="5349" y="2973"/>
                    <a:pt x="5294" y="3188"/>
                  </a:cubicBezTo>
                  <a:cubicBezTo>
                    <a:pt x="5246" y="3418"/>
                    <a:pt x="5326" y="3657"/>
                    <a:pt x="5508" y="3792"/>
                  </a:cubicBezTo>
                  <a:cubicBezTo>
                    <a:pt x="5699" y="3919"/>
                    <a:pt x="6009" y="3847"/>
                    <a:pt x="6081" y="3633"/>
                  </a:cubicBezTo>
                  <a:cubicBezTo>
                    <a:pt x="6176" y="3339"/>
                    <a:pt x="5834" y="3092"/>
                    <a:pt x="5532" y="2989"/>
                  </a:cubicBezTo>
                  <a:cubicBezTo>
                    <a:pt x="4316" y="2592"/>
                    <a:pt x="2989" y="2647"/>
                    <a:pt x="1813" y="3148"/>
                  </a:cubicBezTo>
                  <a:cubicBezTo>
                    <a:pt x="962" y="3506"/>
                    <a:pt x="159" y="4181"/>
                    <a:pt x="0" y="5087"/>
                  </a:cubicBezTo>
                  <a:cubicBezTo>
                    <a:pt x="1916" y="4897"/>
                    <a:pt x="11040" y="5087"/>
                    <a:pt x="12836" y="5167"/>
                  </a:cubicBezTo>
                </a:path>
              </a:pathLst>
            </a:custGeom>
            <a:solidFill>
              <a:schemeClr val="dk1"/>
            </a:solid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68" name="Google Shape;168;p7"/>
          <p:cNvGrpSpPr/>
          <p:nvPr/>
        </p:nvGrpSpPr>
        <p:grpSpPr>
          <a:xfrm flipH="1">
            <a:off x="7440846" y="3580014"/>
            <a:ext cx="2265220" cy="1808852"/>
            <a:chOff x="-506503" y="3464774"/>
            <a:chExt cx="2265220" cy="1808852"/>
          </a:xfrm>
        </p:grpSpPr>
        <p:sp>
          <p:nvSpPr>
            <p:cNvPr id="169" name="Google Shape;169;p7"/>
            <p:cNvSpPr/>
            <p:nvPr/>
          </p:nvSpPr>
          <p:spPr>
            <a:xfrm rot="286266">
              <a:off x="-442794" y="3569486"/>
              <a:ext cx="2102830" cy="1619495"/>
            </a:xfrm>
            <a:custGeom>
              <a:avLst/>
              <a:gdLst/>
              <a:ahLst/>
              <a:cxnLst/>
              <a:rect l="l" t="t" r="r" b="b"/>
              <a:pathLst>
                <a:path w="9698" h="7469" extrusionOk="0">
                  <a:moveTo>
                    <a:pt x="2387" y="0"/>
                  </a:moveTo>
                  <a:cubicBezTo>
                    <a:pt x="1972" y="0"/>
                    <a:pt x="1551" y="156"/>
                    <a:pt x="1217" y="498"/>
                  </a:cubicBezTo>
                  <a:cubicBezTo>
                    <a:pt x="756" y="967"/>
                    <a:pt x="613" y="1659"/>
                    <a:pt x="676" y="2310"/>
                  </a:cubicBezTo>
                  <a:cubicBezTo>
                    <a:pt x="740" y="2954"/>
                    <a:pt x="963" y="3502"/>
                    <a:pt x="1209" y="4099"/>
                  </a:cubicBezTo>
                  <a:cubicBezTo>
                    <a:pt x="1120" y="3900"/>
                    <a:pt x="920" y="3779"/>
                    <a:pt x="704" y="3779"/>
                  </a:cubicBezTo>
                  <a:cubicBezTo>
                    <a:pt x="668" y="3779"/>
                    <a:pt x="633" y="3782"/>
                    <a:pt x="597" y="3789"/>
                  </a:cubicBezTo>
                  <a:cubicBezTo>
                    <a:pt x="359" y="3852"/>
                    <a:pt x="160" y="4035"/>
                    <a:pt x="80" y="4273"/>
                  </a:cubicBezTo>
                  <a:cubicBezTo>
                    <a:pt x="1" y="4512"/>
                    <a:pt x="1" y="4766"/>
                    <a:pt x="72" y="5005"/>
                  </a:cubicBezTo>
                  <a:cubicBezTo>
                    <a:pt x="231" y="5569"/>
                    <a:pt x="661" y="6022"/>
                    <a:pt x="1217" y="6213"/>
                  </a:cubicBezTo>
                  <a:lnTo>
                    <a:pt x="1757" y="7468"/>
                  </a:lnTo>
                  <a:lnTo>
                    <a:pt x="8807" y="6793"/>
                  </a:lnTo>
                  <a:cubicBezTo>
                    <a:pt x="9133" y="6729"/>
                    <a:pt x="9411" y="6507"/>
                    <a:pt x="9554" y="6205"/>
                  </a:cubicBezTo>
                  <a:cubicBezTo>
                    <a:pt x="9697" y="5903"/>
                    <a:pt x="9642" y="5537"/>
                    <a:pt x="9427" y="5283"/>
                  </a:cubicBezTo>
                  <a:cubicBezTo>
                    <a:pt x="9285" y="5141"/>
                    <a:pt x="9098" y="5066"/>
                    <a:pt x="8909" y="5066"/>
                  </a:cubicBezTo>
                  <a:cubicBezTo>
                    <a:pt x="8781" y="5066"/>
                    <a:pt x="8653" y="5101"/>
                    <a:pt x="8537" y="5171"/>
                  </a:cubicBezTo>
                  <a:cubicBezTo>
                    <a:pt x="8863" y="4957"/>
                    <a:pt x="8974" y="4528"/>
                    <a:pt x="8783" y="4178"/>
                  </a:cubicBezTo>
                  <a:cubicBezTo>
                    <a:pt x="8648" y="3953"/>
                    <a:pt x="8394" y="3800"/>
                    <a:pt x="8141" y="3800"/>
                  </a:cubicBezTo>
                  <a:cubicBezTo>
                    <a:pt x="8042" y="3800"/>
                    <a:pt x="7943" y="3823"/>
                    <a:pt x="7852" y="3875"/>
                  </a:cubicBezTo>
                  <a:lnTo>
                    <a:pt x="7852" y="3875"/>
                  </a:lnTo>
                  <a:cubicBezTo>
                    <a:pt x="8711" y="3361"/>
                    <a:pt x="8603" y="2094"/>
                    <a:pt x="7671" y="1730"/>
                  </a:cubicBezTo>
                  <a:cubicBezTo>
                    <a:pt x="7551" y="1682"/>
                    <a:pt x="7430" y="1660"/>
                    <a:pt x="7308" y="1660"/>
                  </a:cubicBezTo>
                  <a:cubicBezTo>
                    <a:pt x="7010" y="1660"/>
                    <a:pt x="6716" y="1796"/>
                    <a:pt x="6478" y="2016"/>
                  </a:cubicBezTo>
                  <a:cubicBezTo>
                    <a:pt x="6788" y="1666"/>
                    <a:pt x="6852" y="1166"/>
                    <a:pt x="6645" y="752"/>
                  </a:cubicBezTo>
                  <a:cubicBezTo>
                    <a:pt x="6431" y="347"/>
                    <a:pt x="6009" y="93"/>
                    <a:pt x="5548" y="85"/>
                  </a:cubicBezTo>
                  <a:cubicBezTo>
                    <a:pt x="5088" y="85"/>
                    <a:pt x="4658" y="299"/>
                    <a:pt x="4380" y="665"/>
                  </a:cubicBezTo>
                  <a:cubicBezTo>
                    <a:pt x="4197" y="896"/>
                    <a:pt x="4086" y="1174"/>
                    <a:pt x="4046" y="1468"/>
                  </a:cubicBezTo>
                  <a:cubicBezTo>
                    <a:pt x="3942" y="562"/>
                    <a:pt x="3176" y="0"/>
                    <a:pt x="238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 name="Google Shape;170;p7"/>
            <p:cNvSpPr/>
            <p:nvPr/>
          </p:nvSpPr>
          <p:spPr>
            <a:xfrm rot="286266">
              <a:off x="-340126" y="3546938"/>
              <a:ext cx="2039082" cy="1521922"/>
            </a:xfrm>
            <a:custGeom>
              <a:avLst/>
              <a:gdLst/>
              <a:ahLst/>
              <a:cxnLst/>
              <a:rect l="l" t="t" r="r" b="b"/>
              <a:pathLst>
                <a:path w="9404" h="7019" fill="none" extrusionOk="0">
                  <a:moveTo>
                    <a:pt x="8545" y="7018"/>
                  </a:moveTo>
                  <a:cubicBezTo>
                    <a:pt x="8863" y="6947"/>
                    <a:pt x="9133" y="6724"/>
                    <a:pt x="9268" y="6422"/>
                  </a:cubicBezTo>
                  <a:cubicBezTo>
                    <a:pt x="9403" y="6112"/>
                    <a:pt x="9356" y="5755"/>
                    <a:pt x="9149" y="5484"/>
                  </a:cubicBezTo>
                  <a:cubicBezTo>
                    <a:pt x="8926" y="5246"/>
                    <a:pt x="8561" y="5198"/>
                    <a:pt x="8283" y="5381"/>
                  </a:cubicBezTo>
                  <a:cubicBezTo>
                    <a:pt x="8609" y="5150"/>
                    <a:pt x="8712" y="4721"/>
                    <a:pt x="8529" y="4372"/>
                  </a:cubicBezTo>
                  <a:cubicBezTo>
                    <a:pt x="8338" y="4046"/>
                    <a:pt x="7933" y="3879"/>
                    <a:pt x="7607" y="4070"/>
                  </a:cubicBezTo>
                  <a:cubicBezTo>
                    <a:pt x="7997" y="3815"/>
                    <a:pt x="8219" y="3378"/>
                    <a:pt x="8187" y="2917"/>
                  </a:cubicBezTo>
                  <a:cubicBezTo>
                    <a:pt x="8148" y="2464"/>
                    <a:pt x="7869" y="2067"/>
                    <a:pt x="7448" y="1884"/>
                  </a:cubicBezTo>
                  <a:cubicBezTo>
                    <a:pt x="7043" y="1717"/>
                    <a:pt x="6606" y="1860"/>
                    <a:pt x="6288" y="2170"/>
                  </a:cubicBezTo>
                  <a:cubicBezTo>
                    <a:pt x="6590" y="1812"/>
                    <a:pt x="6653" y="1312"/>
                    <a:pt x="6447" y="890"/>
                  </a:cubicBezTo>
                  <a:cubicBezTo>
                    <a:pt x="6248" y="485"/>
                    <a:pt x="5835" y="231"/>
                    <a:pt x="5382" y="215"/>
                  </a:cubicBezTo>
                  <a:cubicBezTo>
                    <a:pt x="4937" y="215"/>
                    <a:pt x="4515" y="437"/>
                    <a:pt x="4253" y="803"/>
                  </a:cubicBezTo>
                  <a:cubicBezTo>
                    <a:pt x="4078" y="1041"/>
                    <a:pt x="3967" y="1320"/>
                    <a:pt x="3927" y="1622"/>
                  </a:cubicBezTo>
                  <a:cubicBezTo>
                    <a:pt x="3864" y="1065"/>
                    <a:pt x="3530" y="580"/>
                    <a:pt x="3045" y="310"/>
                  </a:cubicBezTo>
                  <a:cubicBezTo>
                    <a:pt x="2425" y="0"/>
                    <a:pt x="1670" y="135"/>
                    <a:pt x="1185" y="636"/>
                  </a:cubicBezTo>
                  <a:cubicBezTo>
                    <a:pt x="740" y="1105"/>
                    <a:pt x="597" y="1812"/>
                    <a:pt x="661" y="2472"/>
                  </a:cubicBezTo>
                  <a:cubicBezTo>
                    <a:pt x="724" y="3124"/>
                    <a:pt x="931" y="3680"/>
                    <a:pt x="1177" y="4284"/>
                  </a:cubicBezTo>
                  <a:cubicBezTo>
                    <a:pt x="1082" y="4054"/>
                    <a:pt x="835" y="3927"/>
                    <a:pt x="589" y="3974"/>
                  </a:cubicBezTo>
                  <a:cubicBezTo>
                    <a:pt x="351" y="4046"/>
                    <a:pt x="160" y="4229"/>
                    <a:pt x="80" y="4467"/>
                  </a:cubicBezTo>
                  <a:cubicBezTo>
                    <a:pt x="9" y="4705"/>
                    <a:pt x="1" y="4960"/>
                    <a:pt x="72" y="5198"/>
                  </a:cubicBezTo>
                  <a:cubicBezTo>
                    <a:pt x="224" y="5762"/>
                    <a:pt x="637" y="6223"/>
                    <a:pt x="1185" y="6430"/>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71" name="Google Shape;171;p7"/>
          <p:cNvGrpSpPr/>
          <p:nvPr/>
        </p:nvGrpSpPr>
        <p:grpSpPr>
          <a:xfrm flipH="1">
            <a:off x="-561866" y="4106720"/>
            <a:ext cx="1634491" cy="1359015"/>
            <a:chOff x="7964583" y="3872325"/>
            <a:chExt cx="1470791" cy="1359015"/>
          </a:xfrm>
        </p:grpSpPr>
        <p:sp>
          <p:nvSpPr>
            <p:cNvPr id="172" name="Google Shape;172;p7"/>
            <p:cNvSpPr/>
            <p:nvPr/>
          </p:nvSpPr>
          <p:spPr>
            <a:xfrm flipH="1">
              <a:off x="8007044" y="3875418"/>
              <a:ext cx="1428330" cy="1315711"/>
            </a:xfrm>
            <a:custGeom>
              <a:avLst/>
              <a:gdLst/>
              <a:ahLst/>
              <a:cxnLst/>
              <a:rect l="l" t="t" r="r" b="b"/>
              <a:pathLst>
                <a:path w="10159" h="9358" extrusionOk="0">
                  <a:moveTo>
                    <a:pt x="5523" y="1"/>
                  </a:moveTo>
                  <a:cubicBezTo>
                    <a:pt x="5040" y="1"/>
                    <a:pt x="4554" y="246"/>
                    <a:pt x="4229" y="615"/>
                  </a:cubicBezTo>
                  <a:cubicBezTo>
                    <a:pt x="3871" y="1020"/>
                    <a:pt x="3744" y="1521"/>
                    <a:pt x="3720" y="2045"/>
                  </a:cubicBezTo>
                  <a:cubicBezTo>
                    <a:pt x="3720" y="1441"/>
                    <a:pt x="3649" y="805"/>
                    <a:pt x="3212" y="408"/>
                  </a:cubicBezTo>
                  <a:cubicBezTo>
                    <a:pt x="2939" y="167"/>
                    <a:pt x="2575" y="63"/>
                    <a:pt x="2213" y="63"/>
                  </a:cubicBezTo>
                  <a:cubicBezTo>
                    <a:pt x="2121" y="63"/>
                    <a:pt x="2030" y="69"/>
                    <a:pt x="1940" y="82"/>
                  </a:cubicBezTo>
                  <a:cubicBezTo>
                    <a:pt x="963" y="233"/>
                    <a:pt x="192" y="980"/>
                    <a:pt x="1" y="1942"/>
                  </a:cubicBezTo>
                  <a:lnTo>
                    <a:pt x="1" y="9357"/>
                  </a:lnTo>
                  <a:lnTo>
                    <a:pt x="8505" y="9357"/>
                  </a:lnTo>
                  <a:cubicBezTo>
                    <a:pt x="8942" y="9302"/>
                    <a:pt x="9340" y="9087"/>
                    <a:pt x="9618" y="8745"/>
                  </a:cubicBezTo>
                  <a:cubicBezTo>
                    <a:pt x="9888" y="8396"/>
                    <a:pt x="10055" y="7982"/>
                    <a:pt x="10095" y="7545"/>
                  </a:cubicBezTo>
                  <a:cubicBezTo>
                    <a:pt x="10158" y="6877"/>
                    <a:pt x="9936" y="6162"/>
                    <a:pt x="9435" y="5725"/>
                  </a:cubicBezTo>
                  <a:cubicBezTo>
                    <a:pt x="9109" y="5447"/>
                    <a:pt x="8700" y="5298"/>
                    <a:pt x="8282" y="5298"/>
                  </a:cubicBezTo>
                  <a:cubicBezTo>
                    <a:pt x="8150" y="5298"/>
                    <a:pt x="8017" y="5313"/>
                    <a:pt x="7885" y="5344"/>
                  </a:cubicBezTo>
                  <a:cubicBezTo>
                    <a:pt x="8259" y="5097"/>
                    <a:pt x="8489" y="4652"/>
                    <a:pt x="8402" y="4215"/>
                  </a:cubicBezTo>
                  <a:cubicBezTo>
                    <a:pt x="8298" y="3754"/>
                    <a:pt x="7893" y="3428"/>
                    <a:pt x="7424" y="3420"/>
                  </a:cubicBezTo>
                  <a:cubicBezTo>
                    <a:pt x="7074" y="3428"/>
                    <a:pt x="6749" y="3571"/>
                    <a:pt x="6502" y="3818"/>
                  </a:cubicBezTo>
                  <a:cubicBezTo>
                    <a:pt x="6812" y="3221"/>
                    <a:pt x="7074" y="2602"/>
                    <a:pt x="7090" y="1942"/>
                  </a:cubicBezTo>
                  <a:cubicBezTo>
                    <a:pt x="7114" y="1147"/>
                    <a:pt x="6677" y="289"/>
                    <a:pt x="5914" y="58"/>
                  </a:cubicBezTo>
                  <a:cubicBezTo>
                    <a:pt x="5786" y="19"/>
                    <a:pt x="5654" y="1"/>
                    <a:pt x="552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 name="Google Shape;173;p7"/>
            <p:cNvSpPr/>
            <p:nvPr/>
          </p:nvSpPr>
          <p:spPr>
            <a:xfrm flipH="1">
              <a:off x="7964583" y="3872325"/>
              <a:ext cx="1432689" cy="1359015"/>
            </a:xfrm>
            <a:custGeom>
              <a:avLst/>
              <a:gdLst/>
              <a:ahLst/>
              <a:cxnLst/>
              <a:rect l="l" t="t" r="r" b="b"/>
              <a:pathLst>
                <a:path w="10190" h="9666" fill="none" extrusionOk="0">
                  <a:moveTo>
                    <a:pt x="8536" y="9665"/>
                  </a:moveTo>
                  <a:cubicBezTo>
                    <a:pt x="8973" y="9610"/>
                    <a:pt x="9379" y="9387"/>
                    <a:pt x="9657" y="9037"/>
                  </a:cubicBezTo>
                  <a:cubicBezTo>
                    <a:pt x="9927" y="8688"/>
                    <a:pt x="10094" y="8267"/>
                    <a:pt x="10126" y="7821"/>
                  </a:cubicBezTo>
                  <a:cubicBezTo>
                    <a:pt x="10189" y="7138"/>
                    <a:pt x="9975" y="6407"/>
                    <a:pt x="9466" y="5962"/>
                  </a:cubicBezTo>
                  <a:cubicBezTo>
                    <a:pt x="9053" y="5604"/>
                    <a:pt x="8433" y="5429"/>
                    <a:pt x="7916" y="5572"/>
                  </a:cubicBezTo>
                  <a:cubicBezTo>
                    <a:pt x="8282" y="5318"/>
                    <a:pt x="8520" y="4857"/>
                    <a:pt x="8425" y="4420"/>
                  </a:cubicBezTo>
                  <a:cubicBezTo>
                    <a:pt x="8321" y="3951"/>
                    <a:pt x="7924" y="3617"/>
                    <a:pt x="7447" y="3609"/>
                  </a:cubicBezTo>
                  <a:cubicBezTo>
                    <a:pt x="7097" y="3617"/>
                    <a:pt x="6764" y="3760"/>
                    <a:pt x="6525" y="4014"/>
                  </a:cubicBezTo>
                  <a:cubicBezTo>
                    <a:pt x="6835" y="3418"/>
                    <a:pt x="7097" y="2775"/>
                    <a:pt x="7113" y="2107"/>
                  </a:cubicBezTo>
                  <a:cubicBezTo>
                    <a:pt x="7137" y="1296"/>
                    <a:pt x="6700" y="414"/>
                    <a:pt x="5937" y="184"/>
                  </a:cubicBezTo>
                  <a:cubicBezTo>
                    <a:pt x="5341" y="1"/>
                    <a:pt x="4658" y="271"/>
                    <a:pt x="4244" y="756"/>
                  </a:cubicBezTo>
                  <a:cubicBezTo>
                    <a:pt x="3887" y="1169"/>
                    <a:pt x="3759" y="1670"/>
                    <a:pt x="3736" y="2218"/>
                  </a:cubicBezTo>
                  <a:cubicBezTo>
                    <a:pt x="3736" y="1598"/>
                    <a:pt x="3664" y="947"/>
                    <a:pt x="3219" y="541"/>
                  </a:cubicBezTo>
                  <a:cubicBezTo>
                    <a:pt x="2885" y="231"/>
                    <a:pt x="2400" y="144"/>
                    <a:pt x="1947" y="207"/>
                  </a:cubicBezTo>
                  <a:cubicBezTo>
                    <a:pt x="994" y="342"/>
                    <a:pt x="175" y="1145"/>
                    <a:pt x="0" y="210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74" name="Google Shape;174;p7"/>
          <p:cNvGrpSpPr/>
          <p:nvPr/>
        </p:nvGrpSpPr>
        <p:grpSpPr>
          <a:xfrm>
            <a:off x="2148450" y="4377723"/>
            <a:ext cx="1590207" cy="881083"/>
            <a:chOff x="7837900" y="4342625"/>
            <a:chExt cx="1590207" cy="881083"/>
          </a:xfrm>
        </p:grpSpPr>
        <p:sp>
          <p:nvSpPr>
            <p:cNvPr id="175" name="Google Shape;175;p7"/>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 name="Google Shape;176;p7"/>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77" name="Google Shape;177;p7"/>
          <p:cNvGrpSpPr/>
          <p:nvPr/>
        </p:nvGrpSpPr>
        <p:grpSpPr>
          <a:xfrm rot="-542307">
            <a:off x="151006" y="299446"/>
            <a:ext cx="476777" cy="470909"/>
            <a:chOff x="4252781" y="935174"/>
            <a:chExt cx="476769" cy="470901"/>
          </a:xfrm>
        </p:grpSpPr>
        <p:sp>
          <p:nvSpPr>
            <p:cNvPr id="178" name="Google Shape;178;p7"/>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 name="Google Shape;179;p7"/>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80"/>
        <p:cNvGrpSpPr/>
        <p:nvPr/>
      </p:nvGrpSpPr>
      <p:grpSpPr>
        <a:xfrm>
          <a:off x="0" y="0"/>
          <a:ext cx="0" cy="0"/>
          <a:chOff x="0" y="0"/>
          <a:chExt cx="0" cy="0"/>
        </a:xfrm>
      </p:grpSpPr>
      <p:sp>
        <p:nvSpPr>
          <p:cNvPr id="181" name="Google Shape;181;p8"/>
          <p:cNvSpPr txBox="1">
            <a:spLocks noGrp="1"/>
          </p:cNvSpPr>
          <p:nvPr>
            <p:ph type="title"/>
          </p:nvPr>
        </p:nvSpPr>
        <p:spPr>
          <a:xfrm>
            <a:off x="715100" y="1629750"/>
            <a:ext cx="4759500" cy="1884000"/>
          </a:xfrm>
          <a:prstGeom prst="rect">
            <a:avLst/>
          </a:prstGeom>
        </p:spPr>
        <p:txBody>
          <a:bodyPr spcFirstLastPara="1" wrap="square" lIns="91425" tIns="91425" rIns="91425" bIns="91425" anchor="t" anchorCtr="0">
            <a:noAutofit/>
          </a:bodyPr>
          <a:lstStyle>
            <a:lvl1pPr lvl="0">
              <a:lnSpc>
                <a:spcPct val="80000"/>
              </a:lnSpc>
              <a:spcBef>
                <a:spcPts val="0"/>
              </a:spcBef>
              <a:spcAft>
                <a:spcPts val="0"/>
              </a:spcAft>
              <a:buSzPts val="6000"/>
              <a:buNone/>
              <a:defRPr sz="76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p:txBody>
      </p:sp>
      <p:grpSp>
        <p:nvGrpSpPr>
          <p:cNvPr id="182" name="Google Shape;182;p8"/>
          <p:cNvGrpSpPr/>
          <p:nvPr/>
        </p:nvGrpSpPr>
        <p:grpSpPr>
          <a:xfrm flipH="1">
            <a:off x="4238491" y="4436724"/>
            <a:ext cx="1943867" cy="1131835"/>
            <a:chOff x="3306066" y="4163786"/>
            <a:chExt cx="1943867" cy="1131835"/>
          </a:xfrm>
        </p:grpSpPr>
        <p:sp>
          <p:nvSpPr>
            <p:cNvPr id="183" name="Google Shape;183;p8"/>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 name="Google Shape;184;p8"/>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85" name="Google Shape;185;p8"/>
          <p:cNvGrpSpPr/>
          <p:nvPr/>
        </p:nvGrpSpPr>
        <p:grpSpPr>
          <a:xfrm>
            <a:off x="-376628" y="3769013"/>
            <a:ext cx="1876105" cy="1678967"/>
            <a:chOff x="-210102" y="3707428"/>
            <a:chExt cx="1762926" cy="1577679"/>
          </a:xfrm>
        </p:grpSpPr>
        <p:sp>
          <p:nvSpPr>
            <p:cNvPr id="186" name="Google Shape;186;p8"/>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 name="Google Shape;187;p8"/>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88" name="Google Shape;188;p8"/>
          <p:cNvGrpSpPr/>
          <p:nvPr/>
        </p:nvGrpSpPr>
        <p:grpSpPr>
          <a:xfrm flipH="1">
            <a:off x="6223680" y="4267252"/>
            <a:ext cx="1030015" cy="1131865"/>
            <a:chOff x="3670550" y="4352162"/>
            <a:chExt cx="782329" cy="859688"/>
          </a:xfrm>
        </p:grpSpPr>
        <p:sp>
          <p:nvSpPr>
            <p:cNvPr id="189" name="Google Shape;189;p8"/>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 name="Google Shape;190;p8"/>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91" name="Google Shape;191;p8"/>
          <p:cNvGrpSpPr/>
          <p:nvPr/>
        </p:nvGrpSpPr>
        <p:grpSpPr>
          <a:xfrm>
            <a:off x="3291405" y="4267252"/>
            <a:ext cx="1030015" cy="1131865"/>
            <a:chOff x="3670550" y="4352162"/>
            <a:chExt cx="782329" cy="859688"/>
          </a:xfrm>
        </p:grpSpPr>
        <p:sp>
          <p:nvSpPr>
            <p:cNvPr id="192" name="Google Shape;192;p8"/>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 name="Google Shape;193;p8"/>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94" name="Google Shape;194;p8"/>
          <p:cNvGrpSpPr/>
          <p:nvPr/>
        </p:nvGrpSpPr>
        <p:grpSpPr>
          <a:xfrm>
            <a:off x="1600342" y="4436720"/>
            <a:ext cx="1590207" cy="881083"/>
            <a:chOff x="7837900" y="4342625"/>
            <a:chExt cx="1590207" cy="881083"/>
          </a:xfrm>
        </p:grpSpPr>
        <p:sp>
          <p:nvSpPr>
            <p:cNvPr id="195" name="Google Shape;195;p8"/>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 name="Google Shape;196;p8"/>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97" name="Google Shape;197;p8"/>
          <p:cNvGrpSpPr/>
          <p:nvPr/>
        </p:nvGrpSpPr>
        <p:grpSpPr>
          <a:xfrm flipH="1">
            <a:off x="5946632" y="78850"/>
            <a:ext cx="3218025" cy="797394"/>
            <a:chOff x="-76750" y="-139250"/>
            <a:chExt cx="3218025" cy="797394"/>
          </a:xfrm>
        </p:grpSpPr>
        <p:sp>
          <p:nvSpPr>
            <p:cNvPr id="198" name="Google Shape;198;p8"/>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 name="Google Shape;199;p8"/>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0" name="Google Shape;200;p8"/>
          <p:cNvGrpSpPr/>
          <p:nvPr/>
        </p:nvGrpSpPr>
        <p:grpSpPr>
          <a:xfrm>
            <a:off x="-376618" y="-10225"/>
            <a:ext cx="3218025" cy="797394"/>
            <a:chOff x="-76750" y="-139250"/>
            <a:chExt cx="3218025" cy="797394"/>
          </a:xfrm>
        </p:grpSpPr>
        <p:sp>
          <p:nvSpPr>
            <p:cNvPr id="201" name="Google Shape;201;p8"/>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 name="Google Shape;202;p8"/>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3" name="Google Shape;203;p8"/>
          <p:cNvGrpSpPr/>
          <p:nvPr/>
        </p:nvGrpSpPr>
        <p:grpSpPr>
          <a:xfrm rot="-941660">
            <a:off x="383008" y="1020802"/>
            <a:ext cx="476760" cy="470892"/>
            <a:chOff x="4252781" y="935174"/>
            <a:chExt cx="476769" cy="470901"/>
          </a:xfrm>
        </p:grpSpPr>
        <p:sp>
          <p:nvSpPr>
            <p:cNvPr id="204" name="Google Shape;204;p8"/>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5" name="Google Shape;205;p8"/>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06"/>
        <p:cNvGrpSpPr/>
        <p:nvPr/>
      </p:nvGrpSpPr>
      <p:grpSpPr>
        <a:xfrm>
          <a:off x="0" y="0"/>
          <a:ext cx="0" cy="0"/>
          <a:chOff x="0" y="0"/>
          <a:chExt cx="0" cy="0"/>
        </a:xfrm>
      </p:grpSpPr>
      <p:grpSp>
        <p:nvGrpSpPr>
          <p:cNvPr id="207" name="Google Shape;207;p9"/>
          <p:cNvGrpSpPr/>
          <p:nvPr/>
        </p:nvGrpSpPr>
        <p:grpSpPr>
          <a:xfrm rot="345372" flipH="1">
            <a:off x="8204994" y="4123477"/>
            <a:ext cx="1082443" cy="1168454"/>
            <a:chOff x="-189425" y="4176700"/>
            <a:chExt cx="1082397" cy="1168404"/>
          </a:xfrm>
        </p:grpSpPr>
        <p:sp>
          <p:nvSpPr>
            <p:cNvPr id="208" name="Google Shape;208;p9"/>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9" name="Google Shape;209;p9"/>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10" name="Google Shape;210;p9"/>
          <p:cNvSpPr txBox="1">
            <a:spLocks noGrp="1"/>
          </p:cNvSpPr>
          <p:nvPr>
            <p:ph type="title"/>
          </p:nvPr>
        </p:nvSpPr>
        <p:spPr>
          <a:xfrm>
            <a:off x="4018600" y="1565700"/>
            <a:ext cx="4410300" cy="6849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600"/>
              <a:buNone/>
              <a:defRPr sz="39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p:txBody>
      </p:sp>
      <p:sp>
        <p:nvSpPr>
          <p:cNvPr id="211" name="Google Shape;211;p9"/>
          <p:cNvSpPr txBox="1">
            <a:spLocks noGrp="1"/>
          </p:cNvSpPr>
          <p:nvPr>
            <p:ph type="subTitle" idx="1"/>
          </p:nvPr>
        </p:nvSpPr>
        <p:spPr>
          <a:xfrm>
            <a:off x="4018800" y="2318425"/>
            <a:ext cx="4410300" cy="1430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700"/>
            </a:lvl1pPr>
            <a:lvl2pPr lvl="1" algn="ctr" rtl="0">
              <a:lnSpc>
                <a:spcPct val="100000"/>
              </a:lnSpc>
              <a:spcBef>
                <a:spcPts val="16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p:txBody>
      </p:sp>
      <p:grpSp>
        <p:nvGrpSpPr>
          <p:cNvPr id="212" name="Google Shape;212;p9"/>
          <p:cNvGrpSpPr/>
          <p:nvPr/>
        </p:nvGrpSpPr>
        <p:grpSpPr>
          <a:xfrm>
            <a:off x="1830478" y="4141787"/>
            <a:ext cx="1943867" cy="1131835"/>
            <a:chOff x="3306066" y="4163786"/>
            <a:chExt cx="1943867" cy="1131835"/>
          </a:xfrm>
        </p:grpSpPr>
        <p:sp>
          <p:nvSpPr>
            <p:cNvPr id="213" name="Google Shape;213;p9"/>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 name="Google Shape;214;p9"/>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15" name="Google Shape;215;p9"/>
          <p:cNvGrpSpPr/>
          <p:nvPr/>
        </p:nvGrpSpPr>
        <p:grpSpPr>
          <a:xfrm flipH="1">
            <a:off x="5910575" y="4434345"/>
            <a:ext cx="1590207" cy="881083"/>
            <a:chOff x="7837900" y="4342625"/>
            <a:chExt cx="1590207" cy="881083"/>
          </a:xfrm>
        </p:grpSpPr>
        <p:sp>
          <p:nvSpPr>
            <p:cNvPr id="216" name="Google Shape;216;p9"/>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7" name="Google Shape;217;p9"/>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18" name="Google Shape;218;p9"/>
          <p:cNvGrpSpPr/>
          <p:nvPr/>
        </p:nvGrpSpPr>
        <p:grpSpPr>
          <a:xfrm>
            <a:off x="4309416" y="4267252"/>
            <a:ext cx="1030015" cy="1131865"/>
            <a:chOff x="3670550" y="4352162"/>
            <a:chExt cx="782329" cy="859688"/>
          </a:xfrm>
        </p:grpSpPr>
        <p:sp>
          <p:nvSpPr>
            <p:cNvPr id="219" name="Google Shape;219;p9"/>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 name="Google Shape;220;p9"/>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21" name="Google Shape;221;p9"/>
          <p:cNvGrpSpPr/>
          <p:nvPr/>
        </p:nvGrpSpPr>
        <p:grpSpPr>
          <a:xfrm rot="-418035">
            <a:off x="463925" y="1896557"/>
            <a:ext cx="476762" cy="470894"/>
            <a:chOff x="4252781" y="935174"/>
            <a:chExt cx="476769" cy="470901"/>
          </a:xfrm>
        </p:grpSpPr>
        <p:sp>
          <p:nvSpPr>
            <p:cNvPr id="222" name="Google Shape;222;p9"/>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3" name="Google Shape;223;p9"/>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24" name="Google Shape;224;p9"/>
          <p:cNvGrpSpPr/>
          <p:nvPr/>
        </p:nvGrpSpPr>
        <p:grpSpPr>
          <a:xfrm>
            <a:off x="-152950" y="317950"/>
            <a:ext cx="3218025" cy="797394"/>
            <a:chOff x="-76750" y="-139250"/>
            <a:chExt cx="3218025" cy="797394"/>
          </a:xfrm>
        </p:grpSpPr>
        <p:sp>
          <p:nvSpPr>
            <p:cNvPr id="225" name="Google Shape;225;p9"/>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 name="Google Shape;226;p9"/>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27" name="Google Shape;227;p9"/>
          <p:cNvGrpSpPr/>
          <p:nvPr/>
        </p:nvGrpSpPr>
        <p:grpSpPr>
          <a:xfrm>
            <a:off x="7109608" y="-67176"/>
            <a:ext cx="2233703" cy="753181"/>
            <a:chOff x="7138908" y="-301426"/>
            <a:chExt cx="2233703" cy="753181"/>
          </a:xfrm>
        </p:grpSpPr>
        <p:sp>
          <p:nvSpPr>
            <p:cNvPr id="228" name="Google Shape;228;p9"/>
            <p:cNvSpPr/>
            <p:nvPr/>
          </p:nvSpPr>
          <p:spPr>
            <a:xfrm>
              <a:off x="7138908" y="-219652"/>
              <a:ext cx="2233703" cy="613535"/>
            </a:xfrm>
            <a:custGeom>
              <a:avLst/>
              <a:gdLst/>
              <a:ahLst/>
              <a:cxnLst/>
              <a:rect l="l" t="t" r="r" b="b"/>
              <a:pathLst>
                <a:path w="15324" h="4209" extrusionOk="0">
                  <a:moveTo>
                    <a:pt x="11528" y="1"/>
                  </a:moveTo>
                  <a:cubicBezTo>
                    <a:pt x="10757" y="1"/>
                    <a:pt x="9987" y="72"/>
                    <a:pt x="9236" y="250"/>
                  </a:cubicBezTo>
                  <a:cubicBezTo>
                    <a:pt x="7773" y="600"/>
                    <a:pt x="6374" y="1411"/>
                    <a:pt x="5548" y="2667"/>
                  </a:cubicBezTo>
                  <a:cubicBezTo>
                    <a:pt x="4888" y="2529"/>
                    <a:pt x="4219" y="2459"/>
                    <a:pt x="3550" y="2459"/>
                  </a:cubicBezTo>
                  <a:cubicBezTo>
                    <a:pt x="3017" y="2459"/>
                    <a:pt x="2484" y="2503"/>
                    <a:pt x="1955" y="2595"/>
                  </a:cubicBezTo>
                  <a:cubicBezTo>
                    <a:pt x="1407" y="2698"/>
                    <a:pt x="843" y="2849"/>
                    <a:pt x="437" y="3231"/>
                  </a:cubicBezTo>
                  <a:cubicBezTo>
                    <a:pt x="167" y="3493"/>
                    <a:pt x="8" y="3843"/>
                    <a:pt x="0" y="4208"/>
                  </a:cubicBezTo>
                  <a:lnTo>
                    <a:pt x="14751" y="4208"/>
                  </a:lnTo>
                  <a:cubicBezTo>
                    <a:pt x="15316" y="3437"/>
                    <a:pt x="15324" y="1347"/>
                    <a:pt x="14831" y="648"/>
                  </a:cubicBezTo>
                  <a:cubicBezTo>
                    <a:pt x="14592" y="314"/>
                    <a:pt x="14139" y="219"/>
                    <a:pt x="13734" y="163"/>
                  </a:cubicBezTo>
                  <a:cubicBezTo>
                    <a:pt x="13007" y="66"/>
                    <a:pt x="12267" y="1"/>
                    <a:pt x="115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9" name="Google Shape;229;p9"/>
            <p:cNvSpPr/>
            <p:nvPr/>
          </p:nvSpPr>
          <p:spPr>
            <a:xfrm>
              <a:off x="7155088" y="-301426"/>
              <a:ext cx="2028757" cy="753181"/>
            </a:xfrm>
            <a:custGeom>
              <a:avLst/>
              <a:gdLst/>
              <a:ahLst/>
              <a:cxnLst/>
              <a:rect l="l" t="t" r="r" b="b"/>
              <a:pathLst>
                <a:path w="13918" h="5167" fill="none" extrusionOk="0">
                  <a:moveTo>
                    <a:pt x="13917" y="652"/>
                  </a:moveTo>
                  <a:cubicBezTo>
                    <a:pt x="11724" y="1"/>
                    <a:pt x="9315" y="501"/>
                    <a:pt x="7249" y="1495"/>
                  </a:cubicBezTo>
                  <a:cubicBezTo>
                    <a:pt x="6653" y="1781"/>
                    <a:pt x="6073" y="2123"/>
                    <a:pt x="5628" y="2608"/>
                  </a:cubicBezTo>
                  <a:cubicBezTo>
                    <a:pt x="5469" y="2767"/>
                    <a:pt x="5349" y="2973"/>
                    <a:pt x="5294" y="3188"/>
                  </a:cubicBezTo>
                  <a:cubicBezTo>
                    <a:pt x="5246" y="3418"/>
                    <a:pt x="5326" y="3657"/>
                    <a:pt x="5508" y="3792"/>
                  </a:cubicBezTo>
                  <a:cubicBezTo>
                    <a:pt x="5699" y="3919"/>
                    <a:pt x="6009" y="3847"/>
                    <a:pt x="6081" y="3633"/>
                  </a:cubicBezTo>
                  <a:cubicBezTo>
                    <a:pt x="6176" y="3339"/>
                    <a:pt x="5834" y="3092"/>
                    <a:pt x="5532" y="2989"/>
                  </a:cubicBezTo>
                  <a:cubicBezTo>
                    <a:pt x="4316" y="2592"/>
                    <a:pt x="2989" y="2647"/>
                    <a:pt x="1813" y="3148"/>
                  </a:cubicBezTo>
                  <a:cubicBezTo>
                    <a:pt x="962" y="3506"/>
                    <a:pt x="159" y="4181"/>
                    <a:pt x="0" y="5087"/>
                  </a:cubicBezTo>
                  <a:cubicBezTo>
                    <a:pt x="1916" y="4897"/>
                    <a:pt x="11040" y="5087"/>
                    <a:pt x="12836" y="5167"/>
                  </a:cubicBezTo>
                </a:path>
              </a:pathLst>
            </a:custGeom>
            <a:solidFill>
              <a:schemeClr val="dk1"/>
            </a:solid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bg>
      <p:bgPr>
        <a:solidFill>
          <a:schemeClr val="dk2"/>
        </a:solidFill>
        <a:effectLst/>
      </p:bgPr>
    </p:bg>
    <p:spTree>
      <p:nvGrpSpPr>
        <p:cNvPr id="1" name="Shape 230"/>
        <p:cNvGrpSpPr/>
        <p:nvPr/>
      </p:nvGrpSpPr>
      <p:grpSpPr>
        <a:xfrm>
          <a:off x="0" y="0"/>
          <a:ext cx="0" cy="0"/>
          <a:chOff x="0" y="0"/>
          <a:chExt cx="0" cy="0"/>
        </a:xfrm>
      </p:grpSpPr>
      <p:sp>
        <p:nvSpPr>
          <p:cNvPr id="231" name="Google Shape;231;p10"/>
          <p:cNvSpPr txBox="1">
            <a:spLocks noGrp="1"/>
          </p:cNvSpPr>
          <p:nvPr>
            <p:ph type="title"/>
          </p:nvPr>
        </p:nvSpPr>
        <p:spPr>
          <a:xfrm>
            <a:off x="715100" y="500010"/>
            <a:ext cx="4206900" cy="10968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solidFill>
                  <a:schemeClr val="lt1"/>
                </a:solidFill>
              </a:defRPr>
            </a:lvl1pPr>
            <a:lvl2pPr lvl="1" algn="ctr" rtl="0">
              <a:spcBef>
                <a:spcPts val="0"/>
              </a:spcBef>
              <a:spcAft>
                <a:spcPts val="0"/>
              </a:spcAft>
              <a:buSzPts val="3300"/>
              <a:buNone/>
              <a:defRPr/>
            </a:lvl2pPr>
            <a:lvl3pPr lvl="2" algn="ctr" rtl="0">
              <a:spcBef>
                <a:spcPts val="0"/>
              </a:spcBef>
              <a:spcAft>
                <a:spcPts val="0"/>
              </a:spcAft>
              <a:buSzPts val="3300"/>
              <a:buNone/>
              <a:defRPr/>
            </a:lvl3pPr>
            <a:lvl4pPr lvl="3" algn="ctr" rtl="0">
              <a:spcBef>
                <a:spcPts val="0"/>
              </a:spcBef>
              <a:spcAft>
                <a:spcPts val="0"/>
              </a:spcAft>
              <a:buSzPts val="3300"/>
              <a:buNone/>
              <a:defRPr/>
            </a:lvl4pPr>
            <a:lvl5pPr lvl="4" algn="ctr" rtl="0">
              <a:spcBef>
                <a:spcPts val="0"/>
              </a:spcBef>
              <a:spcAft>
                <a:spcPts val="0"/>
              </a:spcAft>
              <a:buSzPts val="3300"/>
              <a:buNone/>
              <a:defRPr/>
            </a:lvl5pPr>
            <a:lvl6pPr lvl="5" algn="ctr" rtl="0">
              <a:spcBef>
                <a:spcPts val="0"/>
              </a:spcBef>
              <a:spcAft>
                <a:spcPts val="0"/>
              </a:spcAft>
              <a:buSzPts val="3300"/>
              <a:buNone/>
              <a:defRPr/>
            </a:lvl6pPr>
            <a:lvl7pPr lvl="6" algn="ctr" rtl="0">
              <a:spcBef>
                <a:spcPts val="0"/>
              </a:spcBef>
              <a:spcAft>
                <a:spcPts val="0"/>
              </a:spcAft>
              <a:buSzPts val="3300"/>
              <a:buNone/>
              <a:defRPr/>
            </a:lvl7pPr>
            <a:lvl8pPr lvl="7" algn="ctr" rtl="0">
              <a:spcBef>
                <a:spcPts val="0"/>
              </a:spcBef>
              <a:spcAft>
                <a:spcPts val="0"/>
              </a:spcAft>
              <a:buSzPts val="3300"/>
              <a:buNone/>
              <a:defRPr/>
            </a:lvl8pPr>
            <a:lvl9pPr lvl="8" algn="ctr" rtl="0">
              <a:spcBef>
                <a:spcPts val="0"/>
              </a:spcBef>
              <a:spcAft>
                <a:spcPts val="0"/>
              </a:spcAft>
              <a:buSzPts val="3300"/>
              <a:buNone/>
              <a:defRPr/>
            </a:lvl9pPr>
          </a:lstStyle>
          <a:p/>
        </p:txBody>
      </p:sp>
      <p:grpSp>
        <p:nvGrpSpPr>
          <p:cNvPr id="232" name="Google Shape;232;p10"/>
          <p:cNvGrpSpPr/>
          <p:nvPr/>
        </p:nvGrpSpPr>
        <p:grpSpPr>
          <a:xfrm flipH="1">
            <a:off x="7412772" y="3533188"/>
            <a:ext cx="1876105" cy="1678967"/>
            <a:chOff x="-210102" y="3707428"/>
            <a:chExt cx="1762926" cy="1577679"/>
          </a:xfrm>
        </p:grpSpPr>
        <p:sp>
          <p:nvSpPr>
            <p:cNvPr id="233" name="Google Shape;233;p10"/>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 name="Google Shape;234;p10"/>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35" name="Google Shape;235;p10"/>
          <p:cNvGrpSpPr/>
          <p:nvPr/>
        </p:nvGrpSpPr>
        <p:grpSpPr>
          <a:xfrm>
            <a:off x="804050" y="4331070"/>
            <a:ext cx="1590207" cy="881083"/>
            <a:chOff x="7837900" y="4342625"/>
            <a:chExt cx="1590207" cy="881083"/>
          </a:xfrm>
        </p:grpSpPr>
        <p:sp>
          <p:nvSpPr>
            <p:cNvPr id="236" name="Google Shape;236;p10"/>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7" name="Google Shape;237;p10"/>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38" name="Google Shape;238;p10"/>
          <p:cNvGrpSpPr/>
          <p:nvPr/>
        </p:nvGrpSpPr>
        <p:grpSpPr>
          <a:xfrm flipH="1">
            <a:off x="5537880" y="4191052"/>
            <a:ext cx="1030015" cy="1131865"/>
            <a:chOff x="3670550" y="4352162"/>
            <a:chExt cx="782329" cy="859688"/>
          </a:xfrm>
        </p:grpSpPr>
        <p:sp>
          <p:nvSpPr>
            <p:cNvPr id="239" name="Google Shape;239;p10"/>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 name="Google Shape;240;p10"/>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41" name="Google Shape;241;p10"/>
          <p:cNvGrpSpPr/>
          <p:nvPr/>
        </p:nvGrpSpPr>
        <p:grpSpPr>
          <a:xfrm flipH="1">
            <a:off x="6042150" y="136300"/>
            <a:ext cx="3218025" cy="797394"/>
            <a:chOff x="-76750" y="-139250"/>
            <a:chExt cx="3218025" cy="797394"/>
          </a:xfrm>
        </p:grpSpPr>
        <p:sp>
          <p:nvSpPr>
            <p:cNvPr id="242" name="Google Shape;242;p10"/>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 name="Google Shape;243;p10"/>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3" Type="http://schemas.openxmlformats.org/officeDocument/2006/relationships/theme" Target="../theme/theme1.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5100" y="505725"/>
            <a:ext cx="7713600" cy="5484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1pPr>
            <a:lvl2pPr lvl="1"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2pPr>
            <a:lvl3pPr lvl="2"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3pPr>
            <a:lvl4pPr lvl="3"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4pPr>
            <a:lvl5pPr lvl="4"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5pPr>
            <a:lvl6pPr lvl="5"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6pPr>
            <a:lvl7pPr lvl="6"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7pPr>
            <a:lvl8pPr lvl="7"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8pPr>
            <a:lvl9pPr lvl="8"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9pPr>
          </a:lstStyle>
          <a:p/>
        </p:txBody>
      </p:sp>
      <p:sp>
        <p:nvSpPr>
          <p:cNvPr id="7" name="Google Shape;7;p1"/>
          <p:cNvSpPr txBox="1">
            <a:spLocks noGrp="1"/>
          </p:cNvSpPr>
          <p:nvPr>
            <p:ph type="body" idx="1"/>
          </p:nvPr>
        </p:nvSpPr>
        <p:spPr>
          <a:xfrm>
            <a:off x="715100" y="1152475"/>
            <a:ext cx="77136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2"/>
              </a:buClr>
              <a:buSzPts val="1400"/>
              <a:buFont typeface="Manrope"/>
              <a:buChar char="●"/>
              <a:defRPr>
                <a:solidFill>
                  <a:schemeClr val="dk2"/>
                </a:solidFill>
                <a:latin typeface="Manrope"/>
                <a:ea typeface="Manrope"/>
                <a:cs typeface="Manrope"/>
                <a:sym typeface="Manrope"/>
              </a:defRPr>
            </a:lvl1pPr>
            <a:lvl2pPr marL="914400" lvl="1" indent="-317500">
              <a:lnSpc>
                <a:spcPct val="100000"/>
              </a:lnSpc>
              <a:spcBef>
                <a:spcPts val="1600"/>
              </a:spcBef>
              <a:spcAft>
                <a:spcPts val="0"/>
              </a:spcAft>
              <a:buClr>
                <a:schemeClr val="dk2"/>
              </a:buClr>
              <a:buSzPts val="1400"/>
              <a:buFont typeface="Manrope"/>
              <a:buChar char="○"/>
              <a:defRPr>
                <a:solidFill>
                  <a:schemeClr val="dk2"/>
                </a:solidFill>
                <a:latin typeface="Manrope"/>
                <a:ea typeface="Manrope"/>
                <a:cs typeface="Manrope"/>
                <a:sym typeface="Manrope"/>
              </a:defRPr>
            </a:lvl2pPr>
            <a:lvl3pPr marL="1371600" lvl="2" indent="-317500">
              <a:lnSpc>
                <a:spcPct val="100000"/>
              </a:lnSpc>
              <a:spcBef>
                <a:spcPts val="1600"/>
              </a:spcBef>
              <a:spcAft>
                <a:spcPts val="0"/>
              </a:spcAft>
              <a:buClr>
                <a:schemeClr val="dk2"/>
              </a:buClr>
              <a:buSzPts val="1400"/>
              <a:buFont typeface="Manrope"/>
              <a:buChar char="■"/>
              <a:defRPr>
                <a:solidFill>
                  <a:schemeClr val="dk2"/>
                </a:solidFill>
                <a:latin typeface="Manrope"/>
                <a:ea typeface="Manrope"/>
                <a:cs typeface="Manrope"/>
                <a:sym typeface="Manrope"/>
              </a:defRPr>
            </a:lvl3pPr>
            <a:lvl4pPr marL="1828800" lvl="3" indent="-317500">
              <a:lnSpc>
                <a:spcPct val="100000"/>
              </a:lnSpc>
              <a:spcBef>
                <a:spcPts val="1600"/>
              </a:spcBef>
              <a:spcAft>
                <a:spcPts val="0"/>
              </a:spcAft>
              <a:buClr>
                <a:schemeClr val="dk2"/>
              </a:buClr>
              <a:buSzPts val="1400"/>
              <a:buFont typeface="Manrope"/>
              <a:buChar char="●"/>
              <a:defRPr>
                <a:solidFill>
                  <a:schemeClr val="dk2"/>
                </a:solidFill>
                <a:latin typeface="Manrope"/>
                <a:ea typeface="Manrope"/>
                <a:cs typeface="Manrope"/>
                <a:sym typeface="Manrope"/>
              </a:defRPr>
            </a:lvl4pPr>
            <a:lvl5pPr marL="2286000" lvl="4" indent="-317500">
              <a:lnSpc>
                <a:spcPct val="100000"/>
              </a:lnSpc>
              <a:spcBef>
                <a:spcPts val="1600"/>
              </a:spcBef>
              <a:spcAft>
                <a:spcPts val="0"/>
              </a:spcAft>
              <a:buClr>
                <a:schemeClr val="dk2"/>
              </a:buClr>
              <a:buSzPts val="1400"/>
              <a:buFont typeface="Manrope"/>
              <a:buChar char="○"/>
              <a:defRPr>
                <a:solidFill>
                  <a:schemeClr val="dk2"/>
                </a:solidFill>
                <a:latin typeface="Manrope"/>
                <a:ea typeface="Manrope"/>
                <a:cs typeface="Manrope"/>
                <a:sym typeface="Manrope"/>
              </a:defRPr>
            </a:lvl5pPr>
            <a:lvl6pPr marL="2743200" lvl="5" indent="-317500">
              <a:lnSpc>
                <a:spcPct val="100000"/>
              </a:lnSpc>
              <a:spcBef>
                <a:spcPts val="1600"/>
              </a:spcBef>
              <a:spcAft>
                <a:spcPts val="0"/>
              </a:spcAft>
              <a:buClr>
                <a:schemeClr val="dk2"/>
              </a:buClr>
              <a:buSzPts val="1400"/>
              <a:buFont typeface="Manrope"/>
              <a:buChar char="■"/>
              <a:defRPr>
                <a:solidFill>
                  <a:schemeClr val="dk2"/>
                </a:solidFill>
                <a:latin typeface="Manrope"/>
                <a:ea typeface="Manrope"/>
                <a:cs typeface="Manrope"/>
                <a:sym typeface="Manrope"/>
              </a:defRPr>
            </a:lvl6pPr>
            <a:lvl7pPr marL="3200400" lvl="6" indent="-317500">
              <a:lnSpc>
                <a:spcPct val="100000"/>
              </a:lnSpc>
              <a:spcBef>
                <a:spcPts val="1600"/>
              </a:spcBef>
              <a:spcAft>
                <a:spcPts val="0"/>
              </a:spcAft>
              <a:buClr>
                <a:schemeClr val="dk2"/>
              </a:buClr>
              <a:buSzPts val="1400"/>
              <a:buFont typeface="Manrope"/>
              <a:buChar char="●"/>
              <a:defRPr>
                <a:solidFill>
                  <a:schemeClr val="dk2"/>
                </a:solidFill>
                <a:latin typeface="Manrope"/>
                <a:ea typeface="Manrope"/>
                <a:cs typeface="Manrope"/>
                <a:sym typeface="Manrope"/>
              </a:defRPr>
            </a:lvl7pPr>
            <a:lvl8pPr marL="3657600" lvl="7" indent="-317500">
              <a:lnSpc>
                <a:spcPct val="100000"/>
              </a:lnSpc>
              <a:spcBef>
                <a:spcPts val="1600"/>
              </a:spcBef>
              <a:spcAft>
                <a:spcPts val="0"/>
              </a:spcAft>
              <a:buClr>
                <a:schemeClr val="dk2"/>
              </a:buClr>
              <a:buSzPts val="1400"/>
              <a:buFont typeface="Manrope"/>
              <a:buChar char="○"/>
              <a:defRPr>
                <a:solidFill>
                  <a:schemeClr val="dk2"/>
                </a:solidFill>
                <a:latin typeface="Manrope"/>
                <a:ea typeface="Manrope"/>
                <a:cs typeface="Manrope"/>
                <a:sym typeface="Manrope"/>
              </a:defRPr>
            </a:lvl8pPr>
            <a:lvl9pPr marL="4114800" lvl="8" indent="-317500">
              <a:lnSpc>
                <a:spcPct val="100000"/>
              </a:lnSpc>
              <a:spcBef>
                <a:spcPts val="1600"/>
              </a:spcBef>
              <a:spcAft>
                <a:spcPts val="1600"/>
              </a:spcAft>
              <a:buClr>
                <a:schemeClr val="dk2"/>
              </a:buClr>
              <a:buSzPts val="1400"/>
              <a:buFont typeface="Manrope"/>
              <a:buChar char="■"/>
              <a:defRPr>
                <a:solidFill>
                  <a:schemeClr val="dk2"/>
                </a:solidFill>
                <a:latin typeface="Manrope"/>
                <a:ea typeface="Manrope"/>
                <a:cs typeface="Manrope"/>
                <a:sym typeface="Manrope"/>
              </a:defRPr>
            </a:lvl9pPr>
          </a:lstStyle>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8"/>
        <p:cNvGrpSpPr/>
        <p:nvPr/>
      </p:nvGrpSpPr>
      <p:grpSpPr>
        <a:xfrm>
          <a:off x="0" y="0"/>
          <a:ext cx="0" cy="0"/>
          <a:chOff x="0" y="0"/>
          <a:chExt cx="0" cy="0"/>
        </a:xfrm>
      </p:grpSpPr>
      <p:grpSp>
        <p:nvGrpSpPr>
          <p:cNvPr id="569" name="Google Shape;569;p27"/>
          <p:cNvGrpSpPr/>
          <p:nvPr/>
        </p:nvGrpSpPr>
        <p:grpSpPr>
          <a:xfrm>
            <a:off x="5272785" y="777623"/>
            <a:ext cx="3233565" cy="3147352"/>
            <a:chOff x="5272785" y="777623"/>
            <a:chExt cx="3233565" cy="3147352"/>
          </a:xfrm>
        </p:grpSpPr>
        <p:sp>
          <p:nvSpPr>
            <p:cNvPr id="570" name="Google Shape;570;p27"/>
            <p:cNvSpPr/>
            <p:nvPr/>
          </p:nvSpPr>
          <p:spPr>
            <a:xfrm flipH="1">
              <a:off x="5272785" y="777623"/>
              <a:ext cx="3156115" cy="3071107"/>
            </a:xfrm>
            <a:custGeom>
              <a:avLst/>
              <a:gdLst/>
              <a:ahLst/>
              <a:cxnLst/>
              <a:rect l="l" t="t" r="r" b="b"/>
              <a:pathLst>
                <a:path w="24504" h="23844" extrusionOk="0">
                  <a:moveTo>
                    <a:pt x="11914" y="0"/>
                  </a:moveTo>
                  <a:cubicBezTo>
                    <a:pt x="11916" y="0"/>
                    <a:pt x="11917" y="0"/>
                    <a:pt x="11918" y="0"/>
                  </a:cubicBezTo>
                  <a:lnTo>
                    <a:pt x="11918" y="0"/>
                  </a:lnTo>
                  <a:cubicBezTo>
                    <a:pt x="11920" y="0"/>
                    <a:pt x="11921" y="0"/>
                    <a:pt x="11922" y="0"/>
                  </a:cubicBezTo>
                  <a:close/>
                  <a:moveTo>
                    <a:pt x="11918" y="0"/>
                  </a:moveTo>
                  <a:lnTo>
                    <a:pt x="11918" y="0"/>
                  </a:lnTo>
                  <a:cubicBezTo>
                    <a:pt x="5331" y="2"/>
                    <a:pt x="0" y="5342"/>
                    <a:pt x="0" y="11922"/>
                  </a:cubicBezTo>
                  <a:cubicBezTo>
                    <a:pt x="0" y="12359"/>
                    <a:pt x="24" y="12796"/>
                    <a:pt x="72" y="13233"/>
                  </a:cubicBezTo>
                  <a:lnTo>
                    <a:pt x="80" y="13233"/>
                  </a:lnTo>
                  <a:lnTo>
                    <a:pt x="128" y="13201"/>
                  </a:lnTo>
                  <a:lnTo>
                    <a:pt x="136" y="13201"/>
                  </a:lnTo>
                  <a:lnTo>
                    <a:pt x="199" y="13178"/>
                  </a:lnTo>
                  <a:lnTo>
                    <a:pt x="223" y="13162"/>
                  </a:lnTo>
                  <a:lnTo>
                    <a:pt x="287" y="13138"/>
                  </a:lnTo>
                  <a:lnTo>
                    <a:pt x="350" y="13106"/>
                  </a:lnTo>
                  <a:lnTo>
                    <a:pt x="390" y="13090"/>
                  </a:lnTo>
                  <a:lnTo>
                    <a:pt x="438" y="13066"/>
                  </a:lnTo>
                  <a:lnTo>
                    <a:pt x="477" y="13050"/>
                  </a:lnTo>
                  <a:lnTo>
                    <a:pt x="541" y="13019"/>
                  </a:lnTo>
                  <a:lnTo>
                    <a:pt x="581" y="13003"/>
                  </a:lnTo>
                  <a:lnTo>
                    <a:pt x="636" y="12971"/>
                  </a:lnTo>
                  <a:lnTo>
                    <a:pt x="684" y="12955"/>
                  </a:lnTo>
                  <a:lnTo>
                    <a:pt x="748" y="12923"/>
                  </a:lnTo>
                  <a:lnTo>
                    <a:pt x="787" y="12907"/>
                  </a:lnTo>
                  <a:lnTo>
                    <a:pt x="875" y="12868"/>
                  </a:lnTo>
                  <a:lnTo>
                    <a:pt x="906" y="12852"/>
                  </a:lnTo>
                  <a:lnTo>
                    <a:pt x="1002" y="12812"/>
                  </a:lnTo>
                  <a:lnTo>
                    <a:pt x="1026" y="12804"/>
                  </a:lnTo>
                  <a:lnTo>
                    <a:pt x="1288" y="12685"/>
                  </a:lnTo>
                  <a:lnTo>
                    <a:pt x="1304" y="12677"/>
                  </a:lnTo>
                  <a:lnTo>
                    <a:pt x="1415" y="12629"/>
                  </a:lnTo>
                  <a:lnTo>
                    <a:pt x="1455" y="12613"/>
                  </a:lnTo>
                  <a:lnTo>
                    <a:pt x="1566" y="12566"/>
                  </a:lnTo>
                  <a:lnTo>
                    <a:pt x="1598" y="12550"/>
                  </a:lnTo>
                  <a:lnTo>
                    <a:pt x="1709" y="12502"/>
                  </a:lnTo>
                  <a:lnTo>
                    <a:pt x="1741" y="12486"/>
                  </a:lnTo>
                  <a:lnTo>
                    <a:pt x="1860" y="12438"/>
                  </a:lnTo>
                  <a:lnTo>
                    <a:pt x="1892" y="12423"/>
                  </a:lnTo>
                  <a:lnTo>
                    <a:pt x="2019" y="12375"/>
                  </a:lnTo>
                  <a:lnTo>
                    <a:pt x="2043" y="12359"/>
                  </a:lnTo>
                  <a:cubicBezTo>
                    <a:pt x="2202" y="12295"/>
                    <a:pt x="2361" y="12224"/>
                    <a:pt x="2528" y="12160"/>
                  </a:cubicBezTo>
                  <a:lnTo>
                    <a:pt x="2544" y="12152"/>
                  </a:lnTo>
                  <a:lnTo>
                    <a:pt x="2695" y="12097"/>
                  </a:lnTo>
                  <a:lnTo>
                    <a:pt x="2727" y="12081"/>
                  </a:lnTo>
                  <a:lnTo>
                    <a:pt x="2854" y="12033"/>
                  </a:lnTo>
                  <a:lnTo>
                    <a:pt x="2901" y="12009"/>
                  </a:lnTo>
                  <a:lnTo>
                    <a:pt x="3029" y="11962"/>
                  </a:lnTo>
                  <a:lnTo>
                    <a:pt x="3068" y="11946"/>
                  </a:lnTo>
                  <a:lnTo>
                    <a:pt x="3203" y="11890"/>
                  </a:lnTo>
                  <a:lnTo>
                    <a:pt x="3235" y="11882"/>
                  </a:lnTo>
                  <a:lnTo>
                    <a:pt x="3394" y="11819"/>
                  </a:lnTo>
                  <a:lnTo>
                    <a:pt x="3410" y="11811"/>
                  </a:lnTo>
                  <a:cubicBezTo>
                    <a:pt x="3585" y="11747"/>
                    <a:pt x="3760" y="11675"/>
                    <a:pt x="3943" y="11612"/>
                  </a:cubicBezTo>
                  <a:lnTo>
                    <a:pt x="3974" y="11604"/>
                  </a:lnTo>
                  <a:lnTo>
                    <a:pt x="4117" y="11548"/>
                  </a:lnTo>
                  <a:lnTo>
                    <a:pt x="4165" y="11532"/>
                  </a:lnTo>
                  <a:lnTo>
                    <a:pt x="4292" y="11485"/>
                  </a:lnTo>
                  <a:lnTo>
                    <a:pt x="4340" y="11469"/>
                  </a:lnTo>
                  <a:lnTo>
                    <a:pt x="4475" y="11421"/>
                  </a:lnTo>
                  <a:lnTo>
                    <a:pt x="4523" y="11405"/>
                  </a:lnTo>
                  <a:lnTo>
                    <a:pt x="4658" y="11358"/>
                  </a:lnTo>
                  <a:lnTo>
                    <a:pt x="4698" y="11350"/>
                  </a:lnTo>
                  <a:lnTo>
                    <a:pt x="4849" y="11294"/>
                  </a:lnTo>
                  <a:lnTo>
                    <a:pt x="4872" y="11286"/>
                  </a:lnTo>
                  <a:cubicBezTo>
                    <a:pt x="4992" y="11246"/>
                    <a:pt x="5111" y="11207"/>
                    <a:pt x="5230" y="11175"/>
                  </a:cubicBezTo>
                  <a:lnTo>
                    <a:pt x="5254" y="11167"/>
                  </a:lnTo>
                  <a:lnTo>
                    <a:pt x="5397" y="11119"/>
                  </a:lnTo>
                  <a:lnTo>
                    <a:pt x="5445" y="11103"/>
                  </a:lnTo>
                  <a:lnTo>
                    <a:pt x="5572" y="11071"/>
                  </a:lnTo>
                  <a:lnTo>
                    <a:pt x="5620" y="11056"/>
                  </a:lnTo>
                  <a:lnTo>
                    <a:pt x="5739" y="11016"/>
                  </a:lnTo>
                  <a:lnTo>
                    <a:pt x="5794" y="11000"/>
                  </a:lnTo>
                  <a:lnTo>
                    <a:pt x="5914" y="10968"/>
                  </a:lnTo>
                  <a:lnTo>
                    <a:pt x="5961" y="10952"/>
                  </a:lnTo>
                  <a:lnTo>
                    <a:pt x="6081" y="10920"/>
                  </a:lnTo>
                  <a:lnTo>
                    <a:pt x="6128" y="10912"/>
                  </a:lnTo>
                  <a:lnTo>
                    <a:pt x="6271" y="10873"/>
                  </a:lnTo>
                  <a:lnTo>
                    <a:pt x="6295" y="10873"/>
                  </a:lnTo>
                  <a:cubicBezTo>
                    <a:pt x="6351" y="10865"/>
                    <a:pt x="6398" y="10849"/>
                    <a:pt x="6454" y="10833"/>
                  </a:cubicBezTo>
                  <a:lnTo>
                    <a:pt x="6462" y="10833"/>
                  </a:lnTo>
                  <a:lnTo>
                    <a:pt x="6613" y="10801"/>
                  </a:lnTo>
                  <a:lnTo>
                    <a:pt x="6653" y="10793"/>
                  </a:lnTo>
                  <a:lnTo>
                    <a:pt x="6764" y="10769"/>
                  </a:lnTo>
                  <a:lnTo>
                    <a:pt x="6820" y="10761"/>
                  </a:lnTo>
                  <a:lnTo>
                    <a:pt x="6915" y="10738"/>
                  </a:lnTo>
                  <a:lnTo>
                    <a:pt x="6971" y="10730"/>
                  </a:lnTo>
                  <a:lnTo>
                    <a:pt x="7066" y="10714"/>
                  </a:lnTo>
                  <a:lnTo>
                    <a:pt x="7122" y="10706"/>
                  </a:lnTo>
                  <a:lnTo>
                    <a:pt x="7209" y="10690"/>
                  </a:lnTo>
                  <a:lnTo>
                    <a:pt x="7265" y="10682"/>
                  </a:lnTo>
                  <a:lnTo>
                    <a:pt x="7360" y="10666"/>
                  </a:lnTo>
                  <a:lnTo>
                    <a:pt x="7400" y="10666"/>
                  </a:lnTo>
                  <a:lnTo>
                    <a:pt x="7519" y="10650"/>
                  </a:lnTo>
                  <a:lnTo>
                    <a:pt x="7535" y="10650"/>
                  </a:lnTo>
                  <a:lnTo>
                    <a:pt x="7670" y="10642"/>
                  </a:lnTo>
                  <a:lnTo>
                    <a:pt x="8187" y="10642"/>
                  </a:lnTo>
                  <a:lnTo>
                    <a:pt x="8250" y="10650"/>
                  </a:lnTo>
                  <a:lnTo>
                    <a:pt x="8282" y="10650"/>
                  </a:lnTo>
                  <a:lnTo>
                    <a:pt x="8354" y="10666"/>
                  </a:lnTo>
                  <a:lnTo>
                    <a:pt x="8385" y="10666"/>
                  </a:lnTo>
                  <a:cubicBezTo>
                    <a:pt x="8417" y="10674"/>
                    <a:pt x="8449" y="10682"/>
                    <a:pt x="8473" y="10690"/>
                  </a:cubicBezTo>
                  <a:cubicBezTo>
                    <a:pt x="8521" y="10698"/>
                    <a:pt x="8568" y="10714"/>
                    <a:pt x="8608" y="10730"/>
                  </a:cubicBezTo>
                  <a:cubicBezTo>
                    <a:pt x="8711" y="10769"/>
                    <a:pt x="8807" y="10817"/>
                    <a:pt x="8902" y="10873"/>
                  </a:cubicBezTo>
                  <a:cubicBezTo>
                    <a:pt x="8950" y="10905"/>
                    <a:pt x="8997" y="10928"/>
                    <a:pt x="9053" y="10968"/>
                  </a:cubicBezTo>
                  <a:cubicBezTo>
                    <a:pt x="10865" y="12144"/>
                    <a:pt x="13520" y="16285"/>
                    <a:pt x="13742" y="18344"/>
                  </a:cubicBezTo>
                  <a:cubicBezTo>
                    <a:pt x="13782" y="18590"/>
                    <a:pt x="13766" y="18837"/>
                    <a:pt x="13695" y="19067"/>
                  </a:cubicBezTo>
                  <a:cubicBezTo>
                    <a:pt x="13059" y="20808"/>
                    <a:pt x="12820" y="21674"/>
                    <a:pt x="12820" y="21674"/>
                  </a:cubicBezTo>
                  <a:cubicBezTo>
                    <a:pt x="12773" y="21809"/>
                    <a:pt x="12725" y="21936"/>
                    <a:pt x="12661" y="22063"/>
                  </a:cubicBezTo>
                  <a:lnTo>
                    <a:pt x="12614" y="22167"/>
                  </a:lnTo>
                  <a:lnTo>
                    <a:pt x="12614" y="22175"/>
                  </a:lnTo>
                  <a:lnTo>
                    <a:pt x="12566" y="22270"/>
                  </a:lnTo>
                  <a:cubicBezTo>
                    <a:pt x="12558" y="22278"/>
                    <a:pt x="12550" y="22286"/>
                    <a:pt x="12550" y="22302"/>
                  </a:cubicBezTo>
                  <a:cubicBezTo>
                    <a:pt x="12534" y="22326"/>
                    <a:pt x="12510" y="22357"/>
                    <a:pt x="12494" y="22397"/>
                  </a:cubicBezTo>
                  <a:cubicBezTo>
                    <a:pt x="12487" y="22413"/>
                    <a:pt x="12479" y="22429"/>
                    <a:pt x="12471" y="22445"/>
                  </a:cubicBezTo>
                  <a:cubicBezTo>
                    <a:pt x="12463" y="22461"/>
                    <a:pt x="12447" y="22485"/>
                    <a:pt x="12431" y="22508"/>
                  </a:cubicBezTo>
                  <a:cubicBezTo>
                    <a:pt x="12423" y="22532"/>
                    <a:pt x="12399" y="22564"/>
                    <a:pt x="12383" y="22596"/>
                  </a:cubicBezTo>
                  <a:cubicBezTo>
                    <a:pt x="12359" y="22628"/>
                    <a:pt x="12359" y="22636"/>
                    <a:pt x="12351" y="22651"/>
                  </a:cubicBezTo>
                  <a:lnTo>
                    <a:pt x="12304" y="22723"/>
                  </a:lnTo>
                  <a:lnTo>
                    <a:pt x="12280" y="22763"/>
                  </a:lnTo>
                  <a:cubicBezTo>
                    <a:pt x="12248" y="22802"/>
                    <a:pt x="12224" y="22842"/>
                    <a:pt x="12192" y="22882"/>
                  </a:cubicBezTo>
                  <a:lnTo>
                    <a:pt x="12169" y="22922"/>
                  </a:lnTo>
                  <a:cubicBezTo>
                    <a:pt x="12137" y="22969"/>
                    <a:pt x="12105" y="23017"/>
                    <a:pt x="12065" y="23057"/>
                  </a:cubicBezTo>
                  <a:lnTo>
                    <a:pt x="12041" y="23097"/>
                  </a:lnTo>
                  <a:lnTo>
                    <a:pt x="11978" y="23176"/>
                  </a:lnTo>
                  <a:lnTo>
                    <a:pt x="11954" y="23208"/>
                  </a:lnTo>
                  <a:cubicBezTo>
                    <a:pt x="11922" y="23256"/>
                    <a:pt x="11883" y="23303"/>
                    <a:pt x="11843" y="23351"/>
                  </a:cubicBezTo>
                  <a:lnTo>
                    <a:pt x="11803" y="23391"/>
                  </a:lnTo>
                  <a:cubicBezTo>
                    <a:pt x="11771" y="23430"/>
                    <a:pt x="11731" y="23478"/>
                    <a:pt x="11692" y="23518"/>
                  </a:cubicBezTo>
                  <a:lnTo>
                    <a:pt x="11652" y="23565"/>
                  </a:lnTo>
                  <a:cubicBezTo>
                    <a:pt x="11628" y="23589"/>
                    <a:pt x="11604" y="23621"/>
                    <a:pt x="11580" y="23645"/>
                  </a:cubicBezTo>
                  <a:lnTo>
                    <a:pt x="11525" y="23693"/>
                  </a:lnTo>
                  <a:lnTo>
                    <a:pt x="11414" y="23788"/>
                  </a:lnTo>
                  <a:lnTo>
                    <a:pt x="11374" y="23828"/>
                  </a:lnTo>
                  <a:cubicBezTo>
                    <a:pt x="11549" y="23836"/>
                    <a:pt x="11731" y="23844"/>
                    <a:pt x="11914" y="23844"/>
                  </a:cubicBezTo>
                  <a:cubicBezTo>
                    <a:pt x="12455" y="23844"/>
                    <a:pt x="12987" y="23804"/>
                    <a:pt x="13512" y="23732"/>
                  </a:cubicBezTo>
                  <a:cubicBezTo>
                    <a:pt x="14323" y="23629"/>
                    <a:pt x="15117" y="23438"/>
                    <a:pt x="15888" y="23160"/>
                  </a:cubicBezTo>
                  <a:cubicBezTo>
                    <a:pt x="16174" y="23065"/>
                    <a:pt x="16453" y="22954"/>
                    <a:pt x="16731" y="22834"/>
                  </a:cubicBezTo>
                  <a:cubicBezTo>
                    <a:pt x="17001" y="22707"/>
                    <a:pt x="17279" y="22572"/>
                    <a:pt x="17549" y="22429"/>
                  </a:cubicBezTo>
                  <a:cubicBezTo>
                    <a:pt x="17692" y="22357"/>
                    <a:pt x="17828" y="22278"/>
                    <a:pt x="17963" y="22198"/>
                  </a:cubicBezTo>
                  <a:cubicBezTo>
                    <a:pt x="19465" y="21308"/>
                    <a:pt x="20760" y="20100"/>
                    <a:pt x="21754" y="18662"/>
                  </a:cubicBezTo>
                  <a:lnTo>
                    <a:pt x="21833" y="18534"/>
                  </a:lnTo>
                  <a:cubicBezTo>
                    <a:pt x="24273" y="14878"/>
                    <a:pt x="24504" y="10173"/>
                    <a:pt x="22429" y="6295"/>
                  </a:cubicBezTo>
                  <a:cubicBezTo>
                    <a:pt x="20356" y="2425"/>
                    <a:pt x="16312" y="1"/>
                    <a:pt x="11918" y="0"/>
                  </a:cubicBezTo>
                  <a:close/>
                </a:path>
              </a:pathLst>
            </a:custGeom>
            <a:solidFill>
              <a:srgbClr val="F4D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1" name="Google Shape;571;p27"/>
            <p:cNvSpPr/>
            <p:nvPr/>
          </p:nvSpPr>
          <p:spPr>
            <a:xfrm>
              <a:off x="5435250" y="853875"/>
              <a:ext cx="3071100" cy="30711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72" name="Google Shape;572;p27"/>
          <p:cNvGrpSpPr/>
          <p:nvPr/>
        </p:nvGrpSpPr>
        <p:grpSpPr>
          <a:xfrm>
            <a:off x="5542470" y="1304532"/>
            <a:ext cx="2876048" cy="2543036"/>
            <a:chOff x="5579866" y="1337507"/>
            <a:chExt cx="2838859" cy="2510153"/>
          </a:xfrm>
        </p:grpSpPr>
        <p:sp>
          <p:nvSpPr>
            <p:cNvPr id="573" name="Google Shape;573;p27"/>
            <p:cNvSpPr/>
            <p:nvPr/>
          </p:nvSpPr>
          <p:spPr>
            <a:xfrm flipH="1">
              <a:off x="6657784" y="2195301"/>
              <a:ext cx="842610" cy="1624812"/>
            </a:xfrm>
            <a:custGeom>
              <a:avLst/>
              <a:gdLst/>
              <a:ahLst/>
              <a:cxnLst/>
              <a:rect l="l" t="t" r="r" b="b"/>
              <a:pathLst>
                <a:path w="6542" h="12615" extrusionOk="0">
                  <a:moveTo>
                    <a:pt x="1844" y="1"/>
                  </a:moveTo>
                  <a:cubicBezTo>
                    <a:pt x="2456" y="2735"/>
                    <a:pt x="2845" y="5707"/>
                    <a:pt x="2257" y="7527"/>
                  </a:cubicBezTo>
                  <a:cubicBezTo>
                    <a:pt x="1661" y="9363"/>
                    <a:pt x="954" y="10858"/>
                    <a:pt x="0" y="11915"/>
                  </a:cubicBezTo>
                  <a:cubicBezTo>
                    <a:pt x="684" y="12217"/>
                    <a:pt x="1407" y="12447"/>
                    <a:pt x="2138" y="12614"/>
                  </a:cubicBezTo>
                  <a:cubicBezTo>
                    <a:pt x="3044" y="11629"/>
                    <a:pt x="4324" y="10762"/>
                    <a:pt x="4499" y="9928"/>
                  </a:cubicBezTo>
                  <a:cubicBezTo>
                    <a:pt x="4658" y="9165"/>
                    <a:pt x="5556" y="8219"/>
                    <a:pt x="6541" y="7376"/>
                  </a:cubicBezTo>
                  <a:cubicBezTo>
                    <a:pt x="6311" y="5318"/>
                    <a:pt x="3656" y="1177"/>
                    <a:pt x="184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4" name="Google Shape;574;p27"/>
            <p:cNvSpPr/>
            <p:nvPr/>
          </p:nvSpPr>
          <p:spPr>
            <a:xfrm flipH="1">
              <a:off x="7133816" y="2146229"/>
              <a:ext cx="1284909" cy="1577671"/>
            </a:xfrm>
            <a:custGeom>
              <a:avLst/>
              <a:gdLst/>
              <a:ahLst/>
              <a:cxnLst/>
              <a:rect l="l" t="t" r="r" b="b"/>
              <a:pathLst>
                <a:path w="9976" h="12249" extrusionOk="0">
                  <a:moveTo>
                    <a:pt x="7591" y="0"/>
                  </a:moveTo>
                  <a:lnTo>
                    <a:pt x="7464" y="8"/>
                  </a:lnTo>
                  <a:lnTo>
                    <a:pt x="7440" y="8"/>
                  </a:lnTo>
                  <a:lnTo>
                    <a:pt x="7329" y="24"/>
                  </a:lnTo>
                  <a:lnTo>
                    <a:pt x="7281" y="32"/>
                  </a:lnTo>
                  <a:lnTo>
                    <a:pt x="7186" y="40"/>
                  </a:lnTo>
                  <a:lnTo>
                    <a:pt x="7138" y="48"/>
                  </a:lnTo>
                  <a:lnTo>
                    <a:pt x="7043" y="64"/>
                  </a:lnTo>
                  <a:lnTo>
                    <a:pt x="6987" y="72"/>
                  </a:lnTo>
                  <a:lnTo>
                    <a:pt x="6900" y="88"/>
                  </a:lnTo>
                  <a:lnTo>
                    <a:pt x="6844" y="104"/>
                  </a:lnTo>
                  <a:lnTo>
                    <a:pt x="6741" y="120"/>
                  </a:lnTo>
                  <a:lnTo>
                    <a:pt x="6693" y="128"/>
                  </a:lnTo>
                  <a:lnTo>
                    <a:pt x="6582" y="151"/>
                  </a:lnTo>
                  <a:lnTo>
                    <a:pt x="6534" y="159"/>
                  </a:lnTo>
                  <a:lnTo>
                    <a:pt x="6391" y="199"/>
                  </a:lnTo>
                  <a:lnTo>
                    <a:pt x="6383" y="199"/>
                  </a:lnTo>
                  <a:cubicBezTo>
                    <a:pt x="6327" y="207"/>
                    <a:pt x="6272" y="223"/>
                    <a:pt x="6216" y="239"/>
                  </a:cubicBezTo>
                  <a:lnTo>
                    <a:pt x="6192" y="239"/>
                  </a:lnTo>
                  <a:lnTo>
                    <a:pt x="6057" y="271"/>
                  </a:lnTo>
                  <a:lnTo>
                    <a:pt x="6010" y="286"/>
                  </a:lnTo>
                  <a:lnTo>
                    <a:pt x="5890" y="318"/>
                  </a:lnTo>
                  <a:lnTo>
                    <a:pt x="5835" y="334"/>
                  </a:lnTo>
                  <a:lnTo>
                    <a:pt x="5723" y="366"/>
                  </a:lnTo>
                  <a:lnTo>
                    <a:pt x="5668" y="382"/>
                  </a:lnTo>
                  <a:lnTo>
                    <a:pt x="5549" y="414"/>
                  </a:lnTo>
                  <a:lnTo>
                    <a:pt x="5493" y="430"/>
                  </a:lnTo>
                  <a:lnTo>
                    <a:pt x="5374" y="469"/>
                  </a:lnTo>
                  <a:lnTo>
                    <a:pt x="5326" y="477"/>
                  </a:lnTo>
                  <a:lnTo>
                    <a:pt x="5175" y="525"/>
                  </a:lnTo>
                  <a:lnTo>
                    <a:pt x="5151" y="533"/>
                  </a:lnTo>
                  <a:cubicBezTo>
                    <a:pt x="5032" y="573"/>
                    <a:pt x="4913" y="612"/>
                    <a:pt x="4793" y="652"/>
                  </a:cubicBezTo>
                  <a:lnTo>
                    <a:pt x="4778" y="652"/>
                  </a:lnTo>
                  <a:lnTo>
                    <a:pt x="4619" y="708"/>
                  </a:lnTo>
                  <a:lnTo>
                    <a:pt x="4579" y="724"/>
                  </a:lnTo>
                  <a:lnTo>
                    <a:pt x="4444" y="771"/>
                  </a:lnTo>
                  <a:lnTo>
                    <a:pt x="4396" y="787"/>
                  </a:lnTo>
                  <a:lnTo>
                    <a:pt x="4269" y="827"/>
                  </a:lnTo>
                  <a:lnTo>
                    <a:pt x="4221" y="851"/>
                  </a:lnTo>
                  <a:lnTo>
                    <a:pt x="4086" y="898"/>
                  </a:lnTo>
                  <a:lnTo>
                    <a:pt x="4046" y="914"/>
                  </a:lnTo>
                  <a:lnTo>
                    <a:pt x="3895" y="962"/>
                  </a:lnTo>
                  <a:lnTo>
                    <a:pt x="3872" y="978"/>
                  </a:lnTo>
                  <a:cubicBezTo>
                    <a:pt x="3689" y="1042"/>
                    <a:pt x="3514" y="1105"/>
                    <a:pt x="3339" y="1177"/>
                  </a:cubicBezTo>
                  <a:lnTo>
                    <a:pt x="3315" y="1177"/>
                  </a:lnTo>
                  <a:lnTo>
                    <a:pt x="3164" y="1240"/>
                  </a:lnTo>
                  <a:lnTo>
                    <a:pt x="3132" y="1256"/>
                  </a:lnTo>
                  <a:lnTo>
                    <a:pt x="2997" y="1304"/>
                  </a:lnTo>
                  <a:lnTo>
                    <a:pt x="2950" y="1320"/>
                  </a:lnTo>
                  <a:lnTo>
                    <a:pt x="2822" y="1375"/>
                  </a:lnTo>
                  <a:lnTo>
                    <a:pt x="2783" y="1391"/>
                  </a:lnTo>
                  <a:lnTo>
                    <a:pt x="2648" y="1439"/>
                  </a:lnTo>
                  <a:lnTo>
                    <a:pt x="2616" y="1455"/>
                  </a:lnTo>
                  <a:lnTo>
                    <a:pt x="2473" y="1518"/>
                  </a:lnTo>
                  <a:lnTo>
                    <a:pt x="2457" y="1518"/>
                  </a:lnTo>
                  <a:cubicBezTo>
                    <a:pt x="2290" y="1590"/>
                    <a:pt x="2123" y="1661"/>
                    <a:pt x="1972" y="1717"/>
                  </a:cubicBezTo>
                  <a:lnTo>
                    <a:pt x="1940" y="1733"/>
                  </a:lnTo>
                  <a:lnTo>
                    <a:pt x="1821" y="1789"/>
                  </a:lnTo>
                  <a:lnTo>
                    <a:pt x="1781" y="1797"/>
                  </a:lnTo>
                  <a:lnTo>
                    <a:pt x="1670" y="1852"/>
                  </a:lnTo>
                  <a:lnTo>
                    <a:pt x="1630" y="1860"/>
                  </a:lnTo>
                  <a:lnTo>
                    <a:pt x="1519" y="1916"/>
                  </a:lnTo>
                  <a:lnTo>
                    <a:pt x="1487" y="1924"/>
                  </a:lnTo>
                  <a:lnTo>
                    <a:pt x="1376" y="1971"/>
                  </a:lnTo>
                  <a:lnTo>
                    <a:pt x="1344" y="1987"/>
                  </a:lnTo>
                  <a:lnTo>
                    <a:pt x="1233" y="2035"/>
                  </a:lnTo>
                  <a:lnTo>
                    <a:pt x="1209" y="2043"/>
                  </a:lnTo>
                  <a:lnTo>
                    <a:pt x="947" y="2162"/>
                  </a:lnTo>
                  <a:lnTo>
                    <a:pt x="931" y="2170"/>
                  </a:lnTo>
                  <a:lnTo>
                    <a:pt x="827" y="2218"/>
                  </a:lnTo>
                  <a:lnTo>
                    <a:pt x="796" y="2234"/>
                  </a:lnTo>
                  <a:lnTo>
                    <a:pt x="716" y="2265"/>
                  </a:lnTo>
                  <a:lnTo>
                    <a:pt x="676" y="2289"/>
                  </a:lnTo>
                  <a:lnTo>
                    <a:pt x="613" y="2313"/>
                  </a:lnTo>
                  <a:lnTo>
                    <a:pt x="565" y="2337"/>
                  </a:lnTo>
                  <a:lnTo>
                    <a:pt x="502" y="2361"/>
                  </a:lnTo>
                  <a:lnTo>
                    <a:pt x="462" y="2377"/>
                  </a:lnTo>
                  <a:lnTo>
                    <a:pt x="406" y="2409"/>
                  </a:lnTo>
                  <a:lnTo>
                    <a:pt x="367" y="2424"/>
                  </a:lnTo>
                  <a:lnTo>
                    <a:pt x="319" y="2448"/>
                  </a:lnTo>
                  <a:lnTo>
                    <a:pt x="271" y="2464"/>
                  </a:lnTo>
                  <a:lnTo>
                    <a:pt x="215" y="2496"/>
                  </a:lnTo>
                  <a:lnTo>
                    <a:pt x="152" y="2528"/>
                  </a:lnTo>
                  <a:lnTo>
                    <a:pt x="120" y="2536"/>
                  </a:lnTo>
                  <a:lnTo>
                    <a:pt x="64" y="2568"/>
                  </a:lnTo>
                  <a:lnTo>
                    <a:pt x="57" y="2568"/>
                  </a:lnTo>
                  <a:lnTo>
                    <a:pt x="1" y="2591"/>
                  </a:lnTo>
                  <a:cubicBezTo>
                    <a:pt x="120" y="3768"/>
                    <a:pt x="422" y="4912"/>
                    <a:pt x="891" y="5993"/>
                  </a:cubicBezTo>
                  <a:lnTo>
                    <a:pt x="891" y="6009"/>
                  </a:lnTo>
                  <a:cubicBezTo>
                    <a:pt x="2099" y="8807"/>
                    <a:pt x="4332" y="11040"/>
                    <a:pt x="7130" y="12248"/>
                  </a:cubicBezTo>
                  <a:cubicBezTo>
                    <a:pt x="8084" y="11183"/>
                    <a:pt x="8791" y="9697"/>
                    <a:pt x="9387" y="7853"/>
                  </a:cubicBezTo>
                  <a:cubicBezTo>
                    <a:pt x="9975" y="6033"/>
                    <a:pt x="9586" y="3060"/>
                    <a:pt x="8974" y="326"/>
                  </a:cubicBezTo>
                  <a:cubicBezTo>
                    <a:pt x="8926" y="294"/>
                    <a:pt x="8879" y="263"/>
                    <a:pt x="8823" y="231"/>
                  </a:cubicBezTo>
                  <a:cubicBezTo>
                    <a:pt x="8728" y="183"/>
                    <a:pt x="8632" y="135"/>
                    <a:pt x="8537" y="96"/>
                  </a:cubicBezTo>
                  <a:cubicBezTo>
                    <a:pt x="8489" y="72"/>
                    <a:pt x="8449" y="64"/>
                    <a:pt x="8402" y="48"/>
                  </a:cubicBezTo>
                  <a:cubicBezTo>
                    <a:pt x="8370" y="40"/>
                    <a:pt x="8338" y="32"/>
                    <a:pt x="8306" y="24"/>
                  </a:cubicBezTo>
                  <a:lnTo>
                    <a:pt x="8275" y="24"/>
                  </a:lnTo>
                  <a:lnTo>
                    <a:pt x="8211" y="16"/>
                  </a:lnTo>
                  <a:lnTo>
                    <a:pt x="8171" y="8"/>
                  </a:lnTo>
                  <a:lnTo>
                    <a:pt x="810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5" name="Google Shape;575;p27"/>
            <p:cNvSpPr/>
            <p:nvPr/>
          </p:nvSpPr>
          <p:spPr>
            <a:xfrm flipH="1">
              <a:off x="6653667" y="3145314"/>
              <a:ext cx="571357" cy="702346"/>
            </a:xfrm>
            <a:custGeom>
              <a:avLst/>
              <a:gdLst/>
              <a:ahLst/>
              <a:cxnLst/>
              <a:rect l="l" t="t" r="r" b="b"/>
              <a:pathLst>
                <a:path w="4436" h="5453" extrusionOk="0">
                  <a:moveTo>
                    <a:pt x="4403" y="0"/>
                  </a:moveTo>
                  <a:lnTo>
                    <a:pt x="4403" y="0"/>
                  </a:lnTo>
                  <a:cubicBezTo>
                    <a:pt x="3418" y="843"/>
                    <a:pt x="2512" y="1789"/>
                    <a:pt x="2353" y="2552"/>
                  </a:cubicBezTo>
                  <a:cubicBezTo>
                    <a:pt x="2186" y="3386"/>
                    <a:pt x="906" y="4245"/>
                    <a:pt x="0" y="5238"/>
                  </a:cubicBezTo>
                  <a:cubicBezTo>
                    <a:pt x="652" y="5381"/>
                    <a:pt x="1375" y="5421"/>
                    <a:pt x="2075" y="5453"/>
                  </a:cubicBezTo>
                  <a:lnTo>
                    <a:pt x="2178" y="5349"/>
                  </a:lnTo>
                  <a:lnTo>
                    <a:pt x="2233" y="5294"/>
                  </a:lnTo>
                  <a:cubicBezTo>
                    <a:pt x="2257" y="5270"/>
                    <a:pt x="2281" y="5246"/>
                    <a:pt x="2305" y="5222"/>
                  </a:cubicBezTo>
                  <a:lnTo>
                    <a:pt x="2345" y="5175"/>
                  </a:lnTo>
                  <a:cubicBezTo>
                    <a:pt x="2384" y="5135"/>
                    <a:pt x="2424" y="5087"/>
                    <a:pt x="2464" y="5039"/>
                  </a:cubicBezTo>
                  <a:lnTo>
                    <a:pt x="2496" y="5000"/>
                  </a:lnTo>
                  <a:cubicBezTo>
                    <a:pt x="2536" y="4952"/>
                    <a:pt x="2575" y="4904"/>
                    <a:pt x="2615" y="4857"/>
                  </a:cubicBezTo>
                  <a:cubicBezTo>
                    <a:pt x="2623" y="4849"/>
                    <a:pt x="2631" y="4841"/>
                    <a:pt x="2639" y="4833"/>
                  </a:cubicBezTo>
                  <a:lnTo>
                    <a:pt x="2702" y="4745"/>
                  </a:lnTo>
                  <a:lnTo>
                    <a:pt x="2726" y="4714"/>
                  </a:lnTo>
                  <a:cubicBezTo>
                    <a:pt x="2758" y="4666"/>
                    <a:pt x="2790" y="4626"/>
                    <a:pt x="2822" y="4578"/>
                  </a:cubicBezTo>
                  <a:lnTo>
                    <a:pt x="2853" y="4539"/>
                  </a:lnTo>
                  <a:cubicBezTo>
                    <a:pt x="2877" y="4499"/>
                    <a:pt x="2909" y="4459"/>
                    <a:pt x="2933" y="4412"/>
                  </a:cubicBezTo>
                  <a:lnTo>
                    <a:pt x="2957" y="4372"/>
                  </a:lnTo>
                  <a:lnTo>
                    <a:pt x="3004" y="4300"/>
                  </a:lnTo>
                  <a:cubicBezTo>
                    <a:pt x="3012" y="4284"/>
                    <a:pt x="3028" y="4268"/>
                    <a:pt x="3036" y="4253"/>
                  </a:cubicBezTo>
                  <a:cubicBezTo>
                    <a:pt x="3044" y="4237"/>
                    <a:pt x="3068" y="4189"/>
                    <a:pt x="3092" y="4165"/>
                  </a:cubicBezTo>
                  <a:cubicBezTo>
                    <a:pt x="3108" y="4133"/>
                    <a:pt x="3116" y="4117"/>
                    <a:pt x="3124" y="4102"/>
                  </a:cubicBezTo>
                  <a:cubicBezTo>
                    <a:pt x="3132" y="4078"/>
                    <a:pt x="3140" y="4070"/>
                    <a:pt x="3147" y="4054"/>
                  </a:cubicBezTo>
                  <a:cubicBezTo>
                    <a:pt x="3171" y="4022"/>
                    <a:pt x="3187" y="3990"/>
                    <a:pt x="3203" y="3951"/>
                  </a:cubicBezTo>
                  <a:lnTo>
                    <a:pt x="3219" y="3919"/>
                  </a:lnTo>
                  <a:cubicBezTo>
                    <a:pt x="3235" y="3887"/>
                    <a:pt x="3251" y="3855"/>
                    <a:pt x="3267" y="3831"/>
                  </a:cubicBezTo>
                  <a:lnTo>
                    <a:pt x="3267" y="3823"/>
                  </a:lnTo>
                  <a:lnTo>
                    <a:pt x="3314" y="3720"/>
                  </a:lnTo>
                  <a:cubicBezTo>
                    <a:pt x="3378" y="3593"/>
                    <a:pt x="3434" y="3458"/>
                    <a:pt x="3481" y="3331"/>
                  </a:cubicBezTo>
                  <a:cubicBezTo>
                    <a:pt x="3481" y="3331"/>
                    <a:pt x="3720" y="2464"/>
                    <a:pt x="4348" y="724"/>
                  </a:cubicBezTo>
                  <a:cubicBezTo>
                    <a:pt x="4419" y="493"/>
                    <a:pt x="4435" y="247"/>
                    <a:pt x="44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6" name="Google Shape;576;p27"/>
            <p:cNvSpPr/>
            <p:nvPr/>
          </p:nvSpPr>
          <p:spPr>
            <a:xfrm flipH="1">
              <a:off x="6942421" y="1720037"/>
              <a:ext cx="1389237" cy="578827"/>
            </a:xfrm>
            <a:custGeom>
              <a:avLst/>
              <a:gdLst/>
              <a:ahLst/>
              <a:cxnLst/>
              <a:rect l="l" t="t" r="r" b="b"/>
              <a:pathLst>
                <a:path w="10786" h="4494" extrusionOk="0">
                  <a:moveTo>
                    <a:pt x="2634" y="1"/>
                  </a:moveTo>
                  <a:cubicBezTo>
                    <a:pt x="1384" y="1"/>
                    <a:pt x="649" y="628"/>
                    <a:pt x="263" y="1132"/>
                  </a:cubicBezTo>
                  <a:cubicBezTo>
                    <a:pt x="0" y="1473"/>
                    <a:pt x="0" y="1942"/>
                    <a:pt x="263" y="2284"/>
                  </a:cubicBezTo>
                  <a:cubicBezTo>
                    <a:pt x="1749" y="4231"/>
                    <a:pt x="3815" y="4494"/>
                    <a:pt x="3815" y="4494"/>
                  </a:cubicBezTo>
                  <a:cubicBezTo>
                    <a:pt x="3815" y="4494"/>
                    <a:pt x="10786" y="3993"/>
                    <a:pt x="5993" y="1132"/>
                  </a:cubicBezTo>
                  <a:cubicBezTo>
                    <a:pt x="4595" y="297"/>
                    <a:pt x="3493" y="1"/>
                    <a:pt x="263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7" name="Google Shape;577;p27"/>
            <p:cNvSpPr/>
            <p:nvPr/>
          </p:nvSpPr>
          <p:spPr>
            <a:xfrm flipH="1">
              <a:off x="7327283" y="1923538"/>
              <a:ext cx="460846" cy="306802"/>
            </a:xfrm>
            <a:custGeom>
              <a:avLst/>
              <a:gdLst/>
              <a:ahLst/>
              <a:cxnLst/>
              <a:rect l="l" t="t" r="r" b="b"/>
              <a:pathLst>
                <a:path w="3578" h="2382" extrusionOk="0">
                  <a:moveTo>
                    <a:pt x="1347" y="1"/>
                  </a:moveTo>
                  <a:cubicBezTo>
                    <a:pt x="801" y="1"/>
                    <a:pt x="353" y="221"/>
                    <a:pt x="207" y="609"/>
                  </a:cubicBezTo>
                  <a:cubicBezTo>
                    <a:pt x="1" y="1181"/>
                    <a:pt x="533" y="1904"/>
                    <a:pt x="1408" y="2230"/>
                  </a:cubicBezTo>
                  <a:cubicBezTo>
                    <a:pt x="1687" y="2332"/>
                    <a:pt x="1967" y="2381"/>
                    <a:pt x="2226" y="2381"/>
                  </a:cubicBezTo>
                  <a:cubicBezTo>
                    <a:pt x="2772" y="2381"/>
                    <a:pt x="3223" y="2165"/>
                    <a:pt x="3363" y="1777"/>
                  </a:cubicBezTo>
                  <a:cubicBezTo>
                    <a:pt x="3577" y="1205"/>
                    <a:pt x="3045" y="474"/>
                    <a:pt x="2171" y="156"/>
                  </a:cubicBezTo>
                  <a:cubicBezTo>
                    <a:pt x="1889" y="51"/>
                    <a:pt x="1607" y="1"/>
                    <a:pt x="13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8" name="Google Shape;578;p27"/>
            <p:cNvSpPr/>
            <p:nvPr/>
          </p:nvSpPr>
          <p:spPr>
            <a:xfrm flipH="1">
              <a:off x="5579866" y="1588663"/>
              <a:ext cx="1263270" cy="596473"/>
            </a:xfrm>
            <a:custGeom>
              <a:avLst/>
              <a:gdLst/>
              <a:ahLst/>
              <a:cxnLst/>
              <a:rect l="l" t="t" r="r" b="b"/>
              <a:pathLst>
                <a:path w="9808" h="4631" extrusionOk="0">
                  <a:moveTo>
                    <a:pt x="7363" y="0"/>
                  </a:moveTo>
                  <a:cubicBezTo>
                    <a:pt x="6448" y="0"/>
                    <a:pt x="5260" y="380"/>
                    <a:pt x="3759" y="1532"/>
                  </a:cubicBezTo>
                  <a:cubicBezTo>
                    <a:pt x="1" y="4413"/>
                    <a:pt x="4462" y="4630"/>
                    <a:pt x="5896" y="4630"/>
                  </a:cubicBezTo>
                  <a:cubicBezTo>
                    <a:pt x="6151" y="4630"/>
                    <a:pt x="6310" y="4623"/>
                    <a:pt x="6310" y="4623"/>
                  </a:cubicBezTo>
                  <a:cubicBezTo>
                    <a:pt x="6310" y="4623"/>
                    <a:pt x="8329" y="4123"/>
                    <a:pt x="9593" y="2017"/>
                  </a:cubicBezTo>
                  <a:cubicBezTo>
                    <a:pt x="9807" y="1651"/>
                    <a:pt x="9752" y="1182"/>
                    <a:pt x="9458" y="872"/>
                  </a:cubicBezTo>
                  <a:cubicBezTo>
                    <a:pt x="9060" y="470"/>
                    <a:pt x="8380" y="0"/>
                    <a:pt x="736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9" name="Google Shape;579;p27"/>
            <p:cNvSpPr/>
            <p:nvPr/>
          </p:nvSpPr>
          <p:spPr>
            <a:xfrm flipH="1">
              <a:off x="6102026" y="1838660"/>
              <a:ext cx="460718" cy="311567"/>
            </a:xfrm>
            <a:custGeom>
              <a:avLst/>
              <a:gdLst/>
              <a:ahLst/>
              <a:cxnLst/>
              <a:rect l="l" t="t" r="r" b="b"/>
              <a:pathLst>
                <a:path w="3577" h="2419" extrusionOk="0">
                  <a:moveTo>
                    <a:pt x="2264" y="1"/>
                  </a:moveTo>
                  <a:cubicBezTo>
                    <a:pt x="1980" y="1"/>
                    <a:pt x="1668" y="63"/>
                    <a:pt x="1359" y="195"/>
                  </a:cubicBezTo>
                  <a:cubicBezTo>
                    <a:pt x="501" y="552"/>
                    <a:pt x="0" y="1299"/>
                    <a:pt x="239" y="1864"/>
                  </a:cubicBezTo>
                  <a:cubicBezTo>
                    <a:pt x="387" y="2221"/>
                    <a:pt x="808" y="2418"/>
                    <a:pt x="1315" y="2418"/>
                  </a:cubicBezTo>
                  <a:cubicBezTo>
                    <a:pt x="1597" y="2418"/>
                    <a:pt x="1906" y="2357"/>
                    <a:pt x="2210" y="2229"/>
                  </a:cubicBezTo>
                  <a:cubicBezTo>
                    <a:pt x="3068" y="1872"/>
                    <a:pt x="3577" y="1125"/>
                    <a:pt x="3339" y="560"/>
                  </a:cubicBezTo>
                  <a:cubicBezTo>
                    <a:pt x="3186" y="199"/>
                    <a:pt x="2769" y="1"/>
                    <a:pt x="22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0" name="Google Shape;580;p27"/>
            <p:cNvSpPr/>
            <p:nvPr/>
          </p:nvSpPr>
          <p:spPr>
            <a:xfrm flipH="1">
              <a:off x="6290318" y="1431659"/>
              <a:ext cx="1213167" cy="1761469"/>
            </a:xfrm>
            <a:custGeom>
              <a:avLst/>
              <a:gdLst/>
              <a:ahLst/>
              <a:cxnLst/>
              <a:rect l="l" t="t" r="r" b="b"/>
              <a:pathLst>
                <a:path w="9419" h="13676" extrusionOk="0">
                  <a:moveTo>
                    <a:pt x="5017" y="46"/>
                  </a:moveTo>
                  <a:cubicBezTo>
                    <a:pt x="4832" y="46"/>
                    <a:pt x="4632" y="51"/>
                    <a:pt x="4411" y="56"/>
                  </a:cubicBezTo>
                  <a:cubicBezTo>
                    <a:pt x="3807" y="72"/>
                    <a:pt x="2258" y="1"/>
                    <a:pt x="1518" y="533"/>
                  </a:cubicBezTo>
                  <a:cubicBezTo>
                    <a:pt x="517" y="1264"/>
                    <a:pt x="151" y="2631"/>
                    <a:pt x="64" y="4150"/>
                  </a:cubicBezTo>
                  <a:cubicBezTo>
                    <a:pt x="0" y="5326"/>
                    <a:pt x="104" y="6597"/>
                    <a:pt x="199" y="7726"/>
                  </a:cubicBezTo>
                  <a:cubicBezTo>
                    <a:pt x="215" y="7893"/>
                    <a:pt x="231" y="8060"/>
                    <a:pt x="247" y="8219"/>
                  </a:cubicBezTo>
                  <a:cubicBezTo>
                    <a:pt x="796" y="10933"/>
                    <a:pt x="3140" y="13676"/>
                    <a:pt x="5560" y="13676"/>
                  </a:cubicBezTo>
                  <a:cubicBezTo>
                    <a:pt x="6535" y="13676"/>
                    <a:pt x="7522" y="13231"/>
                    <a:pt x="8409" y="12161"/>
                  </a:cubicBezTo>
                  <a:cubicBezTo>
                    <a:pt x="9053" y="11096"/>
                    <a:pt x="9244" y="9808"/>
                    <a:pt x="8958" y="8592"/>
                  </a:cubicBezTo>
                  <a:cubicBezTo>
                    <a:pt x="9419" y="6733"/>
                    <a:pt x="9140" y="5310"/>
                    <a:pt x="8958" y="4642"/>
                  </a:cubicBezTo>
                  <a:cubicBezTo>
                    <a:pt x="8767" y="3975"/>
                    <a:pt x="8457" y="3379"/>
                    <a:pt x="7829" y="2194"/>
                  </a:cubicBezTo>
                  <a:cubicBezTo>
                    <a:pt x="7098" y="803"/>
                    <a:pt x="6780" y="533"/>
                    <a:pt x="6502" y="366"/>
                  </a:cubicBezTo>
                  <a:cubicBezTo>
                    <a:pt x="6053" y="99"/>
                    <a:pt x="5613" y="46"/>
                    <a:pt x="5017" y="4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1" name="Google Shape;581;p27"/>
            <p:cNvSpPr/>
            <p:nvPr/>
          </p:nvSpPr>
          <p:spPr>
            <a:xfrm flipH="1">
              <a:off x="7286327" y="1656926"/>
              <a:ext cx="280655" cy="226302"/>
            </a:xfrm>
            <a:custGeom>
              <a:avLst/>
              <a:gdLst/>
              <a:ahLst/>
              <a:cxnLst/>
              <a:rect l="l" t="t" r="r" b="b"/>
              <a:pathLst>
                <a:path w="2179" h="1757" extrusionOk="0">
                  <a:moveTo>
                    <a:pt x="883" y="0"/>
                  </a:moveTo>
                  <a:cubicBezTo>
                    <a:pt x="398" y="0"/>
                    <a:pt x="1" y="398"/>
                    <a:pt x="1" y="882"/>
                  </a:cubicBezTo>
                  <a:cubicBezTo>
                    <a:pt x="1" y="1367"/>
                    <a:pt x="398" y="1757"/>
                    <a:pt x="883" y="1757"/>
                  </a:cubicBezTo>
                  <a:lnTo>
                    <a:pt x="1304" y="1757"/>
                  </a:lnTo>
                  <a:cubicBezTo>
                    <a:pt x="1789" y="1757"/>
                    <a:pt x="2178" y="1367"/>
                    <a:pt x="2178" y="882"/>
                  </a:cubicBezTo>
                  <a:cubicBezTo>
                    <a:pt x="2178" y="398"/>
                    <a:pt x="1789"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2" name="Google Shape;582;p27"/>
            <p:cNvSpPr/>
            <p:nvPr/>
          </p:nvSpPr>
          <p:spPr>
            <a:xfrm flipH="1">
              <a:off x="6350737" y="1555562"/>
              <a:ext cx="287739" cy="249872"/>
            </a:xfrm>
            <a:custGeom>
              <a:avLst/>
              <a:gdLst/>
              <a:ahLst/>
              <a:cxnLst/>
              <a:rect l="l" t="t" r="r" b="b"/>
              <a:pathLst>
                <a:path w="2234" h="1940" extrusionOk="0">
                  <a:moveTo>
                    <a:pt x="962" y="0"/>
                  </a:moveTo>
                  <a:cubicBezTo>
                    <a:pt x="429" y="0"/>
                    <a:pt x="0" y="438"/>
                    <a:pt x="0" y="970"/>
                  </a:cubicBezTo>
                  <a:cubicBezTo>
                    <a:pt x="0" y="1503"/>
                    <a:pt x="429" y="1940"/>
                    <a:pt x="962" y="1940"/>
                  </a:cubicBezTo>
                  <a:lnTo>
                    <a:pt x="1272" y="1940"/>
                  </a:lnTo>
                  <a:cubicBezTo>
                    <a:pt x="1804" y="1940"/>
                    <a:pt x="2234" y="1503"/>
                    <a:pt x="2234" y="970"/>
                  </a:cubicBezTo>
                  <a:cubicBezTo>
                    <a:pt x="2234" y="438"/>
                    <a:pt x="1804" y="0"/>
                    <a:pt x="127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3" name="Google Shape;583;p27"/>
            <p:cNvSpPr/>
            <p:nvPr/>
          </p:nvSpPr>
          <p:spPr>
            <a:xfrm flipH="1">
              <a:off x="7044828" y="1908468"/>
              <a:ext cx="458657" cy="563242"/>
            </a:xfrm>
            <a:custGeom>
              <a:avLst/>
              <a:gdLst/>
              <a:ahLst/>
              <a:cxnLst/>
              <a:rect l="l" t="t" r="r" b="b"/>
              <a:pathLst>
                <a:path w="3561" h="4373" extrusionOk="0">
                  <a:moveTo>
                    <a:pt x="1372" y="1"/>
                  </a:moveTo>
                  <a:cubicBezTo>
                    <a:pt x="927" y="1"/>
                    <a:pt x="471" y="140"/>
                    <a:pt x="64" y="448"/>
                  </a:cubicBezTo>
                  <a:cubicBezTo>
                    <a:pt x="0" y="1624"/>
                    <a:pt x="104" y="2888"/>
                    <a:pt x="199" y="4024"/>
                  </a:cubicBezTo>
                  <a:cubicBezTo>
                    <a:pt x="574" y="4264"/>
                    <a:pt x="978" y="4372"/>
                    <a:pt x="1373" y="4372"/>
                  </a:cubicBezTo>
                  <a:cubicBezTo>
                    <a:pt x="2509" y="4372"/>
                    <a:pt x="3561" y="3469"/>
                    <a:pt x="3561" y="2188"/>
                  </a:cubicBezTo>
                  <a:cubicBezTo>
                    <a:pt x="3561" y="894"/>
                    <a:pt x="2502" y="1"/>
                    <a:pt x="1372" y="1"/>
                  </a:cubicBezTo>
                  <a:close/>
                </a:path>
              </a:pathLst>
            </a:custGeom>
            <a:solidFill>
              <a:srgbClr val="B033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4" name="Google Shape;584;p27"/>
            <p:cNvSpPr/>
            <p:nvPr/>
          </p:nvSpPr>
          <p:spPr>
            <a:xfrm flipH="1">
              <a:off x="7359095" y="1495156"/>
              <a:ext cx="539414" cy="340161"/>
            </a:xfrm>
            <a:custGeom>
              <a:avLst/>
              <a:gdLst/>
              <a:ahLst/>
              <a:cxnLst/>
              <a:rect l="l" t="t" r="r" b="b"/>
              <a:pathLst>
                <a:path w="4188" h="2641" extrusionOk="0">
                  <a:moveTo>
                    <a:pt x="346" y="0"/>
                  </a:moveTo>
                  <a:cubicBezTo>
                    <a:pt x="164" y="0"/>
                    <a:pt x="0" y="183"/>
                    <a:pt x="87" y="390"/>
                  </a:cubicBezTo>
                  <a:cubicBezTo>
                    <a:pt x="516" y="1439"/>
                    <a:pt x="1502" y="1956"/>
                    <a:pt x="1645" y="2027"/>
                  </a:cubicBezTo>
                  <a:lnTo>
                    <a:pt x="1684" y="2051"/>
                  </a:lnTo>
                  <a:cubicBezTo>
                    <a:pt x="1803" y="2134"/>
                    <a:pt x="2554" y="2640"/>
                    <a:pt x="3154" y="2640"/>
                  </a:cubicBezTo>
                  <a:cubicBezTo>
                    <a:pt x="3356" y="2640"/>
                    <a:pt x="3541" y="2583"/>
                    <a:pt x="3679" y="2433"/>
                  </a:cubicBezTo>
                  <a:cubicBezTo>
                    <a:pt x="4188" y="1892"/>
                    <a:pt x="3592" y="1471"/>
                    <a:pt x="3409" y="1368"/>
                  </a:cubicBezTo>
                  <a:cubicBezTo>
                    <a:pt x="3377" y="1344"/>
                    <a:pt x="3345" y="1336"/>
                    <a:pt x="3306" y="1328"/>
                  </a:cubicBezTo>
                  <a:cubicBezTo>
                    <a:pt x="1899" y="1129"/>
                    <a:pt x="1041" y="581"/>
                    <a:pt x="548" y="88"/>
                  </a:cubicBezTo>
                  <a:cubicBezTo>
                    <a:pt x="487" y="27"/>
                    <a:pt x="415" y="0"/>
                    <a:pt x="34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5" name="Google Shape;585;p27"/>
            <p:cNvSpPr/>
            <p:nvPr/>
          </p:nvSpPr>
          <p:spPr>
            <a:xfrm flipH="1">
              <a:off x="6129717" y="1337507"/>
              <a:ext cx="473984" cy="418729"/>
            </a:xfrm>
            <a:custGeom>
              <a:avLst/>
              <a:gdLst/>
              <a:ahLst/>
              <a:cxnLst/>
              <a:rect l="l" t="t" r="r" b="b"/>
              <a:pathLst>
                <a:path w="3680" h="3251" extrusionOk="0">
                  <a:moveTo>
                    <a:pt x="3365" y="1"/>
                  </a:moveTo>
                  <a:cubicBezTo>
                    <a:pt x="3277" y="1"/>
                    <a:pt x="3189" y="42"/>
                    <a:pt x="3132" y="136"/>
                  </a:cubicBezTo>
                  <a:cubicBezTo>
                    <a:pt x="2758" y="732"/>
                    <a:pt x="2051" y="1463"/>
                    <a:pt x="732" y="1987"/>
                  </a:cubicBezTo>
                  <a:cubicBezTo>
                    <a:pt x="700" y="2003"/>
                    <a:pt x="668" y="2019"/>
                    <a:pt x="644" y="2043"/>
                  </a:cubicBezTo>
                  <a:cubicBezTo>
                    <a:pt x="493" y="2186"/>
                    <a:pt x="0" y="2735"/>
                    <a:pt x="620" y="3148"/>
                  </a:cubicBezTo>
                  <a:cubicBezTo>
                    <a:pt x="730" y="3220"/>
                    <a:pt x="849" y="3251"/>
                    <a:pt x="973" y="3251"/>
                  </a:cubicBezTo>
                  <a:cubicBezTo>
                    <a:pt x="1612" y="3251"/>
                    <a:pt x="2367" y="2433"/>
                    <a:pt x="2480" y="2313"/>
                  </a:cubicBezTo>
                  <a:cubicBezTo>
                    <a:pt x="2488" y="2305"/>
                    <a:pt x="2496" y="2297"/>
                    <a:pt x="2504" y="2290"/>
                  </a:cubicBezTo>
                  <a:cubicBezTo>
                    <a:pt x="2623" y="2186"/>
                    <a:pt x="3474" y="1455"/>
                    <a:pt x="3649" y="326"/>
                  </a:cubicBezTo>
                  <a:cubicBezTo>
                    <a:pt x="3679" y="132"/>
                    <a:pt x="3523" y="1"/>
                    <a:pt x="336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6" name="Google Shape;586;p27"/>
            <p:cNvSpPr/>
            <p:nvPr/>
          </p:nvSpPr>
          <p:spPr>
            <a:xfrm flipH="1">
              <a:off x="7208535" y="2229175"/>
              <a:ext cx="159841" cy="136914"/>
            </a:xfrm>
            <a:custGeom>
              <a:avLst/>
              <a:gdLst/>
              <a:ahLst/>
              <a:cxnLst/>
              <a:rect l="l" t="t" r="r" b="b"/>
              <a:pathLst>
                <a:path w="1241" h="1063" extrusionOk="0">
                  <a:moveTo>
                    <a:pt x="708" y="0"/>
                  </a:moveTo>
                  <a:cubicBezTo>
                    <a:pt x="239" y="0"/>
                    <a:pt x="0" y="572"/>
                    <a:pt x="334" y="906"/>
                  </a:cubicBezTo>
                  <a:cubicBezTo>
                    <a:pt x="442" y="1014"/>
                    <a:pt x="575" y="1062"/>
                    <a:pt x="705" y="1062"/>
                  </a:cubicBezTo>
                  <a:cubicBezTo>
                    <a:pt x="978" y="1062"/>
                    <a:pt x="1240" y="850"/>
                    <a:pt x="1240" y="533"/>
                  </a:cubicBezTo>
                  <a:cubicBezTo>
                    <a:pt x="1240" y="239"/>
                    <a:pt x="1002" y="0"/>
                    <a:pt x="7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7" name="Google Shape;587;p27"/>
            <p:cNvSpPr/>
            <p:nvPr/>
          </p:nvSpPr>
          <p:spPr>
            <a:xfrm flipH="1">
              <a:off x="6338503" y="2192081"/>
              <a:ext cx="180191" cy="121845"/>
            </a:xfrm>
            <a:custGeom>
              <a:avLst/>
              <a:gdLst/>
              <a:ahLst/>
              <a:cxnLst/>
              <a:rect l="l" t="t" r="r" b="b"/>
              <a:pathLst>
                <a:path w="1399" h="946" extrusionOk="0">
                  <a:moveTo>
                    <a:pt x="696" y="1"/>
                  </a:moveTo>
                  <a:cubicBezTo>
                    <a:pt x="405" y="1"/>
                    <a:pt x="99" y="189"/>
                    <a:pt x="24" y="447"/>
                  </a:cubicBezTo>
                  <a:cubicBezTo>
                    <a:pt x="16" y="455"/>
                    <a:pt x="16" y="471"/>
                    <a:pt x="16" y="479"/>
                  </a:cubicBezTo>
                  <a:cubicBezTo>
                    <a:pt x="0" y="535"/>
                    <a:pt x="32" y="598"/>
                    <a:pt x="88" y="630"/>
                  </a:cubicBezTo>
                  <a:cubicBezTo>
                    <a:pt x="103" y="638"/>
                    <a:pt x="111" y="638"/>
                    <a:pt x="127" y="646"/>
                  </a:cubicBezTo>
                  <a:cubicBezTo>
                    <a:pt x="133" y="646"/>
                    <a:pt x="139" y="647"/>
                    <a:pt x="145" y="647"/>
                  </a:cubicBezTo>
                  <a:cubicBezTo>
                    <a:pt x="218" y="647"/>
                    <a:pt x="287" y="600"/>
                    <a:pt x="302" y="527"/>
                  </a:cubicBezTo>
                  <a:cubicBezTo>
                    <a:pt x="337" y="408"/>
                    <a:pt x="532" y="289"/>
                    <a:pt x="702" y="289"/>
                  </a:cubicBezTo>
                  <a:cubicBezTo>
                    <a:pt x="726" y="289"/>
                    <a:pt x="749" y="291"/>
                    <a:pt x="771" y="296"/>
                  </a:cubicBezTo>
                  <a:cubicBezTo>
                    <a:pt x="882" y="336"/>
                    <a:pt x="978" y="407"/>
                    <a:pt x="1033" y="511"/>
                  </a:cubicBezTo>
                  <a:cubicBezTo>
                    <a:pt x="1081" y="582"/>
                    <a:pt x="1097" y="670"/>
                    <a:pt x="1081" y="757"/>
                  </a:cubicBezTo>
                  <a:cubicBezTo>
                    <a:pt x="1047" y="869"/>
                    <a:pt x="1135" y="945"/>
                    <a:pt x="1224" y="945"/>
                  </a:cubicBezTo>
                  <a:cubicBezTo>
                    <a:pt x="1279" y="945"/>
                    <a:pt x="1335" y="915"/>
                    <a:pt x="1359" y="844"/>
                  </a:cubicBezTo>
                  <a:lnTo>
                    <a:pt x="1367" y="821"/>
                  </a:lnTo>
                  <a:cubicBezTo>
                    <a:pt x="1399" y="662"/>
                    <a:pt x="1367" y="495"/>
                    <a:pt x="1280" y="360"/>
                  </a:cubicBezTo>
                  <a:cubicBezTo>
                    <a:pt x="1184" y="193"/>
                    <a:pt x="1025" y="66"/>
                    <a:pt x="843" y="18"/>
                  </a:cubicBezTo>
                  <a:cubicBezTo>
                    <a:pt x="795" y="6"/>
                    <a:pt x="746" y="1"/>
                    <a:pt x="69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8" name="Google Shape;588;p27"/>
            <p:cNvSpPr/>
            <p:nvPr/>
          </p:nvSpPr>
          <p:spPr>
            <a:xfrm flipH="1">
              <a:off x="6328190" y="2336593"/>
              <a:ext cx="802038" cy="797401"/>
            </a:xfrm>
            <a:custGeom>
              <a:avLst/>
              <a:gdLst/>
              <a:ahLst/>
              <a:cxnLst/>
              <a:rect l="l" t="t" r="r" b="b"/>
              <a:pathLst>
                <a:path w="6227" h="6191" extrusionOk="0">
                  <a:moveTo>
                    <a:pt x="3349" y="1"/>
                  </a:moveTo>
                  <a:cubicBezTo>
                    <a:pt x="2698" y="1"/>
                    <a:pt x="2133" y="470"/>
                    <a:pt x="2022" y="1113"/>
                  </a:cubicBezTo>
                  <a:cubicBezTo>
                    <a:pt x="1553" y="1113"/>
                    <a:pt x="1132" y="1407"/>
                    <a:pt x="973" y="1853"/>
                  </a:cubicBezTo>
                  <a:lnTo>
                    <a:pt x="552" y="3053"/>
                  </a:lnTo>
                  <a:cubicBezTo>
                    <a:pt x="0" y="4600"/>
                    <a:pt x="1154" y="6191"/>
                    <a:pt x="2753" y="6191"/>
                  </a:cubicBezTo>
                  <a:cubicBezTo>
                    <a:pt x="2813" y="6191"/>
                    <a:pt x="2874" y="6189"/>
                    <a:pt x="2936" y="6184"/>
                  </a:cubicBezTo>
                  <a:lnTo>
                    <a:pt x="3953" y="6113"/>
                  </a:lnTo>
                  <a:cubicBezTo>
                    <a:pt x="5233" y="5954"/>
                    <a:pt x="6195" y="4881"/>
                    <a:pt x="6226" y="3593"/>
                  </a:cubicBezTo>
                  <a:cubicBezTo>
                    <a:pt x="6187" y="3172"/>
                    <a:pt x="6155" y="2759"/>
                    <a:pt x="6123" y="2337"/>
                  </a:cubicBezTo>
                  <a:cubicBezTo>
                    <a:pt x="6068" y="2123"/>
                    <a:pt x="5972" y="1924"/>
                    <a:pt x="5837" y="1749"/>
                  </a:cubicBezTo>
                  <a:cubicBezTo>
                    <a:pt x="5710" y="1598"/>
                    <a:pt x="5551" y="1463"/>
                    <a:pt x="5376" y="1368"/>
                  </a:cubicBezTo>
                  <a:cubicBezTo>
                    <a:pt x="5161" y="1233"/>
                    <a:pt x="4931" y="1153"/>
                    <a:pt x="4685" y="1113"/>
                  </a:cubicBezTo>
                  <a:cubicBezTo>
                    <a:pt x="4565" y="470"/>
                    <a:pt x="4009" y="1"/>
                    <a:pt x="334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9" name="Google Shape;589;p27"/>
            <p:cNvSpPr/>
            <p:nvPr/>
          </p:nvSpPr>
          <p:spPr>
            <a:xfrm flipH="1">
              <a:off x="6688575" y="2509568"/>
              <a:ext cx="288770" cy="265328"/>
            </a:xfrm>
            <a:custGeom>
              <a:avLst/>
              <a:gdLst/>
              <a:ahLst/>
              <a:cxnLst/>
              <a:rect l="l" t="t" r="r" b="b"/>
              <a:pathLst>
                <a:path w="2242" h="2060" extrusionOk="0">
                  <a:moveTo>
                    <a:pt x="1121" y="1"/>
                  </a:moveTo>
                  <a:cubicBezTo>
                    <a:pt x="501" y="1"/>
                    <a:pt x="1" y="462"/>
                    <a:pt x="1" y="1034"/>
                  </a:cubicBezTo>
                  <a:cubicBezTo>
                    <a:pt x="1" y="1598"/>
                    <a:pt x="501" y="2059"/>
                    <a:pt x="1121" y="2059"/>
                  </a:cubicBezTo>
                  <a:cubicBezTo>
                    <a:pt x="1741" y="2059"/>
                    <a:pt x="2242" y="1598"/>
                    <a:pt x="2242" y="1034"/>
                  </a:cubicBezTo>
                  <a:cubicBezTo>
                    <a:pt x="2242" y="462"/>
                    <a:pt x="1741" y="1"/>
                    <a:pt x="1121" y="1"/>
                  </a:cubicBezTo>
                  <a:close/>
                </a:path>
              </a:pathLst>
            </a:custGeom>
            <a:solidFill>
              <a:srgbClr val="FF91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0" name="Google Shape;590;p27"/>
            <p:cNvSpPr/>
            <p:nvPr/>
          </p:nvSpPr>
          <p:spPr>
            <a:xfrm flipH="1">
              <a:off x="6420288" y="2500423"/>
              <a:ext cx="288898" cy="264169"/>
            </a:xfrm>
            <a:custGeom>
              <a:avLst/>
              <a:gdLst/>
              <a:ahLst/>
              <a:cxnLst/>
              <a:rect l="l" t="t" r="r" b="b"/>
              <a:pathLst>
                <a:path w="2243" h="2051" extrusionOk="0">
                  <a:moveTo>
                    <a:pt x="1122" y="0"/>
                  </a:moveTo>
                  <a:cubicBezTo>
                    <a:pt x="502" y="0"/>
                    <a:pt x="1" y="461"/>
                    <a:pt x="1" y="1026"/>
                  </a:cubicBezTo>
                  <a:cubicBezTo>
                    <a:pt x="1" y="1598"/>
                    <a:pt x="502" y="2051"/>
                    <a:pt x="1122" y="2051"/>
                  </a:cubicBezTo>
                  <a:cubicBezTo>
                    <a:pt x="1741" y="2051"/>
                    <a:pt x="2242" y="1598"/>
                    <a:pt x="2242" y="1026"/>
                  </a:cubicBezTo>
                  <a:cubicBezTo>
                    <a:pt x="2242" y="461"/>
                    <a:pt x="1741" y="0"/>
                    <a:pt x="1122" y="0"/>
                  </a:cubicBezTo>
                  <a:close/>
                </a:path>
              </a:pathLst>
            </a:custGeom>
            <a:solidFill>
              <a:srgbClr val="FF91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1" name="Google Shape;591;p27"/>
            <p:cNvSpPr/>
            <p:nvPr/>
          </p:nvSpPr>
          <p:spPr>
            <a:xfrm flipH="1">
              <a:off x="6439734" y="2638624"/>
              <a:ext cx="489440" cy="400310"/>
            </a:xfrm>
            <a:custGeom>
              <a:avLst/>
              <a:gdLst/>
              <a:ahLst/>
              <a:cxnLst/>
              <a:rect l="l" t="t" r="r" b="b"/>
              <a:pathLst>
                <a:path w="3800" h="3108" extrusionOk="0">
                  <a:moveTo>
                    <a:pt x="1192" y="0"/>
                  </a:moveTo>
                  <a:cubicBezTo>
                    <a:pt x="533" y="0"/>
                    <a:pt x="0" y="533"/>
                    <a:pt x="0" y="1192"/>
                  </a:cubicBezTo>
                  <a:lnTo>
                    <a:pt x="0" y="1916"/>
                  </a:lnTo>
                  <a:cubicBezTo>
                    <a:pt x="0" y="2575"/>
                    <a:pt x="533" y="3108"/>
                    <a:pt x="1192" y="3108"/>
                  </a:cubicBezTo>
                  <a:lnTo>
                    <a:pt x="2607" y="3108"/>
                  </a:lnTo>
                  <a:cubicBezTo>
                    <a:pt x="3267" y="3108"/>
                    <a:pt x="3799" y="2575"/>
                    <a:pt x="3799" y="1916"/>
                  </a:cubicBezTo>
                  <a:lnTo>
                    <a:pt x="3799" y="1192"/>
                  </a:lnTo>
                  <a:cubicBezTo>
                    <a:pt x="3799" y="533"/>
                    <a:pt x="3267" y="0"/>
                    <a:pt x="2607" y="0"/>
                  </a:cubicBezTo>
                  <a:close/>
                </a:path>
              </a:pathLst>
            </a:custGeom>
            <a:solidFill>
              <a:srgbClr val="FF91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2" name="Google Shape;592;p27"/>
            <p:cNvSpPr/>
            <p:nvPr/>
          </p:nvSpPr>
          <p:spPr>
            <a:xfrm flipH="1">
              <a:off x="6793935" y="2579377"/>
              <a:ext cx="93380" cy="119526"/>
            </a:xfrm>
            <a:custGeom>
              <a:avLst/>
              <a:gdLst/>
              <a:ahLst/>
              <a:cxnLst/>
              <a:rect l="l" t="t" r="r" b="b"/>
              <a:pathLst>
                <a:path w="725" h="928" extrusionOk="0">
                  <a:moveTo>
                    <a:pt x="216" y="1"/>
                  </a:moveTo>
                  <a:cubicBezTo>
                    <a:pt x="193" y="1"/>
                    <a:pt x="172" y="5"/>
                    <a:pt x="152" y="15"/>
                  </a:cubicBezTo>
                  <a:cubicBezTo>
                    <a:pt x="17" y="79"/>
                    <a:pt x="1" y="325"/>
                    <a:pt x="120" y="579"/>
                  </a:cubicBezTo>
                  <a:cubicBezTo>
                    <a:pt x="221" y="788"/>
                    <a:pt x="384" y="928"/>
                    <a:pt x="509" y="928"/>
                  </a:cubicBezTo>
                  <a:cubicBezTo>
                    <a:pt x="532" y="928"/>
                    <a:pt x="553" y="923"/>
                    <a:pt x="573" y="913"/>
                  </a:cubicBezTo>
                  <a:cubicBezTo>
                    <a:pt x="708" y="850"/>
                    <a:pt x="724" y="595"/>
                    <a:pt x="605" y="349"/>
                  </a:cubicBezTo>
                  <a:cubicBezTo>
                    <a:pt x="504" y="141"/>
                    <a:pt x="341" y="1"/>
                    <a:pt x="2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3" name="Google Shape;593;p27"/>
            <p:cNvSpPr/>
            <p:nvPr/>
          </p:nvSpPr>
          <p:spPr>
            <a:xfrm flipH="1">
              <a:off x="6500146" y="2568171"/>
              <a:ext cx="92350" cy="119526"/>
            </a:xfrm>
            <a:custGeom>
              <a:avLst/>
              <a:gdLst/>
              <a:ahLst/>
              <a:cxnLst/>
              <a:rect l="l" t="t" r="r" b="b"/>
              <a:pathLst>
                <a:path w="717" h="928" extrusionOk="0">
                  <a:moveTo>
                    <a:pt x="506" y="0"/>
                  </a:moveTo>
                  <a:cubicBezTo>
                    <a:pt x="378" y="0"/>
                    <a:pt x="221" y="140"/>
                    <a:pt x="120" y="349"/>
                  </a:cubicBezTo>
                  <a:cubicBezTo>
                    <a:pt x="1" y="595"/>
                    <a:pt x="17" y="849"/>
                    <a:pt x="144" y="913"/>
                  </a:cubicBezTo>
                  <a:cubicBezTo>
                    <a:pt x="165" y="923"/>
                    <a:pt x="188" y="927"/>
                    <a:pt x="211" y="927"/>
                  </a:cubicBezTo>
                  <a:cubicBezTo>
                    <a:pt x="341" y="927"/>
                    <a:pt x="503" y="787"/>
                    <a:pt x="597" y="579"/>
                  </a:cubicBezTo>
                  <a:cubicBezTo>
                    <a:pt x="716" y="325"/>
                    <a:pt x="708" y="70"/>
                    <a:pt x="573" y="15"/>
                  </a:cubicBezTo>
                  <a:cubicBezTo>
                    <a:pt x="552" y="5"/>
                    <a:pt x="530" y="0"/>
                    <a:pt x="5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4" name="Google Shape;594;p27"/>
            <p:cNvSpPr/>
            <p:nvPr/>
          </p:nvSpPr>
          <p:spPr>
            <a:xfrm flipH="1">
              <a:off x="6543156" y="1576041"/>
              <a:ext cx="692171" cy="271382"/>
            </a:xfrm>
            <a:custGeom>
              <a:avLst/>
              <a:gdLst/>
              <a:ahLst/>
              <a:cxnLst/>
              <a:rect l="l" t="t" r="r" b="b"/>
              <a:pathLst>
                <a:path w="5374" h="2107" fill="none" extrusionOk="0">
                  <a:moveTo>
                    <a:pt x="112" y="175"/>
                  </a:moveTo>
                  <a:cubicBezTo>
                    <a:pt x="1" y="207"/>
                    <a:pt x="1" y="366"/>
                    <a:pt x="40" y="469"/>
                  </a:cubicBezTo>
                  <a:cubicBezTo>
                    <a:pt x="295" y="1201"/>
                    <a:pt x="851" y="1781"/>
                    <a:pt x="1574" y="2051"/>
                  </a:cubicBezTo>
                  <a:cubicBezTo>
                    <a:pt x="1733" y="2107"/>
                    <a:pt x="1868" y="1932"/>
                    <a:pt x="1781" y="1797"/>
                  </a:cubicBezTo>
                  <a:cubicBezTo>
                    <a:pt x="1558" y="1447"/>
                    <a:pt x="1455" y="1042"/>
                    <a:pt x="1479" y="628"/>
                  </a:cubicBezTo>
                  <a:cubicBezTo>
                    <a:pt x="1694" y="1073"/>
                    <a:pt x="2043" y="1439"/>
                    <a:pt x="2472" y="1685"/>
                  </a:cubicBezTo>
                  <a:cubicBezTo>
                    <a:pt x="2846" y="1884"/>
                    <a:pt x="3363" y="1964"/>
                    <a:pt x="3641" y="1654"/>
                  </a:cubicBezTo>
                  <a:cubicBezTo>
                    <a:pt x="3172" y="1407"/>
                    <a:pt x="2822" y="994"/>
                    <a:pt x="2647" y="493"/>
                  </a:cubicBezTo>
                  <a:cubicBezTo>
                    <a:pt x="3220" y="1153"/>
                    <a:pt x="3927" y="1781"/>
                    <a:pt x="4793" y="1860"/>
                  </a:cubicBezTo>
                  <a:cubicBezTo>
                    <a:pt x="4944" y="1884"/>
                    <a:pt x="5095" y="1852"/>
                    <a:pt x="5222" y="1773"/>
                  </a:cubicBezTo>
                  <a:cubicBezTo>
                    <a:pt x="5334" y="1677"/>
                    <a:pt x="5373" y="1479"/>
                    <a:pt x="5254" y="1391"/>
                  </a:cubicBezTo>
                  <a:cubicBezTo>
                    <a:pt x="4674" y="1153"/>
                    <a:pt x="4261" y="620"/>
                    <a:pt x="4181" y="0"/>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5" name="Google Shape;595;p27"/>
            <p:cNvSpPr/>
            <p:nvPr/>
          </p:nvSpPr>
          <p:spPr>
            <a:xfrm flipH="1">
              <a:off x="6358847" y="2778884"/>
              <a:ext cx="616437" cy="142582"/>
            </a:xfrm>
            <a:custGeom>
              <a:avLst/>
              <a:gdLst/>
              <a:ahLst/>
              <a:cxnLst/>
              <a:rect l="l" t="t" r="r" b="b"/>
              <a:pathLst>
                <a:path w="4786" h="1107" extrusionOk="0">
                  <a:moveTo>
                    <a:pt x="4785" y="0"/>
                  </a:moveTo>
                  <a:lnTo>
                    <a:pt x="4785" y="0"/>
                  </a:lnTo>
                  <a:cubicBezTo>
                    <a:pt x="4582" y="294"/>
                    <a:pt x="4193" y="495"/>
                    <a:pt x="3747" y="495"/>
                  </a:cubicBezTo>
                  <a:cubicBezTo>
                    <a:pt x="3722" y="495"/>
                    <a:pt x="3697" y="494"/>
                    <a:pt x="3672" y="493"/>
                  </a:cubicBezTo>
                  <a:cubicBezTo>
                    <a:pt x="3190" y="459"/>
                    <a:pt x="2815" y="48"/>
                    <a:pt x="2361" y="48"/>
                  </a:cubicBezTo>
                  <a:cubicBezTo>
                    <a:pt x="2277" y="48"/>
                    <a:pt x="2190" y="62"/>
                    <a:pt x="2099" y="96"/>
                  </a:cubicBezTo>
                  <a:cubicBezTo>
                    <a:pt x="1749" y="223"/>
                    <a:pt x="1479" y="509"/>
                    <a:pt x="1129" y="620"/>
                  </a:cubicBezTo>
                  <a:cubicBezTo>
                    <a:pt x="1020" y="654"/>
                    <a:pt x="908" y="670"/>
                    <a:pt x="797" y="670"/>
                  </a:cubicBezTo>
                  <a:cubicBezTo>
                    <a:pt x="520" y="670"/>
                    <a:pt x="244" y="576"/>
                    <a:pt x="0" y="445"/>
                  </a:cubicBezTo>
                  <a:lnTo>
                    <a:pt x="0" y="445"/>
                  </a:lnTo>
                  <a:cubicBezTo>
                    <a:pt x="96" y="739"/>
                    <a:pt x="326" y="970"/>
                    <a:pt x="620" y="1065"/>
                  </a:cubicBezTo>
                  <a:cubicBezTo>
                    <a:pt x="711" y="1094"/>
                    <a:pt x="797" y="1107"/>
                    <a:pt x="880" y="1107"/>
                  </a:cubicBezTo>
                  <a:cubicBezTo>
                    <a:pt x="1460" y="1107"/>
                    <a:pt x="1871" y="483"/>
                    <a:pt x="2507" y="483"/>
                  </a:cubicBezTo>
                  <a:cubicBezTo>
                    <a:pt x="2527" y="483"/>
                    <a:pt x="2547" y="484"/>
                    <a:pt x="2568" y="485"/>
                  </a:cubicBezTo>
                  <a:cubicBezTo>
                    <a:pt x="2997" y="509"/>
                    <a:pt x="3362" y="835"/>
                    <a:pt x="3792" y="898"/>
                  </a:cubicBezTo>
                  <a:cubicBezTo>
                    <a:pt x="3830" y="904"/>
                    <a:pt x="3867" y="906"/>
                    <a:pt x="3904" y="906"/>
                  </a:cubicBezTo>
                  <a:cubicBezTo>
                    <a:pt x="4364" y="906"/>
                    <a:pt x="4748" y="508"/>
                    <a:pt x="47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96" name="Google Shape;596;p27"/>
          <p:cNvSpPr txBox="1">
            <a:spLocks noGrp="1"/>
          </p:cNvSpPr>
          <p:nvPr>
            <p:ph type="ctrTitle"/>
          </p:nvPr>
        </p:nvSpPr>
        <p:spPr>
          <a:xfrm>
            <a:off x="236220" y="1821180"/>
            <a:ext cx="6095365" cy="184213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600">
                <a:solidFill>
                  <a:schemeClr val="accent2"/>
                </a:solidFill>
              </a:rPr>
              <a:t>Stellung von Dativ— und  Akkusativobjekt</a:t>
            </a:r>
            <a:br>
              <a:rPr lang="en-US">
                <a:solidFill>
                  <a:schemeClr val="accent2"/>
                </a:solidFill>
              </a:rPr>
            </a:br>
            <a:r>
              <a:rPr lang="en-US" sz="2800">
                <a:solidFill>
                  <a:schemeClr val="tx1"/>
                </a:solidFill>
              </a:rPr>
              <a:t>(Nomen und Personalpronomen)</a:t>
            </a:r>
            <a:endParaRPr lang="en-US" sz="2800">
              <a:solidFill>
                <a:schemeClr val="tx1"/>
              </a:solidFill>
            </a:endParaRPr>
          </a:p>
        </p:txBody>
      </p:sp>
      <p:sp>
        <p:nvSpPr>
          <p:cNvPr id="597" name="Google Shape;597;p27"/>
          <p:cNvSpPr txBox="1">
            <a:spLocks noGrp="1"/>
          </p:cNvSpPr>
          <p:nvPr>
            <p:ph type="subTitle" idx="1"/>
          </p:nvPr>
        </p:nvSpPr>
        <p:spPr>
          <a:xfrm>
            <a:off x="428313" y="3410130"/>
            <a:ext cx="4398300" cy="409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CN" altLang="en-GB">
                <a:ea typeface="宋体" panose="02010600030101010101" pitchFamily="2" charset="-122"/>
              </a:rPr>
              <a:t>展示人：李莎莎</a:t>
            </a:r>
            <a:endParaRPr lang="zh-CN" altLang="en-GB">
              <a:ea typeface="宋体" panose="02010600030101010101" pitchFamily="2" charset="-122"/>
            </a:endParaRPr>
          </a:p>
          <a:p>
            <a:pPr marL="0" lvl="0" indent="0" algn="l" rtl="0">
              <a:spcBef>
                <a:spcPts val="0"/>
              </a:spcBef>
              <a:spcAft>
                <a:spcPts val="0"/>
              </a:spcAft>
              <a:buNone/>
            </a:pPr>
            <a:r>
              <a:rPr lang="en-US" altLang="zh-CN">
                <a:ea typeface="宋体" panose="02010600030101010101" pitchFamily="2" charset="-122"/>
              </a:rPr>
              <a:t>202230092246</a:t>
            </a:r>
            <a:r>
              <a:rPr lang="zh-CN" altLang="en-GB">
                <a:ea typeface="宋体" panose="02010600030101010101" pitchFamily="2" charset="-122"/>
              </a:rPr>
              <a:t> </a:t>
            </a:r>
            <a:endParaRPr lang="zh-CN" altLang="en-GB">
              <a:ea typeface="宋体" panose="02010600030101010101" pitchFamily="2" charset="-122"/>
            </a:endParaRPr>
          </a:p>
        </p:txBody>
      </p:sp>
      <p:cxnSp>
        <p:nvCxnSpPr>
          <p:cNvPr id="598" name="Google Shape;598;p27"/>
          <p:cNvCxnSpPr/>
          <p:nvPr/>
        </p:nvCxnSpPr>
        <p:spPr>
          <a:xfrm>
            <a:off x="830375" y="3091875"/>
            <a:ext cx="3934200" cy="0"/>
          </a:xfrm>
          <a:prstGeom prst="straightConnector1">
            <a:avLst/>
          </a:prstGeom>
          <a:noFill/>
          <a:ln w="19050" cap="flat" cmpd="sng">
            <a:solidFill>
              <a:schemeClr val="dk2"/>
            </a:solidFill>
            <a:prstDash val="solid"/>
            <a:round/>
            <a:headEnd type="none" w="med" len="med"/>
            <a:tailEnd type="none" w="med" len="med"/>
          </a:ln>
        </p:spPr>
      </p:cxnSp>
      <p:grpSp>
        <p:nvGrpSpPr>
          <p:cNvPr id="599" name="Google Shape;599;p27"/>
          <p:cNvGrpSpPr/>
          <p:nvPr/>
        </p:nvGrpSpPr>
        <p:grpSpPr>
          <a:xfrm>
            <a:off x="4252781" y="935174"/>
            <a:ext cx="476769" cy="470901"/>
            <a:chOff x="4252781" y="935174"/>
            <a:chExt cx="476769" cy="470901"/>
          </a:xfrm>
        </p:grpSpPr>
        <p:sp>
          <p:nvSpPr>
            <p:cNvPr id="600" name="Google Shape;600;p27"/>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1" name="Google Shape;601;p27"/>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02" name="Google Shape;602;p27"/>
          <p:cNvGrpSpPr/>
          <p:nvPr/>
        </p:nvGrpSpPr>
        <p:grpSpPr>
          <a:xfrm>
            <a:off x="4826800" y="1400925"/>
            <a:ext cx="374779" cy="350950"/>
            <a:chOff x="4826800" y="1400925"/>
            <a:chExt cx="374779" cy="350950"/>
          </a:xfrm>
        </p:grpSpPr>
        <p:sp>
          <p:nvSpPr>
            <p:cNvPr id="603" name="Google Shape;603;p27"/>
            <p:cNvSpPr/>
            <p:nvPr/>
          </p:nvSpPr>
          <p:spPr>
            <a:xfrm>
              <a:off x="4826800" y="14009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4" name="Google Shape;604;p27"/>
            <p:cNvSpPr/>
            <p:nvPr/>
          </p:nvSpPr>
          <p:spPr>
            <a:xfrm>
              <a:off x="4854629" y="14009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05" name="Google Shape;605;p27"/>
          <p:cNvGrpSpPr/>
          <p:nvPr/>
        </p:nvGrpSpPr>
        <p:grpSpPr>
          <a:xfrm>
            <a:off x="5062586" y="621550"/>
            <a:ext cx="379976" cy="350963"/>
            <a:chOff x="5162486" y="3741525"/>
            <a:chExt cx="379976" cy="350963"/>
          </a:xfrm>
        </p:grpSpPr>
        <p:sp>
          <p:nvSpPr>
            <p:cNvPr id="606" name="Google Shape;606;p27"/>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7" name="Google Shape;607;p27"/>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0"/>
        <p:cNvGrpSpPr/>
        <p:nvPr/>
      </p:nvGrpSpPr>
      <p:grpSpPr>
        <a:xfrm>
          <a:off x="0" y="0"/>
          <a:ext cx="0" cy="0"/>
          <a:chOff x="0" y="0"/>
          <a:chExt cx="0" cy="0"/>
        </a:xfrm>
      </p:grpSpPr>
      <p:grpSp>
        <p:nvGrpSpPr>
          <p:cNvPr id="646" name="Google Shape;646;p29"/>
          <p:cNvGrpSpPr/>
          <p:nvPr/>
        </p:nvGrpSpPr>
        <p:grpSpPr>
          <a:xfrm>
            <a:off x="451681" y="1821724"/>
            <a:ext cx="476769" cy="470901"/>
            <a:chOff x="4252781" y="935174"/>
            <a:chExt cx="476769" cy="470901"/>
          </a:xfrm>
        </p:grpSpPr>
        <p:sp>
          <p:nvSpPr>
            <p:cNvPr id="647" name="Google Shape;647;p29"/>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8" name="Google Shape;648;p29"/>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49" name="Google Shape;649;p29"/>
          <p:cNvGrpSpPr/>
          <p:nvPr/>
        </p:nvGrpSpPr>
        <p:grpSpPr>
          <a:xfrm>
            <a:off x="5077215" y="4100325"/>
            <a:ext cx="374779" cy="350950"/>
            <a:chOff x="4826800" y="1400925"/>
            <a:chExt cx="374779" cy="350950"/>
          </a:xfrm>
        </p:grpSpPr>
        <p:sp>
          <p:nvSpPr>
            <p:cNvPr id="650" name="Google Shape;650;p29"/>
            <p:cNvSpPr/>
            <p:nvPr/>
          </p:nvSpPr>
          <p:spPr>
            <a:xfrm>
              <a:off x="4826800" y="14009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1" name="Google Shape;651;p29"/>
            <p:cNvSpPr/>
            <p:nvPr/>
          </p:nvSpPr>
          <p:spPr>
            <a:xfrm>
              <a:off x="4854629" y="14009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52" name="Google Shape;652;p29"/>
          <p:cNvGrpSpPr/>
          <p:nvPr/>
        </p:nvGrpSpPr>
        <p:grpSpPr>
          <a:xfrm>
            <a:off x="7985546" y="2124945"/>
            <a:ext cx="379976" cy="350963"/>
            <a:chOff x="5162486" y="3741525"/>
            <a:chExt cx="379976" cy="350963"/>
          </a:xfrm>
        </p:grpSpPr>
        <p:sp>
          <p:nvSpPr>
            <p:cNvPr id="653" name="Google Shape;653;p29"/>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4" name="Google Shape;654;p29"/>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59" name="Google Shape;659;p30"/>
          <p:cNvGrpSpPr/>
          <p:nvPr/>
        </p:nvGrpSpPr>
        <p:grpSpPr>
          <a:xfrm>
            <a:off x="288925" y="732790"/>
            <a:ext cx="1032510" cy="1000125"/>
            <a:chOff x="5362700" y="777675"/>
            <a:chExt cx="3143650" cy="3147300"/>
          </a:xfrm>
        </p:grpSpPr>
        <p:sp>
          <p:nvSpPr>
            <p:cNvPr id="660" name="Google Shape;660;p30"/>
            <p:cNvSpPr/>
            <p:nvPr/>
          </p:nvSpPr>
          <p:spPr>
            <a:xfrm>
              <a:off x="5362700" y="777675"/>
              <a:ext cx="3071100" cy="3071100"/>
            </a:xfrm>
            <a:prstGeom prst="ellipse">
              <a:avLst/>
            </a:prstGeom>
            <a:solidFill>
              <a:srgbClr val="F4D97C"/>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661" name="Google Shape;661;p30"/>
            <p:cNvSpPr/>
            <p:nvPr/>
          </p:nvSpPr>
          <p:spPr>
            <a:xfrm>
              <a:off x="5435250" y="853875"/>
              <a:ext cx="3071100" cy="30711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p>
              <a:pPr marL="0" lvl="0" indent="0" algn="l" rtl="0">
                <a:spcBef>
                  <a:spcPts val="0"/>
                </a:spcBef>
                <a:spcAft>
                  <a:spcPts val="0"/>
                </a:spcAft>
                <a:buNone/>
              </a:pPr>
            </a:p>
          </p:txBody>
        </p:sp>
      </p:grpSp>
      <p:sp>
        <p:nvSpPr>
          <p:cNvPr id="663" name="Google Shape;663;p30"/>
          <p:cNvSpPr txBox="1">
            <a:spLocks noGrp="1"/>
          </p:cNvSpPr>
          <p:nvPr>
            <p:ph type="title" idx="2"/>
          </p:nvPr>
        </p:nvSpPr>
        <p:spPr>
          <a:xfrm>
            <a:off x="375920" y="972185"/>
            <a:ext cx="834390" cy="546100"/>
          </a:xfrm>
          <a:prstGeom prst="rect">
            <a:avLst/>
          </a:prstGeom>
        </p:spPr>
        <p:txBody>
          <a:bodyPr spcFirstLastPara="1" wrap="square" lIns="91425" tIns="91425" rIns="91425" bIns="91425" anchor="ctr" anchorCtr="0">
            <a:noAutofit/>
          </a:bodyPr>
          <a:p>
            <a:pPr marL="0" lvl="0" indent="0" algn="ctr" rtl="0">
              <a:spcBef>
                <a:spcPts val="0"/>
              </a:spcBef>
              <a:spcAft>
                <a:spcPts val="0"/>
              </a:spcAft>
              <a:buNone/>
            </a:pPr>
            <a:r>
              <a:rPr lang="en-GB"/>
              <a:t>01</a:t>
            </a:r>
            <a:endParaRPr lang="en-GB"/>
          </a:p>
        </p:txBody>
      </p:sp>
      <p:sp>
        <p:nvSpPr>
          <p:cNvPr id="15" name="文本框 14"/>
          <p:cNvSpPr txBox="1"/>
          <p:nvPr/>
        </p:nvSpPr>
        <p:spPr>
          <a:xfrm>
            <a:off x="1609090" y="639445"/>
            <a:ext cx="1881505" cy="583565"/>
          </a:xfrm>
          <a:prstGeom prst="rect">
            <a:avLst/>
          </a:prstGeom>
          <a:noFill/>
        </p:spPr>
        <p:txBody>
          <a:bodyPr wrap="square" rtlCol="0">
            <a:spAutoFit/>
          </a:bodyPr>
          <a:p>
            <a:r>
              <a:rPr lang="en-US" sz="3200">
                <a:solidFill>
                  <a:schemeClr val="tx1"/>
                </a:solidFill>
                <a:latin typeface="Lilita One" panose="02000000000000000000"/>
                <a:ea typeface="Lilita One" panose="02000000000000000000"/>
                <a:cs typeface="Lilita One" panose="02000000000000000000"/>
              </a:rPr>
              <a:t>Beispiele</a:t>
            </a:r>
            <a:endParaRPr lang="en-US" sz="3200">
              <a:solidFill>
                <a:schemeClr val="tx1"/>
              </a:solidFill>
              <a:latin typeface="Lilita One" panose="02000000000000000000"/>
              <a:ea typeface="Lilita One" panose="02000000000000000000"/>
              <a:cs typeface="Lilita One" panose="02000000000000000000"/>
            </a:endParaRPr>
          </a:p>
        </p:txBody>
      </p:sp>
      <p:sp>
        <p:nvSpPr>
          <p:cNvPr id="16" name="文本框 15"/>
          <p:cNvSpPr txBox="1"/>
          <p:nvPr/>
        </p:nvSpPr>
        <p:spPr>
          <a:xfrm>
            <a:off x="1729740" y="1365250"/>
            <a:ext cx="5330825" cy="1383665"/>
          </a:xfrm>
          <a:prstGeom prst="rect">
            <a:avLst/>
          </a:prstGeom>
          <a:noFill/>
        </p:spPr>
        <p:txBody>
          <a:bodyPr wrap="square" rtlCol="0">
            <a:spAutoFit/>
          </a:bodyPr>
          <a:p>
            <a:r>
              <a:rPr lang="en-US" altLang="zh-CN" sz="2800">
                <a:latin typeface="Times New Roman" panose="02020603050405020304" charset="0"/>
                <a:cs typeface="Times New Roman" panose="02020603050405020304" charset="0"/>
              </a:rPr>
              <a:t>Er kauft ihr einen Computer.</a:t>
            </a:r>
            <a:endParaRPr lang="en-US" altLang="zh-CN" sz="2800">
              <a:latin typeface="Times New Roman" panose="02020603050405020304" charset="0"/>
              <a:cs typeface="Times New Roman" panose="02020603050405020304" charset="0"/>
            </a:endParaRPr>
          </a:p>
          <a:p>
            <a:r>
              <a:rPr lang="en-US" altLang="zh-CN" sz="2800">
                <a:latin typeface="Times New Roman" panose="02020603050405020304" charset="0"/>
                <a:cs typeface="Times New Roman" panose="02020603050405020304" charset="0"/>
              </a:rPr>
              <a:t>Sie bringt dem Leher das Buch.</a:t>
            </a:r>
            <a:endParaRPr lang="en-US" altLang="zh-CN" sz="2800">
              <a:latin typeface="Times New Roman" panose="02020603050405020304" charset="0"/>
              <a:cs typeface="Times New Roman" panose="02020603050405020304" charset="0"/>
            </a:endParaRPr>
          </a:p>
          <a:p>
            <a:r>
              <a:rPr lang="en-US" altLang="zh-CN" sz="2800">
                <a:latin typeface="Times New Roman" panose="02020603050405020304" charset="0"/>
                <a:cs typeface="Times New Roman" panose="02020603050405020304" charset="0"/>
              </a:rPr>
              <a:t>Die Mutter gibt ihren Kindern Geld.</a:t>
            </a:r>
            <a:endParaRPr lang="en-US" altLang="zh-CN" sz="2800">
              <a:latin typeface="Times New Roman" panose="02020603050405020304" charset="0"/>
              <a:cs typeface="Times New Roman" panose="02020603050405020304" charset="0"/>
            </a:endParaRPr>
          </a:p>
        </p:txBody>
      </p:sp>
      <p:sp>
        <p:nvSpPr>
          <p:cNvPr id="17" name="文本框 16"/>
          <p:cNvSpPr txBox="1"/>
          <p:nvPr/>
        </p:nvSpPr>
        <p:spPr>
          <a:xfrm>
            <a:off x="1609090" y="2834640"/>
            <a:ext cx="4460875" cy="583565"/>
          </a:xfrm>
          <a:prstGeom prst="rect">
            <a:avLst/>
          </a:prstGeom>
          <a:noFill/>
        </p:spPr>
        <p:txBody>
          <a:bodyPr wrap="square" rtlCol="0">
            <a:spAutoFit/>
          </a:bodyPr>
          <a:p>
            <a:r>
              <a:rPr lang="en-US" sz="3200">
                <a:solidFill>
                  <a:schemeClr val="accent2"/>
                </a:solidFill>
                <a:latin typeface="Lilita One" panose="02000000000000000000"/>
                <a:ea typeface="Lilita One" panose="02000000000000000000"/>
                <a:cs typeface="Lilita One" panose="02000000000000000000"/>
              </a:rPr>
              <a:t>Was wurde gefunden?</a:t>
            </a:r>
            <a:endParaRPr lang="en-US" sz="3200">
              <a:solidFill>
                <a:schemeClr val="accent2"/>
              </a:solidFill>
              <a:latin typeface="Lilita One" panose="02000000000000000000"/>
              <a:ea typeface="Lilita One" panose="02000000000000000000"/>
              <a:cs typeface="Lilita One" panose="0200000000000000000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p:tgtEl>
                                          <p:spTgt spid="16"/>
                                        </p:tgtEl>
                                        <p:attrNameLst>
                                          <p:attrName>ppt_y</p:attrName>
                                        </p:attrNameLst>
                                      </p:cBhvr>
                                      <p:tavLst>
                                        <p:tav tm="0">
                                          <p:val>
                                            <p:strVal val="#ppt_y-#ppt_h*1.125000"/>
                                          </p:val>
                                        </p:tav>
                                        <p:tav tm="100000">
                                          <p:val>
                                            <p:strVal val="#ppt_y"/>
                                          </p:val>
                                        </p:tav>
                                      </p:tavLst>
                                    </p:anim>
                                    <p:animEffect transition="in" filter="wipe(down)">
                                      <p:cBhvr>
                                        <p:cTn id="8" dur="500"/>
                                        <p:tgtEl>
                                          <p:spTgt spid="16"/>
                                        </p:tgtEl>
                                      </p:cBhvr>
                                    </p:animEffec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
                                            <p:txEl>
                                              <p:pRg st="0" end="0"/>
                                            </p:txEl>
                                          </p:spTgt>
                                        </p:tgtEl>
                                        <p:attrNameLst>
                                          <p:attrName>style.visibility</p:attrName>
                                        </p:attrNameLst>
                                      </p:cBhvr>
                                      <p:to>
                                        <p:strVal val="visible"/>
                                      </p:to>
                                    </p:set>
                                    <p:anim calcmode="lin" valueType="num">
                                      <p:cBhvr additive="base">
                                        <p:cTn id="13"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9"/>
        <p:cNvGrpSpPr/>
        <p:nvPr/>
      </p:nvGrpSpPr>
      <p:grpSpPr>
        <a:xfrm>
          <a:off x="0" y="0"/>
          <a:ext cx="0" cy="0"/>
          <a:chOff x="0" y="0"/>
          <a:chExt cx="0" cy="0"/>
        </a:xfrm>
      </p:grpSpPr>
      <p:sp>
        <p:nvSpPr>
          <p:cNvPr id="3" name="折角形 2"/>
          <p:cNvSpPr/>
          <p:nvPr/>
        </p:nvSpPr>
        <p:spPr>
          <a:xfrm>
            <a:off x="3580765" y="770255"/>
            <a:ext cx="4942840" cy="1594485"/>
          </a:xfrm>
          <a:prstGeom prst="foldedCorner">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671" name="Google Shape;671;p31"/>
          <p:cNvSpPr txBox="1">
            <a:spLocks noGrp="1"/>
          </p:cNvSpPr>
          <p:nvPr>
            <p:ph type="subTitle" idx="1"/>
          </p:nvPr>
        </p:nvSpPr>
        <p:spPr>
          <a:xfrm>
            <a:off x="3839845" y="843915"/>
            <a:ext cx="4425315" cy="2179955"/>
          </a:xfrm>
          <a:prstGeom prst="rect">
            <a:avLst/>
          </a:prstGeom>
        </p:spPr>
        <p:txBody>
          <a:bodyPr spcFirstLastPara="1" wrap="square" lIns="91425" tIns="91425" rIns="91425" bIns="91425" anchor="t" anchorCtr="0">
            <a:noAutofit/>
          </a:bodyPr>
          <a:lstStyle/>
          <a:p>
            <a:pPr marL="0" lvl="0" indent="0" algn="just" rtl="0">
              <a:spcBef>
                <a:spcPts val="0"/>
              </a:spcBef>
              <a:spcAft>
                <a:spcPts val="1600"/>
              </a:spcAft>
              <a:buNone/>
            </a:pPr>
            <a:r>
              <a:rPr lang="zh-CN" altLang="en-US">
                <a:ea typeface="宋体" panose="02010600030101010101" pitchFamily="2" charset="-122"/>
              </a:rPr>
              <a:t>这些句子都同时含有第三格</a:t>
            </a:r>
            <a:r>
              <a:rPr lang="en-US" altLang="zh-CN">
                <a:ea typeface="宋体" panose="02010600030101010101" pitchFamily="2" charset="-122"/>
              </a:rPr>
              <a:t>(D)</a:t>
            </a:r>
            <a:r>
              <a:rPr lang="zh-CN" altLang="en-US">
                <a:ea typeface="宋体" panose="02010600030101010101" pitchFamily="2" charset="-122"/>
              </a:rPr>
              <a:t>和第四格</a:t>
            </a:r>
            <a:r>
              <a:rPr lang="en-US" altLang="zh-CN">
                <a:ea typeface="宋体" panose="02010600030101010101" pitchFamily="2" charset="-122"/>
              </a:rPr>
              <a:t>(A)</a:t>
            </a:r>
            <a:r>
              <a:rPr lang="zh-CN" altLang="en-US">
                <a:ea typeface="宋体" panose="02010600030101010101" pitchFamily="2" charset="-122"/>
              </a:rPr>
              <a:t>宾语。实际上，德语中相当一部分及物动词在支配一个第四格宾语的同时还可以支配一个第三格宾语，</a:t>
            </a:r>
            <a:r>
              <a:rPr lang="zh-CN" altLang="en-US">
                <a:solidFill>
                  <a:schemeClr val="accent2"/>
                </a:solidFill>
                <a:ea typeface="宋体" panose="02010600030101010101" pitchFamily="2" charset="-122"/>
              </a:rPr>
              <a:t>第四格宾语是它的直接宾语，第三格宾语是它的间接宾语。</a:t>
            </a:r>
            <a:endParaRPr lang="zh-CN" altLang="en-US">
              <a:solidFill>
                <a:schemeClr val="accent2"/>
              </a:solidFill>
              <a:ea typeface="宋体" panose="02010600030101010101" pitchFamily="2" charset="-122"/>
            </a:endParaRPr>
          </a:p>
        </p:txBody>
      </p:sp>
      <p:grpSp>
        <p:nvGrpSpPr>
          <p:cNvPr id="672" name="Google Shape;672;p31"/>
          <p:cNvGrpSpPr/>
          <p:nvPr/>
        </p:nvGrpSpPr>
        <p:grpSpPr>
          <a:xfrm>
            <a:off x="-430303" y="3503814"/>
            <a:ext cx="2265220" cy="1808852"/>
            <a:chOff x="-506503" y="3464774"/>
            <a:chExt cx="2265220" cy="1808852"/>
          </a:xfrm>
        </p:grpSpPr>
        <p:sp>
          <p:nvSpPr>
            <p:cNvPr id="673" name="Google Shape;673;p31"/>
            <p:cNvSpPr/>
            <p:nvPr/>
          </p:nvSpPr>
          <p:spPr>
            <a:xfrm rot="286266">
              <a:off x="-442794" y="3569486"/>
              <a:ext cx="2102830" cy="1619495"/>
            </a:xfrm>
            <a:custGeom>
              <a:avLst/>
              <a:gdLst/>
              <a:ahLst/>
              <a:cxnLst/>
              <a:rect l="l" t="t" r="r" b="b"/>
              <a:pathLst>
                <a:path w="9698" h="7469" extrusionOk="0">
                  <a:moveTo>
                    <a:pt x="2387" y="0"/>
                  </a:moveTo>
                  <a:cubicBezTo>
                    <a:pt x="1972" y="0"/>
                    <a:pt x="1551" y="156"/>
                    <a:pt x="1217" y="498"/>
                  </a:cubicBezTo>
                  <a:cubicBezTo>
                    <a:pt x="756" y="967"/>
                    <a:pt x="613" y="1659"/>
                    <a:pt x="676" y="2310"/>
                  </a:cubicBezTo>
                  <a:cubicBezTo>
                    <a:pt x="740" y="2954"/>
                    <a:pt x="963" y="3502"/>
                    <a:pt x="1209" y="4099"/>
                  </a:cubicBezTo>
                  <a:cubicBezTo>
                    <a:pt x="1120" y="3900"/>
                    <a:pt x="920" y="3779"/>
                    <a:pt x="704" y="3779"/>
                  </a:cubicBezTo>
                  <a:cubicBezTo>
                    <a:pt x="668" y="3779"/>
                    <a:pt x="633" y="3782"/>
                    <a:pt x="597" y="3789"/>
                  </a:cubicBezTo>
                  <a:cubicBezTo>
                    <a:pt x="359" y="3852"/>
                    <a:pt x="160" y="4035"/>
                    <a:pt x="80" y="4273"/>
                  </a:cubicBezTo>
                  <a:cubicBezTo>
                    <a:pt x="1" y="4512"/>
                    <a:pt x="1" y="4766"/>
                    <a:pt x="72" y="5005"/>
                  </a:cubicBezTo>
                  <a:cubicBezTo>
                    <a:pt x="231" y="5569"/>
                    <a:pt x="661" y="6022"/>
                    <a:pt x="1217" y="6213"/>
                  </a:cubicBezTo>
                  <a:lnTo>
                    <a:pt x="1757" y="7468"/>
                  </a:lnTo>
                  <a:lnTo>
                    <a:pt x="8807" y="6793"/>
                  </a:lnTo>
                  <a:cubicBezTo>
                    <a:pt x="9133" y="6729"/>
                    <a:pt x="9411" y="6507"/>
                    <a:pt x="9554" y="6205"/>
                  </a:cubicBezTo>
                  <a:cubicBezTo>
                    <a:pt x="9697" y="5903"/>
                    <a:pt x="9642" y="5537"/>
                    <a:pt x="9427" y="5283"/>
                  </a:cubicBezTo>
                  <a:cubicBezTo>
                    <a:pt x="9285" y="5141"/>
                    <a:pt x="9098" y="5066"/>
                    <a:pt x="8909" y="5066"/>
                  </a:cubicBezTo>
                  <a:cubicBezTo>
                    <a:pt x="8781" y="5066"/>
                    <a:pt x="8653" y="5101"/>
                    <a:pt x="8537" y="5171"/>
                  </a:cubicBezTo>
                  <a:cubicBezTo>
                    <a:pt x="8863" y="4957"/>
                    <a:pt x="8974" y="4528"/>
                    <a:pt x="8783" y="4178"/>
                  </a:cubicBezTo>
                  <a:cubicBezTo>
                    <a:pt x="8648" y="3953"/>
                    <a:pt x="8394" y="3800"/>
                    <a:pt x="8141" y="3800"/>
                  </a:cubicBezTo>
                  <a:cubicBezTo>
                    <a:pt x="8042" y="3800"/>
                    <a:pt x="7943" y="3823"/>
                    <a:pt x="7852" y="3875"/>
                  </a:cubicBezTo>
                  <a:lnTo>
                    <a:pt x="7852" y="3875"/>
                  </a:lnTo>
                  <a:cubicBezTo>
                    <a:pt x="8711" y="3361"/>
                    <a:pt x="8603" y="2094"/>
                    <a:pt x="7671" y="1730"/>
                  </a:cubicBezTo>
                  <a:cubicBezTo>
                    <a:pt x="7551" y="1682"/>
                    <a:pt x="7430" y="1660"/>
                    <a:pt x="7308" y="1660"/>
                  </a:cubicBezTo>
                  <a:cubicBezTo>
                    <a:pt x="7010" y="1660"/>
                    <a:pt x="6716" y="1796"/>
                    <a:pt x="6478" y="2016"/>
                  </a:cubicBezTo>
                  <a:cubicBezTo>
                    <a:pt x="6788" y="1666"/>
                    <a:pt x="6852" y="1166"/>
                    <a:pt x="6645" y="752"/>
                  </a:cubicBezTo>
                  <a:cubicBezTo>
                    <a:pt x="6431" y="347"/>
                    <a:pt x="6009" y="93"/>
                    <a:pt x="5548" y="85"/>
                  </a:cubicBezTo>
                  <a:cubicBezTo>
                    <a:pt x="5088" y="85"/>
                    <a:pt x="4658" y="299"/>
                    <a:pt x="4380" y="665"/>
                  </a:cubicBezTo>
                  <a:cubicBezTo>
                    <a:pt x="4197" y="896"/>
                    <a:pt x="4086" y="1174"/>
                    <a:pt x="4046" y="1468"/>
                  </a:cubicBezTo>
                  <a:cubicBezTo>
                    <a:pt x="3942" y="562"/>
                    <a:pt x="3176" y="0"/>
                    <a:pt x="238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 name="Google Shape;674;p31"/>
            <p:cNvSpPr/>
            <p:nvPr/>
          </p:nvSpPr>
          <p:spPr>
            <a:xfrm rot="286266">
              <a:off x="-340126" y="3546938"/>
              <a:ext cx="2039082" cy="1521922"/>
            </a:xfrm>
            <a:custGeom>
              <a:avLst/>
              <a:gdLst/>
              <a:ahLst/>
              <a:cxnLst/>
              <a:rect l="l" t="t" r="r" b="b"/>
              <a:pathLst>
                <a:path w="9404" h="7019" fill="none" extrusionOk="0">
                  <a:moveTo>
                    <a:pt x="8545" y="7018"/>
                  </a:moveTo>
                  <a:cubicBezTo>
                    <a:pt x="8863" y="6947"/>
                    <a:pt x="9133" y="6724"/>
                    <a:pt x="9268" y="6422"/>
                  </a:cubicBezTo>
                  <a:cubicBezTo>
                    <a:pt x="9403" y="6112"/>
                    <a:pt x="9356" y="5755"/>
                    <a:pt x="9149" y="5484"/>
                  </a:cubicBezTo>
                  <a:cubicBezTo>
                    <a:pt x="8926" y="5246"/>
                    <a:pt x="8561" y="5198"/>
                    <a:pt x="8283" y="5381"/>
                  </a:cubicBezTo>
                  <a:cubicBezTo>
                    <a:pt x="8609" y="5150"/>
                    <a:pt x="8712" y="4721"/>
                    <a:pt x="8529" y="4372"/>
                  </a:cubicBezTo>
                  <a:cubicBezTo>
                    <a:pt x="8338" y="4046"/>
                    <a:pt x="7933" y="3879"/>
                    <a:pt x="7607" y="4070"/>
                  </a:cubicBezTo>
                  <a:cubicBezTo>
                    <a:pt x="7997" y="3815"/>
                    <a:pt x="8219" y="3378"/>
                    <a:pt x="8187" y="2917"/>
                  </a:cubicBezTo>
                  <a:cubicBezTo>
                    <a:pt x="8148" y="2464"/>
                    <a:pt x="7869" y="2067"/>
                    <a:pt x="7448" y="1884"/>
                  </a:cubicBezTo>
                  <a:cubicBezTo>
                    <a:pt x="7043" y="1717"/>
                    <a:pt x="6606" y="1860"/>
                    <a:pt x="6288" y="2170"/>
                  </a:cubicBezTo>
                  <a:cubicBezTo>
                    <a:pt x="6590" y="1812"/>
                    <a:pt x="6653" y="1312"/>
                    <a:pt x="6447" y="890"/>
                  </a:cubicBezTo>
                  <a:cubicBezTo>
                    <a:pt x="6248" y="485"/>
                    <a:pt x="5835" y="231"/>
                    <a:pt x="5382" y="215"/>
                  </a:cubicBezTo>
                  <a:cubicBezTo>
                    <a:pt x="4937" y="215"/>
                    <a:pt x="4515" y="437"/>
                    <a:pt x="4253" y="803"/>
                  </a:cubicBezTo>
                  <a:cubicBezTo>
                    <a:pt x="4078" y="1041"/>
                    <a:pt x="3967" y="1320"/>
                    <a:pt x="3927" y="1622"/>
                  </a:cubicBezTo>
                  <a:cubicBezTo>
                    <a:pt x="3864" y="1065"/>
                    <a:pt x="3530" y="580"/>
                    <a:pt x="3045" y="310"/>
                  </a:cubicBezTo>
                  <a:cubicBezTo>
                    <a:pt x="2425" y="0"/>
                    <a:pt x="1670" y="135"/>
                    <a:pt x="1185" y="636"/>
                  </a:cubicBezTo>
                  <a:cubicBezTo>
                    <a:pt x="740" y="1105"/>
                    <a:pt x="597" y="1812"/>
                    <a:pt x="661" y="2472"/>
                  </a:cubicBezTo>
                  <a:cubicBezTo>
                    <a:pt x="724" y="3124"/>
                    <a:pt x="931" y="3680"/>
                    <a:pt x="1177" y="4284"/>
                  </a:cubicBezTo>
                  <a:cubicBezTo>
                    <a:pt x="1082" y="4054"/>
                    <a:pt x="835" y="3927"/>
                    <a:pt x="589" y="3974"/>
                  </a:cubicBezTo>
                  <a:cubicBezTo>
                    <a:pt x="351" y="4046"/>
                    <a:pt x="160" y="4229"/>
                    <a:pt x="80" y="4467"/>
                  </a:cubicBezTo>
                  <a:cubicBezTo>
                    <a:pt x="9" y="4705"/>
                    <a:pt x="1" y="4960"/>
                    <a:pt x="72" y="5198"/>
                  </a:cubicBezTo>
                  <a:cubicBezTo>
                    <a:pt x="224" y="5762"/>
                    <a:pt x="637" y="6223"/>
                    <a:pt x="1185" y="6430"/>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75" name="Google Shape;675;p31"/>
          <p:cNvGrpSpPr/>
          <p:nvPr/>
        </p:nvGrpSpPr>
        <p:grpSpPr>
          <a:xfrm>
            <a:off x="2945911" y="2132725"/>
            <a:ext cx="379976" cy="350963"/>
            <a:chOff x="5162486" y="3741525"/>
            <a:chExt cx="379976" cy="350963"/>
          </a:xfrm>
        </p:grpSpPr>
        <p:sp>
          <p:nvSpPr>
            <p:cNvPr id="676" name="Google Shape;676;p31"/>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 name="Google Shape;677;p31"/>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78" name="Google Shape;678;p31"/>
          <p:cNvGrpSpPr/>
          <p:nvPr/>
        </p:nvGrpSpPr>
        <p:grpSpPr>
          <a:xfrm>
            <a:off x="-300838" y="2599275"/>
            <a:ext cx="3513799" cy="2412562"/>
            <a:chOff x="-300838" y="2599275"/>
            <a:chExt cx="3513799" cy="2412562"/>
          </a:xfrm>
        </p:grpSpPr>
        <p:sp>
          <p:nvSpPr>
            <p:cNvPr id="679" name="Google Shape;679;p31"/>
            <p:cNvSpPr/>
            <p:nvPr/>
          </p:nvSpPr>
          <p:spPr>
            <a:xfrm>
              <a:off x="2792099" y="2698937"/>
              <a:ext cx="164829" cy="343531"/>
            </a:xfrm>
            <a:custGeom>
              <a:avLst/>
              <a:gdLst/>
              <a:ahLst/>
              <a:cxnLst/>
              <a:rect l="l" t="t" r="r" b="b"/>
              <a:pathLst>
                <a:path w="1806" h="3764" extrusionOk="0">
                  <a:moveTo>
                    <a:pt x="1192" y="1"/>
                  </a:moveTo>
                  <a:cubicBezTo>
                    <a:pt x="1172" y="1"/>
                    <a:pt x="1161" y="13"/>
                    <a:pt x="1161" y="36"/>
                  </a:cubicBezTo>
                  <a:cubicBezTo>
                    <a:pt x="1161" y="155"/>
                    <a:pt x="963" y="1864"/>
                    <a:pt x="1" y="2317"/>
                  </a:cubicBezTo>
                  <a:lnTo>
                    <a:pt x="398" y="3430"/>
                  </a:lnTo>
                  <a:lnTo>
                    <a:pt x="517" y="3763"/>
                  </a:lnTo>
                  <a:cubicBezTo>
                    <a:pt x="517" y="3763"/>
                    <a:pt x="1384" y="3271"/>
                    <a:pt x="1686" y="1943"/>
                  </a:cubicBezTo>
                  <a:cubicBezTo>
                    <a:pt x="1805" y="1411"/>
                    <a:pt x="1741" y="854"/>
                    <a:pt x="1503" y="370"/>
                  </a:cubicBezTo>
                  <a:cubicBezTo>
                    <a:pt x="1389" y="117"/>
                    <a:pt x="1251" y="1"/>
                    <a:pt x="119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 name="Google Shape;680;p31"/>
            <p:cNvSpPr/>
            <p:nvPr/>
          </p:nvSpPr>
          <p:spPr>
            <a:xfrm>
              <a:off x="-276926" y="2740098"/>
              <a:ext cx="3489887" cy="2271739"/>
            </a:xfrm>
            <a:custGeom>
              <a:avLst/>
              <a:gdLst/>
              <a:ahLst/>
              <a:cxnLst/>
              <a:rect l="l" t="t" r="r" b="b"/>
              <a:pathLst>
                <a:path w="38238" h="24891" extrusionOk="0">
                  <a:moveTo>
                    <a:pt x="31104" y="0"/>
                  </a:moveTo>
                  <a:cubicBezTo>
                    <a:pt x="30829" y="0"/>
                    <a:pt x="30556" y="41"/>
                    <a:pt x="30290" y="117"/>
                  </a:cubicBezTo>
                  <a:cubicBezTo>
                    <a:pt x="29582" y="324"/>
                    <a:pt x="28851" y="769"/>
                    <a:pt x="28128" y="1453"/>
                  </a:cubicBezTo>
                  <a:cubicBezTo>
                    <a:pt x="27476" y="2073"/>
                    <a:pt x="26093" y="2454"/>
                    <a:pt x="24877" y="2685"/>
                  </a:cubicBezTo>
                  <a:cubicBezTo>
                    <a:pt x="23947" y="2859"/>
                    <a:pt x="23121" y="2947"/>
                    <a:pt x="22795" y="2971"/>
                  </a:cubicBezTo>
                  <a:cubicBezTo>
                    <a:pt x="22248" y="3024"/>
                    <a:pt x="21602" y="3524"/>
                    <a:pt x="21054" y="3524"/>
                  </a:cubicBezTo>
                  <a:cubicBezTo>
                    <a:pt x="20862" y="3524"/>
                    <a:pt x="20681" y="3462"/>
                    <a:pt x="20522" y="3296"/>
                  </a:cubicBezTo>
                  <a:cubicBezTo>
                    <a:pt x="20121" y="2874"/>
                    <a:pt x="19502" y="2199"/>
                    <a:pt x="18269" y="2199"/>
                  </a:cubicBezTo>
                  <a:cubicBezTo>
                    <a:pt x="17647" y="2199"/>
                    <a:pt x="16867" y="2371"/>
                    <a:pt x="15880" y="2836"/>
                  </a:cubicBezTo>
                  <a:cubicBezTo>
                    <a:pt x="15809" y="2867"/>
                    <a:pt x="15737" y="2907"/>
                    <a:pt x="15666" y="2939"/>
                  </a:cubicBezTo>
                  <a:cubicBezTo>
                    <a:pt x="12947" y="4362"/>
                    <a:pt x="13003" y="7072"/>
                    <a:pt x="11477" y="7731"/>
                  </a:cubicBezTo>
                  <a:cubicBezTo>
                    <a:pt x="11189" y="7856"/>
                    <a:pt x="10900" y="7906"/>
                    <a:pt x="10610" y="7906"/>
                  </a:cubicBezTo>
                  <a:cubicBezTo>
                    <a:pt x="9478" y="7906"/>
                    <a:pt x="8332" y="7149"/>
                    <a:pt x="7199" y="7149"/>
                  </a:cubicBezTo>
                  <a:cubicBezTo>
                    <a:pt x="7051" y="7149"/>
                    <a:pt x="6904" y="7162"/>
                    <a:pt x="6756" y="7191"/>
                  </a:cubicBezTo>
                  <a:cubicBezTo>
                    <a:pt x="5198" y="7501"/>
                    <a:pt x="4690" y="8121"/>
                    <a:pt x="4690" y="8121"/>
                  </a:cubicBezTo>
                  <a:lnTo>
                    <a:pt x="4562" y="8804"/>
                  </a:lnTo>
                  <a:lnTo>
                    <a:pt x="891" y="16299"/>
                  </a:lnTo>
                  <a:cubicBezTo>
                    <a:pt x="0" y="18103"/>
                    <a:pt x="771" y="20289"/>
                    <a:pt x="2599" y="21139"/>
                  </a:cubicBezTo>
                  <a:cubicBezTo>
                    <a:pt x="5978" y="22720"/>
                    <a:pt x="11164" y="24890"/>
                    <a:pt x="14178" y="24890"/>
                  </a:cubicBezTo>
                  <a:cubicBezTo>
                    <a:pt x="14574" y="24890"/>
                    <a:pt x="14932" y="24853"/>
                    <a:pt x="15244" y="24772"/>
                  </a:cubicBezTo>
                  <a:cubicBezTo>
                    <a:pt x="19282" y="23730"/>
                    <a:pt x="23359" y="21616"/>
                    <a:pt x="23955" y="20249"/>
                  </a:cubicBezTo>
                  <a:cubicBezTo>
                    <a:pt x="24361" y="19304"/>
                    <a:pt x="25338" y="14606"/>
                    <a:pt x="25632" y="12023"/>
                  </a:cubicBezTo>
                  <a:cubicBezTo>
                    <a:pt x="25767" y="10887"/>
                    <a:pt x="25926" y="10084"/>
                    <a:pt x="26149" y="10060"/>
                  </a:cubicBezTo>
                  <a:cubicBezTo>
                    <a:pt x="26162" y="10059"/>
                    <a:pt x="26176" y="10058"/>
                    <a:pt x="26191" y="10058"/>
                  </a:cubicBezTo>
                  <a:cubicBezTo>
                    <a:pt x="26978" y="10058"/>
                    <a:pt x="29598" y="12320"/>
                    <a:pt x="30878" y="12437"/>
                  </a:cubicBezTo>
                  <a:cubicBezTo>
                    <a:pt x="31005" y="12447"/>
                    <a:pt x="31119" y="12452"/>
                    <a:pt x="31223" y="12452"/>
                  </a:cubicBezTo>
                  <a:cubicBezTo>
                    <a:pt x="32194" y="12452"/>
                    <a:pt x="32317" y="12031"/>
                    <a:pt x="33652" y="12031"/>
                  </a:cubicBezTo>
                  <a:cubicBezTo>
                    <a:pt x="34335" y="12031"/>
                    <a:pt x="35098" y="12103"/>
                    <a:pt x="35766" y="12103"/>
                  </a:cubicBezTo>
                  <a:cubicBezTo>
                    <a:pt x="36545" y="12103"/>
                    <a:pt x="37189" y="12007"/>
                    <a:pt x="37419" y="11602"/>
                  </a:cubicBezTo>
                  <a:cubicBezTo>
                    <a:pt x="37848" y="10847"/>
                    <a:pt x="38238" y="9488"/>
                    <a:pt x="37427" y="9186"/>
                  </a:cubicBezTo>
                  <a:cubicBezTo>
                    <a:pt x="36608" y="8884"/>
                    <a:pt x="35329" y="7159"/>
                    <a:pt x="35289" y="5729"/>
                  </a:cubicBezTo>
                  <a:cubicBezTo>
                    <a:pt x="35249" y="4306"/>
                    <a:pt x="34939" y="2263"/>
                    <a:pt x="33350" y="1755"/>
                  </a:cubicBezTo>
                  <a:cubicBezTo>
                    <a:pt x="33429" y="785"/>
                    <a:pt x="32603" y="213"/>
                    <a:pt x="31561" y="38"/>
                  </a:cubicBezTo>
                  <a:cubicBezTo>
                    <a:pt x="31409" y="12"/>
                    <a:pt x="31256" y="0"/>
                    <a:pt x="3110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 name="Google Shape;681;p31"/>
            <p:cNvSpPr/>
            <p:nvPr/>
          </p:nvSpPr>
          <p:spPr>
            <a:xfrm>
              <a:off x="1936200" y="2751506"/>
              <a:ext cx="848058" cy="964789"/>
            </a:xfrm>
            <a:custGeom>
              <a:avLst/>
              <a:gdLst/>
              <a:ahLst/>
              <a:cxnLst/>
              <a:rect l="l" t="t" r="r" b="b"/>
              <a:pathLst>
                <a:path w="9292" h="10571" extrusionOk="0">
                  <a:moveTo>
                    <a:pt x="6049" y="0"/>
                  </a:moveTo>
                  <a:lnTo>
                    <a:pt x="6049" y="0"/>
                  </a:lnTo>
                  <a:cubicBezTo>
                    <a:pt x="5341" y="207"/>
                    <a:pt x="4610" y="652"/>
                    <a:pt x="3887" y="1336"/>
                  </a:cubicBezTo>
                  <a:cubicBezTo>
                    <a:pt x="3235" y="1955"/>
                    <a:pt x="1852" y="2337"/>
                    <a:pt x="636" y="2567"/>
                  </a:cubicBezTo>
                  <a:cubicBezTo>
                    <a:pt x="128" y="3998"/>
                    <a:pt x="0" y="6295"/>
                    <a:pt x="358" y="7614"/>
                  </a:cubicBezTo>
                  <a:cubicBezTo>
                    <a:pt x="720" y="8977"/>
                    <a:pt x="2414" y="10570"/>
                    <a:pt x="4511" y="10570"/>
                  </a:cubicBezTo>
                  <a:cubicBezTo>
                    <a:pt x="4995" y="10570"/>
                    <a:pt x="5501" y="10485"/>
                    <a:pt x="6017" y="10293"/>
                  </a:cubicBezTo>
                  <a:cubicBezTo>
                    <a:pt x="8767" y="9275"/>
                    <a:pt x="9291" y="7265"/>
                    <a:pt x="8584" y="5047"/>
                  </a:cubicBezTo>
                  <a:cubicBezTo>
                    <a:pt x="7893" y="2917"/>
                    <a:pt x="5755" y="3156"/>
                    <a:pt x="604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 name="Google Shape;682;p31"/>
            <p:cNvSpPr/>
            <p:nvPr/>
          </p:nvSpPr>
          <p:spPr>
            <a:xfrm>
              <a:off x="1977727" y="3480443"/>
              <a:ext cx="1009601" cy="396375"/>
            </a:xfrm>
            <a:custGeom>
              <a:avLst/>
              <a:gdLst/>
              <a:ahLst/>
              <a:cxnLst/>
              <a:rect l="l" t="t" r="r" b="b"/>
              <a:pathLst>
                <a:path w="11062" h="4343" extrusionOk="0">
                  <a:moveTo>
                    <a:pt x="1842" y="0"/>
                  </a:moveTo>
                  <a:cubicBezTo>
                    <a:pt x="213" y="0"/>
                    <a:pt x="0" y="1924"/>
                    <a:pt x="340" y="2822"/>
                  </a:cubicBezTo>
                  <a:cubicBezTo>
                    <a:pt x="507" y="3204"/>
                    <a:pt x="706" y="3570"/>
                    <a:pt x="936" y="3919"/>
                  </a:cubicBezTo>
                  <a:cubicBezTo>
                    <a:pt x="1063" y="2775"/>
                    <a:pt x="1222" y="1972"/>
                    <a:pt x="1445" y="1948"/>
                  </a:cubicBezTo>
                  <a:cubicBezTo>
                    <a:pt x="1457" y="1947"/>
                    <a:pt x="1470" y="1946"/>
                    <a:pt x="1483" y="1946"/>
                  </a:cubicBezTo>
                  <a:cubicBezTo>
                    <a:pt x="2266" y="1946"/>
                    <a:pt x="4900" y="4207"/>
                    <a:pt x="6174" y="4325"/>
                  </a:cubicBezTo>
                  <a:cubicBezTo>
                    <a:pt x="6307" y="4337"/>
                    <a:pt x="6426" y="4342"/>
                    <a:pt x="6535" y="4342"/>
                  </a:cubicBezTo>
                  <a:cubicBezTo>
                    <a:pt x="7493" y="4342"/>
                    <a:pt x="7628" y="3919"/>
                    <a:pt x="8956" y="3919"/>
                  </a:cubicBezTo>
                  <a:cubicBezTo>
                    <a:pt x="9631" y="3919"/>
                    <a:pt x="10394" y="3991"/>
                    <a:pt x="11062" y="3991"/>
                  </a:cubicBezTo>
                  <a:cubicBezTo>
                    <a:pt x="11031" y="3861"/>
                    <a:pt x="11001" y="3776"/>
                    <a:pt x="10991" y="3776"/>
                  </a:cubicBezTo>
                  <a:cubicBezTo>
                    <a:pt x="10991" y="3776"/>
                    <a:pt x="10991" y="3776"/>
                    <a:pt x="10990" y="3776"/>
                  </a:cubicBezTo>
                  <a:cubicBezTo>
                    <a:pt x="10877" y="3784"/>
                    <a:pt x="10768" y="3788"/>
                    <a:pt x="10662" y="3788"/>
                  </a:cubicBezTo>
                  <a:cubicBezTo>
                    <a:pt x="8652" y="3788"/>
                    <a:pt x="8095" y="2429"/>
                    <a:pt x="6768" y="2429"/>
                  </a:cubicBezTo>
                  <a:cubicBezTo>
                    <a:pt x="6613" y="2429"/>
                    <a:pt x="6448" y="2447"/>
                    <a:pt x="6269" y="2489"/>
                  </a:cubicBezTo>
                  <a:cubicBezTo>
                    <a:pt x="6142" y="2517"/>
                    <a:pt x="6022" y="2531"/>
                    <a:pt x="5907" y="2531"/>
                  </a:cubicBezTo>
                  <a:cubicBezTo>
                    <a:pt x="4396" y="2531"/>
                    <a:pt x="3848" y="224"/>
                    <a:pt x="2113" y="17"/>
                  </a:cubicBezTo>
                  <a:cubicBezTo>
                    <a:pt x="2018" y="6"/>
                    <a:pt x="1928" y="0"/>
                    <a:pt x="18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 name="Google Shape;683;p31"/>
            <p:cNvSpPr/>
            <p:nvPr/>
          </p:nvSpPr>
          <p:spPr>
            <a:xfrm>
              <a:off x="1672896" y="2823332"/>
              <a:ext cx="451227" cy="276814"/>
            </a:xfrm>
            <a:custGeom>
              <a:avLst/>
              <a:gdLst/>
              <a:ahLst/>
              <a:cxnLst/>
              <a:rect l="l" t="t" r="r" b="b"/>
              <a:pathLst>
                <a:path w="4944" h="3033" extrusionOk="0">
                  <a:moveTo>
                    <a:pt x="444" y="1"/>
                  </a:moveTo>
                  <a:cubicBezTo>
                    <a:pt x="377" y="1"/>
                    <a:pt x="341" y="23"/>
                    <a:pt x="310" y="80"/>
                  </a:cubicBezTo>
                  <a:cubicBezTo>
                    <a:pt x="207" y="254"/>
                    <a:pt x="0" y="2957"/>
                    <a:pt x="1717" y="3028"/>
                  </a:cubicBezTo>
                  <a:cubicBezTo>
                    <a:pt x="1779" y="3031"/>
                    <a:pt x="1842" y="3033"/>
                    <a:pt x="1903" y="3033"/>
                  </a:cubicBezTo>
                  <a:cubicBezTo>
                    <a:pt x="3535" y="3033"/>
                    <a:pt x="4944" y="2059"/>
                    <a:pt x="4944" y="2059"/>
                  </a:cubicBezTo>
                  <a:cubicBezTo>
                    <a:pt x="4070" y="72"/>
                    <a:pt x="2472" y="350"/>
                    <a:pt x="1510" y="199"/>
                  </a:cubicBezTo>
                  <a:cubicBezTo>
                    <a:pt x="863" y="102"/>
                    <a:pt x="5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 name="Google Shape;684;p31"/>
            <p:cNvSpPr/>
            <p:nvPr/>
          </p:nvSpPr>
          <p:spPr>
            <a:xfrm>
              <a:off x="1693887" y="2852993"/>
              <a:ext cx="255458" cy="246879"/>
            </a:xfrm>
            <a:custGeom>
              <a:avLst/>
              <a:gdLst/>
              <a:ahLst/>
              <a:cxnLst/>
              <a:rect l="l" t="t" r="r" b="b"/>
              <a:pathLst>
                <a:path w="2799" h="2705" extrusionOk="0">
                  <a:moveTo>
                    <a:pt x="157" y="0"/>
                  </a:moveTo>
                  <a:cubicBezTo>
                    <a:pt x="113" y="0"/>
                    <a:pt x="88" y="23"/>
                    <a:pt x="64" y="80"/>
                  </a:cubicBezTo>
                  <a:cubicBezTo>
                    <a:pt x="1" y="255"/>
                    <a:pt x="17" y="2624"/>
                    <a:pt x="1098" y="2695"/>
                  </a:cubicBezTo>
                  <a:cubicBezTo>
                    <a:pt x="1191" y="2701"/>
                    <a:pt x="1281" y="2704"/>
                    <a:pt x="1367" y="2704"/>
                  </a:cubicBezTo>
                  <a:cubicBezTo>
                    <a:pt x="2287" y="2704"/>
                    <a:pt x="2798" y="2385"/>
                    <a:pt x="2798" y="2385"/>
                  </a:cubicBezTo>
                  <a:cubicBezTo>
                    <a:pt x="2250" y="406"/>
                    <a:pt x="1439" y="359"/>
                    <a:pt x="827" y="200"/>
                  </a:cubicBezTo>
                  <a:cubicBezTo>
                    <a:pt x="421" y="98"/>
                    <a:pt x="248" y="0"/>
                    <a:pt x="15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 name="Google Shape;685;p31"/>
            <p:cNvSpPr/>
            <p:nvPr/>
          </p:nvSpPr>
          <p:spPr>
            <a:xfrm>
              <a:off x="2834995" y="3569244"/>
              <a:ext cx="372919" cy="275719"/>
            </a:xfrm>
            <a:custGeom>
              <a:avLst/>
              <a:gdLst/>
              <a:ahLst/>
              <a:cxnLst/>
              <a:rect l="l" t="t" r="r" b="b"/>
              <a:pathLst>
                <a:path w="4086" h="3021" extrusionOk="0">
                  <a:moveTo>
                    <a:pt x="825" y="0"/>
                  </a:moveTo>
                  <a:cubicBezTo>
                    <a:pt x="182" y="0"/>
                    <a:pt x="0" y="831"/>
                    <a:pt x="191" y="1333"/>
                  </a:cubicBezTo>
                  <a:cubicBezTo>
                    <a:pt x="381" y="1865"/>
                    <a:pt x="1256" y="2024"/>
                    <a:pt x="1279" y="2517"/>
                  </a:cubicBezTo>
                  <a:cubicBezTo>
                    <a:pt x="1296" y="2867"/>
                    <a:pt x="1529" y="3020"/>
                    <a:pt x="1959" y="3020"/>
                  </a:cubicBezTo>
                  <a:cubicBezTo>
                    <a:pt x="2135" y="3020"/>
                    <a:pt x="2343" y="2995"/>
                    <a:pt x="2583" y="2946"/>
                  </a:cubicBezTo>
                  <a:cubicBezTo>
                    <a:pt x="3409" y="2779"/>
                    <a:pt x="3505" y="2501"/>
                    <a:pt x="3807" y="1611"/>
                  </a:cubicBezTo>
                  <a:cubicBezTo>
                    <a:pt x="4085" y="790"/>
                    <a:pt x="3945" y="240"/>
                    <a:pt x="3647" y="240"/>
                  </a:cubicBezTo>
                  <a:cubicBezTo>
                    <a:pt x="3622" y="240"/>
                    <a:pt x="3596" y="244"/>
                    <a:pt x="3568" y="252"/>
                  </a:cubicBezTo>
                  <a:cubicBezTo>
                    <a:pt x="3406" y="331"/>
                    <a:pt x="3207" y="362"/>
                    <a:pt x="2989" y="362"/>
                  </a:cubicBezTo>
                  <a:cubicBezTo>
                    <a:pt x="2314" y="362"/>
                    <a:pt x="1455" y="66"/>
                    <a:pt x="914" y="5"/>
                  </a:cubicBezTo>
                  <a:cubicBezTo>
                    <a:pt x="883" y="2"/>
                    <a:pt x="854" y="0"/>
                    <a:pt x="82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6" name="Google Shape;686;p31"/>
            <p:cNvSpPr/>
            <p:nvPr/>
          </p:nvSpPr>
          <p:spPr>
            <a:xfrm>
              <a:off x="2858177" y="3636781"/>
              <a:ext cx="186460" cy="125675"/>
            </a:xfrm>
            <a:custGeom>
              <a:avLst/>
              <a:gdLst/>
              <a:ahLst/>
              <a:cxnLst/>
              <a:rect l="l" t="t" r="r" b="b"/>
              <a:pathLst>
                <a:path w="2043" h="1377" extrusionOk="0">
                  <a:moveTo>
                    <a:pt x="728" y="1"/>
                  </a:moveTo>
                  <a:cubicBezTo>
                    <a:pt x="712" y="1"/>
                    <a:pt x="694" y="2"/>
                    <a:pt x="676" y="5"/>
                  </a:cubicBezTo>
                  <a:cubicBezTo>
                    <a:pt x="231" y="60"/>
                    <a:pt x="0" y="394"/>
                    <a:pt x="334" y="768"/>
                  </a:cubicBezTo>
                  <a:cubicBezTo>
                    <a:pt x="631" y="1107"/>
                    <a:pt x="1191" y="1377"/>
                    <a:pt x="1513" y="1377"/>
                  </a:cubicBezTo>
                  <a:cubicBezTo>
                    <a:pt x="1553" y="1377"/>
                    <a:pt x="1590" y="1373"/>
                    <a:pt x="1621" y="1364"/>
                  </a:cubicBezTo>
                  <a:cubicBezTo>
                    <a:pt x="1908" y="1292"/>
                    <a:pt x="2043" y="1157"/>
                    <a:pt x="1939" y="1109"/>
                  </a:cubicBezTo>
                  <a:cubicBezTo>
                    <a:pt x="1177" y="705"/>
                    <a:pt x="1131" y="1"/>
                    <a:pt x="72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7" name="Google Shape;687;p31"/>
            <p:cNvSpPr/>
            <p:nvPr/>
          </p:nvSpPr>
          <p:spPr>
            <a:xfrm>
              <a:off x="3100398" y="3636781"/>
              <a:ext cx="83510" cy="125493"/>
            </a:xfrm>
            <a:custGeom>
              <a:avLst/>
              <a:gdLst/>
              <a:ahLst/>
              <a:cxnLst/>
              <a:rect l="l" t="t" r="r" b="b"/>
              <a:pathLst>
                <a:path w="915" h="1375" extrusionOk="0">
                  <a:moveTo>
                    <a:pt x="589" y="1"/>
                  </a:moveTo>
                  <a:cubicBezTo>
                    <a:pt x="405" y="1"/>
                    <a:pt x="384" y="705"/>
                    <a:pt x="40" y="1109"/>
                  </a:cubicBezTo>
                  <a:cubicBezTo>
                    <a:pt x="1" y="1157"/>
                    <a:pt x="56" y="1292"/>
                    <a:pt x="184" y="1364"/>
                  </a:cubicBezTo>
                  <a:cubicBezTo>
                    <a:pt x="198" y="1371"/>
                    <a:pt x="213" y="1375"/>
                    <a:pt x="230" y="1375"/>
                  </a:cubicBezTo>
                  <a:cubicBezTo>
                    <a:pt x="378" y="1375"/>
                    <a:pt x="628" y="1109"/>
                    <a:pt x="764" y="768"/>
                  </a:cubicBezTo>
                  <a:cubicBezTo>
                    <a:pt x="915" y="394"/>
                    <a:pt x="811" y="60"/>
                    <a:pt x="613" y="5"/>
                  </a:cubicBezTo>
                  <a:cubicBezTo>
                    <a:pt x="604" y="2"/>
                    <a:pt x="596" y="1"/>
                    <a:pt x="5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8" name="Google Shape;688;p31"/>
            <p:cNvSpPr/>
            <p:nvPr/>
          </p:nvSpPr>
          <p:spPr>
            <a:xfrm>
              <a:off x="140163" y="3008966"/>
              <a:ext cx="1189672" cy="1242972"/>
            </a:xfrm>
            <a:custGeom>
              <a:avLst/>
              <a:gdLst/>
              <a:ahLst/>
              <a:cxnLst/>
              <a:rect l="l" t="t" r="r" b="b"/>
              <a:pathLst>
                <a:path w="13035" h="13619" extrusionOk="0">
                  <a:moveTo>
                    <a:pt x="11096" y="1"/>
                  </a:moveTo>
                  <a:lnTo>
                    <a:pt x="11096" y="1"/>
                  </a:lnTo>
                  <a:cubicBezTo>
                    <a:pt x="8377" y="1416"/>
                    <a:pt x="8433" y="4134"/>
                    <a:pt x="6907" y="4793"/>
                  </a:cubicBezTo>
                  <a:cubicBezTo>
                    <a:pt x="6622" y="4916"/>
                    <a:pt x="6336" y="4964"/>
                    <a:pt x="6048" y="4964"/>
                  </a:cubicBezTo>
                  <a:cubicBezTo>
                    <a:pt x="4917" y="4964"/>
                    <a:pt x="3773" y="4209"/>
                    <a:pt x="2645" y="4209"/>
                  </a:cubicBezTo>
                  <a:cubicBezTo>
                    <a:pt x="2495" y="4209"/>
                    <a:pt x="2344" y="4222"/>
                    <a:pt x="2194" y="4253"/>
                  </a:cubicBezTo>
                  <a:cubicBezTo>
                    <a:pt x="628" y="4563"/>
                    <a:pt x="128" y="5175"/>
                    <a:pt x="128" y="5175"/>
                  </a:cubicBezTo>
                  <a:lnTo>
                    <a:pt x="0" y="5866"/>
                  </a:lnTo>
                  <a:cubicBezTo>
                    <a:pt x="337" y="6038"/>
                    <a:pt x="775" y="6145"/>
                    <a:pt x="1339" y="6145"/>
                  </a:cubicBezTo>
                  <a:cubicBezTo>
                    <a:pt x="1428" y="6145"/>
                    <a:pt x="1519" y="6142"/>
                    <a:pt x="1614" y="6137"/>
                  </a:cubicBezTo>
                  <a:cubicBezTo>
                    <a:pt x="1738" y="6130"/>
                    <a:pt x="1854" y="6127"/>
                    <a:pt x="1964" y="6127"/>
                  </a:cubicBezTo>
                  <a:cubicBezTo>
                    <a:pt x="4769" y="6127"/>
                    <a:pt x="2981" y="8255"/>
                    <a:pt x="3402" y="11207"/>
                  </a:cubicBezTo>
                  <a:cubicBezTo>
                    <a:pt x="3648" y="12929"/>
                    <a:pt x="5267" y="13619"/>
                    <a:pt x="6672" y="13619"/>
                  </a:cubicBezTo>
                  <a:cubicBezTo>
                    <a:pt x="7765" y="13619"/>
                    <a:pt x="8728" y="13201"/>
                    <a:pt x="8815" y="12527"/>
                  </a:cubicBezTo>
                  <a:cubicBezTo>
                    <a:pt x="9013" y="10985"/>
                    <a:pt x="8775" y="10174"/>
                    <a:pt x="10285" y="9292"/>
                  </a:cubicBezTo>
                  <a:cubicBezTo>
                    <a:pt x="11795" y="8418"/>
                    <a:pt x="13035" y="7265"/>
                    <a:pt x="11724" y="5318"/>
                  </a:cubicBezTo>
                  <a:cubicBezTo>
                    <a:pt x="10603" y="3657"/>
                    <a:pt x="10142" y="2139"/>
                    <a:pt x="1109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9" name="Google Shape;689;p31"/>
            <p:cNvSpPr/>
            <p:nvPr/>
          </p:nvSpPr>
          <p:spPr>
            <a:xfrm>
              <a:off x="1307282" y="3275004"/>
              <a:ext cx="352658" cy="322539"/>
            </a:xfrm>
            <a:custGeom>
              <a:avLst/>
              <a:gdLst/>
              <a:ahLst/>
              <a:cxnLst/>
              <a:rect l="l" t="t" r="r" b="b"/>
              <a:pathLst>
                <a:path w="3864" h="3534" extrusionOk="0">
                  <a:moveTo>
                    <a:pt x="2524" y="0"/>
                  </a:moveTo>
                  <a:cubicBezTo>
                    <a:pt x="2285" y="0"/>
                    <a:pt x="2015" y="76"/>
                    <a:pt x="1717" y="257"/>
                  </a:cubicBezTo>
                  <a:cubicBezTo>
                    <a:pt x="1" y="1290"/>
                    <a:pt x="9" y="2721"/>
                    <a:pt x="1646" y="3381"/>
                  </a:cubicBezTo>
                  <a:cubicBezTo>
                    <a:pt x="1911" y="3487"/>
                    <a:pt x="2149" y="3534"/>
                    <a:pt x="2361" y="3534"/>
                  </a:cubicBezTo>
                  <a:cubicBezTo>
                    <a:pt x="3461" y="3534"/>
                    <a:pt x="3863" y="2276"/>
                    <a:pt x="3863" y="1616"/>
                  </a:cubicBezTo>
                  <a:cubicBezTo>
                    <a:pt x="3863" y="993"/>
                    <a:pt x="3390" y="0"/>
                    <a:pt x="252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0" name="Google Shape;690;p31"/>
            <p:cNvSpPr/>
            <p:nvPr/>
          </p:nvSpPr>
          <p:spPr>
            <a:xfrm>
              <a:off x="-300838" y="3908478"/>
              <a:ext cx="1025025" cy="736620"/>
            </a:xfrm>
            <a:custGeom>
              <a:avLst/>
              <a:gdLst/>
              <a:ahLst/>
              <a:cxnLst/>
              <a:rect l="l" t="t" r="r" b="b"/>
              <a:pathLst>
                <a:path w="11231" h="8071" extrusionOk="0">
                  <a:moveTo>
                    <a:pt x="3616" y="0"/>
                  </a:moveTo>
                  <a:cubicBezTo>
                    <a:pt x="3616" y="0"/>
                    <a:pt x="2663" y="1153"/>
                    <a:pt x="2345" y="1391"/>
                  </a:cubicBezTo>
                  <a:cubicBezTo>
                    <a:pt x="2027" y="1629"/>
                    <a:pt x="0" y="5683"/>
                    <a:pt x="0" y="6502"/>
                  </a:cubicBezTo>
                  <a:cubicBezTo>
                    <a:pt x="0" y="7077"/>
                    <a:pt x="1624" y="8070"/>
                    <a:pt x="3038" y="8070"/>
                  </a:cubicBezTo>
                  <a:cubicBezTo>
                    <a:pt x="3615" y="8070"/>
                    <a:pt x="4156" y="7905"/>
                    <a:pt x="4538" y="7479"/>
                  </a:cubicBezTo>
                  <a:cubicBezTo>
                    <a:pt x="5025" y="6930"/>
                    <a:pt x="5521" y="6767"/>
                    <a:pt x="6055" y="6767"/>
                  </a:cubicBezTo>
                  <a:cubicBezTo>
                    <a:pt x="6836" y="6767"/>
                    <a:pt x="7699" y="7118"/>
                    <a:pt x="8734" y="7118"/>
                  </a:cubicBezTo>
                  <a:cubicBezTo>
                    <a:pt x="8894" y="7118"/>
                    <a:pt x="9059" y="7109"/>
                    <a:pt x="9228" y="7090"/>
                  </a:cubicBezTo>
                  <a:cubicBezTo>
                    <a:pt x="11230" y="6867"/>
                    <a:pt x="10825" y="4729"/>
                    <a:pt x="8910" y="4626"/>
                  </a:cubicBezTo>
                  <a:cubicBezTo>
                    <a:pt x="6994" y="4522"/>
                    <a:pt x="3783" y="3020"/>
                    <a:pt x="361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1" name="Google Shape;691;p31"/>
            <p:cNvSpPr/>
            <p:nvPr/>
          </p:nvSpPr>
          <p:spPr>
            <a:xfrm>
              <a:off x="2023269" y="2599275"/>
              <a:ext cx="313413" cy="424668"/>
            </a:xfrm>
            <a:custGeom>
              <a:avLst/>
              <a:gdLst/>
              <a:ahLst/>
              <a:cxnLst/>
              <a:rect l="l" t="t" r="r" b="b"/>
              <a:pathLst>
                <a:path w="3434" h="4653" extrusionOk="0">
                  <a:moveTo>
                    <a:pt x="921" y="0"/>
                  </a:moveTo>
                  <a:cubicBezTo>
                    <a:pt x="778" y="0"/>
                    <a:pt x="541" y="144"/>
                    <a:pt x="350" y="532"/>
                  </a:cubicBezTo>
                  <a:cubicBezTo>
                    <a:pt x="24" y="1199"/>
                    <a:pt x="0" y="1970"/>
                    <a:pt x="278" y="2662"/>
                  </a:cubicBezTo>
                  <a:cubicBezTo>
                    <a:pt x="525" y="3321"/>
                    <a:pt x="930" y="3918"/>
                    <a:pt x="1470" y="4379"/>
                  </a:cubicBezTo>
                  <a:cubicBezTo>
                    <a:pt x="1677" y="4561"/>
                    <a:pt x="1933" y="4653"/>
                    <a:pt x="2190" y="4653"/>
                  </a:cubicBezTo>
                  <a:cubicBezTo>
                    <a:pt x="2446" y="4653"/>
                    <a:pt x="2702" y="4561"/>
                    <a:pt x="2909" y="4379"/>
                  </a:cubicBezTo>
                  <a:cubicBezTo>
                    <a:pt x="2996" y="4299"/>
                    <a:pt x="3076" y="4212"/>
                    <a:pt x="3132" y="4108"/>
                  </a:cubicBezTo>
                  <a:cubicBezTo>
                    <a:pt x="3434" y="3592"/>
                    <a:pt x="3267" y="2924"/>
                    <a:pt x="2758" y="2614"/>
                  </a:cubicBezTo>
                  <a:cubicBezTo>
                    <a:pt x="1280" y="1700"/>
                    <a:pt x="1161" y="269"/>
                    <a:pt x="1033" y="55"/>
                  </a:cubicBezTo>
                  <a:cubicBezTo>
                    <a:pt x="1014" y="20"/>
                    <a:pt x="974" y="0"/>
                    <a:pt x="9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2" name="Google Shape;692;p31"/>
            <p:cNvSpPr/>
            <p:nvPr/>
          </p:nvSpPr>
          <p:spPr>
            <a:xfrm>
              <a:off x="2464269" y="3203361"/>
              <a:ext cx="97291" cy="84057"/>
            </a:xfrm>
            <a:custGeom>
              <a:avLst/>
              <a:gdLst/>
              <a:ahLst/>
              <a:cxnLst/>
              <a:rect l="l" t="t" r="r" b="b"/>
              <a:pathLst>
                <a:path w="1066" h="921" extrusionOk="0">
                  <a:moveTo>
                    <a:pt x="612" y="1"/>
                  </a:moveTo>
                  <a:cubicBezTo>
                    <a:pt x="199" y="1"/>
                    <a:pt x="0" y="494"/>
                    <a:pt x="287" y="788"/>
                  </a:cubicBezTo>
                  <a:cubicBezTo>
                    <a:pt x="378" y="880"/>
                    <a:pt x="492" y="921"/>
                    <a:pt x="603" y="921"/>
                  </a:cubicBezTo>
                  <a:cubicBezTo>
                    <a:pt x="838" y="921"/>
                    <a:pt x="1065" y="737"/>
                    <a:pt x="1065" y="462"/>
                  </a:cubicBezTo>
                  <a:cubicBezTo>
                    <a:pt x="1065" y="207"/>
                    <a:pt x="859" y="1"/>
                    <a:pt x="6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3" name="Google Shape;693;p31"/>
            <p:cNvSpPr/>
            <p:nvPr/>
          </p:nvSpPr>
          <p:spPr>
            <a:xfrm>
              <a:off x="2496213" y="2890777"/>
              <a:ext cx="378669" cy="130604"/>
            </a:xfrm>
            <a:custGeom>
              <a:avLst/>
              <a:gdLst/>
              <a:ahLst/>
              <a:cxnLst/>
              <a:rect l="l" t="t" r="r" b="b"/>
              <a:pathLst>
                <a:path w="4149" h="1431" fill="none" extrusionOk="0">
                  <a:moveTo>
                    <a:pt x="0" y="0"/>
                  </a:moveTo>
                  <a:cubicBezTo>
                    <a:pt x="167" y="724"/>
                    <a:pt x="517" y="1145"/>
                    <a:pt x="1129" y="1375"/>
                  </a:cubicBezTo>
                  <a:cubicBezTo>
                    <a:pt x="1264" y="1431"/>
                    <a:pt x="1391" y="1272"/>
                    <a:pt x="1312" y="1153"/>
                  </a:cubicBezTo>
                  <a:cubicBezTo>
                    <a:pt x="1121" y="859"/>
                    <a:pt x="755" y="501"/>
                    <a:pt x="779" y="151"/>
                  </a:cubicBezTo>
                  <a:cubicBezTo>
                    <a:pt x="970" y="533"/>
                    <a:pt x="1272" y="843"/>
                    <a:pt x="1645" y="1057"/>
                  </a:cubicBezTo>
                  <a:cubicBezTo>
                    <a:pt x="1963" y="1232"/>
                    <a:pt x="2408" y="1304"/>
                    <a:pt x="2655" y="1034"/>
                  </a:cubicBezTo>
                  <a:cubicBezTo>
                    <a:pt x="2249" y="819"/>
                    <a:pt x="1939" y="461"/>
                    <a:pt x="1796" y="32"/>
                  </a:cubicBezTo>
                  <a:cubicBezTo>
                    <a:pt x="2289" y="596"/>
                    <a:pt x="2901" y="1145"/>
                    <a:pt x="3656" y="1208"/>
                  </a:cubicBezTo>
                  <a:cubicBezTo>
                    <a:pt x="3783" y="1224"/>
                    <a:pt x="3910" y="1200"/>
                    <a:pt x="4022" y="1129"/>
                  </a:cubicBezTo>
                  <a:cubicBezTo>
                    <a:pt x="4149" y="1026"/>
                    <a:pt x="3934" y="692"/>
                    <a:pt x="3744" y="549"/>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4" name="文本框 3"/>
          <p:cNvSpPr txBox="1"/>
          <p:nvPr/>
        </p:nvSpPr>
        <p:spPr>
          <a:xfrm>
            <a:off x="3933825" y="2607945"/>
            <a:ext cx="4237990" cy="1014730"/>
          </a:xfrm>
          <a:prstGeom prst="rect">
            <a:avLst/>
          </a:prstGeom>
          <a:noFill/>
        </p:spPr>
        <p:txBody>
          <a:bodyPr wrap="square" rtlCol="0">
            <a:spAutoFit/>
          </a:bodyPr>
          <a:p>
            <a:r>
              <a:rPr lang="zh-CN" altLang="en-US" sz="2000"/>
              <a:t>常用的可以带双宾语的动词有：</a:t>
            </a:r>
            <a:endParaRPr lang="zh-CN" altLang="en-US" sz="2000"/>
          </a:p>
          <a:p>
            <a:r>
              <a:rPr lang="en-US" altLang="zh-CN" sz="2000"/>
              <a:t>bringen,</a:t>
            </a:r>
            <a:r>
              <a:rPr lang="en-US" altLang="zh-CN" sz="2000">
                <a:ea typeface="宋体" panose="02010600030101010101" pitchFamily="2" charset="-122"/>
              </a:rPr>
              <a:t>schenken,kaufen,zeigen,</a:t>
            </a:r>
            <a:endParaRPr lang="en-US" altLang="zh-CN" sz="2000">
              <a:ea typeface="宋体" panose="02010600030101010101" pitchFamily="2" charset="-122"/>
            </a:endParaRPr>
          </a:p>
          <a:p>
            <a:r>
              <a:rPr lang="en-US" altLang="zh-CN" sz="2000">
                <a:ea typeface="宋体" panose="02010600030101010101" pitchFamily="2" charset="-122"/>
              </a:rPr>
              <a:t>geben,schreiben,empfehlen,sagen...</a:t>
            </a:r>
            <a:endParaRPr lang="en-US" altLang="zh-CN" sz="200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p:tgtEl>
                                          <p:spTgt spid="4"/>
                                        </p:tgtEl>
                                        <p:attrNameLst>
                                          <p:attrName>ppt_x</p:attrName>
                                        </p:attrNameLst>
                                      </p:cBhvr>
                                      <p:tavLst>
                                        <p:tav tm="0">
                                          <p:val>
                                            <p:strVal val="#ppt_x+#ppt_w*1.125000"/>
                                          </p:val>
                                        </p:tav>
                                        <p:tav tm="100000">
                                          <p:val>
                                            <p:strVal val="#ppt_x"/>
                                          </p:val>
                                        </p:tav>
                                      </p:tavLst>
                                    </p:anim>
                                    <p:animEffect transition="in" filter="wipe(left)">
                                      <p:cBhvr>
                                        <p:cTn id="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9"/>
        <p:cNvGrpSpPr/>
        <p:nvPr/>
      </p:nvGrpSpPr>
      <p:grpSpPr>
        <a:xfrm>
          <a:off x="0" y="0"/>
          <a:ext cx="0" cy="0"/>
          <a:chOff x="0" y="0"/>
          <a:chExt cx="0" cy="0"/>
        </a:xfrm>
      </p:grpSpPr>
      <p:sp>
        <p:nvSpPr>
          <p:cNvPr id="976" name="Google Shape;976;p38"/>
          <p:cNvSpPr txBox="1">
            <a:spLocks noGrp="1"/>
          </p:cNvSpPr>
          <p:nvPr>
            <p:ph type="title"/>
          </p:nvPr>
        </p:nvSpPr>
        <p:spPr>
          <a:xfrm>
            <a:off x="623615" y="454290"/>
            <a:ext cx="7311300" cy="548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sz="2800">
                <a:solidFill>
                  <a:schemeClr val="accent2"/>
                </a:solidFill>
              </a:rPr>
              <a:t>Bitte beachten Sie diese Sätze!</a:t>
            </a:r>
            <a:endParaRPr lang="en-US" altLang="en-GB" sz="2800">
              <a:solidFill>
                <a:schemeClr val="accent2"/>
              </a:solidFill>
            </a:endParaRPr>
          </a:p>
        </p:txBody>
      </p:sp>
      <p:sp>
        <p:nvSpPr>
          <p:cNvPr id="8" name="文本框 7"/>
          <p:cNvSpPr txBox="1"/>
          <p:nvPr/>
        </p:nvSpPr>
        <p:spPr>
          <a:xfrm>
            <a:off x="1109345" y="1254760"/>
            <a:ext cx="7165975" cy="2861310"/>
          </a:xfrm>
          <a:prstGeom prst="rect">
            <a:avLst/>
          </a:prstGeom>
          <a:noFill/>
        </p:spPr>
        <p:txBody>
          <a:bodyPr wrap="square" rtlCol="0">
            <a:spAutoFit/>
          </a:bodyPr>
          <a:p>
            <a:r>
              <a:rPr lang="en-US" altLang="en-GB" sz="1800">
                <a:solidFill>
                  <a:schemeClr val="dk1"/>
                </a:solidFill>
                <a:latin typeface="Lilita One" panose="02000000000000000000"/>
                <a:ea typeface="Lilita One" panose="02000000000000000000"/>
                <a:cs typeface="Lilita One" panose="02000000000000000000"/>
              </a:rPr>
              <a:t>Er zeigt </a:t>
            </a:r>
            <a:r>
              <a:rPr lang="en-US" altLang="en-GB" sz="1800">
                <a:solidFill>
                  <a:schemeClr val="accent4">
                    <a:lumMod val="75000"/>
                  </a:schemeClr>
                </a:solidFill>
                <a:latin typeface="Lilita One" panose="02000000000000000000"/>
                <a:ea typeface="Lilita One" panose="02000000000000000000"/>
                <a:cs typeface="Lilita One" panose="02000000000000000000"/>
              </a:rPr>
              <a:t>seiner Frau</a:t>
            </a:r>
            <a:r>
              <a:rPr lang="en-US" altLang="en-GB" sz="1800">
                <a:solidFill>
                  <a:schemeClr val="dk1"/>
                </a:solidFill>
                <a:latin typeface="Lilita One" panose="02000000000000000000"/>
                <a:ea typeface="Lilita One" panose="02000000000000000000"/>
                <a:cs typeface="Lilita One" panose="02000000000000000000"/>
              </a:rPr>
              <a:t> </a:t>
            </a:r>
            <a:r>
              <a:rPr lang="en-US" altLang="en-GB" sz="1800">
                <a:solidFill>
                  <a:schemeClr val="accent6">
                    <a:lumMod val="50000"/>
                  </a:schemeClr>
                </a:solidFill>
                <a:latin typeface="Lilita One" panose="02000000000000000000"/>
                <a:ea typeface="Lilita One" panose="02000000000000000000"/>
                <a:cs typeface="Lilita One" panose="02000000000000000000"/>
              </a:rPr>
              <a:t>seine Liebe</a:t>
            </a:r>
            <a:r>
              <a:rPr lang="en-US" altLang="en-GB" sz="1800">
                <a:solidFill>
                  <a:schemeClr val="dk1"/>
                </a:solidFill>
                <a:latin typeface="Lilita One" panose="02000000000000000000"/>
                <a:ea typeface="Lilita One" panose="02000000000000000000"/>
                <a:cs typeface="Lilita One" panose="02000000000000000000"/>
              </a:rPr>
              <a:t>.</a:t>
            </a:r>
            <a:endParaRPr lang="en-US" altLang="en-GB" sz="1800">
              <a:solidFill>
                <a:schemeClr val="dk1"/>
              </a:solidFill>
              <a:latin typeface="Lilita One" panose="02000000000000000000"/>
              <a:ea typeface="Lilita One" panose="02000000000000000000"/>
              <a:cs typeface="Lilita One" panose="02000000000000000000"/>
            </a:endParaRPr>
          </a:p>
          <a:p>
            <a:endParaRPr lang="en-US" altLang="en-GB" sz="1800">
              <a:solidFill>
                <a:schemeClr val="dk1"/>
              </a:solidFill>
              <a:latin typeface="Lilita One" panose="02000000000000000000"/>
              <a:ea typeface="Lilita One" panose="02000000000000000000"/>
              <a:cs typeface="Lilita One" panose="02000000000000000000"/>
            </a:endParaRPr>
          </a:p>
          <a:p>
            <a:endParaRPr lang="en-US" altLang="en-GB" sz="1800">
              <a:solidFill>
                <a:schemeClr val="dk1"/>
              </a:solidFill>
              <a:latin typeface="Lilita One" panose="02000000000000000000"/>
              <a:ea typeface="Lilita One" panose="02000000000000000000"/>
              <a:cs typeface="Lilita One" panose="02000000000000000000"/>
            </a:endParaRPr>
          </a:p>
          <a:p>
            <a:r>
              <a:rPr lang="en-US" altLang="en-GB" sz="1800">
                <a:solidFill>
                  <a:schemeClr val="dk1"/>
                </a:solidFill>
                <a:latin typeface="Lilita One" panose="02000000000000000000"/>
                <a:ea typeface="Lilita One" panose="02000000000000000000"/>
                <a:cs typeface="Lilita One" panose="02000000000000000000"/>
                <a:sym typeface="+mn-ea"/>
              </a:rPr>
              <a:t>Er zeigt </a:t>
            </a:r>
            <a:r>
              <a:rPr lang="en-US" altLang="en-GB" sz="1800">
                <a:solidFill>
                  <a:schemeClr val="accent4">
                    <a:lumMod val="75000"/>
                  </a:schemeClr>
                </a:solidFill>
                <a:latin typeface="Lilita One" panose="02000000000000000000"/>
                <a:ea typeface="Lilita One" panose="02000000000000000000"/>
                <a:cs typeface="Lilita One" panose="02000000000000000000"/>
                <a:sym typeface="+mn-ea"/>
              </a:rPr>
              <a:t>Ihr</a:t>
            </a:r>
            <a:r>
              <a:rPr lang="en-US" altLang="en-GB" sz="1800">
                <a:solidFill>
                  <a:schemeClr val="dk1"/>
                </a:solidFill>
                <a:latin typeface="Lilita One" panose="02000000000000000000"/>
                <a:ea typeface="Lilita One" panose="02000000000000000000"/>
                <a:cs typeface="Lilita One" panose="02000000000000000000"/>
                <a:sym typeface="+mn-ea"/>
              </a:rPr>
              <a:t> </a:t>
            </a:r>
            <a:r>
              <a:rPr lang="en-US" altLang="en-GB" sz="1800">
                <a:solidFill>
                  <a:schemeClr val="accent6">
                    <a:lumMod val="50000"/>
                  </a:schemeClr>
                </a:solidFill>
                <a:latin typeface="Lilita One" panose="02000000000000000000"/>
                <a:ea typeface="Lilita One" panose="02000000000000000000"/>
                <a:cs typeface="Lilita One" panose="02000000000000000000"/>
                <a:sym typeface="+mn-ea"/>
              </a:rPr>
              <a:t>seine Liebe</a:t>
            </a:r>
            <a:r>
              <a:rPr lang="en-US" altLang="en-GB" sz="1800">
                <a:solidFill>
                  <a:schemeClr val="dk1"/>
                </a:solidFill>
                <a:latin typeface="Lilita One" panose="02000000000000000000"/>
                <a:ea typeface="Lilita One" panose="02000000000000000000"/>
                <a:cs typeface="Lilita One" panose="02000000000000000000"/>
                <a:sym typeface="+mn-ea"/>
              </a:rPr>
              <a:t>.</a:t>
            </a:r>
            <a:endParaRPr lang="en-US" altLang="en-GB" sz="1800">
              <a:solidFill>
                <a:schemeClr val="dk1"/>
              </a:solidFill>
              <a:latin typeface="Lilita One" panose="02000000000000000000"/>
              <a:ea typeface="Lilita One" panose="02000000000000000000"/>
              <a:cs typeface="Lilita One" panose="02000000000000000000"/>
              <a:sym typeface="+mn-ea"/>
            </a:endParaRPr>
          </a:p>
          <a:p>
            <a:endParaRPr lang="en-US" altLang="en-GB" sz="1800">
              <a:solidFill>
                <a:schemeClr val="dk1"/>
              </a:solidFill>
              <a:latin typeface="Lilita One" panose="02000000000000000000"/>
              <a:ea typeface="Lilita One" panose="02000000000000000000"/>
              <a:cs typeface="Lilita One" panose="02000000000000000000"/>
              <a:sym typeface="+mn-ea"/>
            </a:endParaRPr>
          </a:p>
          <a:p>
            <a:endParaRPr lang="en-US" altLang="en-GB" sz="1800">
              <a:solidFill>
                <a:schemeClr val="dk1"/>
              </a:solidFill>
              <a:latin typeface="Lilita One" panose="02000000000000000000"/>
              <a:ea typeface="Lilita One" panose="02000000000000000000"/>
              <a:cs typeface="Lilita One" panose="02000000000000000000"/>
              <a:sym typeface="+mn-ea"/>
            </a:endParaRPr>
          </a:p>
          <a:p>
            <a:r>
              <a:rPr lang="en-US" altLang="en-GB" sz="1800">
                <a:solidFill>
                  <a:schemeClr val="dk1"/>
                </a:solidFill>
                <a:latin typeface="Lilita One" panose="02000000000000000000"/>
                <a:ea typeface="Lilita One" panose="02000000000000000000"/>
                <a:cs typeface="Lilita One" panose="02000000000000000000"/>
                <a:sym typeface="+mn-ea"/>
              </a:rPr>
              <a:t>Er zeigt </a:t>
            </a:r>
            <a:r>
              <a:rPr lang="en-US" altLang="en-GB" sz="1800">
                <a:solidFill>
                  <a:schemeClr val="accent6">
                    <a:lumMod val="50000"/>
                  </a:schemeClr>
                </a:solidFill>
                <a:latin typeface="Lilita One" panose="02000000000000000000"/>
                <a:ea typeface="Lilita One" panose="02000000000000000000"/>
                <a:cs typeface="Lilita One" panose="02000000000000000000"/>
                <a:sym typeface="+mn-ea"/>
              </a:rPr>
              <a:t>sie</a:t>
            </a:r>
            <a:r>
              <a:rPr lang="en-US" altLang="en-GB" sz="1800">
                <a:solidFill>
                  <a:schemeClr val="dk1"/>
                </a:solidFill>
                <a:latin typeface="Lilita One" panose="02000000000000000000"/>
                <a:ea typeface="Lilita One" panose="02000000000000000000"/>
                <a:cs typeface="Lilita One" panose="02000000000000000000"/>
                <a:sym typeface="+mn-ea"/>
              </a:rPr>
              <a:t> </a:t>
            </a:r>
            <a:r>
              <a:rPr lang="en-US" altLang="en-GB" sz="1800">
                <a:solidFill>
                  <a:schemeClr val="accent4">
                    <a:lumMod val="75000"/>
                  </a:schemeClr>
                </a:solidFill>
                <a:latin typeface="Lilita One" panose="02000000000000000000"/>
                <a:ea typeface="Lilita One" panose="02000000000000000000"/>
                <a:cs typeface="Lilita One" panose="02000000000000000000"/>
                <a:sym typeface="+mn-ea"/>
              </a:rPr>
              <a:t>seiner Frau</a:t>
            </a:r>
            <a:r>
              <a:rPr lang="en-US" altLang="en-GB" sz="1800">
                <a:solidFill>
                  <a:schemeClr val="dk1"/>
                </a:solidFill>
                <a:latin typeface="Lilita One" panose="02000000000000000000"/>
                <a:ea typeface="Lilita One" panose="02000000000000000000"/>
                <a:cs typeface="Lilita One" panose="02000000000000000000"/>
                <a:sym typeface="+mn-ea"/>
              </a:rPr>
              <a:t>.</a:t>
            </a:r>
            <a:endParaRPr lang="en-US" altLang="en-GB" sz="1800">
              <a:solidFill>
                <a:schemeClr val="dk1"/>
              </a:solidFill>
              <a:latin typeface="Lilita One" panose="02000000000000000000"/>
              <a:ea typeface="Lilita One" panose="02000000000000000000"/>
              <a:cs typeface="Lilita One" panose="02000000000000000000"/>
              <a:sym typeface="+mn-ea"/>
            </a:endParaRPr>
          </a:p>
          <a:p>
            <a:endParaRPr lang="en-US" altLang="en-GB" sz="1800">
              <a:solidFill>
                <a:schemeClr val="dk1"/>
              </a:solidFill>
              <a:latin typeface="Lilita One" panose="02000000000000000000"/>
              <a:ea typeface="Lilita One" panose="02000000000000000000"/>
              <a:cs typeface="Lilita One" panose="02000000000000000000"/>
              <a:sym typeface="+mn-ea"/>
            </a:endParaRPr>
          </a:p>
          <a:p>
            <a:endParaRPr lang="en-US" altLang="en-GB" sz="1800">
              <a:solidFill>
                <a:schemeClr val="dk1"/>
              </a:solidFill>
              <a:latin typeface="Lilita One" panose="02000000000000000000"/>
              <a:ea typeface="Lilita One" panose="02000000000000000000"/>
              <a:cs typeface="Lilita One" panose="02000000000000000000"/>
              <a:sym typeface="+mn-ea"/>
            </a:endParaRPr>
          </a:p>
          <a:p>
            <a:r>
              <a:rPr lang="en-US" altLang="en-GB" sz="1800">
                <a:solidFill>
                  <a:schemeClr val="dk1"/>
                </a:solidFill>
                <a:latin typeface="Lilita One" panose="02000000000000000000"/>
                <a:ea typeface="Lilita One" panose="02000000000000000000"/>
                <a:cs typeface="Lilita One" panose="02000000000000000000"/>
                <a:sym typeface="+mn-ea"/>
              </a:rPr>
              <a:t>Er zeigt </a:t>
            </a:r>
            <a:r>
              <a:rPr lang="en-US" altLang="en-GB" sz="1800">
                <a:solidFill>
                  <a:schemeClr val="accent6">
                    <a:lumMod val="50000"/>
                  </a:schemeClr>
                </a:solidFill>
                <a:latin typeface="Lilita One" panose="02000000000000000000"/>
                <a:ea typeface="Lilita One" panose="02000000000000000000"/>
                <a:cs typeface="Lilita One" panose="02000000000000000000"/>
                <a:sym typeface="+mn-ea"/>
              </a:rPr>
              <a:t>sie</a:t>
            </a:r>
            <a:r>
              <a:rPr lang="en-US" altLang="en-GB" sz="1800">
                <a:solidFill>
                  <a:schemeClr val="dk1"/>
                </a:solidFill>
                <a:latin typeface="Lilita One" panose="02000000000000000000"/>
                <a:ea typeface="Lilita One" panose="02000000000000000000"/>
                <a:cs typeface="Lilita One" panose="02000000000000000000"/>
                <a:sym typeface="+mn-ea"/>
              </a:rPr>
              <a:t> </a:t>
            </a:r>
            <a:r>
              <a:rPr lang="en-US" altLang="en-GB" sz="1800">
                <a:solidFill>
                  <a:schemeClr val="accent4">
                    <a:lumMod val="75000"/>
                  </a:schemeClr>
                </a:solidFill>
                <a:latin typeface="Lilita One" panose="02000000000000000000"/>
                <a:ea typeface="Lilita One" panose="02000000000000000000"/>
                <a:cs typeface="Lilita One" panose="02000000000000000000"/>
                <a:sym typeface="+mn-ea"/>
              </a:rPr>
              <a:t>ihr</a:t>
            </a:r>
            <a:r>
              <a:rPr lang="en-US" altLang="en-GB" sz="1800">
                <a:solidFill>
                  <a:schemeClr val="dk1"/>
                </a:solidFill>
                <a:latin typeface="Lilita One" panose="02000000000000000000"/>
                <a:ea typeface="Lilita One" panose="02000000000000000000"/>
                <a:cs typeface="Lilita One" panose="02000000000000000000"/>
                <a:sym typeface="+mn-ea"/>
              </a:rPr>
              <a:t>.</a:t>
            </a:r>
            <a:endParaRPr lang="en-US" altLang="en-GB" sz="1800">
              <a:solidFill>
                <a:schemeClr val="dk1"/>
              </a:solidFill>
              <a:latin typeface="Lilita One" panose="02000000000000000000"/>
              <a:ea typeface="Lilita One" panose="02000000000000000000"/>
              <a:cs typeface="Lilita One" panose="02000000000000000000"/>
            </a:endParaRPr>
          </a:p>
        </p:txBody>
      </p:sp>
      <p:sp>
        <p:nvSpPr>
          <p:cNvPr id="10" name="下箭头 9"/>
          <p:cNvSpPr/>
          <p:nvPr/>
        </p:nvSpPr>
        <p:spPr>
          <a:xfrm>
            <a:off x="2422525" y="1597025"/>
            <a:ext cx="127635" cy="138430"/>
          </a:xfrm>
          <a:prstGeom prst="downArrow">
            <a:avLst/>
          </a:prstGeom>
          <a:ln>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11" name="下箭头 10"/>
          <p:cNvSpPr/>
          <p:nvPr/>
        </p:nvSpPr>
        <p:spPr>
          <a:xfrm>
            <a:off x="3561715" y="1597025"/>
            <a:ext cx="127635" cy="138430"/>
          </a:xfrm>
          <a:prstGeom prst="downArrow">
            <a:avLst/>
          </a:prstGeom>
          <a:ln>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12" name="下箭头 11"/>
          <p:cNvSpPr/>
          <p:nvPr/>
        </p:nvSpPr>
        <p:spPr>
          <a:xfrm>
            <a:off x="2058670" y="2401570"/>
            <a:ext cx="127635" cy="138430"/>
          </a:xfrm>
          <a:prstGeom prst="downArrow">
            <a:avLst/>
          </a:prstGeom>
          <a:ln>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13" name="下箭头 12"/>
          <p:cNvSpPr/>
          <p:nvPr/>
        </p:nvSpPr>
        <p:spPr>
          <a:xfrm>
            <a:off x="2813685" y="2401570"/>
            <a:ext cx="127635" cy="138430"/>
          </a:xfrm>
          <a:prstGeom prst="downArrow">
            <a:avLst/>
          </a:prstGeom>
          <a:ln>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14" name="下箭头 13"/>
          <p:cNvSpPr/>
          <p:nvPr/>
        </p:nvSpPr>
        <p:spPr>
          <a:xfrm>
            <a:off x="2058670" y="3249930"/>
            <a:ext cx="127635" cy="138430"/>
          </a:xfrm>
          <a:prstGeom prst="downArrow">
            <a:avLst/>
          </a:prstGeom>
          <a:ln>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15" name="下箭头 14"/>
          <p:cNvSpPr/>
          <p:nvPr/>
        </p:nvSpPr>
        <p:spPr>
          <a:xfrm>
            <a:off x="2813685" y="3218815"/>
            <a:ext cx="127635" cy="138430"/>
          </a:xfrm>
          <a:prstGeom prst="downArrow">
            <a:avLst/>
          </a:prstGeom>
          <a:ln>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16" name="下箭头 15"/>
          <p:cNvSpPr/>
          <p:nvPr/>
        </p:nvSpPr>
        <p:spPr>
          <a:xfrm>
            <a:off x="2058670" y="4025900"/>
            <a:ext cx="127635" cy="138430"/>
          </a:xfrm>
          <a:prstGeom prst="downArrow">
            <a:avLst/>
          </a:prstGeom>
          <a:ln>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17" name="下箭头 16"/>
          <p:cNvSpPr/>
          <p:nvPr/>
        </p:nvSpPr>
        <p:spPr>
          <a:xfrm>
            <a:off x="2335530" y="4025900"/>
            <a:ext cx="127635" cy="138430"/>
          </a:xfrm>
          <a:prstGeom prst="downArrow">
            <a:avLst/>
          </a:prstGeom>
          <a:ln>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18" name="文本框 17"/>
          <p:cNvSpPr txBox="1"/>
          <p:nvPr/>
        </p:nvSpPr>
        <p:spPr>
          <a:xfrm>
            <a:off x="2299970" y="4200525"/>
            <a:ext cx="250190" cy="337185"/>
          </a:xfrm>
          <a:prstGeom prst="rect">
            <a:avLst/>
          </a:prstGeom>
          <a:noFill/>
        </p:spPr>
        <p:txBody>
          <a:bodyPr wrap="square" rtlCol="0">
            <a:spAutoFit/>
          </a:bodyPr>
          <a:p>
            <a:r>
              <a:rPr lang="en-US" altLang="en-GB" sz="1600">
                <a:solidFill>
                  <a:schemeClr val="accent2"/>
                </a:solidFill>
                <a:latin typeface="Lilita One" panose="02000000000000000000"/>
                <a:ea typeface="Lilita One" panose="02000000000000000000"/>
                <a:cs typeface="Lilita One" panose="02000000000000000000"/>
              </a:rPr>
              <a:t>D</a:t>
            </a:r>
            <a:endParaRPr lang="en-US" altLang="en-GB" sz="1600">
              <a:solidFill>
                <a:schemeClr val="accent2"/>
              </a:solidFill>
              <a:latin typeface="Lilita One" panose="02000000000000000000"/>
              <a:ea typeface="Lilita One" panose="02000000000000000000"/>
              <a:cs typeface="Lilita One" panose="02000000000000000000"/>
            </a:endParaRPr>
          </a:p>
        </p:txBody>
      </p:sp>
      <p:sp>
        <p:nvSpPr>
          <p:cNvPr id="19" name="文本框 18"/>
          <p:cNvSpPr txBox="1"/>
          <p:nvPr/>
        </p:nvSpPr>
        <p:spPr>
          <a:xfrm>
            <a:off x="1971675" y="4200525"/>
            <a:ext cx="214630" cy="337185"/>
          </a:xfrm>
          <a:prstGeom prst="rect">
            <a:avLst/>
          </a:prstGeom>
          <a:noFill/>
        </p:spPr>
        <p:txBody>
          <a:bodyPr wrap="square" rtlCol="0">
            <a:spAutoFit/>
          </a:bodyPr>
          <a:p>
            <a:r>
              <a:rPr lang="en-US" altLang="en-GB" sz="1600">
                <a:solidFill>
                  <a:schemeClr val="accent2"/>
                </a:solidFill>
                <a:latin typeface="Lilita One" panose="02000000000000000000"/>
                <a:ea typeface="Lilita One" panose="02000000000000000000"/>
                <a:cs typeface="Lilita One" panose="02000000000000000000"/>
              </a:rPr>
              <a:t>A</a:t>
            </a:r>
            <a:endParaRPr lang="en-US" altLang="en-GB" sz="1600">
              <a:solidFill>
                <a:schemeClr val="accent2"/>
              </a:solidFill>
              <a:latin typeface="Lilita One" panose="02000000000000000000"/>
              <a:ea typeface="Lilita One" panose="02000000000000000000"/>
              <a:cs typeface="Lilita One" panose="02000000000000000000"/>
            </a:endParaRPr>
          </a:p>
        </p:txBody>
      </p:sp>
      <p:sp>
        <p:nvSpPr>
          <p:cNvPr id="22" name="文本框 21"/>
          <p:cNvSpPr txBox="1"/>
          <p:nvPr/>
        </p:nvSpPr>
        <p:spPr>
          <a:xfrm>
            <a:off x="2752725" y="3357245"/>
            <a:ext cx="250190" cy="337185"/>
          </a:xfrm>
          <a:prstGeom prst="rect">
            <a:avLst/>
          </a:prstGeom>
          <a:noFill/>
        </p:spPr>
        <p:txBody>
          <a:bodyPr wrap="square" rtlCol="0">
            <a:spAutoFit/>
          </a:bodyPr>
          <a:p>
            <a:r>
              <a:rPr lang="en-US" altLang="en-GB" sz="1600">
                <a:solidFill>
                  <a:schemeClr val="accent2"/>
                </a:solidFill>
                <a:latin typeface="Lilita One" panose="02000000000000000000"/>
                <a:ea typeface="Lilita One" panose="02000000000000000000"/>
                <a:cs typeface="Lilita One" panose="02000000000000000000"/>
              </a:rPr>
              <a:t>D</a:t>
            </a:r>
            <a:endParaRPr lang="en-US" altLang="en-GB" sz="1600">
              <a:solidFill>
                <a:schemeClr val="accent2"/>
              </a:solidFill>
              <a:latin typeface="Lilita One" panose="02000000000000000000"/>
              <a:ea typeface="Lilita One" panose="02000000000000000000"/>
              <a:cs typeface="Lilita One" panose="02000000000000000000"/>
            </a:endParaRPr>
          </a:p>
        </p:txBody>
      </p:sp>
      <p:sp>
        <p:nvSpPr>
          <p:cNvPr id="23" name="文本框 22"/>
          <p:cNvSpPr txBox="1"/>
          <p:nvPr/>
        </p:nvSpPr>
        <p:spPr>
          <a:xfrm>
            <a:off x="1997075" y="2540000"/>
            <a:ext cx="250190" cy="337185"/>
          </a:xfrm>
          <a:prstGeom prst="rect">
            <a:avLst/>
          </a:prstGeom>
          <a:noFill/>
        </p:spPr>
        <p:txBody>
          <a:bodyPr wrap="square" rtlCol="0">
            <a:spAutoFit/>
          </a:bodyPr>
          <a:p>
            <a:r>
              <a:rPr lang="en-US" altLang="en-GB" sz="1600">
                <a:solidFill>
                  <a:schemeClr val="accent2"/>
                </a:solidFill>
                <a:latin typeface="Lilita One" panose="02000000000000000000"/>
                <a:ea typeface="Lilita One" panose="02000000000000000000"/>
                <a:cs typeface="Lilita One" panose="02000000000000000000"/>
              </a:rPr>
              <a:t>D</a:t>
            </a:r>
            <a:endParaRPr lang="en-US" altLang="en-GB" sz="1600">
              <a:solidFill>
                <a:schemeClr val="accent2"/>
              </a:solidFill>
              <a:latin typeface="Lilita One" panose="02000000000000000000"/>
              <a:ea typeface="Lilita One" panose="02000000000000000000"/>
              <a:cs typeface="Lilita One" panose="02000000000000000000"/>
            </a:endParaRPr>
          </a:p>
        </p:txBody>
      </p:sp>
      <p:sp>
        <p:nvSpPr>
          <p:cNvPr id="24" name="文本框 23"/>
          <p:cNvSpPr txBox="1"/>
          <p:nvPr/>
        </p:nvSpPr>
        <p:spPr>
          <a:xfrm>
            <a:off x="2335530" y="1693545"/>
            <a:ext cx="250190" cy="337185"/>
          </a:xfrm>
          <a:prstGeom prst="rect">
            <a:avLst/>
          </a:prstGeom>
          <a:noFill/>
        </p:spPr>
        <p:txBody>
          <a:bodyPr wrap="square" rtlCol="0">
            <a:spAutoFit/>
          </a:bodyPr>
          <a:p>
            <a:r>
              <a:rPr lang="en-US" altLang="en-GB" sz="1600">
                <a:solidFill>
                  <a:schemeClr val="accent2"/>
                </a:solidFill>
                <a:latin typeface="Lilita One" panose="02000000000000000000"/>
                <a:ea typeface="Lilita One" panose="02000000000000000000"/>
                <a:cs typeface="Lilita One" panose="02000000000000000000"/>
              </a:rPr>
              <a:t>D</a:t>
            </a:r>
            <a:endParaRPr lang="en-US" altLang="en-GB" sz="1600">
              <a:solidFill>
                <a:schemeClr val="accent2"/>
              </a:solidFill>
              <a:latin typeface="Lilita One" panose="02000000000000000000"/>
              <a:ea typeface="Lilita One" panose="02000000000000000000"/>
              <a:cs typeface="Lilita One" panose="02000000000000000000"/>
            </a:endParaRPr>
          </a:p>
        </p:txBody>
      </p:sp>
      <p:sp>
        <p:nvSpPr>
          <p:cNvPr id="25" name="文本框 24"/>
          <p:cNvSpPr txBox="1"/>
          <p:nvPr/>
        </p:nvSpPr>
        <p:spPr>
          <a:xfrm>
            <a:off x="1971675" y="3388360"/>
            <a:ext cx="214630" cy="337185"/>
          </a:xfrm>
          <a:prstGeom prst="rect">
            <a:avLst/>
          </a:prstGeom>
          <a:noFill/>
        </p:spPr>
        <p:txBody>
          <a:bodyPr wrap="square" rtlCol="0">
            <a:spAutoFit/>
          </a:bodyPr>
          <a:p>
            <a:r>
              <a:rPr lang="en-US" altLang="en-GB" sz="1600">
                <a:solidFill>
                  <a:schemeClr val="accent2"/>
                </a:solidFill>
                <a:latin typeface="Lilita One" panose="02000000000000000000"/>
                <a:ea typeface="Lilita One" panose="02000000000000000000"/>
                <a:cs typeface="Lilita One" panose="02000000000000000000"/>
              </a:rPr>
              <a:t>A</a:t>
            </a:r>
            <a:endParaRPr lang="en-US" altLang="en-GB" sz="1600">
              <a:solidFill>
                <a:schemeClr val="accent2"/>
              </a:solidFill>
              <a:latin typeface="Lilita One" panose="02000000000000000000"/>
              <a:ea typeface="Lilita One" panose="02000000000000000000"/>
              <a:cs typeface="Lilita One" panose="02000000000000000000"/>
            </a:endParaRPr>
          </a:p>
        </p:txBody>
      </p:sp>
      <p:sp>
        <p:nvSpPr>
          <p:cNvPr id="26" name="文本框 25"/>
          <p:cNvSpPr txBox="1"/>
          <p:nvPr/>
        </p:nvSpPr>
        <p:spPr>
          <a:xfrm>
            <a:off x="2726690" y="2540000"/>
            <a:ext cx="214630" cy="337185"/>
          </a:xfrm>
          <a:prstGeom prst="rect">
            <a:avLst/>
          </a:prstGeom>
          <a:noFill/>
        </p:spPr>
        <p:txBody>
          <a:bodyPr wrap="square" rtlCol="0">
            <a:spAutoFit/>
          </a:bodyPr>
          <a:p>
            <a:r>
              <a:rPr lang="en-US" altLang="en-GB" sz="1600">
                <a:solidFill>
                  <a:schemeClr val="accent2"/>
                </a:solidFill>
                <a:latin typeface="Lilita One" panose="02000000000000000000"/>
                <a:ea typeface="Lilita One" panose="02000000000000000000"/>
                <a:cs typeface="Lilita One" panose="02000000000000000000"/>
              </a:rPr>
              <a:t>A</a:t>
            </a:r>
            <a:endParaRPr lang="en-US" altLang="en-GB" sz="1600">
              <a:solidFill>
                <a:schemeClr val="accent2"/>
              </a:solidFill>
              <a:latin typeface="Lilita One" panose="02000000000000000000"/>
              <a:ea typeface="Lilita One" panose="02000000000000000000"/>
              <a:cs typeface="Lilita One" panose="02000000000000000000"/>
            </a:endParaRPr>
          </a:p>
        </p:txBody>
      </p:sp>
      <p:sp>
        <p:nvSpPr>
          <p:cNvPr id="27" name="文本框 26"/>
          <p:cNvSpPr txBox="1"/>
          <p:nvPr/>
        </p:nvSpPr>
        <p:spPr>
          <a:xfrm>
            <a:off x="3474720" y="1693545"/>
            <a:ext cx="214630" cy="337185"/>
          </a:xfrm>
          <a:prstGeom prst="rect">
            <a:avLst/>
          </a:prstGeom>
          <a:noFill/>
        </p:spPr>
        <p:txBody>
          <a:bodyPr wrap="square" rtlCol="0">
            <a:spAutoFit/>
          </a:bodyPr>
          <a:p>
            <a:r>
              <a:rPr lang="en-US" altLang="en-GB" sz="1600">
                <a:solidFill>
                  <a:schemeClr val="accent2"/>
                </a:solidFill>
                <a:latin typeface="Lilita One" panose="02000000000000000000"/>
                <a:ea typeface="Lilita One" panose="02000000000000000000"/>
                <a:cs typeface="Lilita One" panose="02000000000000000000"/>
              </a:rPr>
              <a:t>A</a:t>
            </a:r>
            <a:endParaRPr lang="en-US" altLang="en-GB" sz="1600">
              <a:solidFill>
                <a:schemeClr val="accent2"/>
              </a:solidFill>
              <a:latin typeface="Lilita One" panose="02000000000000000000"/>
              <a:ea typeface="Lilita One" panose="02000000000000000000"/>
              <a:cs typeface="Lilita One" panose="02000000000000000000"/>
            </a:endParaRPr>
          </a:p>
        </p:txBody>
      </p:sp>
      <p:grpSp>
        <p:nvGrpSpPr>
          <p:cNvPr id="28" name="Google Shape;1267;p47"/>
          <p:cNvGrpSpPr/>
          <p:nvPr/>
        </p:nvGrpSpPr>
        <p:grpSpPr>
          <a:xfrm>
            <a:off x="4981769" y="1105345"/>
            <a:ext cx="3175907" cy="3176047"/>
            <a:chOff x="560899" y="1335850"/>
            <a:chExt cx="3175907" cy="3176047"/>
          </a:xfrm>
        </p:grpSpPr>
        <p:grpSp>
          <p:nvGrpSpPr>
            <p:cNvPr id="29" name="Google Shape;1268;p47"/>
            <p:cNvGrpSpPr/>
            <p:nvPr/>
          </p:nvGrpSpPr>
          <p:grpSpPr>
            <a:xfrm>
              <a:off x="560899" y="1335850"/>
              <a:ext cx="3108896" cy="3108586"/>
              <a:chOff x="560899" y="1335850"/>
              <a:chExt cx="3108896" cy="3108586"/>
            </a:xfrm>
          </p:grpSpPr>
          <p:sp>
            <p:nvSpPr>
              <p:cNvPr id="30" name="Google Shape;1269;p47"/>
              <p:cNvSpPr/>
              <p:nvPr/>
            </p:nvSpPr>
            <p:spPr>
              <a:xfrm>
                <a:off x="570730" y="2719132"/>
                <a:ext cx="1787186" cy="1723957"/>
              </a:xfrm>
              <a:custGeom>
                <a:avLst/>
                <a:gdLst/>
                <a:ahLst/>
                <a:cxnLst/>
                <a:rect l="l" t="t" r="r" b="b"/>
                <a:pathLst>
                  <a:path w="17270" h="16659" extrusionOk="0">
                    <a:moveTo>
                      <a:pt x="9728" y="0"/>
                    </a:moveTo>
                    <a:cubicBezTo>
                      <a:pt x="9688" y="0"/>
                      <a:pt x="9649" y="3"/>
                      <a:pt x="9610" y="7"/>
                    </a:cubicBezTo>
                    <a:lnTo>
                      <a:pt x="9570" y="10"/>
                    </a:lnTo>
                    <a:cubicBezTo>
                      <a:pt x="9515" y="13"/>
                      <a:pt x="9462" y="17"/>
                      <a:pt x="9406" y="23"/>
                    </a:cubicBezTo>
                    <a:lnTo>
                      <a:pt x="9380" y="26"/>
                    </a:lnTo>
                    <a:cubicBezTo>
                      <a:pt x="9334" y="30"/>
                      <a:pt x="9285" y="36"/>
                      <a:pt x="9236" y="40"/>
                    </a:cubicBezTo>
                    <a:lnTo>
                      <a:pt x="9180" y="49"/>
                    </a:lnTo>
                    <a:lnTo>
                      <a:pt x="9062" y="63"/>
                    </a:lnTo>
                    <a:lnTo>
                      <a:pt x="8996" y="72"/>
                    </a:lnTo>
                    <a:cubicBezTo>
                      <a:pt x="8957" y="79"/>
                      <a:pt x="8921" y="86"/>
                      <a:pt x="8881" y="92"/>
                    </a:cubicBezTo>
                    <a:lnTo>
                      <a:pt x="8812" y="102"/>
                    </a:lnTo>
                    <a:lnTo>
                      <a:pt x="8694" y="125"/>
                    </a:lnTo>
                    <a:lnTo>
                      <a:pt x="8625" y="135"/>
                    </a:lnTo>
                    <a:lnTo>
                      <a:pt x="8500" y="161"/>
                    </a:lnTo>
                    <a:lnTo>
                      <a:pt x="8435" y="174"/>
                    </a:lnTo>
                    <a:lnTo>
                      <a:pt x="8294" y="204"/>
                    </a:lnTo>
                    <a:lnTo>
                      <a:pt x="8241" y="214"/>
                    </a:lnTo>
                    <a:lnTo>
                      <a:pt x="8051" y="256"/>
                    </a:lnTo>
                    <a:lnTo>
                      <a:pt x="8044" y="256"/>
                    </a:lnTo>
                    <a:cubicBezTo>
                      <a:pt x="7975" y="273"/>
                      <a:pt x="7906" y="289"/>
                      <a:pt x="7834" y="309"/>
                    </a:cubicBezTo>
                    <a:lnTo>
                      <a:pt x="7808" y="315"/>
                    </a:lnTo>
                    <a:cubicBezTo>
                      <a:pt x="7749" y="328"/>
                      <a:pt x="7690" y="345"/>
                      <a:pt x="7631" y="361"/>
                    </a:cubicBezTo>
                    <a:lnTo>
                      <a:pt x="7572" y="374"/>
                    </a:lnTo>
                    <a:lnTo>
                      <a:pt x="7421" y="417"/>
                    </a:lnTo>
                    <a:lnTo>
                      <a:pt x="7355" y="433"/>
                    </a:lnTo>
                    <a:lnTo>
                      <a:pt x="7211" y="476"/>
                    </a:lnTo>
                    <a:lnTo>
                      <a:pt x="7142" y="496"/>
                    </a:lnTo>
                    <a:lnTo>
                      <a:pt x="6994" y="535"/>
                    </a:lnTo>
                    <a:lnTo>
                      <a:pt x="6925" y="558"/>
                    </a:lnTo>
                    <a:lnTo>
                      <a:pt x="6768" y="611"/>
                    </a:lnTo>
                    <a:lnTo>
                      <a:pt x="6709" y="630"/>
                    </a:lnTo>
                    <a:lnTo>
                      <a:pt x="6525" y="686"/>
                    </a:lnTo>
                    <a:lnTo>
                      <a:pt x="6492" y="696"/>
                    </a:lnTo>
                    <a:cubicBezTo>
                      <a:pt x="6344" y="742"/>
                      <a:pt x="6193" y="791"/>
                      <a:pt x="6046" y="840"/>
                    </a:cubicBezTo>
                    <a:lnTo>
                      <a:pt x="6019" y="850"/>
                    </a:lnTo>
                    <a:cubicBezTo>
                      <a:pt x="5954" y="870"/>
                      <a:pt x="5888" y="893"/>
                      <a:pt x="5823" y="916"/>
                    </a:cubicBezTo>
                    <a:lnTo>
                      <a:pt x="5777" y="932"/>
                    </a:lnTo>
                    <a:cubicBezTo>
                      <a:pt x="5718" y="952"/>
                      <a:pt x="5658" y="972"/>
                      <a:pt x="5603" y="991"/>
                    </a:cubicBezTo>
                    <a:lnTo>
                      <a:pt x="5544" y="1011"/>
                    </a:lnTo>
                    <a:cubicBezTo>
                      <a:pt x="5488" y="1031"/>
                      <a:pt x="5432" y="1050"/>
                      <a:pt x="5380" y="1070"/>
                    </a:cubicBezTo>
                    <a:lnTo>
                      <a:pt x="5317" y="1093"/>
                    </a:lnTo>
                    <a:lnTo>
                      <a:pt x="5153" y="1152"/>
                    </a:lnTo>
                    <a:lnTo>
                      <a:pt x="5097" y="1172"/>
                    </a:lnTo>
                    <a:lnTo>
                      <a:pt x="4917" y="1237"/>
                    </a:lnTo>
                    <a:lnTo>
                      <a:pt x="4877" y="1251"/>
                    </a:lnTo>
                    <a:cubicBezTo>
                      <a:pt x="4654" y="1333"/>
                      <a:pt x="4428" y="1418"/>
                      <a:pt x="4208" y="1503"/>
                    </a:cubicBezTo>
                    <a:lnTo>
                      <a:pt x="4185" y="1513"/>
                    </a:lnTo>
                    <a:lnTo>
                      <a:pt x="3991" y="1589"/>
                    </a:lnTo>
                    <a:lnTo>
                      <a:pt x="3949" y="1605"/>
                    </a:lnTo>
                    <a:lnTo>
                      <a:pt x="3775" y="1671"/>
                    </a:lnTo>
                    <a:lnTo>
                      <a:pt x="3722" y="1694"/>
                    </a:lnTo>
                    <a:lnTo>
                      <a:pt x="3561" y="1756"/>
                    </a:lnTo>
                    <a:lnTo>
                      <a:pt x="3509" y="1779"/>
                    </a:lnTo>
                    <a:lnTo>
                      <a:pt x="3345" y="1845"/>
                    </a:lnTo>
                    <a:lnTo>
                      <a:pt x="3299" y="1861"/>
                    </a:lnTo>
                    <a:lnTo>
                      <a:pt x="3115" y="1936"/>
                    </a:lnTo>
                    <a:lnTo>
                      <a:pt x="3095" y="1946"/>
                    </a:lnTo>
                    <a:cubicBezTo>
                      <a:pt x="2889" y="2032"/>
                      <a:pt x="2685" y="2114"/>
                      <a:pt x="2485" y="2199"/>
                    </a:cubicBezTo>
                    <a:lnTo>
                      <a:pt x="2449" y="2212"/>
                    </a:lnTo>
                    <a:lnTo>
                      <a:pt x="2295" y="2278"/>
                    </a:lnTo>
                    <a:lnTo>
                      <a:pt x="2252" y="2297"/>
                    </a:lnTo>
                    <a:lnTo>
                      <a:pt x="2104" y="2360"/>
                    </a:lnTo>
                    <a:lnTo>
                      <a:pt x="2062" y="2379"/>
                    </a:lnTo>
                    <a:lnTo>
                      <a:pt x="1921" y="2439"/>
                    </a:lnTo>
                    <a:lnTo>
                      <a:pt x="1878" y="2458"/>
                    </a:lnTo>
                    <a:lnTo>
                      <a:pt x="1740" y="2517"/>
                    </a:lnTo>
                    <a:lnTo>
                      <a:pt x="1701" y="2534"/>
                    </a:lnTo>
                    <a:lnTo>
                      <a:pt x="1556" y="2596"/>
                    </a:lnTo>
                    <a:lnTo>
                      <a:pt x="1530" y="2609"/>
                    </a:lnTo>
                    <a:cubicBezTo>
                      <a:pt x="1418" y="2658"/>
                      <a:pt x="1307" y="2708"/>
                      <a:pt x="1202" y="2754"/>
                    </a:cubicBezTo>
                    <a:lnTo>
                      <a:pt x="1179" y="2763"/>
                    </a:lnTo>
                    <a:lnTo>
                      <a:pt x="1051" y="2823"/>
                    </a:lnTo>
                    <a:lnTo>
                      <a:pt x="1008" y="2839"/>
                    </a:lnTo>
                    <a:lnTo>
                      <a:pt x="910" y="2885"/>
                    </a:lnTo>
                    <a:lnTo>
                      <a:pt x="857" y="2908"/>
                    </a:lnTo>
                    <a:lnTo>
                      <a:pt x="772" y="2947"/>
                    </a:lnTo>
                    <a:lnTo>
                      <a:pt x="719" y="2970"/>
                    </a:lnTo>
                    <a:lnTo>
                      <a:pt x="637" y="3006"/>
                    </a:lnTo>
                    <a:lnTo>
                      <a:pt x="588" y="3029"/>
                    </a:lnTo>
                    <a:lnTo>
                      <a:pt x="513" y="3065"/>
                    </a:lnTo>
                    <a:lnTo>
                      <a:pt x="467" y="3085"/>
                    </a:lnTo>
                    <a:lnTo>
                      <a:pt x="404" y="3115"/>
                    </a:lnTo>
                    <a:lnTo>
                      <a:pt x="352" y="3138"/>
                    </a:lnTo>
                    <a:lnTo>
                      <a:pt x="276" y="3174"/>
                    </a:lnTo>
                    <a:lnTo>
                      <a:pt x="194" y="3213"/>
                    </a:lnTo>
                    <a:lnTo>
                      <a:pt x="158" y="3229"/>
                    </a:lnTo>
                    <a:lnTo>
                      <a:pt x="86" y="3262"/>
                    </a:lnTo>
                    <a:lnTo>
                      <a:pt x="76" y="3266"/>
                    </a:lnTo>
                    <a:lnTo>
                      <a:pt x="7" y="3298"/>
                    </a:lnTo>
                    <a:lnTo>
                      <a:pt x="1" y="3302"/>
                    </a:lnTo>
                    <a:cubicBezTo>
                      <a:pt x="73" y="3968"/>
                      <a:pt x="191" y="4631"/>
                      <a:pt x="352" y="5281"/>
                    </a:cubicBezTo>
                    <a:cubicBezTo>
                      <a:pt x="801" y="7095"/>
                      <a:pt x="1589" y="8805"/>
                      <a:pt x="2669" y="10331"/>
                    </a:cubicBezTo>
                    <a:cubicBezTo>
                      <a:pt x="3168" y="11037"/>
                      <a:pt x="3725" y="11700"/>
                      <a:pt x="4333" y="12313"/>
                    </a:cubicBezTo>
                    <a:cubicBezTo>
                      <a:pt x="4943" y="12930"/>
                      <a:pt x="5606" y="13491"/>
                      <a:pt x="6315" y="13997"/>
                    </a:cubicBezTo>
                    <a:cubicBezTo>
                      <a:pt x="6669" y="14246"/>
                      <a:pt x="7034" y="14483"/>
                      <a:pt x="7411" y="14702"/>
                    </a:cubicBezTo>
                    <a:cubicBezTo>
                      <a:pt x="7831" y="14949"/>
                      <a:pt x="8271" y="15159"/>
                      <a:pt x="8711" y="15375"/>
                    </a:cubicBezTo>
                    <a:cubicBezTo>
                      <a:pt x="8799" y="15418"/>
                      <a:pt x="8894" y="15467"/>
                      <a:pt x="8989" y="15510"/>
                    </a:cubicBezTo>
                    <a:cubicBezTo>
                      <a:pt x="9787" y="15867"/>
                      <a:pt x="10620" y="16146"/>
                      <a:pt x="11474" y="16343"/>
                    </a:cubicBezTo>
                    <a:cubicBezTo>
                      <a:pt x="11543" y="16360"/>
                      <a:pt x="11612" y="16373"/>
                      <a:pt x="11681" y="16389"/>
                    </a:cubicBezTo>
                    <a:cubicBezTo>
                      <a:pt x="12508" y="16570"/>
                      <a:pt x="13420" y="16619"/>
                      <a:pt x="14293" y="16658"/>
                    </a:cubicBezTo>
                    <a:lnTo>
                      <a:pt x="14431" y="16537"/>
                    </a:lnTo>
                    <a:lnTo>
                      <a:pt x="14496" y="16468"/>
                    </a:lnTo>
                    <a:cubicBezTo>
                      <a:pt x="14526" y="16438"/>
                      <a:pt x="14559" y="16406"/>
                      <a:pt x="14588" y="16373"/>
                    </a:cubicBezTo>
                    <a:cubicBezTo>
                      <a:pt x="14605" y="16353"/>
                      <a:pt x="14621" y="16337"/>
                      <a:pt x="14637" y="16317"/>
                    </a:cubicBezTo>
                    <a:cubicBezTo>
                      <a:pt x="14690" y="16261"/>
                      <a:pt x="14739" y="16205"/>
                      <a:pt x="14785" y="16153"/>
                    </a:cubicBezTo>
                    <a:lnTo>
                      <a:pt x="14828" y="16100"/>
                    </a:lnTo>
                    <a:cubicBezTo>
                      <a:pt x="14880" y="16041"/>
                      <a:pt x="14926" y="15982"/>
                      <a:pt x="14975" y="15920"/>
                    </a:cubicBezTo>
                    <a:lnTo>
                      <a:pt x="15005" y="15881"/>
                    </a:lnTo>
                    <a:cubicBezTo>
                      <a:pt x="15031" y="15848"/>
                      <a:pt x="15057" y="15812"/>
                      <a:pt x="15084" y="15776"/>
                    </a:cubicBezTo>
                    <a:lnTo>
                      <a:pt x="15117" y="15736"/>
                    </a:lnTo>
                    <a:cubicBezTo>
                      <a:pt x="15159" y="15677"/>
                      <a:pt x="15199" y="15621"/>
                      <a:pt x="15238" y="15562"/>
                    </a:cubicBezTo>
                    <a:lnTo>
                      <a:pt x="15274" y="15513"/>
                    </a:lnTo>
                    <a:cubicBezTo>
                      <a:pt x="15307" y="15460"/>
                      <a:pt x="15343" y="15408"/>
                      <a:pt x="15376" y="15359"/>
                    </a:cubicBezTo>
                    <a:cubicBezTo>
                      <a:pt x="15386" y="15342"/>
                      <a:pt x="15399" y="15323"/>
                      <a:pt x="15409" y="15306"/>
                    </a:cubicBezTo>
                    <a:cubicBezTo>
                      <a:pt x="15428" y="15277"/>
                      <a:pt x="15448" y="15247"/>
                      <a:pt x="15464" y="15221"/>
                    </a:cubicBezTo>
                    <a:lnTo>
                      <a:pt x="15504" y="15152"/>
                    </a:lnTo>
                    <a:cubicBezTo>
                      <a:pt x="15527" y="15113"/>
                      <a:pt x="15550" y="15077"/>
                      <a:pt x="15573" y="15040"/>
                    </a:cubicBezTo>
                    <a:lnTo>
                      <a:pt x="15615" y="14962"/>
                    </a:lnTo>
                    <a:cubicBezTo>
                      <a:pt x="15628" y="14942"/>
                      <a:pt x="15638" y="14919"/>
                      <a:pt x="15651" y="14899"/>
                    </a:cubicBezTo>
                    <a:cubicBezTo>
                      <a:pt x="15674" y="14860"/>
                      <a:pt x="15694" y="14817"/>
                      <a:pt x="15714" y="14781"/>
                    </a:cubicBezTo>
                    <a:lnTo>
                      <a:pt x="15737" y="14742"/>
                    </a:lnTo>
                    <a:cubicBezTo>
                      <a:pt x="15756" y="14699"/>
                      <a:pt x="15776" y="14660"/>
                      <a:pt x="15796" y="14624"/>
                    </a:cubicBezTo>
                    <a:lnTo>
                      <a:pt x="15799" y="14617"/>
                    </a:lnTo>
                    <a:cubicBezTo>
                      <a:pt x="15822" y="14571"/>
                      <a:pt x="15845" y="14525"/>
                      <a:pt x="15865" y="14483"/>
                    </a:cubicBezTo>
                    <a:cubicBezTo>
                      <a:pt x="15940" y="14325"/>
                      <a:pt x="16009" y="14161"/>
                      <a:pt x="16068" y="13994"/>
                    </a:cubicBezTo>
                    <a:cubicBezTo>
                      <a:pt x="16068" y="13994"/>
                      <a:pt x="16367" y="12897"/>
                      <a:pt x="17164" y="10709"/>
                    </a:cubicBezTo>
                    <a:cubicBezTo>
                      <a:pt x="17250" y="10466"/>
                      <a:pt x="17269" y="10157"/>
                      <a:pt x="17230" y="9799"/>
                    </a:cubicBezTo>
                    <a:cubicBezTo>
                      <a:pt x="16944" y="7207"/>
                      <a:pt x="13613" y="2005"/>
                      <a:pt x="11333" y="509"/>
                    </a:cubicBezTo>
                    <a:lnTo>
                      <a:pt x="11313" y="430"/>
                    </a:lnTo>
                    <a:cubicBezTo>
                      <a:pt x="11251" y="391"/>
                      <a:pt x="11185" y="348"/>
                      <a:pt x="11123" y="315"/>
                    </a:cubicBezTo>
                    <a:cubicBezTo>
                      <a:pt x="11008" y="246"/>
                      <a:pt x="10886" y="187"/>
                      <a:pt x="10758" y="138"/>
                    </a:cubicBezTo>
                    <a:cubicBezTo>
                      <a:pt x="10703" y="115"/>
                      <a:pt x="10643" y="95"/>
                      <a:pt x="10588" y="79"/>
                    </a:cubicBezTo>
                    <a:cubicBezTo>
                      <a:pt x="10552" y="69"/>
                      <a:pt x="10512" y="63"/>
                      <a:pt x="10473" y="53"/>
                    </a:cubicBezTo>
                    <a:cubicBezTo>
                      <a:pt x="10460" y="49"/>
                      <a:pt x="10447" y="49"/>
                      <a:pt x="10433" y="46"/>
                    </a:cubicBezTo>
                    <a:cubicBezTo>
                      <a:pt x="10404" y="40"/>
                      <a:pt x="10378" y="36"/>
                      <a:pt x="10351" y="30"/>
                    </a:cubicBezTo>
                    <a:lnTo>
                      <a:pt x="10302" y="26"/>
                    </a:lnTo>
                    <a:lnTo>
                      <a:pt x="10220" y="17"/>
                    </a:lnTo>
                    <a:lnTo>
                      <a:pt x="10164" y="10"/>
                    </a:lnTo>
                    <a:lnTo>
                      <a:pt x="10082" y="7"/>
                    </a:lnTo>
                    <a:lnTo>
                      <a:pt x="10026" y="3"/>
                    </a:lnTo>
                    <a:lnTo>
                      <a:pt x="993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 name="Google Shape;1270;p47"/>
              <p:cNvSpPr/>
              <p:nvPr/>
            </p:nvSpPr>
            <p:spPr>
              <a:xfrm>
                <a:off x="1102949" y="2836898"/>
                <a:ext cx="1080694" cy="1194527"/>
              </a:xfrm>
              <a:custGeom>
                <a:avLst/>
                <a:gdLst/>
                <a:ahLst/>
                <a:cxnLst/>
                <a:rect l="l" t="t" r="r" b="b"/>
                <a:pathLst>
                  <a:path w="10443" h="11543" extrusionOk="0">
                    <a:moveTo>
                      <a:pt x="4654" y="1"/>
                    </a:moveTo>
                    <a:cubicBezTo>
                      <a:pt x="3558" y="113"/>
                      <a:pt x="2416" y="241"/>
                      <a:pt x="1500" y="851"/>
                    </a:cubicBezTo>
                    <a:cubicBezTo>
                      <a:pt x="584" y="1461"/>
                      <a:pt x="0" y="2718"/>
                      <a:pt x="509" y="3693"/>
                    </a:cubicBezTo>
                    <a:cubicBezTo>
                      <a:pt x="863" y="4372"/>
                      <a:pt x="1628" y="4740"/>
                      <a:pt x="2055" y="5373"/>
                    </a:cubicBezTo>
                    <a:cubicBezTo>
                      <a:pt x="2635" y="6243"/>
                      <a:pt x="2465" y="7391"/>
                      <a:pt x="2681" y="8415"/>
                    </a:cubicBezTo>
                    <a:cubicBezTo>
                      <a:pt x="3055" y="10174"/>
                      <a:pt x="4765" y="11542"/>
                      <a:pt x="6558" y="11542"/>
                    </a:cubicBezTo>
                    <a:cubicBezTo>
                      <a:pt x="6606" y="11542"/>
                      <a:pt x="6654" y="11542"/>
                      <a:pt x="6702" y="11540"/>
                    </a:cubicBezTo>
                    <a:cubicBezTo>
                      <a:pt x="8500" y="11467"/>
                      <a:pt x="10141" y="10010"/>
                      <a:pt x="10443" y="8238"/>
                    </a:cubicBezTo>
                    <a:cubicBezTo>
                      <a:pt x="9908" y="8090"/>
                      <a:pt x="9402" y="7864"/>
                      <a:pt x="8936" y="7565"/>
                    </a:cubicBezTo>
                    <a:cubicBezTo>
                      <a:pt x="8884" y="7621"/>
                      <a:pt x="8831" y="7677"/>
                      <a:pt x="8776" y="7729"/>
                    </a:cubicBezTo>
                    <a:cubicBezTo>
                      <a:pt x="8631" y="7877"/>
                      <a:pt x="8480" y="8028"/>
                      <a:pt x="8287" y="8100"/>
                    </a:cubicBezTo>
                    <a:cubicBezTo>
                      <a:pt x="8223" y="8124"/>
                      <a:pt x="8154" y="8136"/>
                      <a:pt x="8085" y="8136"/>
                    </a:cubicBezTo>
                    <a:cubicBezTo>
                      <a:pt x="7945" y="8136"/>
                      <a:pt x="7807" y="8085"/>
                      <a:pt x="7726" y="7972"/>
                    </a:cubicBezTo>
                    <a:cubicBezTo>
                      <a:pt x="7640" y="7851"/>
                      <a:pt x="7640" y="7687"/>
                      <a:pt x="7689" y="7542"/>
                    </a:cubicBezTo>
                    <a:cubicBezTo>
                      <a:pt x="7742" y="7401"/>
                      <a:pt x="7840" y="7283"/>
                      <a:pt x="7936" y="7175"/>
                    </a:cubicBezTo>
                    <a:cubicBezTo>
                      <a:pt x="7998" y="7106"/>
                      <a:pt x="8064" y="7037"/>
                      <a:pt x="8129" y="6971"/>
                    </a:cubicBezTo>
                    <a:cubicBezTo>
                      <a:pt x="7988" y="6853"/>
                      <a:pt x="7850" y="6732"/>
                      <a:pt x="7716" y="6604"/>
                    </a:cubicBezTo>
                    <a:cubicBezTo>
                      <a:pt x="7658" y="6609"/>
                      <a:pt x="7599" y="6614"/>
                      <a:pt x="7541" y="6614"/>
                    </a:cubicBezTo>
                    <a:cubicBezTo>
                      <a:pt x="7457" y="6614"/>
                      <a:pt x="7374" y="6605"/>
                      <a:pt x="7292" y="6578"/>
                    </a:cubicBezTo>
                    <a:cubicBezTo>
                      <a:pt x="7148" y="6528"/>
                      <a:pt x="7020" y="6407"/>
                      <a:pt x="7007" y="6256"/>
                    </a:cubicBezTo>
                    <a:cubicBezTo>
                      <a:pt x="7004" y="6148"/>
                      <a:pt x="7043" y="6046"/>
                      <a:pt x="7122" y="5974"/>
                    </a:cubicBezTo>
                    <a:cubicBezTo>
                      <a:pt x="6062" y="4743"/>
                      <a:pt x="5271" y="3174"/>
                      <a:pt x="4956" y="1619"/>
                    </a:cubicBezTo>
                    <a:cubicBezTo>
                      <a:pt x="4936" y="1415"/>
                      <a:pt x="4920" y="1209"/>
                      <a:pt x="4900" y="999"/>
                    </a:cubicBezTo>
                    <a:cubicBezTo>
                      <a:pt x="4877" y="759"/>
                      <a:pt x="4854" y="510"/>
                      <a:pt x="4834" y="260"/>
                    </a:cubicBezTo>
                    <a:cubicBezTo>
                      <a:pt x="4775" y="175"/>
                      <a:pt x="4713" y="86"/>
                      <a:pt x="465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 name="Google Shape;1271;p47"/>
              <p:cNvSpPr/>
              <p:nvPr/>
            </p:nvSpPr>
            <p:spPr>
              <a:xfrm>
                <a:off x="570420" y="2917409"/>
                <a:ext cx="415389" cy="812150"/>
              </a:xfrm>
              <a:custGeom>
                <a:avLst/>
                <a:gdLst/>
                <a:ahLst/>
                <a:cxnLst/>
                <a:rect l="l" t="t" r="r" b="b"/>
                <a:pathLst>
                  <a:path w="4014" h="7848" extrusionOk="0">
                    <a:moveTo>
                      <a:pt x="2993" y="1"/>
                    </a:moveTo>
                    <a:cubicBezTo>
                      <a:pt x="1428" y="532"/>
                      <a:pt x="286" y="982"/>
                      <a:pt x="286" y="982"/>
                    </a:cubicBezTo>
                    <a:cubicBezTo>
                      <a:pt x="286" y="982"/>
                      <a:pt x="174" y="1120"/>
                      <a:pt x="0" y="1369"/>
                    </a:cubicBezTo>
                    <a:cubicBezTo>
                      <a:pt x="250" y="3670"/>
                      <a:pt x="1021" y="5885"/>
                      <a:pt x="2255" y="7847"/>
                    </a:cubicBezTo>
                    <a:cubicBezTo>
                      <a:pt x="2393" y="6945"/>
                      <a:pt x="2239" y="5990"/>
                      <a:pt x="2475" y="5101"/>
                    </a:cubicBezTo>
                    <a:cubicBezTo>
                      <a:pt x="2668" y="4375"/>
                      <a:pt x="3112" y="3748"/>
                      <a:pt x="3446" y="3076"/>
                    </a:cubicBezTo>
                    <a:cubicBezTo>
                      <a:pt x="3781" y="2403"/>
                      <a:pt x="4014" y="1612"/>
                      <a:pt x="3758" y="907"/>
                    </a:cubicBezTo>
                    <a:cubicBezTo>
                      <a:pt x="3617" y="519"/>
                      <a:pt x="3338" y="217"/>
                      <a:pt x="299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 name="Google Shape;1272;p47"/>
              <p:cNvSpPr/>
              <p:nvPr/>
            </p:nvSpPr>
            <p:spPr>
              <a:xfrm>
                <a:off x="560899" y="1335850"/>
                <a:ext cx="3108896" cy="3108586"/>
              </a:xfrm>
              <a:custGeom>
                <a:avLst/>
                <a:gdLst/>
                <a:ahLst/>
                <a:cxnLst/>
                <a:rect l="l" t="t" r="r" b="b"/>
                <a:pathLst>
                  <a:path w="30042" h="30039" extrusionOk="0">
                    <a:moveTo>
                      <a:pt x="15021" y="1"/>
                    </a:moveTo>
                    <a:cubicBezTo>
                      <a:pt x="6725" y="1"/>
                      <a:pt x="1" y="6725"/>
                      <a:pt x="1" y="15021"/>
                    </a:cubicBezTo>
                    <a:cubicBezTo>
                      <a:pt x="1" y="15569"/>
                      <a:pt x="30" y="16121"/>
                      <a:pt x="89" y="16665"/>
                    </a:cubicBezTo>
                    <a:lnTo>
                      <a:pt x="99" y="16662"/>
                    </a:lnTo>
                    <a:lnTo>
                      <a:pt x="165" y="16633"/>
                    </a:lnTo>
                    <a:lnTo>
                      <a:pt x="174" y="16626"/>
                    </a:lnTo>
                    <a:lnTo>
                      <a:pt x="247" y="16593"/>
                    </a:lnTo>
                    <a:lnTo>
                      <a:pt x="283" y="16577"/>
                    </a:lnTo>
                    <a:lnTo>
                      <a:pt x="365" y="16537"/>
                    </a:lnTo>
                    <a:lnTo>
                      <a:pt x="440" y="16505"/>
                    </a:lnTo>
                    <a:lnTo>
                      <a:pt x="493" y="16482"/>
                    </a:lnTo>
                    <a:lnTo>
                      <a:pt x="555" y="16452"/>
                    </a:lnTo>
                    <a:lnTo>
                      <a:pt x="601" y="16429"/>
                    </a:lnTo>
                    <a:lnTo>
                      <a:pt x="680" y="16396"/>
                    </a:lnTo>
                    <a:lnTo>
                      <a:pt x="729" y="16373"/>
                    </a:lnTo>
                    <a:lnTo>
                      <a:pt x="808" y="16337"/>
                    </a:lnTo>
                    <a:lnTo>
                      <a:pt x="860" y="16311"/>
                    </a:lnTo>
                    <a:lnTo>
                      <a:pt x="946" y="16275"/>
                    </a:lnTo>
                    <a:lnTo>
                      <a:pt x="998" y="16252"/>
                    </a:lnTo>
                    <a:lnTo>
                      <a:pt x="1100" y="16206"/>
                    </a:lnTo>
                    <a:lnTo>
                      <a:pt x="1139" y="16186"/>
                    </a:lnTo>
                    <a:lnTo>
                      <a:pt x="1267" y="16130"/>
                    </a:lnTo>
                    <a:lnTo>
                      <a:pt x="1290" y="16121"/>
                    </a:lnTo>
                    <a:cubicBezTo>
                      <a:pt x="1395" y="16071"/>
                      <a:pt x="1507" y="16022"/>
                      <a:pt x="1618" y="15973"/>
                    </a:cubicBezTo>
                    <a:lnTo>
                      <a:pt x="1645" y="15963"/>
                    </a:lnTo>
                    <a:lnTo>
                      <a:pt x="1789" y="15901"/>
                    </a:lnTo>
                    <a:lnTo>
                      <a:pt x="1832" y="15881"/>
                    </a:lnTo>
                    <a:lnTo>
                      <a:pt x="1966" y="15822"/>
                    </a:lnTo>
                    <a:lnTo>
                      <a:pt x="2009" y="15806"/>
                    </a:lnTo>
                    <a:lnTo>
                      <a:pt x="2150" y="15743"/>
                    </a:lnTo>
                    <a:lnTo>
                      <a:pt x="2193" y="15723"/>
                    </a:lnTo>
                    <a:lnTo>
                      <a:pt x="2340" y="15661"/>
                    </a:lnTo>
                    <a:lnTo>
                      <a:pt x="2383" y="15645"/>
                    </a:lnTo>
                    <a:lnTo>
                      <a:pt x="2537" y="15579"/>
                    </a:lnTo>
                    <a:lnTo>
                      <a:pt x="2577" y="15563"/>
                    </a:lnTo>
                    <a:cubicBezTo>
                      <a:pt x="2774" y="15481"/>
                      <a:pt x="2977" y="15395"/>
                      <a:pt x="3184" y="15310"/>
                    </a:cubicBezTo>
                    <a:lnTo>
                      <a:pt x="3204" y="15303"/>
                    </a:lnTo>
                    <a:lnTo>
                      <a:pt x="3391" y="15228"/>
                    </a:lnTo>
                    <a:lnTo>
                      <a:pt x="3437" y="15208"/>
                    </a:lnTo>
                    <a:lnTo>
                      <a:pt x="3601" y="15143"/>
                    </a:lnTo>
                    <a:lnTo>
                      <a:pt x="3656" y="15120"/>
                    </a:lnTo>
                    <a:lnTo>
                      <a:pt x="3817" y="15057"/>
                    </a:lnTo>
                    <a:lnTo>
                      <a:pt x="3870" y="15038"/>
                    </a:lnTo>
                    <a:lnTo>
                      <a:pt x="4040" y="14969"/>
                    </a:lnTo>
                    <a:lnTo>
                      <a:pt x="4083" y="14952"/>
                    </a:lnTo>
                    <a:lnTo>
                      <a:pt x="4277" y="14877"/>
                    </a:lnTo>
                    <a:lnTo>
                      <a:pt x="4300" y="14867"/>
                    </a:lnTo>
                    <a:cubicBezTo>
                      <a:pt x="4523" y="14782"/>
                      <a:pt x="4746" y="14700"/>
                      <a:pt x="4972" y="14614"/>
                    </a:cubicBezTo>
                    <a:lnTo>
                      <a:pt x="5008" y="14601"/>
                    </a:lnTo>
                    <a:lnTo>
                      <a:pt x="5192" y="14536"/>
                    </a:lnTo>
                    <a:lnTo>
                      <a:pt x="5248" y="14516"/>
                    </a:lnTo>
                    <a:lnTo>
                      <a:pt x="5412" y="14457"/>
                    </a:lnTo>
                    <a:lnTo>
                      <a:pt x="5471" y="14434"/>
                    </a:lnTo>
                    <a:cubicBezTo>
                      <a:pt x="5527" y="14414"/>
                      <a:pt x="5583" y="14394"/>
                      <a:pt x="5635" y="14378"/>
                    </a:cubicBezTo>
                    <a:lnTo>
                      <a:pt x="5694" y="14355"/>
                    </a:lnTo>
                    <a:cubicBezTo>
                      <a:pt x="5753" y="14335"/>
                      <a:pt x="5809" y="14316"/>
                      <a:pt x="5868" y="14296"/>
                    </a:cubicBezTo>
                    <a:lnTo>
                      <a:pt x="5918" y="14280"/>
                    </a:lnTo>
                    <a:cubicBezTo>
                      <a:pt x="5983" y="14257"/>
                      <a:pt x="6046" y="14237"/>
                      <a:pt x="6111" y="14214"/>
                    </a:cubicBezTo>
                    <a:lnTo>
                      <a:pt x="6137" y="14204"/>
                    </a:lnTo>
                    <a:cubicBezTo>
                      <a:pt x="6288" y="14155"/>
                      <a:pt x="6439" y="14106"/>
                      <a:pt x="6587" y="14060"/>
                    </a:cubicBezTo>
                    <a:lnTo>
                      <a:pt x="6620" y="14050"/>
                    </a:lnTo>
                    <a:lnTo>
                      <a:pt x="6804" y="13994"/>
                    </a:lnTo>
                    <a:lnTo>
                      <a:pt x="6859" y="13974"/>
                    </a:lnTo>
                    <a:lnTo>
                      <a:pt x="7017" y="13928"/>
                    </a:lnTo>
                    <a:lnTo>
                      <a:pt x="7086" y="13909"/>
                    </a:lnTo>
                    <a:lnTo>
                      <a:pt x="7234" y="13866"/>
                    </a:lnTo>
                    <a:lnTo>
                      <a:pt x="7302" y="13846"/>
                    </a:lnTo>
                    <a:lnTo>
                      <a:pt x="7447" y="13807"/>
                    </a:lnTo>
                    <a:lnTo>
                      <a:pt x="7512" y="13787"/>
                    </a:lnTo>
                    <a:lnTo>
                      <a:pt x="7663" y="13748"/>
                    </a:lnTo>
                    <a:lnTo>
                      <a:pt x="7723" y="13731"/>
                    </a:lnTo>
                    <a:cubicBezTo>
                      <a:pt x="7782" y="13715"/>
                      <a:pt x="7841" y="13702"/>
                      <a:pt x="7900" y="13686"/>
                    </a:cubicBezTo>
                    <a:lnTo>
                      <a:pt x="7926" y="13679"/>
                    </a:lnTo>
                    <a:cubicBezTo>
                      <a:pt x="7998" y="13663"/>
                      <a:pt x="8067" y="13646"/>
                      <a:pt x="8136" y="13630"/>
                    </a:cubicBezTo>
                    <a:lnTo>
                      <a:pt x="8143" y="13630"/>
                    </a:lnTo>
                    <a:lnTo>
                      <a:pt x="8333" y="13587"/>
                    </a:lnTo>
                    <a:lnTo>
                      <a:pt x="8385" y="13574"/>
                    </a:lnTo>
                    <a:lnTo>
                      <a:pt x="8527" y="13544"/>
                    </a:lnTo>
                    <a:lnTo>
                      <a:pt x="8592" y="13531"/>
                    </a:lnTo>
                    <a:lnTo>
                      <a:pt x="8717" y="13508"/>
                    </a:lnTo>
                    <a:lnTo>
                      <a:pt x="8786" y="13495"/>
                    </a:lnTo>
                    <a:lnTo>
                      <a:pt x="8904" y="13476"/>
                    </a:lnTo>
                    <a:lnTo>
                      <a:pt x="8973" y="13462"/>
                    </a:lnTo>
                    <a:cubicBezTo>
                      <a:pt x="9009" y="13456"/>
                      <a:pt x="9048" y="13453"/>
                      <a:pt x="9088" y="13446"/>
                    </a:cubicBezTo>
                    <a:lnTo>
                      <a:pt x="9153" y="13436"/>
                    </a:lnTo>
                    <a:lnTo>
                      <a:pt x="9272" y="13420"/>
                    </a:lnTo>
                    <a:lnTo>
                      <a:pt x="9327" y="13413"/>
                    </a:lnTo>
                    <a:cubicBezTo>
                      <a:pt x="9377" y="13407"/>
                      <a:pt x="9426" y="13403"/>
                      <a:pt x="9472" y="13397"/>
                    </a:cubicBezTo>
                    <a:lnTo>
                      <a:pt x="9498" y="13393"/>
                    </a:lnTo>
                    <a:cubicBezTo>
                      <a:pt x="9554" y="13390"/>
                      <a:pt x="9606" y="13384"/>
                      <a:pt x="9662" y="13380"/>
                    </a:cubicBezTo>
                    <a:lnTo>
                      <a:pt x="9701" y="13377"/>
                    </a:lnTo>
                    <a:cubicBezTo>
                      <a:pt x="9744" y="13377"/>
                      <a:pt x="9780" y="13374"/>
                      <a:pt x="9820" y="13374"/>
                    </a:cubicBezTo>
                    <a:lnTo>
                      <a:pt x="10118" y="13374"/>
                    </a:lnTo>
                    <a:lnTo>
                      <a:pt x="10174" y="13377"/>
                    </a:lnTo>
                    <a:lnTo>
                      <a:pt x="10256" y="13384"/>
                    </a:lnTo>
                    <a:lnTo>
                      <a:pt x="10312" y="13387"/>
                    </a:lnTo>
                    <a:lnTo>
                      <a:pt x="10394" y="13397"/>
                    </a:lnTo>
                    <a:lnTo>
                      <a:pt x="10443" y="13403"/>
                    </a:lnTo>
                    <a:cubicBezTo>
                      <a:pt x="10469" y="13407"/>
                      <a:pt x="10496" y="13413"/>
                      <a:pt x="10525" y="13416"/>
                    </a:cubicBezTo>
                    <a:cubicBezTo>
                      <a:pt x="10538" y="13420"/>
                      <a:pt x="10551" y="13423"/>
                      <a:pt x="10565" y="13426"/>
                    </a:cubicBezTo>
                    <a:cubicBezTo>
                      <a:pt x="10607" y="13433"/>
                      <a:pt x="10643" y="13443"/>
                      <a:pt x="10679" y="13453"/>
                    </a:cubicBezTo>
                    <a:cubicBezTo>
                      <a:pt x="10735" y="13469"/>
                      <a:pt x="10794" y="13489"/>
                      <a:pt x="10850" y="13508"/>
                    </a:cubicBezTo>
                    <a:cubicBezTo>
                      <a:pt x="10975" y="13561"/>
                      <a:pt x="11099" y="13620"/>
                      <a:pt x="11214" y="13686"/>
                    </a:cubicBezTo>
                    <a:cubicBezTo>
                      <a:pt x="11277" y="13722"/>
                      <a:pt x="11342" y="13761"/>
                      <a:pt x="11405" y="13804"/>
                    </a:cubicBezTo>
                    <a:cubicBezTo>
                      <a:pt x="13692" y="15280"/>
                      <a:pt x="17036" y="20502"/>
                      <a:pt x="17322" y="23098"/>
                    </a:cubicBezTo>
                    <a:cubicBezTo>
                      <a:pt x="17364" y="23455"/>
                      <a:pt x="17345" y="23767"/>
                      <a:pt x="17256" y="24007"/>
                    </a:cubicBezTo>
                    <a:cubicBezTo>
                      <a:pt x="16459" y="26199"/>
                      <a:pt x="16160" y="27295"/>
                      <a:pt x="16160" y="27295"/>
                    </a:cubicBezTo>
                    <a:cubicBezTo>
                      <a:pt x="16101" y="27459"/>
                      <a:pt x="16032" y="27623"/>
                      <a:pt x="15956" y="27784"/>
                    </a:cubicBezTo>
                    <a:cubicBezTo>
                      <a:pt x="15937" y="27823"/>
                      <a:pt x="15914" y="27869"/>
                      <a:pt x="15891" y="27915"/>
                    </a:cubicBezTo>
                    <a:lnTo>
                      <a:pt x="15888" y="27922"/>
                    </a:lnTo>
                    <a:cubicBezTo>
                      <a:pt x="15868" y="27961"/>
                      <a:pt x="15848" y="28000"/>
                      <a:pt x="15828" y="28040"/>
                    </a:cubicBezTo>
                    <a:lnTo>
                      <a:pt x="15806" y="28079"/>
                    </a:lnTo>
                    <a:cubicBezTo>
                      <a:pt x="15786" y="28119"/>
                      <a:pt x="15766" y="28158"/>
                      <a:pt x="15743" y="28201"/>
                    </a:cubicBezTo>
                    <a:cubicBezTo>
                      <a:pt x="15730" y="28220"/>
                      <a:pt x="15720" y="28240"/>
                      <a:pt x="15707" y="28260"/>
                    </a:cubicBezTo>
                    <a:cubicBezTo>
                      <a:pt x="15697" y="28279"/>
                      <a:pt x="15678" y="28312"/>
                      <a:pt x="15664" y="28339"/>
                    </a:cubicBezTo>
                    <a:cubicBezTo>
                      <a:pt x="15641" y="28375"/>
                      <a:pt x="15618" y="28414"/>
                      <a:pt x="15595" y="28450"/>
                    </a:cubicBezTo>
                    <a:lnTo>
                      <a:pt x="15556" y="28519"/>
                    </a:lnTo>
                    <a:cubicBezTo>
                      <a:pt x="15540" y="28545"/>
                      <a:pt x="15520" y="28575"/>
                      <a:pt x="15500" y="28604"/>
                    </a:cubicBezTo>
                    <a:lnTo>
                      <a:pt x="15467" y="28657"/>
                    </a:lnTo>
                    <a:cubicBezTo>
                      <a:pt x="15435" y="28709"/>
                      <a:pt x="15399" y="28759"/>
                      <a:pt x="15366" y="28811"/>
                    </a:cubicBezTo>
                    <a:lnTo>
                      <a:pt x="15330" y="28864"/>
                    </a:lnTo>
                    <a:cubicBezTo>
                      <a:pt x="15290" y="28919"/>
                      <a:pt x="15248" y="28975"/>
                      <a:pt x="15208" y="29034"/>
                    </a:cubicBezTo>
                    <a:lnTo>
                      <a:pt x="15175" y="29074"/>
                    </a:lnTo>
                    <a:cubicBezTo>
                      <a:pt x="15149" y="29110"/>
                      <a:pt x="15123" y="29143"/>
                      <a:pt x="15097" y="29179"/>
                    </a:cubicBezTo>
                    <a:lnTo>
                      <a:pt x="15067" y="29221"/>
                    </a:lnTo>
                    <a:cubicBezTo>
                      <a:pt x="15018" y="29280"/>
                      <a:pt x="14972" y="29339"/>
                      <a:pt x="14919" y="29399"/>
                    </a:cubicBezTo>
                    <a:cubicBezTo>
                      <a:pt x="14906" y="29415"/>
                      <a:pt x="14890" y="29435"/>
                      <a:pt x="14877" y="29451"/>
                    </a:cubicBezTo>
                    <a:cubicBezTo>
                      <a:pt x="14831" y="29507"/>
                      <a:pt x="14782" y="29563"/>
                      <a:pt x="14729" y="29615"/>
                    </a:cubicBezTo>
                    <a:cubicBezTo>
                      <a:pt x="14713" y="29635"/>
                      <a:pt x="14696" y="29651"/>
                      <a:pt x="14680" y="29671"/>
                    </a:cubicBezTo>
                    <a:cubicBezTo>
                      <a:pt x="14650" y="29704"/>
                      <a:pt x="14618" y="29737"/>
                      <a:pt x="14588" y="29766"/>
                    </a:cubicBezTo>
                    <a:cubicBezTo>
                      <a:pt x="14565" y="29789"/>
                      <a:pt x="14542" y="29812"/>
                      <a:pt x="14522" y="29835"/>
                    </a:cubicBezTo>
                    <a:cubicBezTo>
                      <a:pt x="14473" y="29881"/>
                      <a:pt x="14427" y="29930"/>
                      <a:pt x="14378" y="29976"/>
                    </a:cubicBezTo>
                    <a:lnTo>
                      <a:pt x="14329" y="30022"/>
                    </a:lnTo>
                    <a:cubicBezTo>
                      <a:pt x="14558" y="30032"/>
                      <a:pt x="14788" y="30038"/>
                      <a:pt x="15018" y="30038"/>
                    </a:cubicBezTo>
                    <a:cubicBezTo>
                      <a:pt x="15691" y="30038"/>
                      <a:pt x="16363" y="29996"/>
                      <a:pt x="17030" y="29907"/>
                    </a:cubicBezTo>
                    <a:cubicBezTo>
                      <a:pt x="18047" y="29769"/>
                      <a:pt x="19051" y="29530"/>
                      <a:pt x="20019" y="29185"/>
                    </a:cubicBezTo>
                    <a:cubicBezTo>
                      <a:pt x="20380" y="29057"/>
                      <a:pt x="20731" y="28919"/>
                      <a:pt x="21076" y="28765"/>
                    </a:cubicBezTo>
                    <a:cubicBezTo>
                      <a:pt x="21430" y="28611"/>
                      <a:pt x="21778" y="28440"/>
                      <a:pt x="22116" y="28260"/>
                    </a:cubicBezTo>
                    <a:cubicBezTo>
                      <a:pt x="22294" y="28165"/>
                      <a:pt x="22467" y="28066"/>
                      <a:pt x="22638" y="27964"/>
                    </a:cubicBezTo>
                    <a:cubicBezTo>
                      <a:pt x="24532" y="26849"/>
                      <a:pt x="26159" y="25329"/>
                      <a:pt x="27407" y="23514"/>
                    </a:cubicBezTo>
                    <a:cubicBezTo>
                      <a:pt x="27443" y="23462"/>
                      <a:pt x="27479" y="23406"/>
                      <a:pt x="27515" y="23354"/>
                    </a:cubicBezTo>
                    <a:cubicBezTo>
                      <a:pt x="29166" y="20889"/>
                      <a:pt x="30042" y="17988"/>
                      <a:pt x="30039" y="15021"/>
                    </a:cubicBezTo>
                    <a:cubicBezTo>
                      <a:pt x="30042" y="6725"/>
                      <a:pt x="23317" y="1"/>
                      <a:pt x="1502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 name="Google Shape;1273;p47"/>
              <p:cNvSpPr/>
              <p:nvPr/>
            </p:nvSpPr>
            <p:spPr>
              <a:xfrm>
                <a:off x="772110" y="2307677"/>
                <a:ext cx="1261482" cy="524979"/>
              </a:xfrm>
              <a:custGeom>
                <a:avLst/>
                <a:gdLst/>
                <a:ahLst/>
                <a:cxnLst/>
                <a:rect l="l" t="t" r="r" b="b"/>
                <a:pathLst>
                  <a:path w="12190" h="5073" extrusionOk="0">
                    <a:moveTo>
                      <a:pt x="2984" y="0"/>
                    </a:moveTo>
                    <a:cubicBezTo>
                      <a:pt x="1573" y="0"/>
                      <a:pt x="741" y="709"/>
                      <a:pt x="299" y="1279"/>
                    </a:cubicBezTo>
                    <a:cubicBezTo>
                      <a:pt x="4" y="1659"/>
                      <a:pt x="1" y="2191"/>
                      <a:pt x="296" y="2578"/>
                    </a:cubicBezTo>
                    <a:cubicBezTo>
                      <a:pt x="1983" y="4774"/>
                      <a:pt x="4313" y="5072"/>
                      <a:pt x="4313" y="5072"/>
                    </a:cubicBezTo>
                    <a:cubicBezTo>
                      <a:pt x="4313" y="5072"/>
                      <a:pt x="12189" y="4511"/>
                      <a:pt x="6774" y="1279"/>
                    </a:cubicBezTo>
                    <a:cubicBezTo>
                      <a:pt x="5197" y="335"/>
                      <a:pt x="3954" y="0"/>
                      <a:pt x="29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 name="Google Shape;1274;p47"/>
              <p:cNvSpPr/>
              <p:nvPr/>
            </p:nvSpPr>
            <p:spPr>
              <a:xfrm>
                <a:off x="1264591" y="2491983"/>
                <a:ext cx="418493" cy="278375"/>
              </a:xfrm>
              <a:custGeom>
                <a:avLst/>
                <a:gdLst/>
                <a:ahLst/>
                <a:cxnLst/>
                <a:rect l="l" t="t" r="r" b="b"/>
                <a:pathLst>
                  <a:path w="4044" h="2690" extrusionOk="0">
                    <a:moveTo>
                      <a:pt x="1527" y="1"/>
                    </a:moveTo>
                    <a:cubicBezTo>
                      <a:pt x="910" y="1"/>
                      <a:pt x="402" y="247"/>
                      <a:pt x="240" y="686"/>
                    </a:cubicBezTo>
                    <a:cubicBezTo>
                      <a:pt x="0" y="1332"/>
                      <a:pt x="604" y="2153"/>
                      <a:pt x="1589" y="2517"/>
                    </a:cubicBezTo>
                    <a:cubicBezTo>
                      <a:pt x="1906" y="2634"/>
                      <a:pt x="2224" y="2690"/>
                      <a:pt x="2517" y="2690"/>
                    </a:cubicBezTo>
                    <a:cubicBezTo>
                      <a:pt x="3134" y="2690"/>
                      <a:pt x="3642" y="2443"/>
                      <a:pt x="3804" y="2005"/>
                    </a:cubicBezTo>
                    <a:cubicBezTo>
                      <a:pt x="4043" y="1358"/>
                      <a:pt x="3440" y="538"/>
                      <a:pt x="2455" y="174"/>
                    </a:cubicBezTo>
                    <a:cubicBezTo>
                      <a:pt x="2138" y="56"/>
                      <a:pt x="1820" y="1"/>
                      <a:pt x="15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 name="Google Shape;1275;p47"/>
              <p:cNvSpPr/>
              <p:nvPr/>
            </p:nvSpPr>
            <p:spPr>
              <a:xfrm>
                <a:off x="2289186" y="2180701"/>
                <a:ext cx="1036920" cy="548884"/>
              </a:xfrm>
              <a:custGeom>
                <a:avLst/>
                <a:gdLst/>
                <a:ahLst/>
                <a:cxnLst/>
                <a:rect l="l" t="t" r="r" b="b"/>
                <a:pathLst>
                  <a:path w="10020" h="5304" extrusionOk="0">
                    <a:moveTo>
                      <a:pt x="7420" y="0"/>
                    </a:moveTo>
                    <a:cubicBezTo>
                      <a:pt x="6368" y="0"/>
                      <a:pt x="4995" y="478"/>
                      <a:pt x="3282" y="1984"/>
                    </a:cubicBezTo>
                    <a:cubicBezTo>
                      <a:pt x="1" y="4873"/>
                      <a:pt x="2842" y="5304"/>
                      <a:pt x="4825" y="5304"/>
                    </a:cubicBezTo>
                    <a:cubicBezTo>
                      <a:pt x="5667" y="5304"/>
                      <a:pt x="6354" y="5226"/>
                      <a:pt x="6354" y="5226"/>
                    </a:cubicBezTo>
                    <a:cubicBezTo>
                      <a:pt x="6354" y="5226"/>
                      <a:pt x="8563" y="4517"/>
                      <a:pt x="9806" y="2082"/>
                    </a:cubicBezTo>
                    <a:cubicBezTo>
                      <a:pt x="10020" y="1656"/>
                      <a:pt x="9924" y="1140"/>
                      <a:pt x="9567" y="822"/>
                    </a:cubicBezTo>
                    <a:cubicBezTo>
                      <a:pt x="9131" y="433"/>
                      <a:pt x="8421" y="0"/>
                      <a:pt x="742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 name="Google Shape;1276;p47"/>
              <p:cNvSpPr/>
              <p:nvPr/>
            </p:nvSpPr>
            <p:spPr>
              <a:xfrm>
                <a:off x="2460659" y="2427719"/>
                <a:ext cx="410008" cy="287067"/>
              </a:xfrm>
              <a:custGeom>
                <a:avLst/>
                <a:gdLst/>
                <a:ahLst/>
                <a:cxnLst/>
                <a:rect l="l" t="t" r="r" b="b"/>
                <a:pathLst>
                  <a:path w="3962" h="2774" extrusionOk="0">
                    <a:moveTo>
                      <a:pt x="2557" y="1"/>
                    </a:moveTo>
                    <a:cubicBezTo>
                      <a:pt x="2205" y="1"/>
                      <a:pt x="1810" y="94"/>
                      <a:pt x="1428" y="286"/>
                    </a:cubicBezTo>
                    <a:cubicBezTo>
                      <a:pt x="503" y="752"/>
                      <a:pt x="1" y="1622"/>
                      <a:pt x="306" y="2229"/>
                    </a:cubicBezTo>
                    <a:cubicBezTo>
                      <a:pt x="485" y="2585"/>
                      <a:pt x="903" y="2773"/>
                      <a:pt x="1405" y="2773"/>
                    </a:cubicBezTo>
                    <a:cubicBezTo>
                      <a:pt x="1758" y="2773"/>
                      <a:pt x="2152" y="2680"/>
                      <a:pt x="2534" y="2488"/>
                    </a:cubicBezTo>
                    <a:cubicBezTo>
                      <a:pt x="3460" y="2022"/>
                      <a:pt x="3962" y="1152"/>
                      <a:pt x="3657" y="545"/>
                    </a:cubicBezTo>
                    <a:cubicBezTo>
                      <a:pt x="3477" y="189"/>
                      <a:pt x="3059" y="1"/>
                      <a:pt x="255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 name="Google Shape;1277;p47"/>
              <p:cNvSpPr/>
              <p:nvPr/>
            </p:nvSpPr>
            <p:spPr>
              <a:xfrm>
                <a:off x="1497533" y="2050103"/>
                <a:ext cx="1228470" cy="1731097"/>
              </a:xfrm>
              <a:custGeom>
                <a:avLst/>
                <a:gdLst/>
                <a:ahLst/>
                <a:cxnLst/>
                <a:rect l="l" t="t" r="r" b="b"/>
                <a:pathLst>
                  <a:path w="11871" h="16728" extrusionOk="0">
                    <a:moveTo>
                      <a:pt x="6294" y="59"/>
                    </a:moveTo>
                    <a:cubicBezTo>
                      <a:pt x="6068" y="59"/>
                      <a:pt x="5826" y="65"/>
                      <a:pt x="5560" y="72"/>
                    </a:cubicBezTo>
                    <a:cubicBezTo>
                      <a:pt x="4799" y="95"/>
                      <a:pt x="2843" y="0"/>
                      <a:pt x="1914" y="657"/>
                    </a:cubicBezTo>
                    <a:cubicBezTo>
                      <a:pt x="650" y="1552"/>
                      <a:pt x="191" y="3223"/>
                      <a:pt x="86" y="5080"/>
                    </a:cubicBezTo>
                    <a:cubicBezTo>
                      <a:pt x="1" y="6518"/>
                      <a:pt x="129" y="8067"/>
                      <a:pt x="253" y="9448"/>
                    </a:cubicBezTo>
                    <a:cubicBezTo>
                      <a:pt x="276" y="9655"/>
                      <a:pt x="293" y="9859"/>
                      <a:pt x="312" y="10059"/>
                    </a:cubicBezTo>
                    <a:cubicBezTo>
                      <a:pt x="1005" y="13375"/>
                      <a:pt x="3959" y="16728"/>
                      <a:pt x="7009" y="16728"/>
                    </a:cubicBezTo>
                    <a:cubicBezTo>
                      <a:pt x="8236" y="16728"/>
                      <a:pt x="9478" y="16185"/>
                      <a:pt x="10594" y="14880"/>
                    </a:cubicBezTo>
                    <a:cubicBezTo>
                      <a:pt x="10958" y="14292"/>
                      <a:pt x="11211" y="13642"/>
                      <a:pt x="11346" y="12966"/>
                    </a:cubicBezTo>
                    <a:cubicBezTo>
                      <a:pt x="11503" y="12156"/>
                      <a:pt x="11480" y="11319"/>
                      <a:pt x="11283" y="10515"/>
                    </a:cubicBezTo>
                    <a:cubicBezTo>
                      <a:pt x="11871" y="8241"/>
                      <a:pt x="11523" y="6521"/>
                      <a:pt x="11283" y="5681"/>
                    </a:cubicBezTo>
                    <a:cubicBezTo>
                      <a:pt x="11050" y="4860"/>
                      <a:pt x="10657" y="4138"/>
                      <a:pt x="9866" y="2694"/>
                    </a:cubicBezTo>
                    <a:cubicBezTo>
                      <a:pt x="8940" y="991"/>
                      <a:pt x="8540" y="663"/>
                      <a:pt x="8189" y="456"/>
                    </a:cubicBezTo>
                    <a:cubicBezTo>
                      <a:pt x="7621" y="129"/>
                      <a:pt x="7059" y="59"/>
                      <a:pt x="6294" y="5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 name="Google Shape;1278;p47"/>
              <p:cNvSpPr/>
              <p:nvPr/>
            </p:nvSpPr>
            <p:spPr>
              <a:xfrm>
                <a:off x="1433373" y="2226027"/>
                <a:ext cx="284687" cy="229323"/>
              </a:xfrm>
              <a:custGeom>
                <a:avLst/>
                <a:gdLst/>
                <a:ahLst/>
                <a:cxnLst/>
                <a:rect l="l" t="t" r="r" b="b"/>
                <a:pathLst>
                  <a:path w="2751" h="2216" extrusionOk="0">
                    <a:moveTo>
                      <a:pt x="1110" y="0"/>
                    </a:moveTo>
                    <a:cubicBezTo>
                      <a:pt x="496" y="0"/>
                      <a:pt x="0" y="496"/>
                      <a:pt x="0" y="1106"/>
                    </a:cubicBezTo>
                    <a:cubicBezTo>
                      <a:pt x="0" y="1720"/>
                      <a:pt x="496" y="2215"/>
                      <a:pt x="1110" y="2215"/>
                    </a:cubicBezTo>
                    <a:lnTo>
                      <a:pt x="1641" y="2215"/>
                    </a:lnTo>
                    <a:cubicBezTo>
                      <a:pt x="2252" y="2215"/>
                      <a:pt x="2751" y="1720"/>
                      <a:pt x="2751" y="1106"/>
                    </a:cubicBezTo>
                    <a:cubicBezTo>
                      <a:pt x="2751" y="496"/>
                      <a:pt x="2252" y="0"/>
                      <a:pt x="164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 name="Google Shape;1279;p47"/>
              <p:cNvSpPr/>
              <p:nvPr/>
            </p:nvSpPr>
            <p:spPr>
              <a:xfrm>
                <a:off x="2372698" y="2123784"/>
                <a:ext cx="292242" cy="252400"/>
              </a:xfrm>
              <a:custGeom>
                <a:avLst/>
                <a:gdLst/>
                <a:ahLst/>
                <a:cxnLst/>
                <a:rect l="l" t="t" r="r" b="b"/>
                <a:pathLst>
                  <a:path w="2824" h="2439" extrusionOk="0">
                    <a:moveTo>
                      <a:pt x="1222" y="0"/>
                    </a:moveTo>
                    <a:cubicBezTo>
                      <a:pt x="549" y="0"/>
                      <a:pt x="4" y="545"/>
                      <a:pt x="1" y="1218"/>
                    </a:cubicBezTo>
                    <a:cubicBezTo>
                      <a:pt x="4" y="1894"/>
                      <a:pt x="549" y="2439"/>
                      <a:pt x="1222" y="2439"/>
                    </a:cubicBezTo>
                    <a:lnTo>
                      <a:pt x="1606" y="2439"/>
                    </a:lnTo>
                    <a:cubicBezTo>
                      <a:pt x="2278" y="2439"/>
                      <a:pt x="2823" y="1894"/>
                      <a:pt x="2823" y="1218"/>
                    </a:cubicBezTo>
                    <a:cubicBezTo>
                      <a:pt x="2823" y="545"/>
                      <a:pt x="2278" y="0"/>
                      <a:pt x="160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 name="Google Shape;1280;p47"/>
              <p:cNvSpPr/>
              <p:nvPr/>
            </p:nvSpPr>
            <p:spPr>
              <a:xfrm>
                <a:off x="1052655" y="2027957"/>
                <a:ext cx="597108" cy="376271"/>
              </a:xfrm>
              <a:custGeom>
                <a:avLst/>
                <a:gdLst/>
                <a:ahLst/>
                <a:cxnLst/>
                <a:rect l="l" t="t" r="r" b="b"/>
                <a:pathLst>
                  <a:path w="5770" h="3636" extrusionOk="0">
                    <a:moveTo>
                      <a:pt x="476" y="1"/>
                    </a:moveTo>
                    <a:cubicBezTo>
                      <a:pt x="228" y="1"/>
                      <a:pt x="1" y="248"/>
                      <a:pt x="115" y="533"/>
                    </a:cubicBezTo>
                    <a:cubicBezTo>
                      <a:pt x="709" y="1986"/>
                      <a:pt x="2065" y="2698"/>
                      <a:pt x="2268" y="2800"/>
                    </a:cubicBezTo>
                    <a:cubicBezTo>
                      <a:pt x="2285" y="2807"/>
                      <a:pt x="2301" y="2817"/>
                      <a:pt x="2317" y="2826"/>
                    </a:cubicBezTo>
                    <a:cubicBezTo>
                      <a:pt x="2482" y="2942"/>
                      <a:pt x="3517" y="3636"/>
                      <a:pt x="4347" y="3636"/>
                    </a:cubicBezTo>
                    <a:cubicBezTo>
                      <a:pt x="4626" y="3636"/>
                      <a:pt x="4882" y="3557"/>
                      <a:pt x="5074" y="3352"/>
                    </a:cubicBezTo>
                    <a:cubicBezTo>
                      <a:pt x="5770" y="2603"/>
                      <a:pt x="4946" y="2032"/>
                      <a:pt x="4693" y="1881"/>
                    </a:cubicBezTo>
                    <a:cubicBezTo>
                      <a:pt x="4651" y="1855"/>
                      <a:pt x="4602" y="1839"/>
                      <a:pt x="4552" y="1832"/>
                    </a:cubicBezTo>
                    <a:cubicBezTo>
                      <a:pt x="2613" y="1553"/>
                      <a:pt x="1438" y="798"/>
                      <a:pt x="745" y="116"/>
                    </a:cubicBezTo>
                    <a:cubicBezTo>
                      <a:pt x="664" y="35"/>
                      <a:pt x="569" y="1"/>
                      <a:pt x="4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 name="Google Shape;1281;p47"/>
              <p:cNvSpPr/>
              <p:nvPr/>
            </p:nvSpPr>
            <p:spPr>
              <a:xfrm>
                <a:off x="2401259" y="1864347"/>
                <a:ext cx="519391" cy="459370"/>
              </a:xfrm>
              <a:custGeom>
                <a:avLst/>
                <a:gdLst/>
                <a:ahLst/>
                <a:cxnLst/>
                <a:rect l="l" t="t" r="r" b="b"/>
                <a:pathLst>
                  <a:path w="5019" h="4439" extrusionOk="0">
                    <a:moveTo>
                      <a:pt x="4597" y="1"/>
                    </a:moveTo>
                    <a:cubicBezTo>
                      <a:pt x="4477" y="1"/>
                      <a:pt x="4356" y="56"/>
                      <a:pt x="4277" y="184"/>
                    </a:cubicBezTo>
                    <a:cubicBezTo>
                      <a:pt x="3768" y="1001"/>
                      <a:pt x="2806" y="1999"/>
                      <a:pt x="1001" y="2711"/>
                    </a:cubicBezTo>
                    <a:cubicBezTo>
                      <a:pt x="955" y="2727"/>
                      <a:pt x="913" y="2753"/>
                      <a:pt x="877" y="2790"/>
                    </a:cubicBezTo>
                    <a:cubicBezTo>
                      <a:pt x="670" y="2990"/>
                      <a:pt x="0" y="3735"/>
                      <a:pt x="844" y="4296"/>
                    </a:cubicBezTo>
                    <a:cubicBezTo>
                      <a:pt x="994" y="4396"/>
                      <a:pt x="1159" y="4439"/>
                      <a:pt x="1329" y="4439"/>
                    </a:cubicBezTo>
                    <a:cubicBezTo>
                      <a:pt x="2202" y="4439"/>
                      <a:pt x="3233" y="3325"/>
                      <a:pt x="3384" y="3157"/>
                    </a:cubicBezTo>
                    <a:cubicBezTo>
                      <a:pt x="3394" y="3144"/>
                      <a:pt x="3407" y="3131"/>
                      <a:pt x="3423" y="3121"/>
                    </a:cubicBezTo>
                    <a:cubicBezTo>
                      <a:pt x="3587" y="2983"/>
                      <a:pt x="4739" y="1982"/>
                      <a:pt x="4979" y="440"/>
                    </a:cubicBezTo>
                    <a:cubicBezTo>
                      <a:pt x="5019" y="177"/>
                      <a:pt x="4810" y="1"/>
                      <a:pt x="459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 name="Google Shape;1282;p47"/>
              <p:cNvSpPr/>
              <p:nvPr/>
            </p:nvSpPr>
            <p:spPr>
              <a:xfrm>
                <a:off x="1875146" y="2914512"/>
                <a:ext cx="811840" cy="807493"/>
              </a:xfrm>
              <a:custGeom>
                <a:avLst/>
                <a:gdLst/>
                <a:ahLst/>
                <a:cxnLst/>
                <a:rect l="l" t="t" r="r" b="b"/>
                <a:pathLst>
                  <a:path w="7845" h="7803" extrusionOk="0">
                    <a:moveTo>
                      <a:pt x="4216" y="1"/>
                    </a:moveTo>
                    <a:cubicBezTo>
                      <a:pt x="4174" y="1"/>
                      <a:pt x="4132" y="2"/>
                      <a:pt x="4090" y="6"/>
                    </a:cubicBezTo>
                    <a:cubicBezTo>
                      <a:pt x="3345" y="62"/>
                      <a:pt x="2705" y="633"/>
                      <a:pt x="2548" y="1404"/>
                    </a:cubicBezTo>
                    <a:cubicBezTo>
                      <a:pt x="1957" y="1404"/>
                      <a:pt x="1432" y="1775"/>
                      <a:pt x="1235" y="2333"/>
                    </a:cubicBezTo>
                    <a:lnTo>
                      <a:pt x="693" y="3849"/>
                    </a:lnTo>
                    <a:cubicBezTo>
                      <a:pt x="1" y="5793"/>
                      <a:pt x="1459" y="7802"/>
                      <a:pt x="3475" y="7802"/>
                    </a:cubicBezTo>
                    <a:cubicBezTo>
                      <a:pt x="3551" y="7802"/>
                      <a:pt x="3628" y="7799"/>
                      <a:pt x="3706" y="7793"/>
                    </a:cubicBezTo>
                    <a:lnTo>
                      <a:pt x="4986" y="7698"/>
                    </a:lnTo>
                    <a:cubicBezTo>
                      <a:pt x="5232" y="7665"/>
                      <a:pt x="6299" y="7501"/>
                      <a:pt x="7093" y="6546"/>
                    </a:cubicBezTo>
                    <a:cubicBezTo>
                      <a:pt x="7562" y="5975"/>
                      <a:pt x="7825" y="5266"/>
                      <a:pt x="7844" y="4528"/>
                    </a:cubicBezTo>
                    <a:cubicBezTo>
                      <a:pt x="7805" y="4000"/>
                      <a:pt x="7762" y="3468"/>
                      <a:pt x="7723" y="2940"/>
                    </a:cubicBezTo>
                    <a:cubicBezTo>
                      <a:pt x="7654" y="2674"/>
                      <a:pt x="7529" y="2424"/>
                      <a:pt x="7355" y="2208"/>
                    </a:cubicBezTo>
                    <a:cubicBezTo>
                      <a:pt x="7198" y="2011"/>
                      <a:pt x="7001" y="1844"/>
                      <a:pt x="6781" y="1719"/>
                    </a:cubicBezTo>
                    <a:cubicBezTo>
                      <a:pt x="6512" y="1555"/>
                      <a:pt x="6213" y="1450"/>
                      <a:pt x="5902" y="1404"/>
                    </a:cubicBezTo>
                    <a:cubicBezTo>
                      <a:pt x="5727" y="578"/>
                      <a:pt x="5002" y="1"/>
                      <a:pt x="421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 name="Google Shape;1283;p47"/>
              <p:cNvSpPr/>
              <p:nvPr/>
            </p:nvSpPr>
            <p:spPr>
              <a:xfrm>
                <a:off x="2030062" y="3089608"/>
                <a:ext cx="292138" cy="268026"/>
              </a:xfrm>
              <a:custGeom>
                <a:avLst/>
                <a:gdLst/>
                <a:ahLst/>
                <a:cxnLst/>
                <a:rect l="l" t="t" r="r" b="b"/>
                <a:pathLst>
                  <a:path w="2823" h="2590" extrusionOk="0">
                    <a:moveTo>
                      <a:pt x="1412" y="1"/>
                    </a:moveTo>
                    <a:cubicBezTo>
                      <a:pt x="634" y="1"/>
                      <a:pt x="0" y="578"/>
                      <a:pt x="0" y="1294"/>
                    </a:cubicBezTo>
                    <a:cubicBezTo>
                      <a:pt x="0" y="2009"/>
                      <a:pt x="634" y="2590"/>
                      <a:pt x="1412" y="2590"/>
                    </a:cubicBezTo>
                    <a:cubicBezTo>
                      <a:pt x="2193" y="2590"/>
                      <a:pt x="2823" y="2009"/>
                      <a:pt x="2823" y="1294"/>
                    </a:cubicBezTo>
                    <a:cubicBezTo>
                      <a:pt x="2823" y="578"/>
                      <a:pt x="2193" y="1"/>
                      <a:pt x="14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 name="Google Shape;1284;p47"/>
              <p:cNvSpPr/>
              <p:nvPr/>
            </p:nvSpPr>
            <p:spPr>
              <a:xfrm>
                <a:off x="2302122" y="3079777"/>
                <a:ext cx="292138" cy="268026"/>
              </a:xfrm>
              <a:custGeom>
                <a:avLst/>
                <a:gdLst/>
                <a:ahLst/>
                <a:cxnLst/>
                <a:rect l="l" t="t" r="r" b="b"/>
                <a:pathLst>
                  <a:path w="2823" h="2590" extrusionOk="0">
                    <a:moveTo>
                      <a:pt x="1411" y="0"/>
                    </a:moveTo>
                    <a:cubicBezTo>
                      <a:pt x="630" y="0"/>
                      <a:pt x="0" y="578"/>
                      <a:pt x="0" y="1293"/>
                    </a:cubicBezTo>
                    <a:cubicBezTo>
                      <a:pt x="0" y="2009"/>
                      <a:pt x="630" y="2590"/>
                      <a:pt x="1411" y="2590"/>
                    </a:cubicBezTo>
                    <a:cubicBezTo>
                      <a:pt x="2189" y="2590"/>
                      <a:pt x="2822" y="2009"/>
                      <a:pt x="2822" y="1293"/>
                    </a:cubicBezTo>
                    <a:cubicBezTo>
                      <a:pt x="2822" y="578"/>
                      <a:pt x="2189" y="0"/>
                      <a:pt x="141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 name="Google Shape;1285;p47"/>
              <p:cNvSpPr/>
              <p:nvPr/>
            </p:nvSpPr>
            <p:spPr>
              <a:xfrm>
                <a:off x="2078596" y="3219378"/>
                <a:ext cx="495279" cy="405868"/>
              </a:xfrm>
              <a:custGeom>
                <a:avLst/>
                <a:gdLst/>
                <a:ahLst/>
                <a:cxnLst/>
                <a:rect l="l" t="t" r="r" b="b"/>
                <a:pathLst>
                  <a:path w="4786" h="3922" extrusionOk="0">
                    <a:moveTo>
                      <a:pt x="1743" y="0"/>
                    </a:moveTo>
                    <a:cubicBezTo>
                      <a:pt x="779" y="0"/>
                      <a:pt x="1" y="778"/>
                      <a:pt x="1" y="1743"/>
                    </a:cubicBezTo>
                    <a:lnTo>
                      <a:pt x="1" y="2183"/>
                    </a:lnTo>
                    <a:cubicBezTo>
                      <a:pt x="1" y="3147"/>
                      <a:pt x="779" y="3922"/>
                      <a:pt x="1743" y="3922"/>
                    </a:cubicBezTo>
                    <a:lnTo>
                      <a:pt x="3046" y="3922"/>
                    </a:lnTo>
                    <a:cubicBezTo>
                      <a:pt x="4011" y="3922"/>
                      <a:pt x="4786" y="3147"/>
                      <a:pt x="4786" y="2183"/>
                    </a:cubicBezTo>
                    <a:lnTo>
                      <a:pt x="4786" y="1743"/>
                    </a:lnTo>
                    <a:cubicBezTo>
                      <a:pt x="4786" y="778"/>
                      <a:pt x="4011" y="0"/>
                      <a:pt x="30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 name="Google Shape;1286;p47"/>
              <p:cNvSpPr/>
              <p:nvPr/>
            </p:nvSpPr>
            <p:spPr>
              <a:xfrm>
                <a:off x="2121749" y="3160081"/>
                <a:ext cx="93861" cy="121284"/>
              </a:xfrm>
              <a:custGeom>
                <a:avLst/>
                <a:gdLst/>
                <a:ahLst/>
                <a:cxnLst/>
                <a:rect l="l" t="t" r="r" b="b"/>
                <a:pathLst>
                  <a:path w="907" h="1172" extrusionOk="0">
                    <a:moveTo>
                      <a:pt x="267" y="1"/>
                    </a:moveTo>
                    <a:cubicBezTo>
                      <a:pt x="237" y="1"/>
                      <a:pt x="210" y="7"/>
                      <a:pt x="184" y="19"/>
                    </a:cubicBezTo>
                    <a:cubicBezTo>
                      <a:pt x="17" y="97"/>
                      <a:pt x="1" y="416"/>
                      <a:pt x="148" y="731"/>
                    </a:cubicBezTo>
                    <a:cubicBezTo>
                      <a:pt x="276" y="995"/>
                      <a:pt x="479" y="1172"/>
                      <a:pt x="640" y="1172"/>
                    </a:cubicBezTo>
                    <a:cubicBezTo>
                      <a:pt x="669" y="1172"/>
                      <a:pt x="697" y="1166"/>
                      <a:pt x="723" y="1154"/>
                    </a:cubicBezTo>
                    <a:cubicBezTo>
                      <a:pt x="890" y="1075"/>
                      <a:pt x="906" y="757"/>
                      <a:pt x="759" y="442"/>
                    </a:cubicBezTo>
                    <a:cubicBezTo>
                      <a:pt x="631" y="178"/>
                      <a:pt x="427" y="1"/>
                      <a:pt x="2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 name="Google Shape;1287;p47"/>
              <p:cNvSpPr/>
              <p:nvPr/>
            </p:nvSpPr>
            <p:spPr>
              <a:xfrm>
                <a:off x="2419576" y="3148181"/>
                <a:ext cx="93861" cy="121388"/>
              </a:xfrm>
              <a:custGeom>
                <a:avLst/>
                <a:gdLst/>
                <a:ahLst/>
                <a:cxnLst/>
                <a:rect l="l" t="t" r="r" b="b"/>
                <a:pathLst>
                  <a:path w="907" h="1173" extrusionOk="0">
                    <a:moveTo>
                      <a:pt x="640" y="1"/>
                    </a:moveTo>
                    <a:cubicBezTo>
                      <a:pt x="480" y="1"/>
                      <a:pt x="277" y="178"/>
                      <a:pt x="152" y="442"/>
                    </a:cubicBezTo>
                    <a:cubicBezTo>
                      <a:pt x="1" y="757"/>
                      <a:pt x="17" y="1075"/>
                      <a:pt x="184" y="1154"/>
                    </a:cubicBezTo>
                    <a:cubicBezTo>
                      <a:pt x="211" y="1166"/>
                      <a:pt x="239" y="1172"/>
                      <a:pt x="269" y="1172"/>
                    </a:cubicBezTo>
                    <a:cubicBezTo>
                      <a:pt x="431" y="1172"/>
                      <a:pt x="634" y="997"/>
                      <a:pt x="759" y="731"/>
                    </a:cubicBezTo>
                    <a:cubicBezTo>
                      <a:pt x="906" y="416"/>
                      <a:pt x="890" y="97"/>
                      <a:pt x="723" y="19"/>
                    </a:cubicBezTo>
                    <a:cubicBezTo>
                      <a:pt x="697" y="7"/>
                      <a:pt x="669" y="1"/>
                      <a:pt x="6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 name="Google Shape;1288;p47"/>
              <p:cNvSpPr/>
              <p:nvPr/>
            </p:nvSpPr>
            <p:spPr>
              <a:xfrm>
                <a:off x="1735960" y="2221888"/>
                <a:ext cx="690141" cy="266060"/>
              </a:xfrm>
              <a:custGeom>
                <a:avLst/>
                <a:gdLst/>
                <a:ahLst/>
                <a:cxnLst/>
                <a:rect l="l" t="t" r="r" b="b"/>
                <a:pathLst>
                  <a:path w="6669" h="2571" fill="none" extrusionOk="0">
                    <a:moveTo>
                      <a:pt x="155" y="1"/>
                    </a:moveTo>
                    <a:cubicBezTo>
                      <a:pt x="10" y="30"/>
                      <a:pt x="0" y="234"/>
                      <a:pt x="40" y="375"/>
                    </a:cubicBezTo>
                    <a:cubicBezTo>
                      <a:pt x="279" y="1304"/>
                      <a:pt x="969" y="2091"/>
                      <a:pt x="1838" y="2485"/>
                    </a:cubicBezTo>
                    <a:cubicBezTo>
                      <a:pt x="2032" y="2570"/>
                      <a:pt x="2219" y="2360"/>
                      <a:pt x="2120" y="2177"/>
                    </a:cubicBezTo>
                    <a:cubicBezTo>
                      <a:pt x="1871" y="1724"/>
                      <a:pt x="1773" y="1205"/>
                      <a:pt x="1832" y="693"/>
                    </a:cubicBezTo>
                    <a:cubicBezTo>
                      <a:pt x="2075" y="1264"/>
                      <a:pt x="2481" y="1750"/>
                      <a:pt x="3003" y="2088"/>
                    </a:cubicBezTo>
                    <a:cubicBezTo>
                      <a:pt x="3450" y="2373"/>
                      <a:pt x="4093" y="2518"/>
                      <a:pt x="4473" y="2147"/>
                    </a:cubicBezTo>
                    <a:cubicBezTo>
                      <a:pt x="3909" y="1802"/>
                      <a:pt x="3496" y="1254"/>
                      <a:pt x="3325" y="611"/>
                    </a:cubicBezTo>
                    <a:cubicBezTo>
                      <a:pt x="3988" y="1484"/>
                      <a:pt x="4831" y="2331"/>
                      <a:pt x="5914" y="2498"/>
                    </a:cubicBezTo>
                    <a:cubicBezTo>
                      <a:pt x="6098" y="2528"/>
                      <a:pt x="6301" y="2531"/>
                      <a:pt x="6456" y="2426"/>
                    </a:cubicBezTo>
                    <a:cubicBezTo>
                      <a:pt x="6607" y="2321"/>
                      <a:pt x="6669" y="2072"/>
                      <a:pt x="6531" y="1947"/>
                    </a:cubicBezTo>
                    <a:cubicBezTo>
                      <a:pt x="5812" y="1606"/>
                      <a:pt x="5337" y="897"/>
                      <a:pt x="5291" y="102"/>
                    </a:cubicBezTo>
                  </a:path>
                </a:pathLst>
              </a:custGeom>
              <a:noFill/>
              <a:ln w="19050" cap="flat" cmpd="sng">
                <a:solidFill>
                  <a:schemeClr val="dk2"/>
                </a:solidFill>
                <a:prstDash val="solid"/>
                <a:miter lim="328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 name="Google Shape;1289;p47"/>
              <p:cNvSpPr/>
              <p:nvPr/>
            </p:nvSpPr>
            <p:spPr>
              <a:xfrm>
                <a:off x="1245860" y="2796850"/>
                <a:ext cx="103" cy="103"/>
              </a:xfrm>
              <a:custGeom>
                <a:avLst/>
                <a:gdLst/>
                <a:ahLst/>
                <a:cxnLst/>
                <a:rect l="l" t="t" r="r" b="b"/>
                <a:pathLst>
                  <a:path w="1" h="1" extrusionOk="0">
                    <a:moveTo>
                      <a:pt x="1" y="1"/>
                    </a:move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 name="Google Shape;1290;p47"/>
              <p:cNvSpPr/>
              <p:nvPr/>
            </p:nvSpPr>
            <p:spPr>
              <a:xfrm>
                <a:off x="2337099" y="2699781"/>
                <a:ext cx="179340" cy="102450"/>
              </a:xfrm>
              <a:custGeom>
                <a:avLst/>
                <a:gdLst/>
                <a:ahLst/>
                <a:cxnLst/>
                <a:rect l="l" t="t" r="r" b="b"/>
                <a:pathLst>
                  <a:path w="1733" h="990" extrusionOk="0">
                    <a:moveTo>
                      <a:pt x="844" y="0"/>
                    </a:moveTo>
                    <a:cubicBezTo>
                      <a:pt x="420" y="13"/>
                      <a:pt x="3" y="401"/>
                      <a:pt x="0" y="781"/>
                    </a:cubicBezTo>
                    <a:lnTo>
                      <a:pt x="0" y="824"/>
                    </a:lnTo>
                    <a:cubicBezTo>
                      <a:pt x="7" y="899"/>
                      <a:pt x="63" y="965"/>
                      <a:pt x="138" y="981"/>
                    </a:cubicBezTo>
                    <a:cubicBezTo>
                      <a:pt x="151" y="984"/>
                      <a:pt x="165" y="986"/>
                      <a:pt x="178" y="986"/>
                    </a:cubicBezTo>
                    <a:cubicBezTo>
                      <a:pt x="283" y="986"/>
                      <a:pt x="370" y="896"/>
                      <a:pt x="361" y="788"/>
                    </a:cubicBezTo>
                    <a:cubicBezTo>
                      <a:pt x="361" y="614"/>
                      <a:pt x="611" y="368"/>
                      <a:pt x="853" y="361"/>
                    </a:cubicBezTo>
                    <a:cubicBezTo>
                      <a:pt x="856" y="361"/>
                      <a:pt x="860" y="361"/>
                      <a:pt x="863" y="361"/>
                    </a:cubicBezTo>
                    <a:cubicBezTo>
                      <a:pt x="982" y="361"/>
                      <a:pt x="1122" y="423"/>
                      <a:pt x="1231" y="529"/>
                    </a:cubicBezTo>
                    <a:cubicBezTo>
                      <a:pt x="1316" y="614"/>
                      <a:pt x="1372" y="716"/>
                      <a:pt x="1372" y="807"/>
                    </a:cubicBezTo>
                    <a:cubicBezTo>
                      <a:pt x="1370" y="927"/>
                      <a:pt x="1462" y="990"/>
                      <a:pt x="1554" y="990"/>
                    </a:cubicBezTo>
                    <a:cubicBezTo>
                      <a:pt x="1638" y="990"/>
                      <a:pt x="1722" y="937"/>
                      <a:pt x="1733" y="827"/>
                    </a:cubicBezTo>
                    <a:lnTo>
                      <a:pt x="1733" y="791"/>
                    </a:lnTo>
                    <a:cubicBezTo>
                      <a:pt x="1733" y="617"/>
                      <a:pt x="1641" y="427"/>
                      <a:pt x="1480" y="269"/>
                    </a:cubicBezTo>
                    <a:cubicBezTo>
                      <a:pt x="1310" y="99"/>
                      <a:pt x="1083" y="0"/>
                      <a:pt x="8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 name="Google Shape;1291;p47"/>
              <p:cNvSpPr/>
              <p:nvPr/>
            </p:nvSpPr>
            <p:spPr>
              <a:xfrm>
                <a:off x="1821231" y="2751523"/>
                <a:ext cx="176545" cy="102140"/>
              </a:xfrm>
              <a:custGeom>
                <a:avLst/>
                <a:gdLst/>
                <a:ahLst/>
                <a:cxnLst/>
                <a:rect l="l" t="t" r="r" b="b"/>
                <a:pathLst>
                  <a:path w="1706" h="987" extrusionOk="0">
                    <a:moveTo>
                      <a:pt x="829" y="1"/>
                    </a:moveTo>
                    <a:cubicBezTo>
                      <a:pt x="765" y="1"/>
                      <a:pt x="700" y="8"/>
                      <a:pt x="637" y="22"/>
                    </a:cubicBezTo>
                    <a:cubicBezTo>
                      <a:pt x="332" y="97"/>
                      <a:pt x="76" y="380"/>
                      <a:pt x="0" y="672"/>
                    </a:cubicBezTo>
                    <a:cubicBezTo>
                      <a:pt x="112" y="770"/>
                      <a:pt x="227" y="878"/>
                      <a:pt x="341" y="987"/>
                    </a:cubicBezTo>
                    <a:cubicBezTo>
                      <a:pt x="348" y="957"/>
                      <a:pt x="348" y="924"/>
                      <a:pt x="338" y="895"/>
                    </a:cubicBezTo>
                    <a:cubicBezTo>
                      <a:pt x="302" y="724"/>
                      <a:pt x="489" y="429"/>
                      <a:pt x="725" y="370"/>
                    </a:cubicBezTo>
                    <a:cubicBezTo>
                      <a:pt x="758" y="364"/>
                      <a:pt x="792" y="360"/>
                      <a:pt x="825" y="360"/>
                    </a:cubicBezTo>
                    <a:cubicBezTo>
                      <a:pt x="932" y="360"/>
                      <a:pt x="1039" y="392"/>
                      <a:pt x="1129" y="452"/>
                    </a:cubicBezTo>
                    <a:cubicBezTo>
                      <a:pt x="1234" y="514"/>
                      <a:pt x="1310" y="603"/>
                      <a:pt x="1329" y="695"/>
                    </a:cubicBezTo>
                    <a:cubicBezTo>
                      <a:pt x="1347" y="798"/>
                      <a:pt x="1424" y="845"/>
                      <a:pt x="1503" y="845"/>
                    </a:cubicBezTo>
                    <a:cubicBezTo>
                      <a:pt x="1604" y="845"/>
                      <a:pt x="1706" y="768"/>
                      <a:pt x="1684" y="636"/>
                    </a:cubicBezTo>
                    <a:lnTo>
                      <a:pt x="1677" y="600"/>
                    </a:lnTo>
                    <a:cubicBezTo>
                      <a:pt x="1638" y="429"/>
                      <a:pt x="1506" y="262"/>
                      <a:pt x="1316" y="143"/>
                    </a:cubicBezTo>
                    <a:cubicBezTo>
                      <a:pt x="1171" y="50"/>
                      <a:pt x="1001" y="1"/>
                      <a:pt x="8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 name="Google Shape;1292;p47"/>
              <p:cNvSpPr/>
              <p:nvPr/>
            </p:nvSpPr>
            <p:spPr>
              <a:xfrm>
                <a:off x="2475664" y="3306720"/>
                <a:ext cx="319976" cy="152847"/>
              </a:xfrm>
              <a:custGeom>
                <a:avLst/>
                <a:gdLst/>
                <a:ahLst/>
                <a:cxnLst/>
                <a:rect l="l" t="t" r="r" b="b"/>
                <a:pathLst>
                  <a:path w="3092" h="1477" extrusionOk="0">
                    <a:moveTo>
                      <a:pt x="2677" y="0"/>
                    </a:moveTo>
                    <a:cubicBezTo>
                      <a:pt x="2639" y="0"/>
                      <a:pt x="2600" y="3"/>
                      <a:pt x="2563" y="6"/>
                    </a:cubicBezTo>
                    <a:cubicBezTo>
                      <a:pt x="1546" y="128"/>
                      <a:pt x="620" y="659"/>
                      <a:pt x="0" y="1476"/>
                    </a:cubicBezTo>
                    <a:cubicBezTo>
                      <a:pt x="952" y="1440"/>
                      <a:pt x="1881" y="1178"/>
                      <a:pt x="2708" y="712"/>
                    </a:cubicBezTo>
                    <a:cubicBezTo>
                      <a:pt x="2813" y="649"/>
                      <a:pt x="2921" y="584"/>
                      <a:pt x="2993" y="485"/>
                    </a:cubicBezTo>
                    <a:cubicBezTo>
                      <a:pt x="3062" y="390"/>
                      <a:pt x="3092" y="246"/>
                      <a:pt x="3029" y="144"/>
                    </a:cubicBezTo>
                    <a:cubicBezTo>
                      <a:pt x="2960" y="31"/>
                      <a:pt x="2818" y="0"/>
                      <a:pt x="267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 name="Google Shape;1293;p47"/>
              <p:cNvSpPr/>
              <p:nvPr/>
            </p:nvSpPr>
            <p:spPr>
              <a:xfrm>
                <a:off x="2482805" y="3417966"/>
                <a:ext cx="340673" cy="91481"/>
              </a:xfrm>
              <a:custGeom>
                <a:avLst/>
                <a:gdLst/>
                <a:ahLst/>
                <a:cxnLst/>
                <a:rect l="l" t="t" r="r" b="b"/>
                <a:pathLst>
                  <a:path w="3292" h="884" extrusionOk="0">
                    <a:moveTo>
                      <a:pt x="1859" y="0"/>
                    </a:moveTo>
                    <a:cubicBezTo>
                      <a:pt x="1219" y="0"/>
                      <a:pt x="584" y="141"/>
                      <a:pt x="0" y="418"/>
                    </a:cubicBezTo>
                    <a:lnTo>
                      <a:pt x="2497" y="848"/>
                    </a:lnTo>
                    <a:cubicBezTo>
                      <a:pt x="2598" y="866"/>
                      <a:pt x="2700" y="883"/>
                      <a:pt x="2802" y="883"/>
                    </a:cubicBezTo>
                    <a:cubicBezTo>
                      <a:pt x="2864" y="883"/>
                      <a:pt x="2926" y="877"/>
                      <a:pt x="2986" y="861"/>
                    </a:cubicBezTo>
                    <a:cubicBezTo>
                      <a:pt x="3147" y="818"/>
                      <a:pt x="3292" y="684"/>
                      <a:pt x="3292" y="520"/>
                    </a:cubicBezTo>
                    <a:cubicBezTo>
                      <a:pt x="3282" y="398"/>
                      <a:pt x="3216" y="287"/>
                      <a:pt x="3114" y="224"/>
                    </a:cubicBezTo>
                    <a:cubicBezTo>
                      <a:pt x="3013" y="162"/>
                      <a:pt x="2901" y="119"/>
                      <a:pt x="2783" y="99"/>
                    </a:cubicBezTo>
                    <a:cubicBezTo>
                      <a:pt x="2477" y="33"/>
                      <a:pt x="2167" y="0"/>
                      <a:pt x="18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 name="Google Shape;1294;p47"/>
              <p:cNvSpPr/>
              <p:nvPr/>
            </p:nvSpPr>
            <p:spPr>
              <a:xfrm>
                <a:off x="1837168" y="3448080"/>
                <a:ext cx="361059" cy="132047"/>
              </a:xfrm>
              <a:custGeom>
                <a:avLst/>
                <a:gdLst/>
                <a:ahLst/>
                <a:cxnLst/>
                <a:rect l="l" t="t" r="r" b="b"/>
                <a:pathLst>
                  <a:path w="3489" h="1276" extrusionOk="0">
                    <a:moveTo>
                      <a:pt x="2394" y="1"/>
                    </a:moveTo>
                    <a:cubicBezTo>
                      <a:pt x="1675" y="1"/>
                      <a:pt x="962" y="190"/>
                      <a:pt x="332" y="560"/>
                    </a:cubicBezTo>
                    <a:cubicBezTo>
                      <a:pt x="171" y="655"/>
                      <a:pt x="0" y="796"/>
                      <a:pt x="20" y="980"/>
                    </a:cubicBezTo>
                    <a:cubicBezTo>
                      <a:pt x="33" y="1111"/>
                      <a:pt x="148" y="1213"/>
                      <a:pt x="273" y="1249"/>
                    </a:cubicBezTo>
                    <a:cubicBezTo>
                      <a:pt x="333" y="1268"/>
                      <a:pt x="397" y="1275"/>
                      <a:pt x="461" y="1275"/>
                    </a:cubicBezTo>
                    <a:cubicBezTo>
                      <a:pt x="529" y="1275"/>
                      <a:pt x="597" y="1267"/>
                      <a:pt x="663" y="1259"/>
                    </a:cubicBezTo>
                    <a:cubicBezTo>
                      <a:pt x="1681" y="1121"/>
                      <a:pt x="2649" y="740"/>
                      <a:pt x="3489" y="150"/>
                    </a:cubicBezTo>
                    <a:cubicBezTo>
                      <a:pt x="3129" y="50"/>
                      <a:pt x="2761" y="1"/>
                      <a:pt x="23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 name="Google Shape;1295;p47"/>
              <p:cNvSpPr/>
              <p:nvPr/>
            </p:nvSpPr>
            <p:spPr>
              <a:xfrm>
                <a:off x="1899258" y="3468984"/>
                <a:ext cx="294208" cy="245156"/>
              </a:xfrm>
              <a:custGeom>
                <a:avLst/>
                <a:gdLst/>
                <a:ahLst/>
                <a:cxnLst/>
                <a:rect l="l" t="t" r="r" b="b"/>
                <a:pathLst>
                  <a:path w="2843" h="2369" extrusionOk="0">
                    <a:moveTo>
                      <a:pt x="2843" y="0"/>
                    </a:moveTo>
                    <a:lnTo>
                      <a:pt x="2843" y="0"/>
                    </a:lnTo>
                    <a:cubicBezTo>
                      <a:pt x="1829" y="210"/>
                      <a:pt x="917" y="755"/>
                      <a:pt x="247" y="1543"/>
                    </a:cubicBezTo>
                    <a:cubicBezTo>
                      <a:pt x="158" y="1638"/>
                      <a:pt x="90" y="1746"/>
                      <a:pt x="40" y="1868"/>
                    </a:cubicBezTo>
                    <a:cubicBezTo>
                      <a:pt x="1" y="1992"/>
                      <a:pt x="4" y="2133"/>
                      <a:pt x="83" y="2238"/>
                    </a:cubicBezTo>
                    <a:cubicBezTo>
                      <a:pt x="150" y="2329"/>
                      <a:pt x="264" y="2368"/>
                      <a:pt x="380" y="2368"/>
                    </a:cubicBezTo>
                    <a:cubicBezTo>
                      <a:pt x="444" y="2368"/>
                      <a:pt x="510" y="2356"/>
                      <a:pt x="569" y="2334"/>
                    </a:cubicBezTo>
                    <a:cubicBezTo>
                      <a:pt x="733" y="2268"/>
                      <a:pt x="858" y="2133"/>
                      <a:pt x="979" y="2005"/>
                    </a:cubicBezTo>
                    <a:lnTo>
                      <a:pt x="284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 name="Google Shape;1296;p47"/>
              <p:cNvSpPr/>
              <p:nvPr/>
            </p:nvSpPr>
            <p:spPr>
              <a:xfrm>
                <a:off x="2032132" y="3361256"/>
                <a:ext cx="624946" cy="144776"/>
              </a:xfrm>
              <a:custGeom>
                <a:avLst/>
                <a:gdLst/>
                <a:ahLst/>
                <a:cxnLst/>
                <a:rect l="l" t="t" r="r" b="b"/>
                <a:pathLst>
                  <a:path w="6039" h="1399" extrusionOk="0">
                    <a:moveTo>
                      <a:pt x="6039" y="1"/>
                    </a:moveTo>
                    <a:cubicBezTo>
                      <a:pt x="5776" y="375"/>
                      <a:pt x="5286" y="621"/>
                      <a:pt x="4728" y="621"/>
                    </a:cubicBezTo>
                    <a:cubicBezTo>
                      <a:pt x="4694" y="621"/>
                      <a:pt x="4659" y="620"/>
                      <a:pt x="4624" y="618"/>
                    </a:cubicBezTo>
                    <a:cubicBezTo>
                      <a:pt x="4021" y="582"/>
                      <a:pt x="3551" y="58"/>
                      <a:pt x="2977" y="58"/>
                    </a:cubicBezTo>
                    <a:cubicBezTo>
                      <a:pt x="2871" y="58"/>
                      <a:pt x="2760" y="76"/>
                      <a:pt x="2645" y="119"/>
                    </a:cubicBezTo>
                    <a:cubicBezTo>
                      <a:pt x="2209" y="280"/>
                      <a:pt x="1864" y="641"/>
                      <a:pt x="1421" y="782"/>
                    </a:cubicBezTo>
                    <a:cubicBezTo>
                      <a:pt x="1284" y="825"/>
                      <a:pt x="1142" y="844"/>
                      <a:pt x="1000" y="844"/>
                    </a:cubicBezTo>
                    <a:cubicBezTo>
                      <a:pt x="654" y="844"/>
                      <a:pt x="305" y="730"/>
                      <a:pt x="0" y="562"/>
                    </a:cubicBezTo>
                    <a:lnTo>
                      <a:pt x="0" y="562"/>
                    </a:lnTo>
                    <a:cubicBezTo>
                      <a:pt x="125" y="936"/>
                      <a:pt x="427" y="1238"/>
                      <a:pt x="781" y="1346"/>
                    </a:cubicBezTo>
                    <a:cubicBezTo>
                      <a:pt x="896" y="1383"/>
                      <a:pt x="1005" y="1398"/>
                      <a:pt x="1109" y="1398"/>
                    </a:cubicBezTo>
                    <a:cubicBezTo>
                      <a:pt x="1848" y="1398"/>
                      <a:pt x="2366" y="606"/>
                      <a:pt x="3175" y="606"/>
                    </a:cubicBezTo>
                    <a:cubicBezTo>
                      <a:pt x="3197" y="606"/>
                      <a:pt x="3220" y="607"/>
                      <a:pt x="3243" y="608"/>
                    </a:cubicBezTo>
                    <a:cubicBezTo>
                      <a:pt x="3781" y="641"/>
                      <a:pt x="4247" y="1054"/>
                      <a:pt x="4782" y="1130"/>
                    </a:cubicBezTo>
                    <a:cubicBezTo>
                      <a:pt x="4831" y="1137"/>
                      <a:pt x="4879" y="1140"/>
                      <a:pt x="4927" y="1140"/>
                    </a:cubicBezTo>
                    <a:cubicBezTo>
                      <a:pt x="5510" y="1140"/>
                      <a:pt x="5990" y="638"/>
                      <a:pt x="603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8" name="Google Shape;1297;p47"/>
            <p:cNvSpPr/>
            <p:nvPr/>
          </p:nvSpPr>
          <p:spPr>
            <a:xfrm>
              <a:off x="627906" y="1402997"/>
              <a:ext cx="3108900" cy="31089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59" name="Google Shape;659;p30"/>
          <p:cNvGrpSpPr/>
          <p:nvPr/>
        </p:nvGrpSpPr>
        <p:grpSpPr>
          <a:xfrm>
            <a:off x="100965" y="542290"/>
            <a:ext cx="1032510" cy="1000125"/>
            <a:chOff x="5362700" y="777675"/>
            <a:chExt cx="3143650" cy="3147300"/>
          </a:xfrm>
        </p:grpSpPr>
        <p:sp>
          <p:nvSpPr>
            <p:cNvPr id="660" name="Google Shape;660;p30"/>
            <p:cNvSpPr/>
            <p:nvPr/>
          </p:nvSpPr>
          <p:spPr>
            <a:xfrm>
              <a:off x="5362700" y="777675"/>
              <a:ext cx="3071100" cy="3071100"/>
            </a:xfrm>
            <a:prstGeom prst="ellipse">
              <a:avLst/>
            </a:prstGeom>
            <a:solidFill>
              <a:srgbClr val="F4D97C"/>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661" name="Google Shape;661;p30"/>
            <p:cNvSpPr/>
            <p:nvPr/>
          </p:nvSpPr>
          <p:spPr>
            <a:xfrm>
              <a:off x="5435250" y="853875"/>
              <a:ext cx="3071100" cy="30711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p>
              <a:pPr marL="0" lvl="0" indent="0" algn="l" rtl="0">
                <a:spcBef>
                  <a:spcPts val="0"/>
                </a:spcBef>
                <a:spcAft>
                  <a:spcPts val="0"/>
                </a:spcAft>
                <a:buNone/>
              </a:pPr>
            </a:p>
          </p:txBody>
        </p:sp>
      </p:grpSp>
      <p:sp>
        <p:nvSpPr>
          <p:cNvPr id="663" name="Google Shape;663;p30"/>
          <p:cNvSpPr txBox="1">
            <a:spLocks noGrp="1"/>
          </p:cNvSpPr>
          <p:nvPr/>
        </p:nvSpPr>
        <p:spPr>
          <a:xfrm>
            <a:off x="187960" y="813435"/>
            <a:ext cx="834390" cy="546100"/>
          </a:xfrm>
          <a:prstGeom prst="rect">
            <a:avLst/>
          </a:prstGeom>
          <a:noFill/>
          <a:ln>
            <a:noFill/>
          </a:ln>
        </p:spPr>
        <p:txBody>
          <a:bodyPr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000"/>
              <a:buFont typeface="Lilita One" panose="02000000000000000000"/>
              <a:buNone/>
              <a:defRPr sz="3400" b="0" i="0" u="none" strike="noStrike" cap="none">
                <a:solidFill>
                  <a:schemeClr val="dk2"/>
                </a:solidFill>
                <a:latin typeface="Lilita One" panose="02000000000000000000"/>
                <a:ea typeface="Lilita One" panose="02000000000000000000"/>
                <a:cs typeface="Lilita One" panose="02000000000000000000"/>
                <a:sym typeface="Lilita One" panose="02000000000000000000"/>
              </a:defRPr>
            </a:lvl1pPr>
            <a:lvl2pPr marR="0" lvl="1" algn="l" rtl="0">
              <a:lnSpc>
                <a:spcPct val="100000"/>
              </a:lnSpc>
              <a:spcBef>
                <a:spcPts val="0"/>
              </a:spcBef>
              <a:spcAft>
                <a:spcPts val="0"/>
              </a:spcAft>
              <a:buClr>
                <a:schemeClr val="dk1"/>
              </a:buClr>
              <a:buSzPts val="3000"/>
              <a:buFont typeface="Lilita One" panose="02000000000000000000"/>
              <a:buNone/>
              <a:defRPr sz="3000" b="0" i="0" u="none" strike="noStrike" cap="none">
                <a:solidFill>
                  <a:schemeClr val="dk1"/>
                </a:solidFill>
                <a:latin typeface="Lilita One" panose="02000000000000000000"/>
                <a:ea typeface="Lilita One" panose="02000000000000000000"/>
                <a:cs typeface="Lilita One" panose="02000000000000000000"/>
                <a:sym typeface="Lilita One" panose="02000000000000000000"/>
              </a:defRPr>
            </a:lvl2pPr>
            <a:lvl3pPr marR="0" lvl="2" algn="l" rtl="0">
              <a:lnSpc>
                <a:spcPct val="100000"/>
              </a:lnSpc>
              <a:spcBef>
                <a:spcPts val="0"/>
              </a:spcBef>
              <a:spcAft>
                <a:spcPts val="0"/>
              </a:spcAft>
              <a:buClr>
                <a:schemeClr val="dk1"/>
              </a:buClr>
              <a:buSzPts val="3000"/>
              <a:buFont typeface="Lilita One" panose="02000000000000000000"/>
              <a:buNone/>
              <a:defRPr sz="3000" b="0" i="0" u="none" strike="noStrike" cap="none">
                <a:solidFill>
                  <a:schemeClr val="dk1"/>
                </a:solidFill>
                <a:latin typeface="Lilita One" panose="02000000000000000000"/>
                <a:ea typeface="Lilita One" panose="02000000000000000000"/>
                <a:cs typeface="Lilita One" panose="02000000000000000000"/>
                <a:sym typeface="Lilita One" panose="02000000000000000000"/>
              </a:defRPr>
            </a:lvl3pPr>
            <a:lvl4pPr marR="0" lvl="3" algn="l" rtl="0">
              <a:lnSpc>
                <a:spcPct val="100000"/>
              </a:lnSpc>
              <a:spcBef>
                <a:spcPts val="0"/>
              </a:spcBef>
              <a:spcAft>
                <a:spcPts val="0"/>
              </a:spcAft>
              <a:buClr>
                <a:schemeClr val="dk1"/>
              </a:buClr>
              <a:buSzPts val="3000"/>
              <a:buFont typeface="Lilita One" panose="02000000000000000000"/>
              <a:buNone/>
              <a:defRPr sz="3000" b="0" i="0" u="none" strike="noStrike" cap="none">
                <a:solidFill>
                  <a:schemeClr val="dk1"/>
                </a:solidFill>
                <a:latin typeface="Lilita One" panose="02000000000000000000"/>
                <a:ea typeface="Lilita One" panose="02000000000000000000"/>
                <a:cs typeface="Lilita One" panose="02000000000000000000"/>
                <a:sym typeface="Lilita One" panose="02000000000000000000"/>
              </a:defRPr>
            </a:lvl4pPr>
            <a:lvl5pPr marR="0" lvl="4" algn="l" rtl="0">
              <a:lnSpc>
                <a:spcPct val="100000"/>
              </a:lnSpc>
              <a:spcBef>
                <a:spcPts val="0"/>
              </a:spcBef>
              <a:spcAft>
                <a:spcPts val="0"/>
              </a:spcAft>
              <a:buClr>
                <a:schemeClr val="dk1"/>
              </a:buClr>
              <a:buSzPts val="3000"/>
              <a:buFont typeface="Lilita One" panose="02000000000000000000"/>
              <a:buNone/>
              <a:defRPr sz="3000" b="0" i="0" u="none" strike="noStrike" cap="none">
                <a:solidFill>
                  <a:schemeClr val="dk1"/>
                </a:solidFill>
                <a:latin typeface="Lilita One" panose="02000000000000000000"/>
                <a:ea typeface="Lilita One" panose="02000000000000000000"/>
                <a:cs typeface="Lilita One" panose="02000000000000000000"/>
                <a:sym typeface="Lilita One" panose="02000000000000000000"/>
              </a:defRPr>
            </a:lvl5pPr>
            <a:lvl6pPr marR="0" lvl="5" algn="l" rtl="0">
              <a:lnSpc>
                <a:spcPct val="100000"/>
              </a:lnSpc>
              <a:spcBef>
                <a:spcPts val="0"/>
              </a:spcBef>
              <a:spcAft>
                <a:spcPts val="0"/>
              </a:spcAft>
              <a:buClr>
                <a:schemeClr val="dk1"/>
              </a:buClr>
              <a:buSzPts val="3000"/>
              <a:buFont typeface="Lilita One" panose="02000000000000000000"/>
              <a:buNone/>
              <a:defRPr sz="3000" b="0" i="0" u="none" strike="noStrike" cap="none">
                <a:solidFill>
                  <a:schemeClr val="dk1"/>
                </a:solidFill>
                <a:latin typeface="Lilita One" panose="02000000000000000000"/>
                <a:ea typeface="Lilita One" panose="02000000000000000000"/>
                <a:cs typeface="Lilita One" panose="02000000000000000000"/>
                <a:sym typeface="Lilita One" panose="02000000000000000000"/>
              </a:defRPr>
            </a:lvl6pPr>
            <a:lvl7pPr marR="0" lvl="6" algn="l" rtl="0">
              <a:lnSpc>
                <a:spcPct val="100000"/>
              </a:lnSpc>
              <a:spcBef>
                <a:spcPts val="0"/>
              </a:spcBef>
              <a:spcAft>
                <a:spcPts val="0"/>
              </a:spcAft>
              <a:buClr>
                <a:schemeClr val="dk1"/>
              </a:buClr>
              <a:buSzPts val="3000"/>
              <a:buFont typeface="Lilita One" panose="02000000000000000000"/>
              <a:buNone/>
              <a:defRPr sz="3000" b="0" i="0" u="none" strike="noStrike" cap="none">
                <a:solidFill>
                  <a:schemeClr val="dk1"/>
                </a:solidFill>
                <a:latin typeface="Lilita One" panose="02000000000000000000"/>
                <a:ea typeface="Lilita One" panose="02000000000000000000"/>
                <a:cs typeface="Lilita One" panose="02000000000000000000"/>
                <a:sym typeface="Lilita One" panose="02000000000000000000"/>
              </a:defRPr>
            </a:lvl7pPr>
            <a:lvl8pPr marR="0" lvl="7" algn="l" rtl="0">
              <a:lnSpc>
                <a:spcPct val="100000"/>
              </a:lnSpc>
              <a:spcBef>
                <a:spcPts val="0"/>
              </a:spcBef>
              <a:spcAft>
                <a:spcPts val="0"/>
              </a:spcAft>
              <a:buClr>
                <a:schemeClr val="dk1"/>
              </a:buClr>
              <a:buSzPts val="3000"/>
              <a:buFont typeface="Lilita One" panose="02000000000000000000"/>
              <a:buNone/>
              <a:defRPr sz="3000" b="0" i="0" u="none" strike="noStrike" cap="none">
                <a:solidFill>
                  <a:schemeClr val="dk1"/>
                </a:solidFill>
                <a:latin typeface="Lilita One" panose="02000000000000000000"/>
                <a:ea typeface="Lilita One" panose="02000000000000000000"/>
                <a:cs typeface="Lilita One" panose="02000000000000000000"/>
                <a:sym typeface="Lilita One" panose="02000000000000000000"/>
              </a:defRPr>
            </a:lvl8pPr>
            <a:lvl9pPr marR="0" lvl="8" algn="l" rtl="0">
              <a:lnSpc>
                <a:spcPct val="100000"/>
              </a:lnSpc>
              <a:spcBef>
                <a:spcPts val="0"/>
              </a:spcBef>
              <a:spcAft>
                <a:spcPts val="0"/>
              </a:spcAft>
              <a:buClr>
                <a:schemeClr val="dk1"/>
              </a:buClr>
              <a:buSzPts val="3000"/>
              <a:buFont typeface="Lilita One" panose="02000000000000000000"/>
              <a:buNone/>
              <a:defRPr sz="3000" b="0" i="0" u="none" strike="noStrike" cap="none">
                <a:solidFill>
                  <a:schemeClr val="dk1"/>
                </a:solidFill>
                <a:latin typeface="Lilita One" panose="02000000000000000000"/>
                <a:ea typeface="Lilita One" panose="02000000000000000000"/>
                <a:cs typeface="Lilita One" panose="02000000000000000000"/>
                <a:sym typeface="Lilita One" panose="02000000000000000000"/>
              </a:defRPr>
            </a:lvl9pPr>
          </a:lstStyle>
          <a:p>
            <a:pPr marL="0" lvl="0" indent="0" algn="ctr" rtl="0">
              <a:spcBef>
                <a:spcPts val="0"/>
              </a:spcBef>
              <a:spcAft>
                <a:spcPts val="0"/>
              </a:spcAft>
              <a:buNone/>
            </a:pPr>
            <a:r>
              <a:rPr lang="en-GB"/>
              <a:t>0</a:t>
            </a:r>
            <a:r>
              <a:rPr lang="en-US" altLang="en-GB"/>
              <a:t>2</a:t>
            </a:r>
            <a:endParaRPr lang="en-US" alt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58"/>
        <p:cNvGrpSpPr/>
        <p:nvPr/>
      </p:nvGrpSpPr>
      <p:grpSpPr>
        <a:xfrm>
          <a:off x="0" y="0"/>
          <a:ext cx="0" cy="0"/>
          <a:chOff x="0" y="0"/>
          <a:chExt cx="0" cy="0"/>
        </a:xfrm>
      </p:grpSpPr>
      <p:sp>
        <p:nvSpPr>
          <p:cNvPr id="7" name="圆角矩形标注 6"/>
          <p:cNvSpPr/>
          <p:nvPr/>
        </p:nvSpPr>
        <p:spPr>
          <a:xfrm>
            <a:off x="3331845" y="1193165"/>
            <a:ext cx="4656455" cy="976630"/>
          </a:xfrm>
          <a:prstGeom prst="wedgeRoundRect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662" name="Google Shape;662;p30"/>
          <p:cNvSpPr txBox="1">
            <a:spLocks noGrp="1"/>
          </p:cNvSpPr>
          <p:nvPr>
            <p:ph type="title"/>
          </p:nvPr>
        </p:nvSpPr>
        <p:spPr>
          <a:xfrm>
            <a:off x="1501140" y="172085"/>
            <a:ext cx="5492115" cy="70231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sz="2800">
                <a:sym typeface="+mn-ea"/>
              </a:rPr>
              <a:t>Er zeigt </a:t>
            </a:r>
            <a:r>
              <a:rPr lang="en-US" altLang="en-GB" sz="2800">
                <a:solidFill>
                  <a:schemeClr val="accent4">
                    <a:lumMod val="75000"/>
                  </a:schemeClr>
                </a:solidFill>
                <a:sym typeface="+mn-ea"/>
              </a:rPr>
              <a:t>seiner Frau</a:t>
            </a:r>
            <a:r>
              <a:rPr lang="en-US" altLang="en-GB" sz="2800">
                <a:sym typeface="+mn-ea"/>
              </a:rPr>
              <a:t> </a:t>
            </a:r>
            <a:r>
              <a:rPr lang="en-US" altLang="en-GB" sz="2800">
                <a:solidFill>
                  <a:schemeClr val="accent6">
                    <a:lumMod val="50000"/>
                  </a:schemeClr>
                </a:solidFill>
                <a:sym typeface="+mn-ea"/>
              </a:rPr>
              <a:t>seine Liebe</a:t>
            </a:r>
            <a:r>
              <a:rPr lang="en-US" altLang="en-GB" sz="2800">
                <a:sym typeface="+mn-ea"/>
              </a:rPr>
              <a:t>.</a:t>
            </a:r>
            <a:endParaRPr lang="en-GB" sz="2800"/>
          </a:p>
        </p:txBody>
      </p:sp>
      <p:sp>
        <p:nvSpPr>
          <p:cNvPr id="664" name="Google Shape;664;p30"/>
          <p:cNvSpPr txBox="1">
            <a:spLocks noGrp="1"/>
          </p:cNvSpPr>
          <p:nvPr>
            <p:ph type="subTitle" idx="1"/>
          </p:nvPr>
        </p:nvSpPr>
        <p:spPr>
          <a:xfrm>
            <a:off x="3536315" y="1193165"/>
            <a:ext cx="4005580" cy="445135"/>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US" altLang="zh-CN">
                <a:ea typeface="宋体" panose="02010600030101010101" pitchFamily="2" charset="-122"/>
              </a:rPr>
              <a:t>         </a:t>
            </a:r>
            <a:r>
              <a:rPr lang="zh-CN" altLang="en-US">
                <a:ea typeface="宋体" panose="02010600030101010101" pitchFamily="2" charset="-122"/>
              </a:rPr>
              <a:t>在句中，如果第三格宾语和第四格宾语</a:t>
            </a:r>
            <a:r>
              <a:rPr lang="zh-CN" altLang="en-US">
                <a:solidFill>
                  <a:schemeClr val="accent6">
                    <a:lumMod val="50000"/>
                  </a:schemeClr>
                </a:solidFill>
                <a:ea typeface="宋体" panose="02010600030101010101" pitchFamily="2" charset="-122"/>
              </a:rPr>
              <a:t>都是名词</a:t>
            </a:r>
            <a:r>
              <a:rPr lang="zh-CN" altLang="en-US">
                <a:ea typeface="宋体" panose="02010600030101010101" pitchFamily="2" charset="-122"/>
              </a:rPr>
              <a:t>，则第三格宾语放在第四格宾语前。</a:t>
            </a:r>
            <a:endParaRPr lang="zh-CN" altLang="en-US">
              <a:ea typeface="宋体" panose="02010600030101010101" pitchFamily="2" charset="-122"/>
            </a:endParaRPr>
          </a:p>
        </p:txBody>
      </p:sp>
      <p:sp>
        <p:nvSpPr>
          <p:cNvPr id="8" name="文本框 7"/>
          <p:cNvSpPr txBox="1"/>
          <p:nvPr/>
        </p:nvSpPr>
        <p:spPr>
          <a:xfrm>
            <a:off x="1969770" y="2966720"/>
            <a:ext cx="6792595" cy="829945"/>
          </a:xfrm>
          <a:prstGeom prst="rect">
            <a:avLst/>
          </a:prstGeom>
          <a:noFill/>
        </p:spPr>
        <p:txBody>
          <a:bodyPr wrap="square" rtlCol="0">
            <a:spAutoFit/>
          </a:bodyPr>
          <a:p>
            <a:r>
              <a:rPr lang="en-US" altLang="en-GB" sz="2400">
                <a:solidFill>
                  <a:schemeClr val="dk1"/>
                </a:solidFill>
                <a:latin typeface="Lilita One" panose="02000000000000000000"/>
                <a:ea typeface="Lilita One" panose="02000000000000000000"/>
                <a:cs typeface="Lilita One" panose="02000000000000000000"/>
              </a:rPr>
              <a:t>Sie schreibt ihrer Mutter einen Brief.</a:t>
            </a:r>
            <a:endParaRPr lang="en-US" altLang="en-GB" sz="2400">
              <a:solidFill>
                <a:schemeClr val="dk1"/>
              </a:solidFill>
              <a:latin typeface="Lilita One" panose="02000000000000000000"/>
              <a:ea typeface="Lilita One" panose="02000000000000000000"/>
              <a:cs typeface="Lilita One" panose="02000000000000000000"/>
            </a:endParaRPr>
          </a:p>
          <a:p>
            <a:r>
              <a:rPr lang="en-US" altLang="en-GB" sz="2400">
                <a:solidFill>
                  <a:schemeClr val="dk1"/>
                </a:solidFill>
                <a:latin typeface="Lilita One" panose="02000000000000000000"/>
                <a:ea typeface="Lilita One" panose="02000000000000000000"/>
                <a:cs typeface="Lilita One" panose="02000000000000000000"/>
              </a:rPr>
              <a:t>Der Ober empfiehlt dem Salat den Gast.</a:t>
            </a:r>
            <a:endParaRPr lang="en-US" altLang="en-GB" sz="2400">
              <a:solidFill>
                <a:schemeClr val="dk1"/>
              </a:solidFill>
              <a:latin typeface="Lilita One" panose="02000000000000000000"/>
              <a:ea typeface="Lilita One" panose="02000000000000000000"/>
              <a:cs typeface="Lilita One" panose="02000000000000000000"/>
            </a:endParaRPr>
          </a:p>
        </p:txBody>
      </p:sp>
      <p:sp>
        <p:nvSpPr>
          <p:cNvPr id="15" name="文本框 14"/>
          <p:cNvSpPr txBox="1"/>
          <p:nvPr/>
        </p:nvSpPr>
        <p:spPr>
          <a:xfrm>
            <a:off x="1905000" y="2255520"/>
            <a:ext cx="1881505" cy="583565"/>
          </a:xfrm>
          <a:prstGeom prst="rect">
            <a:avLst/>
          </a:prstGeom>
          <a:noFill/>
        </p:spPr>
        <p:txBody>
          <a:bodyPr wrap="square" rtlCol="0">
            <a:spAutoFit/>
          </a:bodyPr>
          <a:p>
            <a:r>
              <a:rPr lang="en-US" sz="3200">
                <a:solidFill>
                  <a:schemeClr val="accent2"/>
                </a:solidFill>
                <a:latin typeface="Lilita One" panose="02000000000000000000"/>
                <a:ea typeface="Lilita One" panose="02000000000000000000"/>
                <a:cs typeface="Lilita One" panose="02000000000000000000"/>
              </a:rPr>
              <a:t>Beispiele</a:t>
            </a:r>
            <a:endParaRPr lang="en-US" sz="3200">
              <a:solidFill>
                <a:schemeClr val="accent2"/>
              </a:solidFill>
              <a:latin typeface="Lilita One" panose="02000000000000000000"/>
              <a:ea typeface="Lilita One" panose="02000000000000000000"/>
              <a:cs typeface="Lilita One" panose="0200000000000000000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58"/>
        <p:cNvGrpSpPr/>
        <p:nvPr/>
      </p:nvGrpSpPr>
      <p:grpSpPr>
        <a:xfrm>
          <a:off x="0" y="0"/>
          <a:ext cx="0" cy="0"/>
          <a:chOff x="0" y="0"/>
          <a:chExt cx="0" cy="0"/>
        </a:xfrm>
      </p:grpSpPr>
      <p:sp>
        <p:nvSpPr>
          <p:cNvPr id="7" name="圆角矩形标注 6"/>
          <p:cNvSpPr/>
          <p:nvPr/>
        </p:nvSpPr>
        <p:spPr>
          <a:xfrm>
            <a:off x="3331845" y="1193165"/>
            <a:ext cx="4656455" cy="976630"/>
          </a:xfrm>
          <a:prstGeom prst="wedgeRoundRect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662" name="Google Shape;662;p30"/>
          <p:cNvSpPr txBox="1">
            <a:spLocks noGrp="1"/>
          </p:cNvSpPr>
          <p:nvPr>
            <p:ph type="title"/>
          </p:nvPr>
        </p:nvSpPr>
        <p:spPr>
          <a:xfrm>
            <a:off x="1501140" y="172085"/>
            <a:ext cx="5492115" cy="70231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sz="2800">
                <a:sym typeface="+mn-ea"/>
              </a:rPr>
              <a:t>Er zeigt </a:t>
            </a:r>
            <a:r>
              <a:rPr lang="en-US" altLang="en-GB" sz="2800">
                <a:solidFill>
                  <a:schemeClr val="accent6">
                    <a:lumMod val="50000"/>
                  </a:schemeClr>
                </a:solidFill>
                <a:sym typeface="+mn-ea"/>
              </a:rPr>
              <a:t>sie</a:t>
            </a:r>
            <a:r>
              <a:rPr lang="en-US" altLang="en-GB" sz="2800">
                <a:sym typeface="+mn-ea"/>
              </a:rPr>
              <a:t> </a:t>
            </a:r>
            <a:r>
              <a:rPr lang="en-US" altLang="en-GB" sz="2800">
                <a:solidFill>
                  <a:schemeClr val="accent4">
                    <a:lumMod val="75000"/>
                  </a:schemeClr>
                </a:solidFill>
                <a:sym typeface="+mn-ea"/>
              </a:rPr>
              <a:t>ihr</a:t>
            </a:r>
            <a:r>
              <a:rPr lang="en-US" altLang="en-GB" sz="2800">
                <a:sym typeface="+mn-ea"/>
              </a:rPr>
              <a:t>.</a:t>
            </a:r>
            <a:br>
              <a:rPr lang="en-US" altLang="en-GB" sz="2800">
                <a:solidFill>
                  <a:schemeClr val="dk1"/>
                </a:solidFill>
                <a:latin typeface="Lilita One" panose="02000000000000000000"/>
                <a:ea typeface="Lilita One" panose="02000000000000000000"/>
                <a:cs typeface="Lilita One" panose="02000000000000000000"/>
              </a:rPr>
            </a:br>
            <a:endParaRPr lang="en-GB" sz="2800"/>
          </a:p>
        </p:txBody>
      </p:sp>
      <p:sp>
        <p:nvSpPr>
          <p:cNvPr id="664" name="Google Shape;664;p30"/>
          <p:cNvSpPr txBox="1">
            <a:spLocks noGrp="1"/>
          </p:cNvSpPr>
          <p:nvPr>
            <p:ph type="subTitle" idx="1"/>
          </p:nvPr>
        </p:nvSpPr>
        <p:spPr>
          <a:xfrm>
            <a:off x="3536315" y="1193165"/>
            <a:ext cx="4005580" cy="445135"/>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US" altLang="zh-CN">
                <a:ea typeface="宋体" panose="02010600030101010101" pitchFamily="2" charset="-122"/>
              </a:rPr>
              <a:t>         </a:t>
            </a:r>
            <a:r>
              <a:rPr lang="zh-CN" altLang="en-US">
                <a:ea typeface="宋体" panose="02010600030101010101" pitchFamily="2" charset="-122"/>
              </a:rPr>
              <a:t>在句中，如果第三格宾语和第四格宾语</a:t>
            </a:r>
            <a:r>
              <a:rPr lang="zh-CN" altLang="en-US">
                <a:solidFill>
                  <a:schemeClr val="accent6">
                    <a:lumMod val="50000"/>
                  </a:schemeClr>
                </a:solidFill>
                <a:ea typeface="宋体" panose="02010600030101010101" pitchFamily="2" charset="-122"/>
              </a:rPr>
              <a:t>都是代词</a:t>
            </a:r>
            <a:r>
              <a:rPr lang="zh-CN" altLang="en-US">
                <a:ea typeface="宋体" panose="02010600030101010101" pitchFamily="2" charset="-122"/>
              </a:rPr>
              <a:t>，则第四格宾语放在第三格宾语前。</a:t>
            </a:r>
            <a:endParaRPr lang="zh-CN" altLang="en-US">
              <a:ea typeface="宋体" panose="02010600030101010101" pitchFamily="2" charset="-122"/>
            </a:endParaRPr>
          </a:p>
        </p:txBody>
      </p:sp>
      <p:sp>
        <p:nvSpPr>
          <p:cNvPr id="8" name="文本框 7"/>
          <p:cNvSpPr txBox="1"/>
          <p:nvPr/>
        </p:nvSpPr>
        <p:spPr>
          <a:xfrm>
            <a:off x="1969770" y="2966720"/>
            <a:ext cx="6792595" cy="1198880"/>
          </a:xfrm>
          <a:prstGeom prst="rect">
            <a:avLst/>
          </a:prstGeom>
          <a:noFill/>
        </p:spPr>
        <p:txBody>
          <a:bodyPr wrap="square" rtlCol="0">
            <a:spAutoFit/>
          </a:bodyPr>
          <a:p>
            <a:r>
              <a:rPr lang="en-US" altLang="en-GB" sz="2400">
                <a:solidFill>
                  <a:schemeClr val="dk1"/>
                </a:solidFill>
                <a:latin typeface="Lilita One" panose="02000000000000000000"/>
                <a:ea typeface="Lilita One" panose="02000000000000000000"/>
                <a:cs typeface="Lilita One" panose="02000000000000000000"/>
              </a:rPr>
              <a:t>Wann musst du es ihm zurückgeben?</a:t>
            </a:r>
            <a:endParaRPr lang="en-US" altLang="en-GB" sz="2400">
              <a:solidFill>
                <a:schemeClr val="dk1"/>
              </a:solidFill>
              <a:latin typeface="Lilita One" panose="02000000000000000000"/>
              <a:ea typeface="Lilita One" panose="02000000000000000000"/>
              <a:cs typeface="Lilita One" panose="02000000000000000000"/>
            </a:endParaRPr>
          </a:p>
          <a:p>
            <a:r>
              <a:rPr lang="en-US" altLang="en-GB" sz="2400">
                <a:solidFill>
                  <a:schemeClr val="dk1"/>
                </a:solidFill>
                <a:latin typeface="Lilita One" panose="02000000000000000000"/>
                <a:ea typeface="Lilita One" panose="02000000000000000000"/>
                <a:cs typeface="Lilita One" panose="02000000000000000000"/>
              </a:rPr>
              <a:t>Hans braucht einen Regenschirm. Kannst du ihn ihm?</a:t>
            </a:r>
            <a:endParaRPr lang="en-US" altLang="en-GB" sz="2400">
              <a:solidFill>
                <a:schemeClr val="dk1"/>
              </a:solidFill>
              <a:latin typeface="Lilita One" panose="02000000000000000000"/>
              <a:ea typeface="Lilita One" panose="02000000000000000000"/>
              <a:cs typeface="Lilita One" panose="02000000000000000000"/>
            </a:endParaRPr>
          </a:p>
        </p:txBody>
      </p:sp>
      <p:sp>
        <p:nvSpPr>
          <p:cNvPr id="15" name="文本框 14"/>
          <p:cNvSpPr txBox="1"/>
          <p:nvPr/>
        </p:nvSpPr>
        <p:spPr>
          <a:xfrm>
            <a:off x="1905000" y="2255520"/>
            <a:ext cx="1881505" cy="583565"/>
          </a:xfrm>
          <a:prstGeom prst="rect">
            <a:avLst/>
          </a:prstGeom>
          <a:noFill/>
        </p:spPr>
        <p:txBody>
          <a:bodyPr wrap="square" rtlCol="0">
            <a:spAutoFit/>
          </a:bodyPr>
          <a:p>
            <a:r>
              <a:rPr lang="en-US" sz="3200">
                <a:solidFill>
                  <a:schemeClr val="accent2"/>
                </a:solidFill>
                <a:latin typeface="Lilita One" panose="02000000000000000000"/>
                <a:ea typeface="Lilita One" panose="02000000000000000000"/>
                <a:cs typeface="Lilita One" panose="02000000000000000000"/>
              </a:rPr>
              <a:t>Beispiele</a:t>
            </a:r>
            <a:endParaRPr lang="en-US" sz="3200">
              <a:solidFill>
                <a:schemeClr val="accent2"/>
              </a:solidFill>
              <a:latin typeface="Lilita One" panose="02000000000000000000"/>
              <a:ea typeface="Lilita One" panose="02000000000000000000"/>
              <a:cs typeface="Lilita One" panose="0200000000000000000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58"/>
        <p:cNvGrpSpPr/>
        <p:nvPr/>
      </p:nvGrpSpPr>
      <p:grpSpPr>
        <a:xfrm>
          <a:off x="0" y="0"/>
          <a:ext cx="0" cy="0"/>
          <a:chOff x="0" y="0"/>
          <a:chExt cx="0" cy="0"/>
        </a:xfrm>
      </p:grpSpPr>
      <p:sp>
        <p:nvSpPr>
          <p:cNvPr id="7" name="圆角矩形标注 6"/>
          <p:cNvSpPr/>
          <p:nvPr/>
        </p:nvSpPr>
        <p:spPr>
          <a:xfrm>
            <a:off x="3331845" y="1193165"/>
            <a:ext cx="4656455" cy="976630"/>
          </a:xfrm>
          <a:prstGeom prst="wedgeRoundRect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662" name="Google Shape;662;p30"/>
          <p:cNvSpPr txBox="1">
            <a:spLocks noGrp="1"/>
          </p:cNvSpPr>
          <p:nvPr>
            <p:ph type="title"/>
          </p:nvPr>
        </p:nvSpPr>
        <p:spPr>
          <a:xfrm>
            <a:off x="1501140" y="172085"/>
            <a:ext cx="5492115" cy="70231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sz="2800">
                <a:sym typeface="+mn-ea"/>
              </a:rPr>
              <a:t>Er zeigt </a:t>
            </a:r>
            <a:r>
              <a:rPr lang="en-US" altLang="en-GB" sz="2800">
                <a:solidFill>
                  <a:schemeClr val="accent4">
                    <a:lumMod val="75000"/>
                  </a:schemeClr>
                </a:solidFill>
                <a:sym typeface="+mn-ea"/>
              </a:rPr>
              <a:t>Ihr</a:t>
            </a:r>
            <a:r>
              <a:rPr lang="en-US" altLang="en-GB" sz="2800">
                <a:sym typeface="+mn-ea"/>
              </a:rPr>
              <a:t> </a:t>
            </a:r>
            <a:r>
              <a:rPr lang="en-US" altLang="en-GB" sz="2800">
                <a:solidFill>
                  <a:schemeClr val="accent6">
                    <a:lumMod val="50000"/>
                  </a:schemeClr>
                </a:solidFill>
                <a:sym typeface="+mn-ea"/>
              </a:rPr>
              <a:t>seine Liebe</a:t>
            </a:r>
            <a:r>
              <a:rPr lang="en-US" altLang="en-GB" sz="2800">
                <a:sym typeface="+mn-ea"/>
              </a:rPr>
              <a:t>.</a:t>
            </a:r>
            <a:br>
              <a:rPr lang="en-US" altLang="en-GB" sz="2800">
                <a:solidFill>
                  <a:schemeClr val="dk1"/>
                </a:solidFill>
                <a:latin typeface="Lilita One" panose="02000000000000000000"/>
                <a:ea typeface="Lilita One" panose="02000000000000000000"/>
                <a:cs typeface="Lilita One" panose="02000000000000000000"/>
                <a:sym typeface="+mn-ea"/>
              </a:rPr>
            </a:br>
            <a:r>
              <a:rPr lang="en-US" altLang="en-GB" sz="2800">
                <a:sym typeface="+mn-ea"/>
              </a:rPr>
              <a:t>Er zeigt </a:t>
            </a:r>
            <a:r>
              <a:rPr lang="en-US" altLang="en-GB" sz="2800">
                <a:solidFill>
                  <a:schemeClr val="accent6">
                    <a:lumMod val="50000"/>
                  </a:schemeClr>
                </a:solidFill>
                <a:sym typeface="+mn-ea"/>
              </a:rPr>
              <a:t>sie</a:t>
            </a:r>
            <a:r>
              <a:rPr lang="en-US" altLang="en-GB" sz="2800">
                <a:sym typeface="+mn-ea"/>
              </a:rPr>
              <a:t> </a:t>
            </a:r>
            <a:r>
              <a:rPr lang="en-US" altLang="en-GB" sz="2800">
                <a:solidFill>
                  <a:schemeClr val="accent4">
                    <a:lumMod val="75000"/>
                  </a:schemeClr>
                </a:solidFill>
                <a:sym typeface="+mn-ea"/>
              </a:rPr>
              <a:t>seiner Frau</a:t>
            </a:r>
            <a:r>
              <a:rPr lang="en-US" altLang="en-GB" sz="2800">
                <a:sym typeface="+mn-ea"/>
              </a:rPr>
              <a:t>.</a:t>
            </a:r>
            <a:br>
              <a:rPr lang="en-US" altLang="en-GB" sz="2800">
                <a:solidFill>
                  <a:schemeClr val="dk1"/>
                </a:solidFill>
                <a:latin typeface="Lilita One" panose="02000000000000000000"/>
                <a:ea typeface="Lilita One" panose="02000000000000000000"/>
                <a:cs typeface="Lilita One" panose="02000000000000000000"/>
                <a:sym typeface="+mn-ea"/>
              </a:rPr>
            </a:br>
            <a:endParaRPr lang="en-GB" sz="2800"/>
          </a:p>
        </p:txBody>
      </p:sp>
      <p:sp>
        <p:nvSpPr>
          <p:cNvPr id="664" name="Google Shape;664;p30"/>
          <p:cNvSpPr txBox="1">
            <a:spLocks noGrp="1"/>
          </p:cNvSpPr>
          <p:nvPr>
            <p:ph type="subTitle" idx="1"/>
          </p:nvPr>
        </p:nvSpPr>
        <p:spPr>
          <a:xfrm>
            <a:off x="3536315" y="1193165"/>
            <a:ext cx="4005580" cy="445135"/>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US" altLang="zh-CN">
                <a:ea typeface="宋体" panose="02010600030101010101" pitchFamily="2" charset="-122"/>
              </a:rPr>
              <a:t>         </a:t>
            </a:r>
            <a:r>
              <a:rPr lang="zh-CN" altLang="en-US">
                <a:ea typeface="宋体" panose="02010600030101010101" pitchFamily="2" charset="-122"/>
              </a:rPr>
              <a:t>在句中，如果第三格宾语和第四格宾语</a:t>
            </a:r>
            <a:r>
              <a:rPr lang="zh-CN" altLang="en-US">
                <a:solidFill>
                  <a:schemeClr val="accent6">
                    <a:lumMod val="50000"/>
                  </a:schemeClr>
                </a:solidFill>
                <a:ea typeface="宋体" panose="02010600030101010101" pitchFamily="2" charset="-122"/>
              </a:rPr>
              <a:t>有一个是名词，一个是代词</a:t>
            </a:r>
            <a:r>
              <a:rPr lang="zh-CN" altLang="en-US">
                <a:ea typeface="宋体" panose="02010600030101010101" pitchFamily="2" charset="-122"/>
              </a:rPr>
              <a:t>，则代词放在名词前。</a:t>
            </a:r>
            <a:endParaRPr lang="en-US" altLang="zh-CN">
              <a:ea typeface="宋体" panose="02010600030101010101" pitchFamily="2" charset="-122"/>
            </a:endParaRPr>
          </a:p>
        </p:txBody>
      </p:sp>
      <p:sp>
        <p:nvSpPr>
          <p:cNvPr id="8" name="文本框 7"/>
          <p:cNvSpPr txBox="1"/>
          <p:nvPr/>
        </p:nvSpPr>
        <p:spPr>
          <a:xfrm>
            <a:off x="1969770" y="2966720"/>
            <a:ext cx="6792595" cy="1198880"/>
          </a:xfrm>
          <a:prstGeom prst="rect">
            <a:avLst/>
          </a:prstGeom>
          <a:noFill/>
        </p:spPr>
        <p:txBody>
          <a:bodyPr wrap="square" rtlCol="0">
            <a:spAutoFit/>
          </a:bodyPr>
          <a:p>
            <a:r>
              <a:rPr lang="en-US" altLang="en-GB" sz="2400">
                <a:solidFill>
                  <a:schemeClr val="dk1"/>
                </a:solidFill>
                <a:latin typeface="Lilita One" panose="02000000000000000000"/>
                <a:ea typeface="Lilita One" panose="02000000000000000000"/>
                <a:cs typeface="Lilita One" panose="02000000000000000000"/>
              </a:rPr>
              <a:t>Er schenkt mir Bücher.</a:t>
            </a:r>
            <a:endParaRPr lang="en-US" altLang="en-GB" sz="2400">
              <a:solidFill>
                <a:schemeClr val="dk1"/>
              </a:solidFill>
              <a:latin typeface="Lilita One" panose="02000000000000000000"/>
              <a:ea typeface="Lilita One" panose="02000000000000000000"/>
              <a:cs typeface="Lilita One" panose="02000000000000000000"/>
            </a:endParaRPr>
          </a:p>
          <a:p>
            <a:r>
              <a:rPr lang="en-US" altLang="en-GB" sz="2400">
                <a:solidFill>
                  <a:schemeClr val="dk1"/>
                </a:solidFill>
                <a:latin typeface="Lilita One" panose="02000000000000000000"/>
                <a:ea typeface="Lilita One" panose="02000000000000000000"/>
                <a:cs typeface="Lilita One" panose="02000000000000000000"/>
              </a:rPr>
              <a:t>Ich zeichne dir ein Bild.</a:t>
            </a:r>
            <a:endParaRPr lang="en-US" altLang="en-GB" sz="2400">
              <a:solidFill>
                <a:schemeClr val="dk1"/>
              </a:solidFill>
              <a:latin typeface="Lilita One" panose="02000000000000000000"/>
              <a:ea typeface="Lilita One" panose="02000000000000000000"/>
              <a:cs typeface="Lilita One" panose="02000000000000000000"/>
            </a:endParaRPr>
          </a:p>
          <a:p>
            <a:r>
              <a:rPr lang="en-US" altLang="en-GB" sz="2400">
                <a:solidFill>
                  <a:schemeClr val="dk1"/>
                </a:solidFill>
                <a:latin typeface="Lilita One" panose="02000000000000000000"/>
                <a:ea typeface="Lilita One" panose="02000000000000000000"/>
                <a:cs typeface="Lilita One" panose="02000000000000000000"/>
              </a:rPr>
              <a:t>Er empfiehlt ihr die Zeitung.</a:t>
            </a:r>
            <a:endParaRPr lang="en-US" altLang="en-GB" sz="2400">
              <a:solidFill>
                <a:schemeClr val="dk1"/>
              </a:solidFill>
              <a:latin typeface="Lilita One" panose="02000000000000000000"/>
              <a:ea typeface="Lilita One" panose="02000000000000000000"/>
              <a:cs typeface="Lilita One" panose="02000000000000000000"/>
            </a:endParaRPr>
          </a:p>
        </p:txBody>
      </p:sp>
      <p:sp>
        <p:nvSpPr>
          <p:cNvPr id="15" name="文本框 14"/>
          <p:cNvSpPr txBox="1"/>
          <p:nvPr/>
        </p:nvSpPr>
        <p:spPr>
          <a:xfrm>
            <a:off x="1905000" y="2255520"/>
            <a:ext cx="1881505" cy="583565"/>
          </a:xfrm>
          <a:prstGeom prst="rect">
            <a:avLst/>
          </a:prstGeom>
          <a:noFill/>
        </p:spPr>
        <p:txBody>
          <a:bodyPr wrap="square" rtlCol="0">
            <a:spAutoFit/>
          </a:bodyPr>
          <a:p>
            <a:r>
              <a:rPr lang="en-US" sz="3200">
                <a:solidFill>
                  <a:schemeClr val="accent2"/>
                </a:solidFill>
                <a:latin typeface="Lilita One" panose="02000000000000000000"/>
                <a:ea typeface="Lilita One" panose="02000000000000000000"/>
                <a:cs typeface="Lilita One" panose="02000000000000000000"/>
              </a:rPr>
              <a:t>Beispiele</a:t>
            </a:r>
            <a:endParaRPr lang="en-US" sz="3200">
              <a:solidFill>
                <a:schemeClr val="accent2"/>
              </a:solidFill>
              <a:latin typeface="Lilita One" panose="02000000000000000000"/>
              <a:ea typeface="Lilita One" panose="02000000000000000000"/>
              <a:cs typeface="Lilita One" panose="0200000000000000000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25"/>
        <p:cNvGrpSpPr/>
        <p:nvPr/>
      </p:nvGrpSpPr>
      <p:grpSpPr>
        <a:xfrm>
          <a:off x="0" y="0"/>
          <a:ext cx="0" cy="0"/>
          <a:chOff x="0" y="0"/>
          <a:chExt cx="0" cy="0"/>
        </a:xfrm>
      </p:grpSpPr>
      <p:sp>
        <p:nvSpPr>
          <p:cNvPr id="1226" name="Google Shape;1226;p47"/>
          <p:cNvSpPr txBox="1">
            <a:spLocks noGrp="1"/>
          </p:cNvSpPr>
          <p:nvPr>
            <p:ph type="ctrTitle"/>
          </p:nvPr>
        </p:nvSpPr>
        <p:spPr>
          <a:xfrm>
            <a:off x="4850123" y="1826234"/>
            <a:ext cx="3852900" cy="9978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US" dirty="0"/>
              <a:t>Danke</a:t>
            </a:r>
            <a:r>
              <a:rPr lang="zh-CN" altLang="en-US" dirty="0">
                <a:ea typeface="宋体" panose="02010600030101010101" pitchFamily="2" charset="-122"/>
              </a:rPr>
              <a:t>！</a:t>
            </a:r>
            <a:endParaRPr lang="zh-CN" altLang="en-US" dirty="0">
              <a:ea typeface="宋体" panose="02010600030101010101" pitchFamily="2" charset="-122"/>
            </a:endParaRPr>
          </a:p>
        </p:txBody>
      </p:sp>
      <p:grpSp>
        <p:nvGrpSpPr>
          <p:cNvPr id="1257" name="Google Shape;1257;p47"/>
          <p:cNvGrpSpPr/>
          <p:nvPr/>
        </p:nvGrpSpPr>
        <p:grpSpPr>
          <a:xfrm>
            <a:off x="4113114" y="3392806"/>
            <a:ext cx="379976" cy="350963"/>
            <a:chOff x="5162486" y="3741525"/>
            <a:chExt cx="379976" cy="350963"/>
          </a:xfrm>
        </p:grpSpPr>
        <p:sp>
          <p:nvSpPr>
            <p:cNvPr id="1258" name="Google Shape;1258;p47"/>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9" name="Google Shape;1259;p47"/>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60" name="Google Shape;1260;p47"/>
          <p:cNvGrpSpPr/>
          <p:nvPr/>
        </p:nvGrpSpPr>
        <p:grpSpPr>
          <a:xfrm rot="426691" flipH="1">
            <a:off x="4596118" y="2578140"/>
            <a:ext cx="476766" cy="470898"/>
            <a:chOff x="4252781" y="935174"/>
            <a:chExt cx="476769" cy="470901"/>
          </a:xfrm>
        </p:grpSpPr>
        <p:sp>
          <p:nvSpPr>
            <p:cNvPr id="1261" name="Google Shape;1261;p47"/>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2" name="Google Shape;1262;p47"/>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63" name="Google Shape;1263;p47"/>
          <p:cNvGrpSpPr/>
          <p:nvPr/>
        </p:nvGrpSpPr>
        <p:grpSpPr>
          <a:xfrm rot="821831" flipH="1">
            <a:off x="3946299" y="1906679"/>
            <a:ext cx="379992" cy="350977"/>
            <a:chOff x="5162486" y="3741525"/>
            <a:chExt cx="379976" cy="350963"/>
          </a:xfrm>
        </p:grpSpPr>
        <p:sp>
          <p:nvSpPr>
            <p:cNvPr id="1264" name="Google Shape;1264;p47"/>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5" name="Google Shape;1265;p47"/>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1266" name="Google Shape;1266;p47"/>
          <p:cNvCxnSpPr/>
          <p:nvPr/>
        </p:nvCxnSpPr>
        <p:spPr>
          <a:xfrm>
            <a:off x="5037393" y="3121903"/>
            <a:ext cx="3417000" cy="0"/>
          </a:xfrm>
          <a:prstGeom prst="straightConnector1">
            <a:avLst/>
          </a:prstGeom>
          <a:noFill/>
          <a:ln w="19050" cap="flat" cmpd="sng">
            <a:solidFill>
              <a:schemeClr val="dk2"/>
            </a:solidFill>
            <a:prstDash val="solid"/>
            <a:round/>
            <a:headEnd type="none" w="med" len="med"/>
            <a:tailEnd type="none" w="med" len="med"/>
          </a:ln>
        </p:spPr>
      </p:cxnSp>
      <p:grpSp>
        <p:nvGrpSpPr>
          <p:cNvPr id="1298" name="Google Shape;1298;p47"/>
          <p:cNvGrpSpPr/>
          <p:nvPr/>
        </p:nvGrpSpPr>
        <p:grpSpPr>
          <a:xfrm>
            <a:off x="-430303" y="3527849"/>
            <a:ext cx="2265220" cy="1808852"/>
            <a:chOff x="-506503" y="3464774"/>
            <a:chExt cx="2265220" cy="1808852"/>
          </a:xfrm>
        </p:grpSpPr>
        <p:sp>
          <p:nvSpPr>
            <p:cNvPr id="1299" name="Google Shape;1299;p47"/>
            <p:cNvSpPr/>
            <p:nvPr/>
          </p:nvSpPr>
          <p:spPr>
            <a:xfrm rot="286266">
              <a:off x="-442794" y="3569486"/>
              <a:ext cx="2102830" cy="1619495"/>
            </a:xfrm>
            <a:custGeom>
              <a:avLst/>
              <a:gdLst/>
              <a:ahLst/>
              <a:cxnLst/>
              <a:rect l="l" t="t" r="r" b="b"/>
              <a:pathLst>
                <a:path w="9698" h="7469" extrusionOk="0">
                  <a:moveTo>
                    <a:pt x="2387" y="0"/>
                  </a:moveTo>
                  <a:cubicBezTo>
                    <a:pt x="1972" y="0"/>
                    <a:pt x="1551" y="156"/>
                    <a:pt x="1217" y="498"/>
                  </a:cubicBezTo>
                  <a:cubicBezTo>
                    <a:pt x="756" y="967"/>
                    <a:pt x="613" y="1659"/>
                    <a:pt x="676" y="2310"/>
                  </a:cubicBezTo>
                  <a:cubicBezTo>
                    <a:pt x="740" y="2954"/>
                    <a:pt x="963" y="3502"/>
                    <a:pt x="1209" y="4099"/>
                  </a:cubicBezTo>
                  <a:cubicBezTo>
                    <a:pt x="1120" y="3900"/>
                    <a:pt x="920" y="3779"/>
                    <a:pt x="704" y="3779"/>
                  </a:cubicBezTo>
                  <a:cubicBezTo>
                    <a:pt x="668" y="3779"/>
                    <a:pt x="633" y="3782"/>
                    <a:pt x="597" y="3789"/>
                  </a:cubicBezTo>
                  <a:cubicBezTo>
                    <a:pt x="359" y="3852"/>
                    <a:pt x="160" y="4035"/>
                    <a:pt x="80" y="4273"/>
                  </a:cubicBezTo>
                  <a:cubicBezTo>
                    <a:pt x="1" y="4512"/>
                    <a:pt x="1" y="4766"/>
                    <a:pt x="72" y="5005"/>
                  </a:cubicBezTo>
                  <a:cubicBezTo>
                    <a:pt x="231" y="5569"/>
                    <a:pt x="661" y="6022"/>
                    <a:pt x="1217" y="6213"/>
                  </a:cubicBezTo>
                  <a:lnTo>
                    <a:pt x="1757" y="7468"/>
                  </a:lnTo>
                  <a:lnTo>
                    <a:pt x="8807" y="6793"/>
                  </a:lnTo>
                  <a:cubicBezTo>
                    <a:pt x="9133" y="6729"/>
                    <a:pt x="9411" y="6507"/>
                    <a:pt x="9554" y="6205"/>
                  </a:cubicBezTo>
                  <a:cubicBezTo>
                    <a:pt x="9697" y="5903"/>
                    <a:pt x="9642" y="5537"/>
                    <a:pt x="9427" y="5283"/>
                  </a:cubicBezTo>
                  <a:cubicBezTo>
                    <a:pt x="9285" y="5141"/>
                    <a:pt x="9098" y="5066"/>
                    <a:pt x="8909" y="5066"/>
                  </a:cubicBezTo>
                  <a:cubicBezTo>
                    <a:pt x="8781" y="5066"/>
                    <a:pt x="8653" y="5101"/>
                    <a:pt x="8537" y="5171"/>
                  </a:cubicBezTo>
                  <a:cubicBezTo>
                    <a:pt x="8863" y="4957"/>
                    <a:pt x="8974" y="4528"/>
                    <a:pt x="8783" y="4178"/>
                  </a:cubicBezTo>
                  <a:cubicBezTo>
                    <a:pt x="8648" y="3953"/>
                    <a:pt x="8394" y="3800"/>
                    <a:pt x="8141" y="3800"/>
                  </a:cubicBezTo>
                  <a:cubicBezTo>
                    <a:pt x="8042" y="3800"/>
                    <a:pt x="7943" y="3823"/>
                    <a:pt x="7852" y="3875"/>
                  </a:cubicBezTo>
                  <a:lnTo>
                    <a:pt x="7852" y="3875"/>
                  </a:lnTo>
                  <a:cubicBezTo>
                    <a:pt x="8711" y="3361"/>
                    <a:pt x="8603" y="2094"/>
                    <a:pt x="7671" y="1730"/>
                  </a:cubicBezTo>
                  <a:cubicBezTo>
                    <a:pt x="7551" y="1682"/>
                    <a:pt x="7430" y="1660"/>
                    <a:pt x="7308" y="1660"/>
                  </a:cubicBezTo>
                  <a:cubicBezTo>
                    <a:pt x="7010" y="1660"/>
                    <a:pt x="6716" y="1796"/>
                    <a:pt x="6478" y="2016"/>
                  </a:cubicBezTo>
                  <a:cubicBezTo>
                    <a:pt x="6788" y="1666"/>
                    <a:pt x="6852" y="1166"/>
                    <a:pt x="6645" y="752"/>
                  </a:cubicBezTo>
                  <a:cubicBezTo>
                    <a:pt x="6431" y="347"/>
                    <a:pt x="6009" y="93"/>
                    <a:pt x="5548" y="85"/>
                  </a:cubicBezTo>
                  <a:cubicBezTo>
                    <a:pt x="5088" y="85"/>
                    <a:pt x="4658" y="299"/>
                    <a:pt x="4380" y="665"/>
                  </a:cubicBezTo>
                  <a:cubicBezTo>
                    <a:pt x="4197" y="896"/>
                    <a:pt x="4086" y="1174"/>
                    <a:pt x="4046" y="1468"/>
                  </a:cubicBezTo>
                  <a:cubicBezTo>
                    <a:pt x="3942" y="562"/>
                    <a:pt x="3176" y="0"/>
                    <a:pt x="238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0" name="Google Shape;1300;p47"/>
            <p:cNvSpPr/>
            <p:nvPr/>
          </p:nvSpPr>
          <p:spPr>
            <a:xfrm rot="286266">
              <a:off x="-340126" y="3546938"/>
              <a:ext cx="2039082" cy="1521922"/>
            </a:xfrm>
            <a:custGeom>
              <a:avLst/>
              <a:gdLst/>
              <a:ahLst/>
              <a:cxnLst/>
              <a:rect l="l" t="t" r="r" b="b"/>
              <a:pathLst>
                <a:path w="9404" h="7019" fill="none" extrusionOk="0">
                  <a:moveTo>
                    <a:pt x="8545" y="7018"/>
                  </a:moveTo>
                  <a:cubicBezTo>
                    <a:pt x="8863" y="6947"/>
                    <a:pt x="9133" y="6724"/>
                    <a:pt x="9268" y="6422"/>
                  </a:cubicBezTo>
                  <a:cubicBezTo>
                    <a:pt x="9403" y="6112"/>
                    <a:pt x="9356" y="5755"/>
                    <a:pt x="9149" y="5484"/>
                  </a:cubicBezTo>
                  <a:cubicBezTo>
                    <a:pt x="8926" y="5246"/>
                    <a:pt x="8561" y="5198"/>
                    <a:pt x="8283" y="5381"/>
                  </a:cubicBezTo>
                  <a:cubicBezTo>
                    <a:pt x="8609" y="5150"/>
                    <a:pt x="8712" y="4721"/>
                    <a:pt x="8529" y="4372"/>
                  </a:cubicBezTo>
                  <a:cubicBezTo>
                    <a:pt x="8338" y="4046"/>
                    <a:pt x="7933" y="3879"/>
                    <a:pt x="7607" y="4070"/>
                  </a:cubicBezTo>
                  <a:cubicBezTo>
                    <a:pt x="7997" y="3815"/>
                    <a:pt x="8219" y="3378"/>
                    <a:pt x="8187" y="2917"/>
                  </a:cubicBezTo>
                  <a:cubicBezTo>
                    <a:pt x="8148" y="2464"/>
                    <a:pt x="7869" y="2067"/>
                    <a:pt x="7448" y="1884"/>
                  </a:cubicBezTo>
                  <a:cubicBezTo>
                    <a:pt x="7043" y="1717"/>
                    <a:pt x="6606" y="1860"/>
                    <a:pt x="6288" y="2170"/>
                  </a:cubicBezTo>
                  <a:cubicBezTo>
                    <a:pt x="6590" y="1812"/>
                    <a:pt x="6653" y="1312"/>
                    <a:pt x="6447" y="890"/>
                  </a:cubicBezTo>
                  <a:cubicBezTo>
                    <a:pt x="6248" y="485"/>
                    <a:pt x="5835" y="231"/>
                    <a:pt x="5382" y="215"/>
                  </a:cubicBezTo>
                  <a:cubicBezTo>
                    <a:pt x="4937" y="215"/>
                    <a:pt x="4515" y="437"/>
                    <a:pt x="4253" y="803"/>
                  </a:cubicBezTo>
                  <a:cubicBezTo>
                    <a:pt x="4078" y="1041"/>
                    <a:pt x="3967" y="1320"/>
                    <a:pt x="3927" y="1622"/>
                  </a:cubicBezTo>
                  <a:cubicBezTo>
                    <a:pt x="3864" y="1065"/>
                    <a:pt x="3530" y="580"/>
                    <a:pt x="3045" y="310"/>
                  </a:cubicBezTo>
                  <a:cubicBezTo>
                    <a:pt x="2425" y="0"/>
                    <a:pt x="1670" y="135"/>
                    <a:pt x="1185" y="636"/>
                  </a:cubicBezTo>
                  <a:cubicBezTo>
                    <a:pt x="740" y="1105"/>
                    <a:pt x="597" y="1812"/>
                    <a:pt x="661" y="2472"/>
                  </a:cubicBezTo>
                  <a:cubicBezTo>
                    <a:pt x="724" y="3124"/>
                    <a:pt x="931" y="3680"/>
                    <a:pt x="1177" y="4284"/>
                  </a:cubicBezTo>
                  <a:cubicBezTo>
                    <a:pt x="1082" y="4054"/>
                    <a:pt x="835" y="3927"/>
                    <a:pt x="589" y="3974"/>
                  </a:cubicBezTo>
                  <a:cubicBezTo>
                    <a:pt x="351" y="4046"/>
                    <a:pt x="160" y="4229"/>
                    <a:pt x="80" y="4467"/>
                  </a:cubicBezTo>
                  <a:cubicBezTo>
                    <a:pt x="9" y="4705"/>
                    <a:pt x="1" y="4960"/>
                    <a:pt x="72" y="5198"/>
                  </a:cubicBezTo>
                  <a:cubicBezTo>
                    <a:pt x="224" y="5762"/>
                    <a:pt x="637" y="6223"/>
                    <a:pt x="1185" y="6430"/>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301" name="Google Shape;1301;p47"/>
          <p:cNvGrpSpPr/>
          <p:nvPr/>
        </p:nvGrpSpPr>
        <p:grpSpPr>
          <a:xfrm flipH="1">
            <a:off x="2642280" y="4191052"/>
            <a:ext cx="1030015" cy="1131865"/>
            <a:chOff x="3670550" y="4352162"/>
            <a:chExt cx="782329" cy="859688"/>
          </a:xfrm>
        </p:grpSpPr>
        <p:sp>
          <p:nvSpPr>
            <p:cNvPr id="1302" name="Google Shape;1302;p47"/>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3" name="Google Shape;1303;p47"/>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8" name="Google Shape;1267;p47"/>
          <p:cNvGrpSpPr/>
          <p:nvPr/>
        </p:nvGrpSpPr>
        <p:grpSpPr>
          <a:xfrm>
            <a:off x="745049" y="1133920"/>
            <a:ext cx="3175907" cy="3176047"/>
            <a:chOff x="560899" y="1335850"/>
            <a:chExt cx="3175907" cy="3176047"/>
          </a:xfrm>
        </p:grpSpPr>
        <p:grpSp>
          <p:nvGrpSpPr>
            <p:cNvPr id="29" name="Google Shape;1268;p47"/>
            <p:cNvGrpSpPr/>
            <p:nvPr/>
          </p:nvGrpSpPr>
          <p:grpSpPr>
            <a:xfrm>
              <a:off x="560899" y="1335850"/>
              <a:ext cx="3108896" cy="3108586"/>
              <a:chOff x="560899" y="1335850"/>
              <a:chExt cx="3108896" cy="3108586"/>
            </a:xfrm>
          </p:grpSpPr>
          <p:sp>
            <p:nvSpPr>
              <p:cNvPr id="30" name="Google Shape;1269;p47"/>
              <p:cNvSpPr/>
              <p:nvPr/>
            </p:nvSpPr>
            <p:spPr>
              <a:xfrm>
                <a:off x="570730" y="2719132"/>
                <a:ext cx="1787186" cy="1723957"/>
              </a:xfrm>
              <a:custGeom>
                <a:avLst/>
                <a:gdLst/>
                <a:ahLst/>
                <a:cxnLst/>
                <a:rect l="l" t="t" r="r" b="b"/>
                <a:pathLst>
                  <a:path w="17270" h="16659" extrusionOk="0">
                    <a:moveTo>
                      <a:pt x="9728" y="0"/>
                    </a:moveTo>
                    <a:cubicBezTo>
                      <a:pt x="9688" y="0"/>
                      <a:pt x="9649" y="3"/>
                      <a:pt x="9610" y="7"/>
                    </a:cubicBezTo>
                    <a:lnTo>
                      <a:pt x="9570" y="10"/>
                    </a:lnTo>
                    <a:cubicBezTo>
                      <a:pt x="9515" y="13"/>
                      <a:pt x="9462" y="17"/>
                      <a:pt x="9406" y="23"/>
                    </a:cubicBezTo>
                    <a:lnTo>
                      <a:pt x="9380" y="26"/>
                    </a:lnTo>
                    <a:cubicBezTo>
                      <a:pt x="9334" y="30"/>
                      <a:pt x="9285" y="36"/>
                      <a:pt x="9236" y="40"/>
                    </a:cubicBezTo>
                    <a:lnTo>
                      <a:pt x="9180" y="49"/>
                    </a:lnTo>
                    <a:lnTo>
                      <a:pt x="9062" y="63"/>
                    </a:lnTo>
                    <a:lnTo>
                      <a:pt x="8996" y="72"/>
                    </a:lnTo>
                    <a:cubicBezTo>
                      <a:pt x="8957" y="79"/>
                      <a:pt x="8921" y="86"/>
                      <a:pt x="8881" y="92"/>
                    </a:cubicBezTo>
                    <a:lnTo>
                      <a:pt x="8812" y="102"/>
                    </a:lnTo>
                    <a:lnTo>
                      <a:pt x="8694" y="125"/>
                    </a:lnTo>
                    <a:lnTo>
                      <a:pt x="8625" y="135"/>
                    </a:lnTo>
                    <a:lnTo>
                      <a:pt x="8500" y="161"/>
                    </a:lnTo>
                    <a:lnTo>
                      <a:pt x="8435" y="174"/>
                    </a:lnTo>
                    <a:lnTo>
                      <a:pt x="8294" y="204"/>
                    </a:lnTo>
                    <a:lnTo>
                      <a:pt x="8241" y="214"/>
                    </a:lnTo>
                    <a:lnTo>
                      <a:pt x="8051" y="256"/>
                    </a:lnTo>
                    <a:lnTo>
                      <a:pt x="8044" y="256"/>
                    </a:lnTo>
                    <a:cubicBezTo>
                      <a:pt x="7975" y="273"/>
                      <a:pt x="7906" y="289"/>
                      <a:pt x="7834" y="309"/>
                    </a:cubicBezTo>
                    <a:lnTo>
                      <a:pt x="7808" y="315"/>
                    </a:lnTo>
                    <a:cubicBezTo>
                      <a:pt x="7749" y="328"/>
                      <a:pt x="7690" y="345"/>
                      <a:pt x="7631" y="361"/>
                    </a:cubicBezTo>
                    <a:lnTo>
                      <a:pt x="7572" y="374"/>
                    </a:lnTo>
                    <a:lnTo>
                      <a:pt x="7421" y="417"/>
                    </a:lnTo>
                    <a:lnTo>
                      <a:pt x="7355" y="433"/>
                    </a:lnTo>
                    <a:lnTo>
                      <a:pt x="7211" y="476"/>
                    </a:lnTo>
                    <a:lnTo>
                      <a:pt x="7142" y="496"/>
                    </a:lnTo>
                    <a:lnTo>
                      <a:pt x="6994" y="535"/>
                    </a:lnTo>
                    <a:lnTo>
                      <a:pt x="6925" y="558"/>
                    </a:lnTo>
                    <a:lnTo>
                      <a:pt x="6768" y="611"/>
                    </a:lnTo>
                    <a:lnTo>
                      <a:pt x="6709" y="630"/>
                    </a:lnTo>
                    <a:lnTo>
                      <a:pt x="6525" y="686"/>
                    </a:lnTo>
                    <a:lnTo>
                      <a:pt x="6492" y="696"/>
                    </a:lnTo>
                    <a:cubicBezTo>
                      <a:pt x="6344" y="742"/>
                      <a:pt x="6193" y="791"/>
                      <a:pt x="6046" y="840"/>
                    </a:cubicBezTo>
                    <a:lnTo>
                      <a:pt x="6019" y="850"/>
                    </a:lnTo>
                    <a:cubicBezTo>
                      <a:pt x="5954" y="870"/>
                      <a:pt x="5888" y="893"/>
                      <a:pt x="5823" y="916"/>
                    </a:cubicBezTo>
                    <a:lnTo>
                      <a:pt x="5777" y="932"/>
                    </a:lnTo>
                    <a:cubicBezTo>
                      <a:pt x="5718" y="952"/>
                      <a:pt x="5658" y="972"/>
                      <a:pt x="5603" y="991"/>
                    </a:cubicBezTo>
                    <a:lnTo>
                      <a:pt x="5544" y="1011"/>
                    </a:lnTo>
                    <a:cubicBezTo>
                      <a:pt x="5488" y="1031"/>
                      <a:pt x="5432" y="1050"/>
                      <a:pt x="5380" y="1070"/>
                    </a:cubicBezTo>
                    <a:lnTo>
                      <a:pt x="5317" y="1093"/>
                    </a:lnTo>
                    <a:lnTo>
                      <a:pt x="5153" y="1152"/>
                    </a:lnTo>
                    <a:lnTo>
                      <a:pt x="5097" y="1172"/>
                    </a:lnTo>
                    <a:lnTo>
                      <a:pt x="4917" y="1237"/>
                    </a:lnTo>
                    <a:lnTo>
                      <a:pt x="4877" y="1251"/>
                    </a:lnTo>
                    <a:cubicBezTo>
                      <a:pt x="4654" y="1333"/>
                      <a:pt x="4428" y="1418"/>
                      <a:pt x="4208" y="1503"/>
                    </a:cubicBezTo>
                    <a:lnTo>
                      <a:pt x="4185" y="1513"/>
                    </a:lnTo>
                    <a:lnTo>
                      <a:pt x="3991" y="1589"/>
                    </a:lnTo>
                    <a:lnTo>
                      <a:pt x="3949" y="1605"/>
                    </a:lnTo>
                    <a:lnTo>
                      <a:pt x="3775" y="1671"/>
                    </a:lnTo>
                    <a:lnTo>
                      <a:pt x="3722" y="1694"/>
                    </a:lnTo>
                    <a:lnTo>
                      <a:pt x="3561" y="1756"/>
                    </a:lnTo>
                    <a:lnTo>
                      <a:pt x="3509" y="1779"/>
                    </a:lnTo>
                    <a:lnTo>
                      <a:pt x="3345" y="1845"/>
                    </a:lnTo>
                    <a:lnTo>
                      <a:pt x="3299" y="1861"/>
                    </a:lnTo>
                    <a:lnTo>
                      <a:pt x="3115" y="1936"/>
                    </a:lnTo>
                    <a:lnTo>
                      <a:pt x="3095" y="1946"/>
                    </a:lnTo>
                    <a:cubicBezTo>
                      <a:pt x="2889" y="2032"/>
                      <a:pt x="2685" y="2114"/>
                      <a:pt x="2485" y="2199"/>
                    </a:cubicBezTo>
                    <a:lnTo>
                      <a:pt x="2449" y="2212"/>
                    </a:lnTo>
                    <a:lnTo>
                      <a:pt x="2295" y="2278"/>
                    </a:lnTo>
                    <a:lnTo>
                      <a:pt x="2252" y="2297"/>
                    </a:lnTo>
                    <a:lnTo>
                      <a:pt x="2104" y="2360"/>
                    </a:lnTo>
                    <a:lnTo>
                      <a:pt x="2062" y="2379"/>
                    </a:lnTo>
                    <a:lnTo>
                      <a:pt x="1921" y="2439"/>
                    </a:lnTo>
                    <a:lnTo>
                      <a:pt x="1878" y="2458"/>
                    </a:lnTo>
                    <a:lnTo>
                      <a:pt x="1740" y="2517"/>
                    </a:lnTo>
                    <a:lnTo>
                      <a:pt x="1701" y="2534"/>
                    </a:lnTo>
                    <a:lnTo>
                      <a:pt x="1556" y="2596"/>
                    </a:lnTo>
                    <a:lnTo>
                      <a:pt x="1530" y="2609"/>
                    </a:lnTo>
                    <a:cubicBezTo>
                      <a:pt x="1418" y="2658"/>
                      <a:pt x="1307" y="2708"/>
                      <a:pt x="1202" y="2754"/>
                    </a:cubicBezTo>
                    <a:lnTo>
                      <a:pt x="1179" y="2763"/>
                    </a:lnTo>
                    <a:lnTo>
                      <a:pt x="1051" y="2823"/>
                    </a:lnTo>
                    <a:lnTo>
                      <a:pt x="1008" y="2839"/>
                    </a:lnTo>
                    <a:lnTo>
                      <a:pt x="910" y="2885"/>
                    </a:lnTo>
                    <a:lnTo>
                      <a:pt x="857" y="2908"/>
                    </a:lnTo>
                    <a:lnTo>
                      <a:pt x="772" y="2947"/>
                    </a:lnTo>
                    <a:lnTo>
                      <a:pt x="719" y="2970"/>
                    </a:lnTo>
                    <a:lnTo>
                      <a:pt x="637" y="3006"/>
                    </a:lnTo>
                    <a:lnTo>
                      <a:pt x="588" y="3029"/>
                    </a:lnTo>
                    <a:lnTo>
                      <a:pt x="513" y="3065"/>
                    </a:lnTo>
                    <a:lnTo>
                      <a:pt x="467" y="3085"/>
                    </a:lnTo>
                    <a:lnTo>
                      <a:pt x="404" y="3115"/>
                    </a:lnTo>
                    <a:lnTo>
                      <a:pt x="352" y="3138"/>
                    </a:lnTo>
                    <a:lnTo>
                      <a:pt x="276" y="3174"/>
                    </a:lnTo>
                    <a:lnTo>
                      <a:pt x="194" y="3213"/>
                    </a:lnTo>
                    <a:lnTo>
                      <a:pt x="158" y="3229"/>
                    </a:lnTo>
                    <a:lnTo>
                      <a:pt x="86" y="3262"/>
                    </a:lnTo>
                    <a:lnTo>
                      <a:pt x="76" y="3266"/>
                    </a:lnTo>
                    <a:lnTo>
                      <a:pt x="7" y="3298"/>
                    </a:lnTo>
                    <a:lnTo>
                      <a:pt x="1" y="3302"/>
                    </a:lnTo>
                    <a:cubicBezTo>
                      <a:pt x="73" y="3968"/>
                      <a:pt x="191" y="4631"/>
                      <a:pt x="352" y="5281"/>
                    </a:cubicBezTo>
                    <a:cubicBezTo>
                      <a:pt x="801" y="7095"/>
                      <a:pt x="1589" y="8805"/>
                      <a:pt x="2669" y="10331"/>
                    </a:cubicBezTo>
                    <a:cubicBezTo>
                      <a:pt x="3168" y="11037"/>
                      <a:pt x="3725" y="11700"/>
                      <a:pt x="4333" y="12313"/>
                    </a:cubicBezTo>
                    <a:cubicBezTo>
                      <a:pt x="4943" y="12930"/>
                      <a:pt x="5606" y="13491"/>
                      <a:pt x="6315" y="13997"/>
                    </a:cubicBezTo>
                    <a:cubicBezTo>
                      <a:pt x="6669" y="14246"/>
                      <a:pt x="7034" y="14483"/>
                      <a:pt x="7411" y="14702"/>
                    </a:cubicBezTo>
                    <a:cubicBezTo>
                      <a:pt x="7831" y="14949"/>
                      <a:pt x="8271" y="15159"/>
                      <a:pt x="8711" y="15375"/>
                    </a:cubicBezTo>
                    <a:cubicBezTo>
                      <a:pt x="8799" y="15418"/>
                      <a:pt x="8894" y="15467"/>
                      <a:pt x="8989" y="15510"/>
                    </a:cubicBezTo>
                    <a:cubicBezTo>
                      <a:pt x="9787" y="15867"/>
                      <a:pt x="10620" y="16146"/>
                      <a:pt x="11474" y="16343"/>
                    </a:cubicBezTo>
                    <a:cubicBezTo>
                      <a:pt x="11543" y="16360"/>
                      <a:pt x="11612" y="16373"/>
                      <a:pt x="11681" y="16389"/>
                    </a:cubicBezTo>
                    <a:cubicBezTo>
                      <a:pt x="12508" y="16570"/>
                      <a:pt x="13420" y="16619"/>
                      <a:pt x="14293" y="16658"/>
                    </a:cubicBezTo>
                    <a:lnTo>
                      <a:pt x="14431" y="16537"/>
                    </a:lnTo>
                    <a:lnTo>
                      <a:pt x="14496" y="16468"/>
                    </a:lnTo>
                    <a:cubicBezTo>
                      <a:pt x="14526" y="16438"/>
                      <a:pt x="14559" y="16406"/>
                      <a:pt x="14588" y="16373"/>
                    </a:cubicBezTo>
                    <a:cubicBezTo>
                      <a:pt x="14605" y="16353"/>
                      <a:pt x="14621" y="16337"/>
                      <a:pt x="14637" y="16317"/>
                    </a:cubicBezTo>
                    <a:cubicBezTo>
                      <a:pt x="14690" y="16261"/>
                      <a:pt x="14739" y="16205"/>
                      <a:pt x="14785" y="16153"/>
                    </a:cubicBezTo>
                    <a:lnTo>
                      <a:pt x="14828" y="16100"/>
                    </a:lnTo>
                    <a:cubicBezTo>
                      <a:pt x="14880" y="16041"/>
                      <a:pt x="14926" y="15982"/>
                      <a:pt x="14975" y="15920"/>
                    </a:cubicBezTo>
                    <a:lnTo>
                      <a:pt x="15005" y="15881"/>
                    </a:lnTo>
                    <a:cubicBezTo>
                      <a:pt x="15031" y="15848"/>
                      <a:pt x="15057" y="15812"/>
                      <a:pt x="15084" y="15776"/>
                    </a:cubicBezTo>
                    <a:lnTo>
                      <a:pt x="15117" y="15736"/>
                    </a:lnTo>
                    <a:cubicBezTo>
                      <a:pt x="15159" y="15677"/>
                      <a:pt x="15199" y="15621"/>
                      <a:pt x="15238" y="15562"/>
                    </a:cubicBezTo>
                    <a:lnTo>
                      <a:pt x="15274" y="15513"/>
                    </a:lnTo>
                    <a:cubicBezTo>
                      <a:pt x="15307" y="15460"/>
                      <a:pt x="15343" y="15408"/>
                      <a:pt x="15376" y="15359"/>
                    </a:cubicBezTo>
                    <a:cubicBezTo>
                      <a:pt x="15386" y="15342"/>
                      <a:pt x="15399" y="15323"/>
                      <a:pt x="15409" y="15306"/>
                    </a:cubicBezTo>
                    <a:cubicBezTo>
                      <a:pt x="15428" y="15277"/>
                      <a:pt x="15448" y="15247"/>
                      <a:pt x="15464" y="15221"/>
                    </a:cubicBezTo>
                    <a:lnTo>
                      <a:pt x="15504" y="15152"/>
                    </a:lnTo>
                    <a:cubicBezTo>
                      <a:pt x="15527" y="15113"/>
                      <a:pt x="15550" y="15077"/>
                      <a:pt x="15573" y="15040"/>
                    </a:cubicBezTo>
                    <a:lnTo>
                      <a:pt x="15615" y="14962"/>
                    </a:lnTo>
                    <a:cubicBezTo>
                      <a:pt x="15628" y="14942"/>
                      <a:pt x="15638" y="14919"/>
                      <a:pt x="15651" y="14899"/>
                    </a:cubicBezTo>
                    <a:cubicBezTo>
                      <a:pt x="15674" y="14860"/>
                      <a:pt x="15694" y="14817"/>
                      <a:pt x="15714" y="14781"/>
                    </a:cubicBezTo>
                    <a:lnTo>
                      <a:pt x="15737" y="14742"/>
                    </a:lnTo>
                    <a:cubicBezTo>
                      <a:pt x="15756" y="14699"/>
                      <a:pt x="15776" y="14660"/>
                      <a:pt x="15796" y="14624"/>
                    </a:cubicBezTo>
                    <a:lnTo>
                      <a:pt x="15799" y="14617"/>
                    </a:lnTo>
                    <a:cubicBezTo>
                      <a:pt x="15822" y="14571"/>
                      <a:pt x="15845" y="14525"/>
                      <a:pt x="15865" y="14483"/>
                    </a:cubicBezTo>
                    <a:cubicBezTo>
                      <a:pt x="15940" y="14325"/>
                      <a:pt x="16009" y="14161"/>
                      <a:pt x="16068" y="13994"/>
                    </a:cubicBezTo>
                    <a:cubicBezTo>
                      <a:pt x="16068" y="13994"/>
                      <a:pt x="16367" y="12897"/>
                      <a:pt x="17164" y="10709"/>
                    </a:cubicBezTo>
                    <a:cubicBezTo>
                      <a:pt x="17250" y="10466"/>
                      <a:pt x="17269" y="10157"/>
                      <a:pt x="17230" y="9799"/>
                    </a:cubicBezTo>
                    <a:cubicBezTo>
                      <a:pt x="16944" y="7207"/>
                      <a:pt x="13613" y="2005"/>
                      <a:pt x="11333" y="509"/>
                    </a:cubicBezTo>
                    <a:lnTo>
                      <a:pt x="11313" y="430"/>
                    </a:lnTo>
                    <a:cubicBezTo>
                      <a:pt x="11251" y="391"/>
                      <a:pt x="11185" y="348"/>
                      <a:pt x="11123" y="315"/>
                    </a:cubicBezTo>
                    <a:cubicBezTo>
                      <a:pt x="11008" y="246"/>
                      <a:pt x="10886" y="187"/>
                      <a:pt x="10758" y="138"/>
                    </a:cubicBezTo>
                    <a:cubicBezTo>
                      <a:pt x="10703" y="115"/>
                      <a:pt x="10643" y="95"/>
                      <a:pt x="10588" y="79"/>
                    </a:cubicBezTo>
                    <a:cubicBezTo>
                      <a:pt x="10552" y="69"/>
                      <a:pt x="10512" y="63"/>
                      <a:pt x="10473" y="53"/>
                    </a:cubicBezTo>
                    <a:cubicBezTo>
                      <a:pt x="10460" y="49"/>
                      <a:pt x="10447" y="49"/>
                      <a:pt x="10433" y="46"/>
                    </a:cubicBezTo>
                    <a:cubicBezTo>
                      <a:pt x="10404" y="40"/>
                      <a:pt x="10378" y="36"/>
                      <a:pt x="10351" y="30"/>
                    </a:cubicBezTo>
                    <a:lnTo>
                      <a:pt x="10302" y="26"/>
                    </a:lnTo>
                    <a:lnTo>
                      <a:pt x="10220" y="17"/>
                    </a:lnTo>
                    <a:lnTo>
                      <a:pt x="10164" y="10"/>
                    </a:lnTo>
                    <a:lnTo>
                      <a:pt x="10082" y="7"/>
                    </a:lnTo>
                    <a:lnTo>
                      <a:pt x="10026" y="3"/>
                    </a:lnTo>
                    <a:lnTo>
                      <a:pt x="9938" y="0"/>
                    </a:lnTo>
                    <a:close/>
                  </a:path>
                </a:pathLst>
              </a:custGeom>
              <a:solidFill>
                <a:schemeClr val="lt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1" name="Google Shape;1270;p47"/>
              <p:cNvSpPr/>
              <p:nvPr/>
            </p:nvSpPr>
            <p:spPr>
              <a:xfrm>
                <a:off x="1102949" y="2836898"/>
                <a:ext cx="1080694" cy="1194527"/>
              </a:xfrm>
              <a:custGeom>
                <a:avLst/>
                <a:gdLst/>
                <a:ahLst/>
                <a:cxnLst/>
                <a:rect l="l" t="t" r="r" b="b"/>
                <a:pathLst>
                  <a:path w="10443" h="11543" extrusionOk="0">
                    <a:moveTo>
                      <a:pt x="4654" y="1"/>
                    </a:moveTo>
                    <a:cubicBezTo>
                      <a:pt x="3558" y="113"/>
                      <a:pt x="2416" y="241"/>
                      <a:pt x="1500" y="851"/>
                    </a:cubicBezTo>
                    <a:cubicBezTo>
                      <a:pt x="584" y="1461"/>
                      <a:pt x="0" y="2718"/>
                      <a:pt x="509" y="3693"/>
                    </a:cubicBezTo>
                    <a:cubicBezTo>
                      <a:pt x="863" y="4372"/>
                      <a:pt x="1628" y="4740"/>
                      <a:pt x="2055" y="5373"/>
                    </a:cubicBezTo>
                    <a:cubicBezTo>
                      <a:pt x="2635" y="6243"/>
                      <a:pt x="2465" y="7391"/>
                      <a:pt x="2681" y="8415"/>
                    </a:cubicBezTo>
                    <a:cubicBezTo>
                      <a:pt x="3055" y="10174"/>
                      <a:pt x="4765" y="11542"/>
                      <a:pt x="6558" y="11542"/>
                    </a:cubicBezTo>
                    <a:cubicBezTo>
                      <a:pt x="6606" y="11542"/>
                      <a:pt x="6654" y="11542"/>
                      <a:pt x="6702" y="11540"/>
                    </a:cubicBezTo>
                    <a:cubicBezTo>
                      <a:pt x="8500" y="11467"/>
                      <a:pt x="10141" y="10010"/>
                      <a:pt x="10443" y="8238"/>
                    </a:cubicBezTo>
                    <a:cubicBezTo>
                      <a:pt x="9908" y="8090"/>
                      <a:pt x="9402" y="7864"/>
                      <a:pt x="8936" y="7565"/>
                    </a:cubicBezTo>
                    <a:cubicBezTo>
                      <a:pt x="8884" y="7621"/>
                      <a:pt x="8831" y="7677"/>
                      <a:pt x="8776" y="7729"/>
                    </a:cubicBezTo>
                    <a:cubicBezTo>
                      <a:pt x="8631" y="7877"/>
                      <a:pt x="8480" y="8028"/>
                      <a:pt x="8287" y="8100"/>
                    </a:cubicBezTo>
                    <a:cubicBezTo>
                      <a:pt x="8223" y="8124"/>
                      <a:pt x="8154" y="8136"/>
                      <a:pt x="8085" y="8136"/>
                    </a:cubicBezTo>
                    <a:cubicBezTo>
                      <a:pt x="7945" y="8136"/>
                      <a:pt x="7807" y="8085"/>
                      <a:pt x="7726" y="7972"/>
                    </a:cubicBezTo>
                    <a:cubicBezTo>
                      <a:pt x="7640" y="7851"/>
                      <a:pt x="7640" y="7687"/>
                      <a:pt x="7689" y="7542"/>
                    </a:cubicBezTo>
                    <a:cubicBezTo>
                      <a:pt x="7742" y="7401"/>
                      <a:pt x="7840" y="7283"/>
                      <a:pt x="7936" y="7175"/>
                    </a:cubicBezTo>
                    <a:cubicBezTo>
                      <a:pt x="7998" y="7106"/>
                      <a:pt x="8064" y="7037"/>
                      <a:pt x="8129" y="6971"/>
                    </a:cubicBezTo>
                    <a:cubicBezTo>
                      <a:pt x="7988" y="6853"/>
                      <a:pt x="7850" y="6732"/>
                      <a:pt x="7716" y="6604"/>
                    </a:cubicBezTo>
                    <a:cubicBezTo>
                      <a:pt x="7658" y="6609"/>
                      <a:pt x="7599" y="6614"/>
                      <a:pt x="7541" y="6614"/>
                    </a:cubicBezTo>
                    <a:cubicBezTo>
                      <a:pt x="7457" y="6614"/>
                      <a:pt x="7374" y="6605"/>
                      <a:pt x="7292" y="6578"/>
                    </a:cubicBezTo>
                    <a:cubicBezTo>
                      <a:pt x="7148" y="6528"/>
                      <a:pt x="7020" y="6407"/>
                      <a:pt x="7007" y="6256"/>
                    </a:cubicBezTo>
                    <a:cubicBezTo>
                      <a:pt x="7004" y="6148"/>
                      <a:pt x="7043" y="6046"/>
                      <a:pt x="7122" y="5974"/>
                    </a:cubicBezTo>
                    <a:cubicBezTo>
                      <a:pt x="6062" y="4743"/>
                      <a:pt x="5271" y="3174"/>
                      <a:pt x="4956" y="1619"/>
                    </a:cubicBezTo>
                    <a:cubicBezTo>
                      <a:pt x="4936" y="1415"/>
                      <a:pt x="4920" y="1209"/>
                      <a:pt x="4900" y="999"/>
                    </a:cubicBezTo>
                    <a:cubicBezTo>
                      <a:pt x="4877" y="759"/>
                      <a:pt x="4854" y="510"/>
                      <a:pt x="4834" y="260"/>
                    </a:cubicBezTo>
                    <a:cubicBezTo>
                      <a:pt x="4775" y="175"/>
                      <a:pt x="4713" y="86"/>
                      <a:pt x="4654" y="1"/>
                    </a:cubicBezTo>
                    <a:close/>
                  </a:path>
                </a:pathLst>
              </a:custGeom>
              <a:solidFill>
                <a:schemeClr val="accent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2" name="Google Shape;1271;p47"/>
              <p:cNvSpPr/>
              <p:nvPr/>
            </p:nvSpPr>
            <p:spPr>
              <a:xfrm>
                <a:off x="570420" y="2917409"/>
                <a:ext cx="415389" cy="812150"/>
              </a:xfrm>
              <a:custGeom>
                <a:avLst/>
                <a:gdLst/>
                <a:ahLst/>
                <a:cxnLst/>
                <a:rect l="l" t="t" r="r" b="b"/>
                <a:pathLst>
                  <a:path w="4014" h="7848" extrusionOk="0">
                    <a:moveTo>
                      <a:pt x="2993" y="1"/>
                    </a:moveTo>
                    <a:cubicBezTo>
                      <a:pt x="1428" y="532"/>
                      <a:pt x="286" y="982"/>
                      <a:pt x="286" y="982"/>
                    </a:cubicBezTo>
                    <a:cubicBezTo>
                      <a:pt x="286" y="982"/>
                      <a:pt x="174" y="1120"/>
                      <a:pt x="0" y="1369"/>
                    </a:cubicBezTo>
                    <a:cubicBezTo>
                      <a:pt x="250" y="3670"/>
                      <a:pt x="1021" y="5885"/>
                      <a:pt x="2255" y="7847"/>
                    </a:cubicBezTo>
                    <a:cubicBezTo>
                      <a:pt x="2393" y="6945"/>
                      <a:pt x="2239" y="5990"/>
                      <a:pt x="2475" y="5101"/>
                    </a:cubicBezTo>
                    <a:cubicBezTo>
                      <a:pt x="2668" y="4375"/>
                      <a:pt x="3112" y="3748"/>
                      <a:pt x="3446" y="3076"/>
                    </a:cubicBezTo>
                    <a:cubicBezTo>
                      <a:pt x="3781" y="2403"/>
                      <a:pt x="4014" y="1612"/>
                      <a:pt x="3758" y="907"/>
                    </a:cubicBezTo>
                    <a:cubicBezTo>
                      <a:pt x="3617" y="519"/>
                      <a:pt x="3338" y="217"/>
                      <a:pt x="2993" y="1"/>
                    </a:cubicBezTo>
                    <a:close/>
                  </a:path>
                </a:pathLst>
              </a:custGeom>
              <a:solidFill>
                <a:schemeClr val="accent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3" name="Google Shape;1272;p47"/>
              <p:cNvSpPr/>
              <p:nvPr/>
            </p:nvSpPr>
            <p:spPr>
              <a:xfrm>
                <a:off x="560899" y="1335850"/>
                <a:ext cx="3108896" cy="3108586"/>
              </a:xfrm>
              <a:custGeom>
                <a:avLst/>
                <a:gdLst/>
                <a:ahLst/>
                <a:cxnLst/>
                <a:rect l="l" t="t" r="r" b="b"/>
                <a:pathLst>
                  <a:path w="30042" h="30039" extrusionOk="0">
                    <a:moveTo>
                      <a:pt x="15021" y="1"/>
                    </a:moveTo>
                    <a:cubicBezTo>
                      <a:pt x="6725" y="1"/>
                      <a:pt x="1" y="6725"/>
                      <a:pt x="1" y="15021"/>
                    </a:cubicBezTo>
                    <a:cubicBezTo>
                      <a:pt x="1" y="15569"/>
                      <a:pt x="30" y="16121"/>
                      <a:pt x="89" y="16665"/>
                    </a:cubicBezTo>
                    <a:lnTo>
                      <a:pt x="99" y="16662"/>
                    </a:lnTo>
                    <a:lnTo>
                      <a:pt x="165" y="16633"/>
                    </a:lnTo>
                    <a:lnTo>
                      <a:pt x="174" y="16626"/>
                    </a:lnTo>
                    <a:lnTo>
                      <a:pt x="247" y="16593"/>
                    </a:lnTo>
                    <a:lnTo>
                      <a:pt x="283" y="16577"/>
                    </a:lnTo>
                    <a:lnTo>
                      <a:pt x="365" y="16537"/>
                    </a:lnTo>
                    <a:lnTo>
                      <a:pt x="440" y="16505"/>
                    </a:lnTo>
                    <a:lnTo>
                      <a:pt x="493" y="16482"/>
                    </a:lnTo>
                    <a:lnTo>
                      <a:pt x="555" y="16452"/>
                    </a:lnTo>
                    <a:lnTo>
                      <a:pt x="601" y="16429"/>
                    </a:lnTo>
                    <a:lnTo>
                      <a:pt x="680" y="16396"/>
                    </a:lnTo>
                    <a:lnTo>
                      <a:pt x="729" y="16373"/>
                    </a:lnTo>
                    <a:lnTo>
                      <a:pt x="808" y="16337"/>
                    </a:lnTo>
                    <a:lnTo>
                      <a:pt x="860" y="16311"/>
                    </a:lnTo>
                    <a:lnTo>
                      <a:pt x="946" y="16275"/>
                    </a:lnTo>
                    <a:lnTo>
                      <a:pt x="998" y="16252"/>
                    </a:lnTo>
                    <a:lnTo>
                      <a:pt x="1100" y="16206"/>
                    </a:lnTo>
                    <a:lnTo>
                      <a:pt x="1139" y="16186"/>
                    </a:lnTo>
                    <a:lnTo>
                      <a:pt x="1267" y="16130"/>
                    </a:lnTo>
                    <a:lnTo>
                      <a:pt x="1290" y="16121"/>
                    </a:lnTo>
                    <a:cubicBezTo>
                      <a:pt x="1395" y="16071"/>
                      <a:pt x="1507" y="16022"/>
                      <a:pt x="1618" y="15973"/>
                    </a:cubicBezTo>
                    <a:lnTo>
                      <a:pt x="1645" y="15963"/>
                    </a:lnTo>
                    <a:lnTo>
                      <a:pt x="1789" y="15901"/>
                    </a:lnTo>
                    <a:lnTo>
                      <a:pt x="1832" y="15881"/>
                    </a:lnTo>
                    <a:lnTo>
                      <a:pt x="1966" y="15822"/>
                    </a:lnTo>
                    <a:lnTo>
                      <a:pt x="2009" y="15806"/>
                    </a:lnTo>
                    <a:lnTo>
                      <a:pt x="2150" y="15743"/>
                    </a:lnTo>
                    <a:lnTo>
                      <a:pt x="2193" y="15723"/>
                    </a:lnTo>
                    <a:lnTo>
                      <a:pt x="2340" y="15661"/>
                    </a:lnTo>
                    <a:lnTo>
                      <a:pt x="2383" y="15645"/>
                    </a:lnTo>
                    <a:lnTo>
                      <a:pt x="2537" y="15579"/>
                    </a:lnTo>
                    <a:lnTo>
                      <a:pt x="2577" y="15563"/>
                    </a:lnTo>
                    <a:cubicBezTo>
                      <a:pt x="2774" y="15481"/>
                      <a:pt x="2977" y="15395"/>
                      <a:pt x="3184" y="15310"/>
                    </a:cubicBezTo>
                    <a:lnTo>
                      <a:pt x="3204" y="15303"/>
                    </a:lnTo>
                    <a:lnTo>
                      <a:pt x="3391" y="15228"/>
                    </a:lnTo>
                    <a:lnTo>
                      <a:pt x="3437" y="15208"/>
                    </a:lnTo>
                    <a:lnTo>
                      <a:pt x="3601" y="15143"/>
                    </a:lnTo>
                    <a:lnTo>
                      <a:pt x="3656" y="15120"/>
                    </a:lnTo>
                    <a:lnTo>
                      <a:pt x="3817" y="15057"/>
                    </a:lnTo>
                    <a:lnTo>
                      <a:pt x="3870" y="15038"/>
                    </a:lnTo>
                    <a:lnTo>
                      <a:pt x="4040" y="14969"/>
                    </a:lnTo>
                    <a:lnTo>
                      <a:pt x="4083" y="14952"/>
                    </a:lnTo>
                    <a:lnTo>
                      <a:pt x="4277" y="14877"/>
                    </a:lnTo>
                    <a:lnTo>
                      <a:pt x="4300" y="14867"/>
                    </a:lnTo>
                    <a:cubicBezTo>
                      <a:pt x="4523" y="14782"/>
                      <a:pt x="4746" y="14700"/>
                      <a:pt x="4972" y="14614"/>
                    </a:cubicBezTo>
                    <a:lnTo>
                      <a:pt x="5008" y="14601"/>
                    </a:lnTo>
                    <a:lnTo>
                      <a:pt x="5192" y="14536"/>
                    </a:lnTo>
                    <a:lnTo>
                      <a:pt x="5248" y="14516"/>
                    </a:lnTo>
                    <a:lnTo>
                      <a:pt x="5412" y="14457"/>
                    </a:lnTo>
                    <a:lnTo>
                      <a:pt x="5471" y="14434"/>
                    </a:lnTo>
                    <a:cubicBezTo>
                      <a:pt x="5527" y="14414"/>
                      <a:pt x="5583" y="14394"/>
                      <a:pt x="5635" y="14378"/>
                    </a:cubicBezTo>
                    <a:lnTo>
                      <a:pt x="5694" y="14355"/>
                    </a:lnTo>
                    <a:cubicBezTo>
                      <a:pt x="5753" y="14335"/>
                      <a:pt x="5809" y="14316"/>
                      <a:pt x="5868" y="14296"/>
                    </a:cubicBezTo>
                    <a:lnTo>
                      <a:pt x="5918" y="14280"/>
                    </a:lnTo>
                    <a:cubicBezTo>
                      <a:pt x="5983" y="14257"/>
                      <a:pt x="6046" y="14237"/>
                      <a:pt x="6111" y="14214"/>
                    </a:cubicBezTo>
                    <a:lnTo>
                      <a:pt x="6137" y="14204"/>
                    </a:lnTo>
                    <a:cubicBezTo>
                      <a:pt x="6288" y="14155"/>
                      <a:pt x="6439" y="14106"/>
                      <a:pt x="6587" y="14060"/>
                    </a:cubicBezTo>
                    <a:lnTo>
                      <a:pt x="6620" y="14050"/>
                    </a:lnTo>
                    <a:lnTo>
                      <a:pt x="6804" y="13994"/>
                    </a:lnTo>
                    <a:lnTo>
                      <a:pt x="6859" y="13974"/>
                    </a:lnTo>
                    <a:lnTo>
                      <a:pt x="7017" y="13928"/>
                    </a:lnTo>
                    <a:lnTo>
                      <a:pt x="7086" y="13909"/>
                    </a:lnTo>
                    <a:lnTo>
                      <a:pt x="7234" y="13866"/>
                    </a:lnTo>
                    <a:lnTo>
                      <a:pt x="7302" y="13846"/>
                    </a:lnTo>
                    <a:lnTo>
                      <a:pt x="7447" y="13807"/>
                    </a:lnTo>
                    <a:lnTo>
                      <a:pt x="7512" y="13787"/>
                    </a:lnTo>
                    <a:lnTo>
                      <a:pt x="7663" y="13748"/>
                    </a:lnTo>
                    <a:lnTo>
                      <a:pt x="7723" y="13731"/>
                    </a:lnTo>
                    <a:cubicBezTo>
                      <a:pt x="7782" y="13715"/>
                      <a:pt x="7841" y="13702"/>
                      <a:pt x="7900" y="13686"/>
                    </a:cubicBezTo>
                    <a:lnTo>
                      <a:pt x="7926" y="13679"/>
                    </a:lnTo>
                    <a:cubicBezTo>
                      <a:pt x="7998" y="13663"/>
                      <a:pt x="8067" y="13646"/>
                      <a:pt x="8136" y="13630"/>
                    </a:cubicBezTo>
                    <a:lnTo>
                      <a:pt x="8143" y="13630"/>
                    </a:lnTo>
                    <a:lnTo>
                      <a:pt x="8333" y="13587"/>
                    </a:lnTo>
                    <a:lnTo>
                      <a:pt x="8385" y="13574"/>
                    </a:lnTo>
                    <a:lnTo>
                      <a:pt x="8527" y="13544"/>
                    </a:lnTo>
                    <a:lnTo>
                      <a:pt x="8592" y="13531"/>
                    </a:lnTo>
                    <a:lnTo>
                      <a:pt x="8717" y="13508"/>
                    </a:lnTo>
                    <a:lnTo>
                      <a:pt x="8786" y="13495"/>
                    </a:lnTo>
                    <a:lnTo>
                      <a:pt x="8904" y="13476"/>
                    </a:lnTo>
                    <a:lnTo>
                      <a:pt x="8973" y="13462"/>
                    </a:lnTo>
                    <a:cubicBezTo>
                      <a:pt x="9009" y="13456"/>
                      <a:pt x="9048" y="13453"/>
                      <a:pt x="9088" y="13446"/>
                    </a:cubicBezTo>
                    <a:lnTo>
                      <a:pt x="9153" y="13436"/>
                    </a:lnTo>
                    <a:lnTo>
                      <a:pt x="9272" y="13420"/>
                    </a:lnTo>
                    <a:lnTo>
                      <a:pt x="9327" y="13413"/>
                    </a:lnTo>
                    <a:cubicBezTo>
                      <a:pt x="9377" y="13407"/>
                      <a:pt x="9426" y="13403"/>
                      <a:pt x="9472" y="13397"/>
                    </a:cubicBezTo>
                    <a:lnTo>
                      <a:pt x="9498" y="13393"/>
                    </a:lnTo>
                    <a:cubicBezTo>
                      <a:pt x="9554" y="13390"/>
                      <a:pt x="9606" y="13384"/>
                      <a:pt x="9662" y="13380"/>
                    </a:cubicBezTo>
                    <a:lnTo>
                      <a:pt x="9701" y="13377"/>
                    </a:lnTo>
                    <a:cubicBezTo>
                      <a:pt x="9744" y="13377"/>
                      <a:pt x="9780" y="13374"/>
                      <a:pt x="9820" y="13374"/>
                    </a:cubicBezTo>
                    <a:lnTo>
                      <a:pt x="10118" y="13374"/>
                    </a:lnTo>
                    <a:lnTo>
                      <a:pt x="10174" y="13377"/>
                    </a:lnTo>
                    <a:lnTo>
                      <a:pt x="10256" y="13384"/>
                    </a:lnTo>
                    <a:lnTo>
                      <a:pt x="10312" y="13387"/>
                    </a:lnTo>
                    <a:lnTo>
                      <a:pt x="10394" y="13397"/>
                    </a:lnTo>
                    <a:lnTo>
                      <a:pt x="10443" y="13403"/>
                    </a:lnTo>
                    <a:cubicBezTo>
                      <a:pt x="10469" y="13407"/>
                      <a:pt x="10496" y="13413"/>
                      <a:pt x="10525" y="13416"/>
                    </a:cubicBezTo>
                    <a:cubicBezTo>
                      <a:pt x="10538" y="13420"/>
                      <a:pt x="10551" y="13423"/>
                      <a:pt x="10565" y="13426"/>
                    </a:cubicBezTo>
                    <a:cubicBezTo>
                      <a:pt x="10607" y="13433"/>
                      <a:pt x="10643" y="13443"/>
                      <a:pt x="10679" y="13453"/>
                    </a:cubicBezTo>
                    <a:cubicBezTo>
                      <a:pt x="10735" y="13469"/>
                      <a:pt x="10794" y="13489"/>
                      <a:pt x="10850" y="13508"/>
                    </a:cubicBezTo>
                    <a:cubicBezTo>
                      <a:pt x="10975" y="13561"/>
                      <a:pt x="11099" y="13620"/>
                      <a:pt x="11214" y="13686"/>
                    </a:cubicBezTo>
                    <a:cubicBezTo>
                      <a:pt x="11277" y="13722"/>
                      <a:pt x="11342" y="13761"/>
                      <a:pt x="11405" y="13804"/>
                    </a:cubicBezTo>
                    <a:cubicBezTo>
                      <a:pt x="13692" y="15280"/>
                      <a:pt x="17036" y="20502"/>
                      <a:pt x="17322" y="23098"/>
                    </a:cubicBezTo>
                    <a:cubicBezTo>
                      <a:pt x="17364" y="23455"/>
                      <a:pt x="17345" y="23767"/>
                      <a:pt x="17256" y="24007"/>
                    </a:cubicBezTo>
                    <a:cubicBezTo>
                      <a:pt x="16459" y="26199"/>
                      <a:pt x="16160" y="27295"/>
                      <a:pt x="16160" y="27295"/>
                    </a:cubicBezTo>
                    <a:cubicBezTo>
                      <a:pt x="16101" y="27459"/>
                      <a:pt x="16032" y="27623"/>
                      <a:pt x="15956" y="27784"/>
                    </a:cubicBezTo>
                    <a:cubicBezTo>
                      <a:pt x="15937" y="27823"/>
                      <a:pt x="15914" y="27869"/>
                      <a:pt x="15891" y="27915"/>
                    </a:cubicBezTo>
                    <a:lnTo>
                      <a:pt x="15888" y="27922"/>
                    </a:lnTo>
                    <a:cubicBezTo>
                      <a:pt x="15868" y="27961"/>
                      <a:pt x="15848" y="28000"/>
                      <a:pt x="15828" y="28040"/>
                    </a:cubicBezTo>
                    <a:lnTo>
                      <a:pt x="15806" y="28079"/>
                    </a:lnTo>
                    <a:cubicBezTo>
                      <a:pt x="15786" y="28119"/>
                      <a:pt x="15766" y="28158"/>
                      <a:pt x="15743" y="28201"/>
                    </a:cubicBezTo>
                    <a:cubicBezTo>
                      <a:pt x="15730" y="28220"/>
                      <a:pt x="15720" y="28240"/>
                      <a:pt x="15707" y="28260"/>
                    </a:cubicBezTo>
                    <a:cubicBezTo>
                      <a:pt x="15697" y="28279"/>
                      <a:pt x="15678" y="28312"/>
                      <a:pt x="15664" y="28339"/>
                    </a:cubicBezTo>
                    <a:cubicBezTo>
                      <a:pt x="15641" y="28375"/>
                      <a:pt x="15618" y="28414"/>
                      <a:pt x="15595" y="28450"/>
                    </a:cubicBezTo>
                    <a:lnTo>
                      <a:pt x="15556" y="28519"/>
                    </a:lnTo>
                    <a:cubicBezTo>
                      <a:pt x="15540" y="28545"/>
                      <a:pt x="15520" y="28575"/>
                      <a:pt x="15500" y="28604"/>
                    </a:cubicBezTo>
                    <a:lnTo>
                      <a:pt x="15467" y="28657"/>
                    </a:lnTo>
                    <a:cubicBezTo>
                      <a:pt x="15435" y="28709"/>
                      <a:pt x="15399" y="28759"/>
                      <a:pt x="15366" y="28811"/>
                    </a:cubicBezTo>
                    <a:lnTo>
                      <a:pt x="15330" y="28864"/>
                    </a:lnTo>
                    <a:cubicBezTo>
                      <a:pt x="15290" y="28919"/>
                      <a:pt x="15248" y="28975"/>
                      <a:pt x="15208" y="29034"/>
                    </a:cubicBezTo>
                    <a:lnTo>
                      <a:pt x="15175" y="29074"/>
                    </a:lnTo>
                    <a:cubicBezTo>
                      <a:pt x="15149" y="29110"/>
                      <a:pt x="15123" y="29143"/>
                      <a:pt x="15097" y="29179"/>
                    </a:cubicBezTo>
                    <a:lnTo>
                      <a:pt x="15067" y="29221"/>
                    </a:lnTo>
                    <a:cubicBezTo>
                      <a:pt x="15018" y="29280"/>
                      <a:pt x="14972" y="29339"/>
                      <a:pt x="14919" y="29399"/>
                    </a:cubicBezTo>
                    <a:cubicBezTo>
                      <a:pt x="14906" y="29415"/>
                      <a:pt x="14890" y="29435"/>
                      <a:pt x="14877" y="29451"/>
                    </a:cubicBezTo>
                    <a:cubicBezTo>
                      <a:pt x="14831" y="29507"/>
                      <a:pt x="14782" y="29563"/>
                      <a:pt x="14729" y="29615"/>
                    </a:cubicBezTo>
                    <a:cubicBezTo>
                      <a:pt x="14713" y="29635"/>
                      <a:pt x="14696" y="29651"/>
                      <a:pt x="14680" y="29671"/>
                    </a:cubicBezTo>
                    <a:cubicBezTo>
                      <a:pt x="14650" y="29704"/>
                      <a:pt x="14618" y="29737"/>
                      <a:pt x="14588" y="29766"/>
                    </a:cubicBezTo>
                    <a:cubicBezTo>
                      <a:pt x="14565" y="29789"/>
                      <a:pt x="14542" y="29812"/>
                      <a:pt x="14522" y="29835"/>
                    </a:cubicBezTo>
                    <a:cubicBezTo>
                      <a:pt x="14473" y="29881"/>
                      <a:pt x="14427" y="29930"/>
                      <a:pt x="14378" y="29976"/>
                    </a:cubicBezTo>
                    <a:lnTo>
                      <a:pt x="14329" y="30022"/>
                    </a:lnTo>
                    <a:cubicBezTo>
                      <a:pt x="14558" y="30032"/>
                      <a:pt x="14788" y="30038"/>
                      <a:pt x="15018" y="30038"/>
                    </a:cubicBezTo>
                    <a:cubicBezTo>
                      <a:pt x="15691" y="30038"/>
                      <a:pt x="16363" y="29996"/>
                      <a:pt x="17030" y="29907"/>
                    </a:cubicBezTo>
                    <a:cubicBezTo>
                      <a:pt x="18047" y="29769"/>
                      <a:pt x="19051" y="29530"/>
                      <a:pt x="20019" y="29185"/>
                    </a:cubicBezTo>
                    <a:cubicBezTo>
                      <a:pt x="20380" y="29057"/>
                      <a:pt x="20731" y="28919"/>
                      <a:pt x="21076" y="28765"/>
                    </a:cubicBezTo>
                    <a:cubicBezTo>
                      <a:pt x="21430" y="28611"/>
                      <a:pt x="21778" y="28440"/>
                      <a:pt x="22116" y="28260"/>
                    </a:cubicBezTo>
                    <a:cubicBezTo>
                      <a:pt x="22294" y="28165"/>
                      <a:pt x="22467" y="28066"/>
                      <a:pt x="22638" y="27964"/>
                    </a:cubicBezTo>
                    <a:cubicBezTo>
                      <a:pt x="24532" y="26849"/>
                      <a:pt x="26159" y="25329"/>
                      <a:pt x="27407" y="23514"/>
                    </a:cubicBezTo>
                    <a:cubicBezTo>
                      <a:pt x="27443" y="23462"/>
                      <a:pt x="27479" y="23406"/>
                      <a:pt x="27515" y="23354"/>
                    </a:cubicBezTo>
                    <a:cubicBezTo>
                      <a:pt x="29166" y="20889"/>
                      <a:pt x="30042" y="17988"/>
                      <a:pt x="30039" y="15021"/>
                    </a:cubicBezTo>
                    <a:cubicBezTo>
                      <a:pt x="30042" y="6725"/>
                      <a:pt x="23317" y="1"/>
                      <a:pt x="15021" y="1"/>
                    </a:cubicBezTo>
                    <a:close/>
                  </a:path>
                </a:pathLst>
              </a:custGeom>
              <a:solidFill>
                <a:schemeClr val="accent3"/>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4" name="Google Shape;1273;p47"/>
              <p:cNvSpPr/>
              <p:nvPr/>
            </p:nvSpPr>
            <p:spPr>
              <a:xfrm>
                <a:off x="772110" y="2307677"/>
                <a:ext cx="1261482" cy="524979"/>
              </a:xfrm>
              <a:custGeom>
                <a:avLst/>
                <a:gdLst/>
                <a:ahLst/>
                <a:cxnLst/>
                <a:rect l="l" t="t" r="r" b="b"/>
                <a:pathLst>
                  <a:path w="12190" h="5073" extrusionOk="0">
                    <a:moveTo>
                      <a:pt x="2984" y="0"/>
                    </a:moveTo>
                    <a:cubicBezTo>
                      <a:pt x="1573" y="0"/>
                      <a:pt x="741" y="709"/>
                      <a:pt x="299" y="1279"/>
                    </a:cubicBezTo>
                    <a:cubicBezTo>
                      <a:pt x="4" y="1659"/>
                      <a:pt x="1" y="2191"/>
                      <a:pt x="296" y="2578"/>
                    </a:cubicBezTo>
                    <a:cubicBezTo>
                      <a:pt x="1983" y="4774"/>
                      <a:pt x="4313" y="5072"/>
                      <a:pt x="4313" y="5072"/>
                    </a:cubicBezTo>
                    <a:cubicBezTo>
                      <a:pt x="4313" y="5072"/>
                      <a:pt x="12189" y="4511"/>
                      <a:pt x="6774" y="1279"/>
                    </a:cubicBezTo>
                    <a:cubicBezTo>
                      <a:pt x="5197" y="335"/>
                      <a:pt x="3954" y="0"/>
                      <a:pt x="2984" y="0"/>
                    </a:cubicBezTo>
                    <a:close/>
                  </a:path>
                </a:pathLst>
              </a:custGeom>
              <a:solidFill>
                <a:schemeClr val="accent1"/>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5" name="Google Shape;1274;p47"/>
              <p:cNvSpPr/>
              <p:nvPr/>
            </p:nvSpPr>
            <p:spPr>
              <a:xfrm>
                <a:off x="1264591" y="2491983"/>
                <a:ext cx="418493" cy="278375"/>
              </a:xfrm>
              <a:custGeom>
                <a:avLst/>
                <a:gdLst/>
                <a:ahLst/>
                <a:cxnLst/>
                <a:rect l="l" t="t" r="r" b="b"/>
                <a:pathLst>
                  <a:path w="4044" h="2690" extrusionOk="0">
                    <a:moveTo>
                      <a:pt x="1527" y="1"/>
                    </a:moveTo>
                    <a:cubicBezTo>
                      <a:pt x="910" y="1"/>
                      <a:pt x="402" y="247"/>
                      <a:pt x="240" y="686"/>
                    </a:cubicBezTo>
                    <a:cubicBezTo>
                      <a:pt x="0" y="1332"/>
                      <a:pt x="604" y="2153"/>
                      <a:pt x="1589" y="2517"/>
                    </a:cubicBezTo>
                    <a:cubicBezTo>
                      <a:pt x="1906" y="2634"/>
                      <a:pt x="2224" y="2690"/>
                      <a:pt x="2517" y="2690"/>
                    </a:cubicBezTo>
                    <a:cubicBezTo>
                      <a:pt x="3134" y="2690"/>
                      <a:pt x="3642" y="2443"/>
                      <a:pt x="3804" y="2005"/>
                    </a:cubicBezTo>
                    <a:cubicBezTo>
                      <a:pt x="4043" y="1358"/>
                      <a:pt x="3440" y="538"/>
                      <a:pt x="2455" y="174"/>
                    </a:cubicBezTo>
                    <a:cubicBezTo>
                      <a:pt x="2138" y="56"/>
                      <a:pt x="1820" y="1"/>
                      <a:pt x="1527" y="1"/>
                    </a:cubicBezTo>
                    <a:close/>
                  </a:path>
                </a:pathLst>
              </a:custGeom>
              <a:solidFill>
                <a:schemeClr val="lt1"/>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6" name="Google Shape;1275;p47"/>
              <p:cNvSpPr/>
              <p:nvPr/>
            </p:nvSpPr>
            <p:spPr>
              <a:xfrm>
                <a:off x="2289186" y="2180701"/>
                <a:ext cx="1036920" cy="548884"/>
              </a:xfrm>
              <a:custGeom>
                <a:avLst/>
                <a:gdLst/>
                <a:ahLst/>
                <a:cxnLst/>
                <a:rect l="l" t="t" r="r" b="b"/>
                <a:pathLst>
                  <a:path w="10020" h="5304" extrusionOk="0">
                    <a:moveTo>
                      <a:pt x="7420" y="0"/>
                    </a:moveTo>
                    <a:cubicBezTo>
                      <a:pt x="6368" y="0"/>
                      <a:pt x="4995" y="478"/>
                      <a:pt x="3282" y="1984"/>
                    </a:cubicBezTo>
                    <a:cubicBezTo>
                      <a:pt x="1" y="4873"/>
                      <a:pt x="2842" y="5304"/>
                      <a:pt x="4825" y="5304"/>
                    </a:cubicBezTo>
                    <a:cubicBezTo>
                      <a:pt x="5667" y="5304"/>
                      <a:pt x="6354" y="5226"/>
                      <a:pt x="6354" y="5226"/>
                    </a:cubicBezTo>
                    <a:cubicBezTo>
                      <a:pt x="6354" y="5226"/>
                      <a:pt x="8563" y="4517"/>
                      <a:pt x="9806" y="2082"/>
                    </a:cubicBezTo>
                    <a:cubicBezTo>
                      <a:pt x="10020" y="1656"/>
                      <a:pt x="9924" y="1140"/>
                      <a:pt x="9567" y="822"/>
                    </a:cubicBezTo>
                    <a:cubicBezTo>
                      <a:pt x="9131" y="433"/>
                      <a:pt x="8421" y="0"/>
                      <a:pt x="7420" y="0"/>
                    </a:cubicBezTo>
                    <a:close/>
                  </a:path>
                </a:pathLst>
              </a:custGeom>
              <a:solidFill>
                <a:schemeClr val="accent1"/>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7" name="Google Shape;1276;p47"/>
              <p:cNvSpPr/>
              <p:nvPr/>
            </p:nvSpPr>
            <p:spPr>
              <a:xfrm>
                <a:off x="2460659" y="2427719"/>
                <a:ext cx="410008" cy="287067"/>
              </a:xfrm>
              <a:custGeom>
                <a:avLst/>
                <a:gdLst/>
                <a:ahLst/>
                <a:cxnLst/>
                <a:rect l="l" t="t" r="r" b="b"/>
                <a:pathLst>
                  <a:path w="3962" h="2774" extrusionOk="0">
                    <a:moveTo>
                      <a:pt x="2557" y="1"/>
                    </a:moveTo>
                    <a:cubicBezTo>
                      <a:pt x="2205" y="1"/>
                      <a:pt x="1810" y="94"/>
                      <a:pt x="1428" y="286"/>
                    </a:cubicBezTo>
                    <a:cubicBezTo>
                      <a:pt x="503" y="752"/>
                      <a:pt x="1" y="1622"/>
                      <a:pt x="306" y="2229"/>
                    </a:cubicBezTo>
                    <a:cubicBezTo>
                      <a:pt x="485" y="2585"/>
                      <a:pt x="903" y="2773"/>
                      <a:pt x="1405" y="2773"/>
                    </a:cubicBezTo>
                    <a:cubicBezTo>
                      <a:pt x="1758" y="2773"/>
                      <a:pt x="2152" y="2680"/>
                      <a:pt x="2534" y="2488"/>
                    </a:cubicBezTo>
                    <a:cubicBezTo>
                      <a:pt x="3460" y="2022"/>
                      <a:pt x="3962" y="1152"/>
                      <a:pt x="3657" y="545"/>
                    </a:cubicBezTo>
                    <a:cubicBezTo>
                      <a:pt x="3477" y="189"/>
                      <a:pt x="3059" y="1"/>
                      <a:pt x="2557" y="1"/>
                    </a:cubicBezTo>
                    <a:close/>
                  </a:path>
                </a:pathLst>
              </a:custGeom>
              <a:solidFill>
                <a:schemeClr val="lt1"/>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8" name="Google Shape;1277;p47"/>
              <p:cNvSpPr/>
              <p:nvPr/>
            </p:nvSpPr>
            <p:spPr>
              <a:xfrm>
                <a:off x="1497533" y="2050103"/>
                <a:ext cx="1228470" cy="1731097"/>
              </a:xfrm>
              <a:custGeom>
                <a:avLst/>
                <a:gdLst/>
                <a:ahLst/>
                <a:cxnLst/>
                <a:rect l="l" t="t" r="r" b="b"/>
                <a:pathLst>
                  <a:path w="11871" h="16728" extrusionOk="0">
                    <a:moveTo>
                      <a:pt x="6294" y="59"/>
                    </a:moveTo>
                    <a:cubicBezTo>
                      <a:pt x="6068" y="59"/>
                      <a:pt x="5826" y="65"/>
                      <a:pt x="5560" y="72"/>
                    </a:cubicBezTo>
                    <a:cubicBezTo>
                      <a:pt x="4799" y="95"/>
                      <a:pt x="2843" y="0"/>
                      <a:pt x="1914" y="657"/>
                    </a:cubicBezTo>
                    <a:cubicBezTo>
                      <a:pt x="650" y="1552"/>
                      <a:pt x="191" y="3223"/>
                      <a:pt x="86" y="5080"/>
                    </a:cubicBezTo>
                    <a:cubicBezTo>
                      <a:pt x="1" y="6518"/>
                      <a:pt x="129" y="8067"/>
                      <a:pt x="253" y="9448"/>
                    </a:cubicBezTo>
                    <a:cubicBezTo>
                      <a:pt x="276" y="9655"/>
                      <a:pt x="293" y="9859"/>
                      <a:pt x="312" y="10059"/>
                    </a:cubicBezTo>
                    <a:cubicBezTo>
                      <a:pt x="1005" y="13375"/>
                      <a:pt x="3959" y="16728"/>
                      <a:pt x="7009" y="16728"/>
                    </a:cubicBezTo>
                    <a:cubicBezTo>
                      <a:pt x="8236" y="16728"/>
                      <a:pt x="9478" y="16185"/>
                      <a:pt x="10594" y="14880"/>
                    </a:cubicBezTo>
                    <a:cubicBezTo>
                      <a:pt x="10958" y="14292"/>
                      <a:pt x="11211" y="13642"/>
                      <a:pt x="11346" y="12966"/>
                    </a:cubicBezTo>
                    <a:cubicBezTo>
                      <a:pt x="11503" y="12156"/>
                      <a:pt x="11480" y="11319"/>
                      <a:pt x="11283" y="10515"/>
                    </a:cubicBezTo>
                    <a:cubicBezTo>
                      <a:pt x="11871" y="8241"/>
                      <a:pt x="11523" y="6521"/>
                      <a:pt x="11283" y="5681"/>
                    </a:cubicBezTo>
                    <a:cubicBezTo>
                      <a:pt x="11050" y="4860"/>
                      <a:pt x="10657" y="4138"/>
                      <a:pt x="9866" y="2694"/>
                    </a:cubicBezTo>
                    <a:cubicBezTo>
                      <a:pt x="8940" y="991"/>
                      <a:pt x="8540" y="663"/>
                      <a:pt x="8189" y="456"/>
                    </a:cubicBezTo>
                    <a:cubicBezTo>
                      <a:pt x="7621" y="129"/>
                      <a:pt x="7059" y="59"/>
                      <a:pt x="6294" y="59"/>
                    </a:cubicBezTo>
                    <a:close/>
                  </a:path>
                </a:pathLst>
              </a:custGeom>
              <a:solidFill>
                <a:schemeClr val="lt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9" name="Google Shape;1278;p47"/>
              <p:cNvSpPr/>
              <p:nvPr/>
            </p:nvSpPr>
            <p:spPr>
              <a:xfrm>
                <a:off x="1433373" y="2226027"/>
                <a:ext cx="284687" cy="229323"/>
              </a:xfrm>
              <a:custGeom>
                <a:avLst/>
                <a:gdLst/>
                <a:ahLst/>
                <a:cxnLst/>
                <a:rect l="l" t="t" r="r" b="b"/>
                <a:pathLst>
                  <a:path w="2751" h="2216" extrusionOk="0">
                    <a:moveTo>
                      <a:pt x="1110" y="0"/>
                    </a:moveTo>
                    <a:cubicBezTo>
                      <a:pt x="496" y="0"/>
                      <a:pt x="0" y="496"/>
                      <a:pt x="0" y="1106"/>
                    </a:cubicBezTo>
                    <a:cubicBezTo>
                      <a:pt x="0" y="1720"/>
                      <a:pt x="496" y="2215"/>
                      <a:pt x="1110" y="2215"/>
                    </a:cubicBezTo>
                    <a:lnTo>
                      <a:pt x="1641" y="2215"/>
                    </a:lnTo>
                    <a:cubicBezTo>
                      <a:pt x="2252" y="2215"/>
                      <a:pt x="2751" y="1720"/>
                      <a:pt x="2751" y="1106"/>
                    </a:cubicBezTo>
                    <a:cubicBezTo>
                      <a:pt x="2751" y="496"/>
                      <a:pt x="2252" y="0"/>
                      <a:pt x="1641" y="0"/>
                    </a:cubicBezTo>
                    <a:close/>
                  </a:path>
                </a:pathLst>
              </a:custGeom>
              <a:solidFill>
                <a:srgbClr val="FFFFFF"/>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0" name="Google Shape;1279;p47"/>
              <p:cNvSpPr/>
              <p:nvPr/>
            </p:nvSpPr>
            <p:spPr>
              <a:xfrm>
                <a:off x="2372698" y="2123784"/>
                <a:ext cx="292242" cy="252400"/>
              </a:xfrm>
              <a:custGeom>
                <a:avLst/>
                <a:gdLst/>
                <a:ahLst/>
                <a:cxnLst/>
                <a:rect l="l" t="t" r="r" b="b"/>
                <a:pathLst>
                  <a:path w="2824" h="2439" extrusionOk="0">
                    <a:moveTo>
                      <a:pt x="1222" y="0"/>
                    </a:moveTo>
                    <a:cubicBezTo>
                      <a:pt x="549" y="0"/>
                      <a:pt x="4" y="545"/>
                      <a:pt x="1" y="1218"/>
                    </a:cubicBezTo>
                    <a:cubicBezTo>
                      <a:pt x="4" y="1894"/>
                      <a:pt x="549" y="2439"/>
                      <a:pt x="1222" y="2439"/>
                    </a:cubicBezTo>
                    <a:lnTo>
                      <a:pt x="1606" y="2439"/>
                    </a:lnTo>
                    <a:cubicBezTo>
                      <a:pt x="2278" y="2439"/>
                      <a:pt x="2823" y="1894"/>
                      <a:pt x="2823" y="1218"/>
                    </a:cubicBezTo>
                    <a:cubicBezTo>
                      <a:pt x="2823" y="545"/>
                      <a:pt x="2278" y="0"/>
                      <a:pt x="1606" y="0"/>
                    </a:cubicBezTo>
                    <a:close/>
                  </a:path>
                </a:pathLst>
              </a:custGeom>
              <a:solidFill>
                <a:srgbClr val="FFFFFF"/>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1" name="Google Shape;1280;p47"/>
              <p:cNvSpPr/>
              <p:nvPr/>
            </p:nvSpPr>
            <p:spPr>
              <a:xfrm>
                <a:off x="1052655" y="2027957"/>
                <a:ext cx="597108" cy="376271"/>
              </a:xfrm>
              <a:custGeom>
                <a:avLst/>
                <a:gdLst/>
                <a:ahLst/>
                <a:cxnLst/>
                <a:rect l="l" t="t" r="r" b="b"/>
                <a:pathLst>
                  <a:path w="5770" h="3636" extrusionOk="0">
                    <a:moveTo>
                      <a:pt x="476" y="1"/>
                    </a:moveTo>
                    <a:cubicBezTo>
                      <a:pt x="228" y="1"/>
                      <a:pt x="1" y="248"/>
                      <a:pt x="115" y="533"/>
                    </a:cubicBezTo>
                    <a:cubicBezTo>
                      <a:pt x="709" y="1986"/>
                      <a:pt x="2065" y="2698"/>
                      <a:pt x="2268" y="2800"/>
                    </a:cubicBezTo>
                    <a:cubicBezTo>
                      <a:pt x="2285" y="2807"/>
                      <a:pt x="2301" y="2817"/>
                      <a:pt x="2317" y="2826"/>
                    </a:cubicBezTo>
                    <a:cubicBezTo>
                      <a:pt x="2482" y="2942"/>
                      <a:pt x="3517" y="3636"/>
                      <a:pt x="4347" y="3636"/>
                    </a:cubicBezTo>
                    <a:cubicBezTo>
                      <a:pt x="4626" y="3636"/>
                      <a:pt x="4882" y="3557"/>
                      <a:pt x="5074" y="3352"/>
                    </a:cubicBezTo>
                    <a:cubicBezTo>
                      <a:pt x="5770" y="2603"/>
                      <a:pt x="4946" y="2032"/>
                      <a:pt x="4693" y="1881"/>
                    </a:cubicBezTo>
                    <a:cubicBezTo>
                      <a:pt x="4651" y="1855"/>
                      <a:pt x="4602" y="1839"/>
                      <a:pt x="4552" y="1832"/>
                    </a:cubicBezTo>
                    <a:cubicBezTo>
                      <a:pt x="2613" y="1553"/>
                      <a:pt x="1438" y="798"/>
                      <a:pt x="745" y="116"/>
                    </a:cubicBezTo>
                    <a:cubicBezTo>
                      <a:pt x="664" y="35"/>
                      <a:pt x="569" y="1"/>
                      <a:pt x="476" y="1"/>
                    </a:cubicBezTo>
                    <a:close/>
                  </a:path>
                </a:pathLst>
              </a:custGeom>
              <a:solidFill>
                <a:schemeClr val="lt1"/>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2" name="Google Shape;1281;p47"/>
              <p:cNvSpPr/>
              <p:nvPr/>
            </p:nvSpPr>
            <p:spPr>
              <a:xfrm>
                <a:off x="2401259" y="1864347"/>
                <a:ext cx="519391" cy="459370"/>
              </a:xfrm>
              <a:custGeom>
                <a:avLst/>
                <a:gdLst/>
                <a:ahLst/>
                <a:cxnLst/>
                <a:rect l="l" t="t" r="r" b="b"/>
                <a:pathLst>
                  <a:path w="5019" h="4439" extrusionOk="0">
                    <a:moveTo>
                      <a:pt x="4597" y="1"/>
                    </a:moveTo>
                    <a:cubicBezTo>
                      <a:pt x="4477" y="1"/>
                      <a:pt x="4356" y="56"/>
                      <a:pt x="4277" y="184"/>
                    </a:cubicBezTo>
                    <a:cubicBezTo>
                      <a:pt x="3768" y="1001"/>
                      <a:pt x="2806" y="1999"/>
                      <a:pt x="1001" y="2711"/>
                    </a:cubicBezTo>
                    <a:cubicBezTo>
                      <a:pt x="955" y="2727"/>
                      <a:pt x="913" y="2753"/>
                      <a:pt x="877" y="2790"/>
                    </a:cubicBezTo>
                    <a:cubicBezTo>
                      <a:pt x="670" y="2990"/>
                      <a:pt x="0" y="3735"/>
                      <a:pt x="844" y="4296"/>
                    </a:cubicBezTo>
                    <a:cubicBezTo>
                      <a:pt x="994" y="4396"/>
                      <a:pt x="1159" y="4439"/>
                      <a:pt x="1329" y="4439"/>
                    </a:cubicBezTo>
                    <a:cubicBezTo>
                      <a:pt x="2202" y="4439"/>
                      <a:pt x="3233" y="3325"/>
                      <a:pt x="3384" y="3157"/>
                    </a:cubicBezTo>
                    <a:cubicBezTo>
                      <a:pt x="3394" y="3144"/>
                      <a:pt x="3407" y="3131"/>
                      <a:pt x="3423" y="3121"/>
                    </a:cubicBezTo>
                    <a:cubicBezTo>
                      <a:pt x="3587" y="2983"/>
                      <a:pt x="4739" y="1982"/>
                      <a:pt x="4979" y="440"/>
                    </a:cubicBezTo>
                    <a:cubicBezTo>
                      <a:pt x="5019" y="177"/>
                      <a:pt x="4810" y="1"/>
                      <a:pt x="4597" y="1"/>
                    </a:cubicBezTo>
                    <a:close/>
                  </a:path>
                </a:pathLst>
              </a:custGeom>
              <a:solidFill>
                <a:schemeClr val="lt1"/>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3" name="Google Shape;1282;p47"/>
              <p:cNvSpPr/>
              <p:nvPr/>
            </p:nvSpPr>
            <p:spPr>
              <a:xfrm>
                <a:off x="1875146" y="2914512"/>
                <a:ext cx="811840" cy="807493"/>
              </a:xfrm>
              <a:custGeom>
                <a:avLst/>
                <a:gdLst/>
                <a:ahLst/>
                <a:cxnLst/>
                <a:rect l="l" t="t" r="r" b="b"/>
                <a:pathLst>
                  <a:path w="7845" h="7803" extrusionOk="0">
                    <a:moveTo>
                      <a:pt x="4216" y="1"/>
                    </a:moveTo>
                    <a:cubicBezTo>
                      <a:pt x="4174" y="1"/>
                      <a:pt x="4132" y="2"/>
                      <a:pt x="4090" y="6"/>
                    </a:cubicBezTo>
                    <a:cubicBezTo>
                      <a:pt x="3345" y="62"/>
                      <a:pt x="2705" y="633"/>
                      <a:pt x="2548" y="1404"/>
                    </a:cubicBezTo>
                    <a:cubicBezTo>
                      <a:pt x="1957" y="1404"/>
                      <a:pt x="1432" y="1775"/>
                      <a:pt x="1235" y="2333"/>
                    </a:cubicBezTo>
                    <a:lnTo>
                      <a:pt x="693" y="3849"/>
                    </a:lnTo>
                    <a:cubicBezTo>
                      <a:pt x="1" y="5793"/>
                      <a:pt x="1459" y="7802"/>
                      <a:pt x="3475" y="7802"/>
                    </a:cubicBezTo>
                    <a:cubicBezTo>
                      <a:pt x="3551" y="7802"/>
                      <a:pt x="3628" y="7799"/>
                      <a:pt x="3706" y="7793"/>
                    </a:cubicBezTo>
                    <a:lnTo>
                      <a:pt x="4986" y="7698"/>
                    </a:lnTo>
                    <a:cubicBezTo>
                      <a:pt x="5232" y="7665"/>
                      <a:pt x="6299" y="7501"/>
                      <a:pt x="7093" y="6546"/>
                    </a:cubicBezTo>
                    <a:cubicBezTo>
                      <a:pt x="7562" y="5975"/>
                      <a:pt x="7825" y="5266"/>
                      <a:pt x="7844" y="4528"/>
                    </a:cubicBezTo>
                    <a:cubicBezTo>
                      <a:pt x="7805" y="4000"/>
                      <a:pt x="7762" y="3468"/>
                      <a:pt x="7723" y="2940"/>
                    </a:cubicBezTo>
                    <a:cubicBezTo>
                      <a:pt x="7654" y="2674"/>
                      <a:pt x="7529" y="2424"/>
                      <a:pt x="7355" y="2208"/>
                    </a:cubicBezTo>
                    <a:cubicBezTo>
                      <a:pt x="7198" y="2011"/>
                      <a:pt x="7001" y="1844"/>
                      <a:pt x="6781" y="1719"/>
                    </a:cubicBezTo>
                    <a:cubicBezTo>
                      <a:pt x="6512" y="1555"/>
                      <a:pt x="6213" y="1450"/>
                      <a:pt x="5902" y="1404"/>
                    </a:cubicBezTo>
                    <a:cubicBezTo>
                      <a:pt x="5727" y="578"/>
                      <a:pt x="5002" y="1"/>
                      <a:pt x="4216" y="1"/>
                    </a:cubicBezTo>
                    <a:close/>
                  </a:path>
                </a:pathLst>
              </a:custGeom>
              <a:solidFill>
                <a:schemeClr val="lt1"/>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4" name="Google Shape;1283;p47"/>
              <p:cNvSpPr/>
              <p:nvPr/>
            </p:nvSpPr>
            <p:spPr>
              <a:xfrm>
                <a:off x="2030062" y="3089608"/>
                <a:ext cx="292138" cy="268026"/>
              </a:xfrm>
              <a:custGeom>
                <a:avLst/>
                <a:gdLst/>
                <a:ahLst/>
                <a:cxnLst/>
                <a:rect l="l" t="t" r="r" b="b"/>
                <a:pathLst>
                  <a:path w="2823" h="2590" extrusionOk="0">
                    <a:moveTo>
                      <a:pt x="1412" y="1"/>
                    </a:moveTo>
                    <a:cubicBezTo>
                      <a:pt x="634" y="1"/>
                      <a:pt x="0" y="578"/>
                      <a:pt x="0" y="1294"/>
                    </a:cubicBezTo>
                    <a:cubicBezTo>
                      <a:pt x="0" y="2009"/>
                      <a:pt x="634" y="2590"/>
                      <a:pt x="1412" y="2590"/>
                    </a:cubicBezTo>
                    <a:cubicBezTo>
                      <a:pt x="2193" y="2590"/>
                      <a:pt x="2823" y="2009"/>
                      <a:pt x="2823" y="1294"/>
                    </a:cubicBezTo>
                    <a:cubicBezTo>
                      <a:pt x="2823" y="578"/>
                      <a:pt x="2193" y="1"/>
                      <a:pt x="1412" y="1"/>
                    </a:cubicBezTo>
                    <a:close/>
                  </a:path>
                </a:pathLst>
              </a:custGeom>
              <a:solidFill>
                <a:schemeClr val="accent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5" name="Google Shape;1284;p47"/>
              <p:cNvSpPr/>
              <p:nvPr/>
            </p:nvSpPr>
            <p:spPr>
              <a:xfrm>
                <a:off x="2302122" y="3079777"/>
                <a:ext cx="292138" cy="268026"/>
              </a:xfrm>
              <a:custGeom>
                <a:avLst/>
                <a:gdLst/>
                <a:ahLst/>
                <a:cxnLst/>
                <a:rect l="l" t="t" r="r" b="b"/>
                <a:pathLst>
                  <a:path w="2823" h="2590" extrusionOk="0">
                    <a:moveTo>
                      <a:pt x="1411" y="0"/>
                    </a:moveTo>
                    <a:cubicBezTo>
                      <a:pt x="630" y="0"/>
                      <a:pt x="0" y="578"/>
                      <a:pt x="0" y="1293"/>
                    </a:cubicBezTo>
                    <a:cubicBezTo>
                      <a:pt x="0" y="2009"/>
                      <a:pt x="630" y="2590"/>
                      <a:pt x="1411" y="2590"/>
                    </a:cubicBezTo>
                    <a:cubicBezTo>
                      <a:pt x="2189" y="2590"/>
                      <a:pt x="2822" y="2009"/>
                      <a:pt x="2822" y="1293"/>
                    </a:cubicBezTo>
                    <a:cubicBezTo>
                      <a:pt x="2822" y="578"/>
                      <a:pt x="2189" y="0"/>
                      <a:pt x="1411" y="0"/>
                    </a:cubicBezTo>
                    <a:close/>
                  </a:path>
                </a:pathLst>
              </a:custGeom>
              <a:solidFill>
                <a:schemeClr val="accent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6" name="Google Shape;1285;p47"/>
              <p:cNvSpPr/>
              <p:nvPr/>
            </p:nvSpPr>
            <p:spPr>
              <a:xfrm>
                <a:off x="2078596" y="3219378"/>
                <a:ext cx="495279" cy="405868"/>
              </a:xfrm>
              <a:custGeom>
                <a:avLst/>
                <a:gdLst/>
                <a:ahLst/>
                <a:cxnLst/>
                <a:rect l="l" t="t" r="r" b="b"/>
                <a:pathLst>
                  <a:path w="4786" h="3922" extrusionOk="0">
                    <a:moveTo>
                      <a:pt x="1743" y="0"/>
                    </a:moveTo>
                    <a:cubicBezTo>
                      <a:pt x="779" y="0"/>
                      <a:pt x="1" y="778"/>
                      <a:pt x="1" y="1743"/>
                    </a:cubicBezTo>
                    <a:lnTo>
                      <a:pt x="1" y="2183"/>
                    </a:lnTo>
                    <a:cubicBezTo>
                      <a:pt x="1" y="3147"/>
                      <a:pt x="779" y="3922"/>
                      <a:pt x="1743" y="3922"/>
                    </a:cubicBezTo>
                    <a:lnTo>
                      <a:pt x="3046" y="3922"/>
                    </a:lnTo>
                    <a:cubicBezTo>
                      <a:pt x="4011" y="3922"/>
                      <a:pt x="4786" y="3147"/>
                      <a:pt x="4786" y="2183"/>
                    </a:cubicBezTo>
                    <a:lnTo>
                      <a:pt x="4786" y="1743"/>
                    </a:lnTo>
                    <a:cubicBezTo>
                      <a:pt x="4786" y="778"/>
                      <a:pt x="4011" y="0"/>
                      <a:pt x="3046" y="0"/>
                    </a:cubicBezTo>
                    <a:close/>
                  </a:path>
                </a:pathLst>
              </a:custGeom>
              <a:solidFill>
                <a:schemeClr val="accent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7" name="Google Shape;1286;p47"/>
              <p:cNvSpPr/>
              <p:nvPr/>
            </p:nvSpPr>
            <p:spPr>
              <a:xfrm>
                <a:off x="2121749" y="3160081"/>
                <a:ext cx="93861" cy="121284"/>
              </a:xfrm>
              <a:custGeom>
                <a:avLst/>
                <a:gdLst/>
                <a:ahLst/>
                <a:cxnLst/>
                <a:rect l="l" t="t" r="r" b="b"/>
                <a:pathLst>
                  <a:path w="907" h="1172" extrusionOk="0">
                    <a:moveTo>
                      <a:pt x="267" y="1"/>
                    </a:moveTo>
                    <a:cubicBezTo>
                      <a:pt x="237" y="1"/>
                      <a:pt x="210" y="7"/>
                      <a:pt x="184" y="19"/>
                    </a:cubicBezTo>
                    <a:cubicBezTo>
                      <a:pt x="17" y="97"/>
                      <a:pt x="1" y="416"/>
                      <a:pt x="148" y="731"/>
                    </a:cubicBezTo>
                    <a:cubicBezTo>
                      <a:pt x="276" y="995"/>
                      <a:pt x="479" y="1172"/>
                      <a:pt x="640" y="1172"/>
                    </a:cubicBezTo>
                    <a:cubicBezTo>
                      <a:pt x="669" y="1172"/>
                      <a:pt x="697" y="1166"/>
                      <a:pt x="723" y="1154"/>
                    </a:cubicBezTo>
                    <a:cubicBezTo>
                      <a:pt x="890" y="1075"/>
                      <a:pt x="906" y="757"/>
                      <a:pt x="759" y="442"/>
                    </a:cubicBezTo>
                    <a:cubicBezTo>
                      <a:pt x="631" y="178"/>
                      <a:pt x="427" y="1"/>
                      <a:pt x="267" y="1"/>
                    </a:cubicBezTo>
                    <a:close/>
                  </a:path>
                </a:pathLst>
              </a:custGeom>
              <a:solidFill>
                <a:schemeClr val="dk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8" name="Google Shape;1287;p47"/>
              <p:cNvSpPr/>
              <p:nvPr/>
            </p:nvSpPr>
            <p:spPr>
              <a:xfrm>
                <a:off x="2419576" y="3148181"/>
                <a:ext cx="93861" cy="121388"/>
              </a:xfrm>
              <a:custGeom>
                <a:avLst/>
                <a:gdLst/>
                <a:ahLst/>
                <a:cxnLst/>
                <a:rect l="l" t="t" r="r" b="b"/>
                <a:pathLst>
                  <a:path w="907" h="1173" extrusionOk="0">
                    <a:moveTo>
                      <a:pt x="640" y="1"/>
                    </a:moveTo>
                    <a:cubicBezTo>
                      <a:pt x="480" y="1"/>
                      <a:pt x="277" y="178"/>
                      <a:pt x="152" y="442"/>
                    </a:cubicBezTo>
                    <a:cubicBezTo>
                      <a:pt x="1" y="757"/>
                      <a:pt x="17" y="1075"/>
                      <a:pt x="184" y="1154"/>
                    </a:cubicBezTo>
                    <a:cubicBezTo>
                      <a:pt x="211" y="1166"/>
                      <a:pt x="239" y="1172"/>
                      <a:pt x="269" y="1172"/>
                    </a:cubicBezTo>
                    <a:cubicBezTo>
                      <a:pt x="431" y="1172"/>
                      <a:pt x="634" y="997"/>
                      <a:pt x="759" y="731"/>
                    </a:cubicBezTo>
                    <a:cubicBezTo>
                      <a:pt x="906" y="416"/>
                      <a:pt x="890" y="97"/>
                      <a:pt x="723" y="19"/>
                    </a:cubicBezTo>
                    <a:cubicBezTo>
                      <a:pt x="697" y="7"/>
                      <a:pt x="669" y="1"/>
                      <a:pt x="640" y="1"/>
                    </a:cubicBezTo>
                    <a:close/>
                  </a:path>
                </a:pathLst>
              </a:custGeom>
              <a:solidFill>
                <a:schemeClr val="dk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9" name="Google Shape;1288;p47"/>
              <p:cNvSpPr/>
              <p:nvPr/>
            </p:nvSpPr>
            <p:spPr>
              <a:xfrm>
                <a:off x="1735960" y="2221888"/>
                <a:ext cx="690141" cy="266060"/>
              </a:xfrm>
              <a:custGeom>
                <a:avLst/>
                <a:gdLst/>
                <a:ahLst/>
                <a:cxnLst/>
                <a:rect l="l" t="t" r="r" b="b"/>
                <a:pathLst>
                  <a:path w="6669" h="2571" fill="none" extrusionOk="0">
                    <a:moveTo>
                      <a:pt x="155" y="1"/>
                    </a:moveTo>
                    <a:cubicBezTo>
                      <a:pt x="10" y="30"/>
                      <a:pt x="0" y="234"/>
                      <a:pt x="40" y="375"/>
                    </a:cubicBezTo>
                    <a:cubicBezTo>
                      <a:pt x="279" y="1304"/>
                      <a:pt x="969" y="2091"/>
                      <a:pt x="1838" y="2485"/>
                    </a:cubicBezTo>
                    <a:cubicBezTo>
                      <a:pt x="2032" y="2570"/>
                      <a:pt x="2219" y="2360"/>
                      <a:pt x="2120" y="2177"/>
                    </a:cubicBezTo>
                    <a:cubicBezTo>
                      <a:pt x="1871" y="1724"/>
                      <a:pt x="1773" y="1205"/>
                      <a:pt x="1832" y="693"/>
                    </a:cubicBezTo>
                    <a:cubicBezTo>
                      <a:pt x="2075" y="1264"/>
                      <a:pt x="2481" y="1750"/>
                      <a:pt x="3003" y="2088"/>
                    </a:cubicBezTo>
                    <a:cubicBezTo>
                      <a:pt x="3450" y="2373"/>
                      <a:pt x="4093" y="2518"/>
                      <a:pt x="4473" y="2147"/>
                    </a:cubicBezTo>
                    <a:cubicBezTo>
                      <a:pt x="3909" y="1802"/>
                      <a:pt x="3496" y="1254"/>
                      <a:pt x="3325" y="611"/>
                    </a:cubicBezTo>
                    <a:cubicBezTo>
                      <a:pt x="3988" y="1484"/>
                      <a:pt x="4831" y="2331"/>
                      <a:pt x="5914" y="2498"/>
                    </a:cubicBezTo>
                    <a:cubicBezTo>
                      <a:pt x="6098" y="2528"/>
                      <a:pt x="6301" y="2531"/>
                      <a:pt x="6456" y="2426"/>
                    </a:cubicBezTo>
                    <a:cubicBezTo>
                      <a:pt x="6607" y="2321"/>
                      <a:pt x="6669" y="2072"/>
                      <a:pt x="6531" y="1947"/>
                    </a:cubicBezTo>
                    <a:cubicBezTo>
                      <a:pt x="5812" y="1606"/>
                      <a:pt x="5337" y="897"/>
                      <a:pt x="5291" y="102"/>
                    </a:cubicBezTo>
                  </a:path>
                </a:pathLst>
              </a:custGeom>
              <a:noFill/>
              <a:ln w="19050" cap="flat" cmpd="sng">
                <a:solidFill>
                  <a:schemeClr val="dk2"/>
                </a:solidFill>
                <a:prstDash val="solid"/>
                <a:miter lim="3281"/>
                <a:headEnd type="none" w="sm" len="sm"/>
                <a:tailEnd type="none" w="sm" len="sm"/>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50" name="Google Shape;1289;p47"/>
              <p:cNvSpPr/>
              <p:nvPr/>
            </p:nvSpPr>
            <p:spPr>
              <a:xfrm>
                <a:off x="1245860" y="2796850"/>
                <a:ext cx="103" cy="103"/>
              </a:xfrm>
              <a:custGeom>
                <a:avLst/>
                <a:gdLst/>
                <a:ahLst/>
                <a:cxnLst/>
                <a:rect l="l" t="t" r="r" b="b"/>
                <a:pathLst>
                  <a:path w="1" h="1" extrusionOk="0">
                    <a:moveTo>
                      <a:pt x="1" y="1"/>
                    </a:moveTo>
                    <a:close/>
                  </a:path>
                </a:pathLst>
              </a:custGeom>
              <a:solidFill>
                <a:srgbClr val="FFFFFF"/>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51" name="Google Shape;1290;p47"/>
              <p:cNvSpPr/>
              <p:nvPr/>
            </p:nvSpPr>
            <p:spPr>
              <a:xfrm>
                <a:off x="2337099" y="2699781"/>
                <a:ext cx="179340" cy="102450"/>
              </a:xfrm>
              <a:custGeom>
                <a:avLst/>
                <a:gdLst/>
                <a:ahLst/>
                <a:cxnLst/>
                <a:rect l="l" t="t" r="r" b="b"/>
                <a:pathLst>
                  <a:path w="1733" h="990" extrusionOk="0">
                    <a:moveTo>
                      <a:pt x="844" y="0"/>
                    </a:moveTo>
                    <a:cubicBezTo>
                      <a:pt x="420" y="13"/>
                      <a:pt x="3" y="401"/>
                      <a:pt x="0" y="781"/>
                    </a:cubicBezTo>
                    <a:lnTo>
                      <a:pt x="0" y="824"/>
                    </a:lnTo>
                    <a:cubicBezTo>
                      <a:pt x="7" y="899"/>
                      <a:pt x="63" y="965"/>
                      <a:pt x="138" y="981"/>
                    </a:cubicBezTo>
                    <a:cubicBezTo>
                      <a:pt x="151" y="984"/>
                      <a:pt x="165" y="986"/>
                      <a:pt x="178" y="986"/>
                    </a:cubicBezTo>
                    <a:cubicBezTo>
                      <a:pt x="283" y="986"/>
                      <a:pt x="370" y="896"/>
                      <a:pt x="361" y="788"/>
                    </a:cubicBezTo>
                    <a:cubicBezTo>
                      <a:pt x="361" y="614"/>
                      <a:pt x="611" y="368"/>
                      <a:pt x="853" y="361"/>
                    </a:cubicBezTo>
                    <a:cubicBezTo>
                      <a:pt x="856" y="361"/>
                      <a:pt x="860" y="361"/>
                      <a:pt x="863" y="361"/>
                    </a:cubicBezTo>
                    <a:cubicBezTo>
                      <a:pt x="982" y="361"/>
                      <a:pt x="1122" y="423"/>
                      <a:pt x="1231" y="529"/>
                    </a:cubicBezTo>
                    <a:cubicBezTo>
                      <a:pt x="1316" y="614"/>
                      <a:pt x="1372" y="716"/>
                      <a:pt x="1372" y="807"/>
                    </a:cubicBezTo>
                    <a:cubicBezTo>
                      <a:pt x="1370" y="927"/>
                      <a:pt x="1462" y="990"/>
                      <a:pt x="1554" y="990"/>
                    </a:cubicBezTo>
                    <a:cubicBezTo>
                      <a:pt x="1638" y="990"/>
                      <a:pt x="1722" y="937"/>
                      <a:pt x="1733" y="827"/>
                    </a:cubicBezTo>
                    <a:lnTo>
                      <a:pt x="1733" y="791"/>
                    </a:lnTo>
                    <a:cubicBezTo>
                      <a:pt x="1733" y="617"/>
                      <a:pt x="1641" y="427"/>
                      <a:pt x="1480" y="269"/>
                    </a:cubicBezTo>
                    <a:cubicBezTo>
                      <a:pt x="1310" y="99"/>
                      <a:pt x="1083" y="0"/>
                      <a:pt x="844" y="0"/>
                    </a:cubicBezTo>
                    <a:close/>
                  </a:path>
                </a:pathLst>
              </a:custGeom>
              <a:solidFill>
                <a:schemeClr val="dk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52" name="Google Shape;1291;p47"/>
              <p:cNvSpPr/>
              <p:nvPr/>
            </p:nvSpPr>
            <p:spPr>
              <a:xfrm>
                <a:off x="1821231" y="2751523"/>
                <a:ext cx="176545" cy="102140"/>
              </a:xfrm>
              <a:custGeom>
                <a:avLst/>
                <a:gdLst/>
                <a:ahLst/>
                <a:cxnLst/>
                <a:rect l="l" t="t" r="r" b="b"/>
                <a:pathLst>
                  <a:path w="1706" h="987" extrusionOk="0">
                    <a:moveTo>
                      <a:pt x="829" y="1"/>
                    </a:moveTo>
                    <a:cubicBezTo>
                      <a:pt x="765" y="1"/>
                      <a:pt x="700" y="8"/>
                      <a:pt x="637" y="22"/>
                    </a:cubicBezTo>
                    <a:cubicBezTo>
                      <a:pt x="332" y="97"/>
                      <a:pt x="76" y="380"/>
                      <a:pt x="0" y="672"/>
                    </a:cubicBezTo>
                    <a:cubicBezTo>
                      <a:pt x="112" y="770"/>
                      <a:pt x="227" y="878"/>
                      <a:pt x="341" y="987"/>
                    </a:cubicBezTo>
                    <a:cubicBezTo>
                      <a:pt x="348" y="957"/>
                      <a:pt x="348" y="924"/>
                      <a:pt x="338" y="895"/>
                    </a:cubicBezTo>
                    <a:cubicBezTo>
                      <a:pt x="302" y="724"/>
                      <a:pt x="489" y="429"/>
                      <a:pt x="725" y="370"/>
                    </a:cubicBezTo>
                    <a:cubicBezTo>
                      <a:pt x="758" y="364"/>
                      <a:pt x="792" y="360"/>
                      <a:pt x="825" y="360"/>
                    </a:cubicBezTo>
                    <a:cubicBezTo>
                      <a:pt x="932" y="360"/>
                      <a:pt x="1039" y="392"/>
                      <a:pt x="1129" y="452"/>
                    </a:cubicBezTo>
                    <a:cubicBezTo>
                      <a:pt x="1234" y="514"/>
                      <a:pt x="1310" y="603"/>
                      <a:pt x="1329" y="695"/>
                    </a:cubicBezTo>
                    <a:cubicBezTo>
                      <a:pt x="1347" y="798"/>
                      <a:pt x="1424" y="845"/>
                      <a:pt x="1503" y="845"/>
                    </a:cubicBezTo>
                    <a:cubicBezTo>
                      <a:pt x="1604" y="845"/>
                      <a:pt x="1706" y="768"/>
                      <a:pt x="1684" y="636"/>
                    </a:cubicBezTo>
                    <a:lnTo>
                      <a:pt x="1677" y="600"/>
                    </a:lnTo>
                    <a:cubicBezTo>
                      <a:pt x="1638" y="429"/>
                      <a:pt x="1506" y="262"/>
                      <a:pt x="1316" y="143"/>
                    </a:cubicBezTo>
                    <a:cubicBezTo>
                      <a:pt x="1171" y="50"/>
                      <a:pt x="1001" y="1"/>
                      <a:pt x="829" y="1"/>
                    </a:cubicBezTo>
                    <a:close/>
                  </a:path>
                </a:pathLst>
              </a:custGeom>
              <a:solidFill>
                <a:schemeClr val="dk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53" name="Google Shape;1292;p47"/>
              <p:cNvSpPr/>
              <p:nvPr/>
            </p:nvSpPr>
            <p:spPr>
              <a:xfrm>
                <a:off x="2475664" y="3306720"/>
                <a:ext cx="319976" cy="152847"/>
              </a:xfrm>
              <a:custGeom>
                <a:avLst/>
                <a:gdLst/>
                <a:ahLst/>
                <a:cxnLst/>
                <a:rect l="l" t="t" r="r" b="b"/>
                <a:pathLst>
                  <a:path w="3092" h="1477" extrusionOk="0">
                    <a:moveTo>
                      <a:pt x="2677" y="0"/>
                    </a:moveTo>
                    <a:cubicBezTo>
                      <a:pt x="2639" y="0"/>
                      <a:pt x="2600" y="3"/>
                      <a:pt x="2563" y="6"/>
                    </a:cubicBezTo>
                    <a:cubicBezTo>
                      <a:pt x="1546" y="128"/>
                      <a:pt x="620" y="659"/>
                      <a:pt x="0" y="1476"/>
                    </a:cubicBezTo>
                    <a:cubicBezTo>
                      <a:pt x="952" y="1440"/>
                      <a:pt x="1881" y="1178"/>
                      <a:pt x="2708" y="712"/>
                    </a:cubicBezTo>
                    <a:cubicBezTo>
                      <a:pt x="2813" y="649"/>
                      <a:pt x="2921" y="584"/>
                      <a:pt x="2993" y="485"/>
                    </a:cubicBezTo>
                    <a:cubicBezTo>
                      <a:pt x="3062" y="390"/>
                      <a:pt x="3092" y="246"/>
                      <a:pt x="3029" y="144"/>
                    </a:cubicBezTo>
                    <a:cubicBezTo>
                      <a:pt x="2960" y="31"/>
                      <a:pt x="2818" y="0"/>
                      <a:pt x="2677" y="0"/>
                    </a:cubicBezTo>
                    <a:close/>
                  </a:path>
                </a:pathLst>
              </a:custGeom>
              <a:solidFill>
                <a:schemeClr val="accent4"/>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54" name="Google Shape;1293;p47"/>
              <p:cNvSpPr/>
              <p:nvPr/>
            </p:nvSpPr>
            <p:spPr>
              <a:xfrm>
                <a:off x="2482805" y="3417966"/>
                <a:ext cx="340673" cy="91481"/>
              </a:xfrm>
              <a:custGeom>
                <a:avLst/>
                <a:gdLst/>
                <a:ahLst/>
                <a:cxnLst/>
                <a:rect l="l" t="t" r="r" b="b"/>
                <a:pathLst>
                  <a:path w="3292" h="884" extrusionOk="0">
                    <a:moveTo>
                      <a:pt x="1859" y="0"/>
                    </a:moveTo>
                    <a:cubicBezTo>
                      <a:pt x="1219" y="0"/>
                      <a:pt x="584" y="141"/>
                      <a:pt x="0" y="418"/>
                    </a:cubicBezTo>
                    <a:lnTo>
                      <a:pt x="2497" y="848"/>
                    </a:lnTo>
                    <a:cubicBezTo>
                      <a:pt x="2598" y="866"/>
                      <a:pt x="2700" y="883"/>
                      <a:pt x="2802" y="883"/>
                    </a:cubicBezTo>
                    <a:cubicBezTo>
                      <a:pt x="2864" y="883"/>
                      <a:pt x="2926" y="877"/>
                      <a:pt x="2986" y="861"/>
                    </a:cubicBezTo>
                    <a:cubicBezTo>
                      <a:pt x="3147" y="818"/>
                      <a:pt x="3292" y="684"/>
                      <a:pt x="3292" y="520"/>
                    </a:cubicBezTo>
                    <a:cubicBezTo>
                      <a:pt x="3282" y="398"/>
                      <a:pt x="3216" y="287"/>
                      <a:pt x="3114" y="224"/>
                    </a:cubicBezTo>
                    <a:cubicBezTo>
                      <a:pt x="3013" y="162"/>
                      <a:pt x="2901" y="119"/>
                      <a:pt x="2783" y="99"/>
                    </a:cubicBezTo>
                    <a:cubicBezTo>
                      <a:pt x="2477" y="33"/>
                      <a:pt x="2167" y="0"/>
                      <a:pt x="1859" y="0"/>
                    </a:cubicBezTo>
                    <a:close/>
                  </a:path>
                </a:pathLst>
              </a:custGeom>
              <a:solidFill>
                <a:schemeClr val="accent4"/>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55" name="Google Shape;1294;p47"/>
              <p:cNvSpPr/>
              <p:nvPr/>
            </p:nvSpPr>
            <p:spPr>
              <a:xfrm>
                <a:off x="1837168" y="3448080"/>
                <a:ext cx="361059" cy="132047"/>
              </a:xfrm>
              <a:custGeom>
                <a:avLst/>
                <a:gdLst/>
                <a:ahLst/>
                <a:cxnLst/>
                <a:rect l="l" t="t" r="r" b="b"/>
                <a:pathLst>
                  <a:path w="3489" h="1276" extrusionOk="0">
                    <a:moveTo>
                      <a:pt x="2394" y="1"/>
                    </a:moveTo>
                    <a:cubicBezTo>
                      <a:pt x="1675" y="1"/>
                      <a:pt x="962" y="190"/>
                      <a:pt x="332" y="560"/>
                    </a:cubicBezTo>
                    <a:cubicBezTo>
                      <a:pt x="171" y="655"/>
                      <a:pt x="0" y="796"/>
                      <a:pt x="20" y="980"/>
                    </a:cubicBezTo>
                    <a:cubicBezTo>
                      <a:pt x="33" y="1111"/>
                      <a:pt x="148" y="1213"/>
                      <a:pt x="273" y="1249"/>
                    </a:cubicBezTo>
                    <a:cubicBezTo>
                      <a:pt x="333" y="1268"/>
                      <a:pt x="397" y="1275"/>
                      <a:pt x="461" y="1275"/>
                    </a:cubicBezTo>
                    <a:cubicBezTo>
                      <a:pt x="529" y="1275"/>
                      <a:pt x="597" y="1267"/>
                      <a:pt x="663" y="1259"/>
                    </a:cubicBezTo>
                    <a:cubicBezTo>
                      <a:pt x="1681" y="1121"/>
                      <a:pt x="2649" y="740"/>
                      <a:pt x="3489" y="150"/>
                    </a:cubicBezTo>
                    <a:cubicBezTo>
                      <a:pt x="3129" y="50"/>
                      <a:pt x="2761" y="1"/>
                      <a:pt x="2394" y="1"/>
                    </a:cubicBezTo>
                    <a:close/>
                  </a:path>
                </a:pathLst>
              </a:custGeom>
              <a:solidFill>
                <a:schemeClr val="accent4"/>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56" name="Google Shape;1295;p47"/>
              <p:cNvSpPr/>
              <p:nvPr/>
            </p:nvSpPr>
            <p:spPr>
              <a:xfrm>
                <a:off x="1899258" y="3468984"/>
                <a:ext cx="294208" cy="245156"/>
              </a:xfrm>
              <a:custGeom>
                <a:avLst/>
                <a:gdLst/>
                <a:ahLst/>
                <a:cxnLst/>
                <a:rect l="l" t="t" r="r" b="b"/>
                <a:pathLst>
                  <a:path w="2843" h="2369" extrusionOk="0">
                    <a:moveTo>
                      <a:pt x="2843" y="0"/>
                    </a:moveTo>
                    <a:lnTo>
                      <a:pt x="2843" y="0"/>
                    </a:lnTo>
                    <a:cubicBezTo>
                      <a:pt x="1829" y="210"/>
                      <a:pt x="917" y="755"/>
                      <a:pt x="247" y="1543"/>
                    </a:cubicBezTo>
                    <a:cubicBezTo>
                      <a:pt x="158" y="1638"/>
                      <a:pt x="90" y="1746"/>
                      <a:pt x="40" y="1868"/>
                    </a:cubicBezTo>
                    <a:cubicBezTo>
                      <a:pt x="1" y="1992"/>
                      <a:pt x="4" y="2133"/>
                      <a:pt x="83" y="2238"/>
                    </a:cubicBezTo>
                    <a:cubicBezTo>
                      <a:pt x="150" y="2329"/>
                      <a:pt x="264" y="2368"/>
                      <a:pt x="380" y="2368"/>
                    </a:cubicBezTo>
                    <a:cubicBezTo>
                      <a:pt x="444" y="2368"/>
                      <a:pt x="510" y="2356"/>
                      <a:pt x="569" y="2334"/>
                    </a:cubicBezTo>
                    <a:cubicBezTo>
                      <a:pt x="733" y="2268"/>
                      <a:pt x="858" y="2133"/>
                      <a:pt x="979" y="2005"/>
                    </a:cubicBezTo>
                    <a:lnTo>
                      <a:pt x="2843" y="0"/>
                    </a:lnTo>
                    <a:close/>
                  </a:path>
                </a:pathLst>
              </a:custGeom>
              <a:solidFill>
                <a:schemeClr val="accent4"/>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57" name="Google Shape;1296;p47"/>
              <p:cNvSpPr/>
              <p:nvPr/>
            </p:nvSpPr>
            <p:spPr>
              <a:xfrm>
                <a:off x="2032132" y="3361256"/>
                <a:ext cx="624946" cy="144776"/>
              </a:xfrm>
              <a:custGeom>
                <a:avLst/>
                <a:gdLst/>
                <a:ahLst/>
                <a:cxnLst/>
                <a:rect l="l" t="t" r="r" b="b"/>
                <a:pathLst>
                  <a:path w="6039" h="1399" extrusionOk="0">
                    <a:moveTo>
                      <a:pt x="6039" y="1"/>
                    </a:moveTo>
                    <a:cubicBezTo>
                      <a:pt x="5776" y="375"/>
                      <a:pt x="5286" y="621"/>
                      <a:pt x="4728" y="621"/>
                    </a:cubicBezTo>
                    <a:cubicBezTo>
                      <a:pt x="4694" y="621"/>
                      <a:pt x="4659" y="620"/>
                      <a:pt x="4624" y="618"/>
                    </a:cubicBezTo>
                    <a:cubicBezTo>
                      <a:pt x="4021" y="582"/>
                      <a:pt x="3551" y="58"/>
                      <a:pt x="2977" y="58"/>
                    </a:cubicBezTo>
                    <a:cubicBezTo>
                      <a:pt x="2871" y="58"/>
                      <a:pt x="2760" y="76"/>
                      <a:pt x="2645" y="119"/>
                    </a:cubicBezTo>
                    <a:cubicBezTo>
                      <a:pt x="2209" y="280"/>
                      <a:pt x="1864" y="641"/>
                      <a:pt x="1421" y="782"/>
                    </a:cubicBezTo>
                    <a:cubicBezTo>
                      <a:pt x="1284" y="825"/>
                      <a:pt x="1142" y="844"/>
                      <a:pt x="1000" y="844"/>
                    </a:cubicBezTo>
                    <a:cubicBezTo>
                      <a:pt x="654" y="844"/>
                      <a:pt x="305" y="730"/>
                      <a:pt x="0" y="562"/>
                    </a:cubicBezTo>
                    <a:lnTo>
                      <a:pt x="0" y="562"/>
                    </a:lnTo>
                    <a:cubicBezTo>
                      <a:pt x="125" y="936"/>
                      <a:pt x="427" y="1238"/>
                      <a:pt x="781" y="1346"/>
                    </a:cubicBezTo>
                    <a:cubicBezTo>
                      <a:pt x="896" y="1383"/>
                      <a:pt x="1005" y="1398"/>
                      <a:pt x="1109" y="1398"/>
                    </a:cubicBezTo>
                    <a:cubicBezTo>
                      <a:pt x="1848" y="1398"/>
                      <a:pt x="2366" y="606"/>
                      <a:pt x="3175" y="606"/>
                    </a:cubicBezTo>
                    <a:cubicBezTo>
                      <a:pt x="3197" y="606"/>
                      <a:pt x="3220" y="607"/>
                      <a:pt x="3243" y="608"/>
                    </a:cubicBezTo>
                    <a:cubicBezTo>
                      <a:pt x="3781" y="641"/>
                      <a:pt x="4247" y="1054"/>
                      <a:pt x="4782" y="1130"/>
                    </a:cubicBezTo>
                    <a:cubicBezTo>
                      <a:pt x="4831" y="1137"/>
                      <a:pt x="4879" y="1140"/>
                      <a:pt x="4927" y="1140"/>
                    </a:cubicBezTo>
                    <a:cubicBezTo>
                      <a:pt x="5510" y="1140"/>
                      <a:pt x="5990" y="638"/>
                      <a:pt x="6039" y="1"/>
                    </a:cubicBezTo>
                    <a:close/>
                  </a:path>
                </a:pathLst>
              </a:custGeom>
              <a:solidFill>
                <a:schemeClr val="dk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grpSp>
        <p:sp>
          <p:nvSpPr>
            <p:cNvPr id="58" name="Google Shape;1297;p47"/>
            <p:cNvSpPr/>
            <p:nvPr/>
          </p:nvSpPr>
          <p:spPr>
            <a:xfrm>
              <a:off x="627906" y="1402997"/>
              <a:ext cx="3108900" cy="31089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p>
              <a:pPr marL="0" lvl="0" indent="0" algn="l" rtl="0">
                <a:spcBef>
                  <a:spcPts val="0"/>
                </a:spcBef>
                <a:spcAft>
                  <a:spcPts val="0"/>
                </a:spcAft>
                <a:buNone/>
              </a:pPr>
            </a:p>
          </p:txBody>
        </p:sp>
      </p:grpSp>
    </p:spTree>
  </p:cSld>
  <p:clrMapOvr>
    <a:masterClrMapping/>
  </p:clrMapOvr>
</p:sld>
</file>

<file path=ppt/theme/theme1.xml><?xml version="1.0" encoding="utf-8"?>
<a:theme xmlns:a="http://schemas.openxmlformats.org/drawingml/2006/main" name="Cow Appreciation Day Minitheme by Slidesgo">
  <a:themeElements>
    <a:clrScheme name="Simple Light">
      <a:dk1>
        <a:srgbClr val="2A2A2A"/>
      </a:dk1>
      <a:lt1>
        <a:srgbClr val="F5EEDC"/>
      </a:lt1>
      <a:dk2>
        <a:srgbClr val="000000"/>
      </a:dk2>
      <a:lt2>
        <a:srgbClr val="FFFFFF"/>
      </a:lt2>
      <a:accent1>
        <a:srgbClr val="973516"/>
      </a:accent1>
      <a:accent2>
        <a:srgbClr val="CF411A"/>
      </a:accent2>
      <a:accent3>
        <a:srgbClr val="F4D97C"/>
      </a:accent3>
      <a:accent4>
        <a:srgbClr val="39AE69"/>
      </a:accent4>
      <a:accent5>
        <a:srgbClr val="FF91C2"/>
      </a:accent5>
      <a:accent6>
        <a:srgbClr val="ACD1F0"/>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1036</Words>
  <Application>WPS 演示</Application>
  <PresentationFormat>全屏显示(16:9)</PresentationFormat>
  <Paragraphs>82</Paragraphs>
  <Slides>8</Slides>
  <Notes>21</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8</vt:i4>
      </vt:variant>
    </vt:vector>
  </HeadingPairs>
  <TitlesOfParts>
    <vt:vector size="21" baseType="lpstr">
      <vt:lpstr>Arial</vt:lpstr>
      <vt:lpstr>宋体</vt:lpstr>
      <vt:lpstr>Wingdings</vt:lpstr>
      <vt:lpstr>Arial</vt:lpstr>
      <vt:lpstr>Lilita One</vt:lpstr>
      <vt:lpstr>Manrope</vt:lpstr>
      <vt:lpstr>Bebas Neue</vt:lpstr>
      <vt:lpstr>Anaheim</vt:lpstr>
      <vt:lpstr>Calibri</vt:lpstr>
      <vt:lpstr>Times New Roman</vt:lpstr>
      <vt:lpstr>微软雅黑</vt:lpstr>
      <vt:lpstr>Arial Unicode MS</vt:lpstr>
      <vt:lpstr>Cow Appreciation Day Minitheme by Slidesgo</vt:lpstr>
      <vt:lpstr>Stellung von Dativ— und  Akkusativobjekt (Nomen und Personalpronomen)</vt:lpstr>
      <vt:lpstr>01</vt:lpstr>
      <vt:lpstr>PowerPoint 演示文稿</vt:lpstr>
      <vt:lpstr>Bitte beachten Sie diese Sätze!</vt:lpstr>
      <vt:lpstr>Er zeigt seiner Frau seine Liebe.</vt:lpstr>
      <vt:lpstr>Er zeigt sie ihr. </vt:lpstr>
      <vt:lpstr>Er zeigt Ihr seine Liebe. Er zeigt sie seiner Frau. </vt:lpstr>
      <vt:lpstr>Danke！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COW APPRECIATION DAY MINITHEME</dc:title>
  <dc:creator/>
  <cp:lastModifiedBy>撒撒Shera</cp:lastModifiedBy>
  <cp:revision>3</cp:revision>
  <dcterms:created xsi:type="dcterms:W3CDTF">2024-04-23T11:43:00Z</dcterms:created>
  <dcterms:modified xsi:type="dcterms:W3CDTF">2024-04-23T13:58:27Z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2052-11.1.0.10009</vt:lpwstr>
  </property>
</Properties>
</file>