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 id="2147483673" r:id="rId4"/>
  </p:sldMasterIdLst>
  <p:notesMasterIdLst>
    <p:notesMasterId r:id="rId41"/>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notesMaster" Target="notesMasters/notesMaster1.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00AF8-E090-4777-961A-BC93E54A5B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C8764-8516-49EC-A039-C0D1342049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19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ea typeface="宋体" pitchFamily="2" charset="-122"/>
            </a:endParaRPr>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A2AD1FB1-D6A8-4675-9750-3902B4C2C9DC}" type="slidenum">
              <a:rPr kumimoji="0" lang="zh-CN" altLang="en-US" sz="1200" smtClean="0">
                <a:solidFill>
                  <a:prstClr val="black"/>
                </a:solidFill>
              </a:rPr>
            </a:fld>
            <a:endParaRPr kumimoji="0" lang="zh-CN" alt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914400" y="1752600"/>
            <a:ext cx="5080000" cy="43434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752600"/>
            <a:ext cx="5080000" cy="43434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533400"/>
            <a:ext cx="2590800" cy="55626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914400" y="533400"/>
            <a:ext cx="7569200" cy="55626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14400" y="533400"/>
            <a:ext cx="10363200" cy="9144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914400" y="1752600"/>
            <a:ext cx="5080000" cy="43434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联机映像占位符 3"/>
          <p:cNvSpPr>
            <a:spLocks noGrp="1"/>
          </p:cNvSpPr>
          <p:nvPr>
            <p:ph type="clipArt" sz="half" idx="2"/>
          </p:nvPr>
        </p:nvSpPr>
        <p:spPr>
          <a:xfrm>
            <a:off x="6197600" y="1752600"/>
            <a:ext cx="5080000" cy="4343400"/>
          </a:xfrm>
        </p:spPr>
        <p:txBody>
          <a:bodyPr/>
          <a:lstStyle/>
          <a:p>
            <a:pPr lvl="0"/>
            <a:endParaRPr lang="zh-CN" altLang="en-US" noProof="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 name="Group 2"/>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CN" altLang="en-US" sz="3600" b="1">
                <a:solidFill>
                  <a:srgbClr val="FFFFFF"/>
                </a:solidFill>
                <a:ea typeface="黑体" pitchFamily="49" charset="-122"/>
              </a:endParaRPr>
            </a:p>
          </p:txBody>
        </p:sp>
        <p:grpSp>
          <p:nvGrpSpPr>
            <p:cNvPr id="6" name="Group 4"/>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grpSp>
      </p:grpSp>
      <p:sp>
        <p:nvSpPr>
          <p:cNvPr id="310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pPr lvl="0"/>
            <a:r>
              <a:rPr lang="zh-CN" altLang="en-US" noProof="0" smtClean="0"/>
              <a:t>单击此处编辑母版标题样式</a:t>
            </a:r>
            <a:endParaRPr lang="zh-CN" altLang="en-US" noProof="0" smtClean="0"/>
          </a:p>
        </p:txBody>
      </p:sp>
      <p:sp>
        <p:nvSpPr>
          <p:cNvPr id="310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pPr lvl="0"/>
            <a:r>
              <a:rPr lang="zh-CN" altLang="en-US" noProof="0" smtClean="0"/>
              <a:t>单击此处编辑母版副标题样式</a:t>
            </a:r>
            <a:endParaRPr lang="zh-CN" altLang="en-US" noProof="0" smtClean="0"/>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zh-CN"/>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zh-CN"/>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18BAF576-24E8-43EE-A9BA-10BA5507D431}" type="slidenum">
              <a:rPr lang="zh-CN" altLang="en-US"/>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BFC68ACB-E3C8-4CD2-9FBE-E08CE429F378}"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A0CBE22D-42F9-43C6-BB3E-4EFF45B4229C}"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559984" y="1946275"/>
            <a:ext cx="508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843184" y="1946275"/>
            <a:ext cx="5080000" cy="4114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79F63289-5F2A-49CE-B3D4-373F6C283C5D}"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8"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9" name="Rectangle 38"/>
          <p:cNvSpPr>
            <a:spLocks noGrp="1" noChangeArrowheads="1"/>
          </p:cNvSpPr>
          <p:nvPr>
            <p:ph type="sldNum" sz="quarter" idx="12"/>
          </p:nvPr>
        </p:nvSpPr>
        <p:spPr/>
        <p:txBody>
          <a:bodyPr/>
          <a:lstStyle>
            <a:lvl1pPr>
              <a:defRPr/>
            </a:lvl1pPr>
          </a:lstStyle>
          <a:p>
            <a:pPr>
              <a:defRPr/>
            </a:pPr>
            <a:fld id="{41BE3F61-6173-4E1A-9BBB-3E0485910942}"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4"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5" name="Rectangle 38"/>
          <p:cNvSpPr>
            <a:spLocks noGrp="1" noChangeArrowheads="1"/>
          </p:cNvSpPr>
          <p:nvPr>
            <p:ph type="sldNum" sz="quarter" idx="12"/>
          </p:nvPr>
        </p:nvSpPr>
        <p:spPr/>
        <p:txBody>
          <a:bodyPr/>
          <a:lstStyle>
            <a:lvl1pPr>
              <a:defRPr/>
            </a:lvl1pPr>
          </a:lstStyle>
          <a:p>
            <a:pPr>
              <a:defRPr/>
            </a:pPr>
            <a:fld id="{4B1CE4CD-D23F-4584-874C-5C3620B08343}"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3"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4" name="Rectangle 38"/>
          <p:cNvSpPr>
            <a:spLocks noGrp="1" noChangeArrowheads="1"/>
          </p:cNvSpPr>
          <p:nvPr>
            <p:ph type="sldNum" sz="quarter" idx="12"/>
          </p:nvPr>
        </p:nvSpPr>
        <p:spPr/>
        <p:txBody>
          <a:bodyPr/>
          <a:lstStyle>
            <a:lvl1pPr>
              <a:defRPr/>
            </a:lvl1pPr>
          </a:lstStyle>
          <a:p>
            <a:pPr>
              <a:defRPr/>
            </a:pPr>
            <a:fld id="{4332B8B7-DD66-459B-80E9-986E976C3E1E}"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A76F0E06-BC3E-4B4F-B11A-2373CB9E07B0}"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6"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7" name="Rectangle 38"/>
          <p:cNvSpPr>
            <a:spLocks noGrp="1" noChangeArrowheads="1"/>
          </p:cNvSpPr>
          <p:nvPr>
            <p:ph type="sldNum" sz="quarter" idx="12"/>
          </p:nvPr>
        </p:nvSpPr>
        <p:spPr/>
        <p:txBody>
          <a:bodyPr/>
          <a:lstStyle>
            <a:lvl1pPr>
              <a:defRPr/>
            </a:lvl1pPr>
          </a:lstStyle>
          <a:p>
            <a:pPr>
              <a:defRPr/>
            </a:pPr>
            <a:fld id="{C62A95E8-75FA-4628-B718-0A58DA0AD04B}"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F06655B0-A7CD-435F-A341-ED55BFEC7585}"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3917" y="609601"/>
            <a:ext cx="2599267" cy="545147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1524000" y="609601"/>
            <a:ext cx="7596717" cy="545147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Rectangle 36"/>
          <p:cNvSpPr>
            <a:spLocks noGrp="1" noChangeArrowheads="1"/>
          </p:cNvSpPr>
          <p:nvPr>
            <p:ph type="dt" sz="half" idx="10"/>
          </p:nvPr>
        </p:nvSpPr>
        <p:spPr/>
        <p:txBody>
          <a:bodyPr/>
          <a:lstStyle>
            <a:lvl1pPr>
              <a:defRPr/>
            </a:lvl1pPr>
          </a:lstStyle>
          <a:p>
            <a:pPr>
              <a:defRPr/>
            </a:pPr>
            <a:endParaRPr lang="en-US" altLang="zh-CN">
              <a:solidFill>
                <a:srgbClr val="FFFFFF"/>
              </a:solidFill>
            </a:endParaRPr>
          </a:p>
        </p:txBody>
      </p:sp>
      <p:sp>
        <p:nvSpPr>
          <p:cNvPr id="5" name="Rectangle 37"/>
          <p:cNvSpPr>
            <a:spLocks noGrp="1" noChangeArrowheads="1"/>
          </p:cNvSpPr>
          <p:nvPr>
            <p:ph type="ftr" sz="quarter" idx="11"/>
          </p:nvPr>
        </p:nvSpPr>
        <p:spPr/>
        <p:txBody>
          <a:bodyPr/>
          <a:lstStyle>
            <a:lvl1pPr>
              <a:defRPr/>
            </a:lvl1pPr>
          </a:lstStyle>
          <a:p>
            <a:pPr>
              <a:defRPr/>
            </a:pPr>
            <a:endParaRPr lang="en-US" altLang="zh-CN">
              <a:solidFill>
                <a:srgbClr val="FFFFFF"/>
              </a:solidFill>
            </a:endParaRPr>
          </a:p>
        </p:txBody>
      </p:sp>
      <p:sp>
        <p:nvSpPr>
          <p:cNvPr id="6" name="Rectangle 38"/>
          <p:cNvSpPr>
            <a:spLocks noGrp="1" noChangeArrowheads="1"/>
          </p:cNvSpPr>
          <p:nvPr>
            <p:ph type="sldNum" sz="quarter" idx="12"/>
          </p:nvPr>
        </p:nvSpPr>
        <p:spPr/>
        <p:txBody>
          <a:bodyPr/>
          <a:lstStyle>
            <a:lvl1pPr>
              <a:defRPr/>
            </a:lvl1pPr>
          </a:lstStyle>
          <a:p>
            <a:pPr>
              <a:defRPr/>
            </a:pPr>
            <a:fld id="{AB45F80D-B832-4131-AE2A-405C3E6ACA0F}" type="slidenum">
              <a:rPr lang="zh-CN" altLang="en-US">
                <a:solidFill>
                  <a:srgbClr val="FFFFFF"/>
                </a:solidFill>
              </a:rPr>
            </a:fld>
            <a:endParaRPr lang="en-US" altLang="zh-CN">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AF232E7-4867-4005-B4B0-7278475694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40B05F-61E9-4350-B128-DD13B78B0B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232E7-4867-4005-B4B0-72784756941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0B05F-61E9-4350-B128-DD13B78B0B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914400" y="533400"/>
            <a:ext cx="10363200" cy="914400"/>
          </a:xfrm>
          <a:prstGeom prst="rect">
            <a:avLst/>
          </a:prstGeom>
          <a:solidFill>
            <a:schemeClr val="bg1">
              <a:alpha val="50195"/>
            </a:schemeClr>
          </a:solidFill>
          <a:ln w="9525">
            <a:solidFill>
              <a:schemeClr val="bg2"/>
            </a:solid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9"/>
          </p:nvPr>
        </p:nvSpPr>
        <p:spPr bwMode="auto">
          <a:xfrm>
            <a:off x="914400" y="1752600"/>
            <a:ext cx="10363200" cy="4343400"/>
          </a:xfrm>
          <a:prstGeom prst="rect">
            <a:avLst/>
          </a:prstGeom>
          <a:solidFill>
            <a:schemeClr val="folHlink">
              <a:alpha val="50195"/>
            </a:schemeClr>
          </a:solidFill>
          <a:ln w="9525">
            <a:solidFill>
              <a:schemeClr val="bg2"/>
            </a:solid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kern="1200">
          <a:solidFill>
            <a:srgbClr val="FF3300"/>
          </a:solidFill>
          <a:latin typeface="+mj-lt"/>
          <a:ea typeface="+mj-ea"/>
          <a:cs typeface="+mj-cs"/>
        </a:defRPr>
      </a:lvl1pPr>
      <a:lvl2pPr algn="ctr" rtl="0" eaLnBrk="0" fontAlgn="base" hangingPunct="0">
        <a:spcBef>
          <a:spcPct val="0"/>
        </a:spcBef>
        <a:spcAft>
          <a:spcPct val="0"/>
        </a:spcAft>
        <a:defRPr sz="3600" b="1">
          <a:solidFill>
            <a:srgbClr val="FF3300"/>
          </a:solidFill>
          <a:latin typeface="Times New Roman" pitchFamily="18" charset="0"/>
          <a:ea typeface="黑体" pitchFamily="49" charset="-122"/>
        </a:defRPr>
      </a:lvl2pPr>
      <a:lvl3pPr algn="ctr" rtl="0" eaLnBrk="0" fontAlgn="base" hangingPunct="0">
        <a:spcBef>
          <a:spcPct val="0"/>
        </a:spcBef>
        <a:spcAft>
          <a:spcPct val="0"/>
        </a:spcAft>
        <a:defRPr sz="3600" b="1">
          <a:solidFill>
            <a:srgbClr val="FF3300"/>
          </a:solidFill>
          <a:latin typeface="Times New Roman" pitchFamily="18" charset="0"/>
          <a:ea typeface="黑体" pitchFamily="49" charset="-122"/>
        </a:defRPr>
      </a:lvl3pPr>
      <a:lvl4pPr algn="ctr" rtl="0" eaLnBrk="0" fontAlgn="base" hangingPunct="0">
        <a:spcBef>
          <a:spcPct val="0"/>
        </a:spcBef>
        <a:spcAft>
          <a:spcPct val="0"/>
        </a:spcAft>
        <a:defRPr sz="3600" b="1">
          <a:solidFill>
            <a:srgbClr val="FF3300"/>
          </a:solidFill>
          <a:latin typeface="Times New Roman" pitchFamily="18" charset="0"/>
          <a:ea typeface="黑体" pitchFamily="49" charset="-122"/>
        </a:defRPr>
      </a:lvl4pPr>
      <a:lvl5pPr algn="ctr" rtl="0" eaLnBrk="0" fontAlgn="base" hangingPunct="0">
        <a:spcBef>
          <a:spcPct val="0"/>
        </a:spcBef>
        <a:spcAft>
          <a:spcPct val="0"/>
        </a:spcAft>
        <a:defRPr sz="3600" b="1">
          <a:solidFill>
            <a:srgbClr val="FF3300"/>
          </a:solidFill>
          <a:latin typeface="Times New Roman" pitchFamily="18" charset="0"/>
          <a:ea typeface="黑体" pitchFamily="49" charset="-122"/>
        </a:defRPr>
      </a:lvl5pPr>
      <a:lvl6pPr marL="457200" algn="ctr" rtl="0" fontAlgn="base">
        <a:spcBef>
          <a:spcPct val="0"/>
        </a:spcBef>
        <a:spcAft>
          <a:spcPct val="0"/>
        </a:spcAft>
        <a:defRPr kumimoji="1" sz="3600" b="1">
          <a:solidFill>
            <a:srgbClr val="FF3300"/>
          </a:solidFill>
          <a:latin typeface="Times New Roman" pitchFamily="18" charset="0"/>
          <a:ea typeface="黑体" pitchFamily="49" charset="-122"/>
        </a:defRPr>
      </a:lvl6pPr>
      <a:lvl7pPr marL="914400" algn="ctr" rtl="0" fontAlgn="base">
        <a:spcBef>
          <a:spcPct val="0"/>
        </a:spcBef>
        <a:spcAft>
          <a:spcPct val="0"/>
        </a:spcAft>
        <a:defRPr kumimoji="1" sz="3600" b="1">
          <a:solidFill>
            <a:srgbClr val="FF3300"/>
          </a:solidFill>
          <a:latin typeface="Times New Roman" pitchFamily="18" charset="0"/>
          <a:ea typeface="黑体" pitchFamily="49" charset="-122"/>
        </a:defRPr>
      </a:lvl7pPr>
      <a:lvl8pPr marL="1371600" algn="ctr" rtl="0" fontAlgn="base">
        <a:spcBef>
          <a:spcPct val="0"/>
        </a:spcBef>
        <a:spcAft>
          <a:spcPct val="0"/>
        </a:spcAft>
        <a:defRPr kumimoji="1" sz="3600" b="1">
          <a:solidFill>
            <a:srgbClr val="FF3300"/>
          </a:solidFill>
          <a:latin typeface="Times New Roman" pitchFamily="18" charset="0"/>
          <a:ea typeface="黑体" pitchFamily="49" charset="-122"/>
        </a:defRPr>
      </a:lvl8pPr>
      <a:lvl9pPr marL="1828800" algn="ctr" rtl="0" fontAlgn="base">
        <a:spcBef>
          <a:spcPct val="0"/>
        </a:spcBef>
        <a:spcAft>
          <a:spcPct val="0"/>
        </a:spcAft>
        <a:defRPr kumimoji="1" sz="3600" b="1">
          <a:solidFill>
            <a:srgbClr val="FF3300"/>
          </a:solidFill>
          <a:latin typeface="Times New Roman" pitchFamily="18" charset="0"/>
          <a:ea typeface="黑体" pitchFamily="49" charset="-122"/>
        </a:defRPr>
      </a:lvl9pPr>
    </p:titleStyle>
    <p:bodyStyle>
      <a:lvl1pPr marL="342900" indent="-342900" algn="l" rtl="0" eaLnBrk="0" fontAlgn="base" hangingPunct="0">
        <a:spcBef>
          <a:spcPct val="20000"/>
        </a:spcBef>
        <a:spcAft>
          <a:spcPct val="0"/>
        </a:spcAft>
        <a:defRPr sz="3200" b="1"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333333"/>
          </a:solidFill>
          <a:latin typeface="+mn-lt"/>
          <a:ea typeface="宋体" pitchFamily="2"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p:nvPr/>
        </p:nvGrpSpPr>
        <p:grpSpPr bwMode="auto">
          <a:xfrm>
            <a:off x="0" y="1"/>
            <a:ext cx="144780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CN" altLang="en-US" sz="3600" b="1">
                <a:solidFill>
                  <a:srgbClr val="FFFFFF"/>
                </a:solidFill>
                <a:ea typeface="黑体" pitchFamily="49" charset="-122"/>
              </a:endParaRPr>
            </a:p>
          </p:txBody>
        </p:sp>
        <p:grpSp>
          <p:nvGrpSpPr>
            <p:cNvPr id="2057" name="Group 4"/>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itchFamily="18" charset="0"/>
                    <a:ea typeface="黑体" pitchFamily="49" charset="-122"/>
                  </a:defRPr>
                </a:lvl1pPr>
                <a:lvl2pPr marL="742950" indent="-285750">
                  <a:defRPr kumimoji="1" sz="3600" b="1">
                    <a:solidFill>
                      <a:schemeClr val="tx1"/>
                    </a:solidFill>
                    <a:latin typeface="Times New Roman" pitchFamily="18" charset="0"/>
                    <a:ea typeface="黑体" pitchFamily="49" charset="-122"/>
                  </a:defRPr>
                </a:lvl2pPr>
                <a:lvl3pPr marL="1143000" indent="-228600">
                  <a:defRPr kumimoji="1" sz="3600" b="1">
                    <a:solidFill>
                      <a:schemeClr val="tx1"/>
                    </a:solidFill>
                    <a:latin typeface="Times New Roman" pitchFamily="18" charset="0"/>
                    <a:ea typeface="黑体" pitchFamily="49" charset="-122"/>
                  </a:defRPr>
                </a:lvl3pPr>
                <a:lvl4pPr marL="1600200" indent="-228600">
                  <a:defRPr kumimoji="1" sz="3600" b="1">
                    <a:solidFill>
                      <a:schemeClr val="tx1"/>
                    </a:solidFill>
                    <a:latin typeface="Times New Roman" pitchFamily="18" charset="0"/>
                    <a:ea typeface="黑体" pitchFamily="49" charset="-122"/>
                  </a:defRPr>
                </a:lvl4pPr>
                <a:lvl5pPr marL="2057400" indent="-228600">
                  <a:defRPr kumimoji="1" sz="3600" b="1">
                    <a:solidFill>
                      <a:schemeClr val="tx1"/>
                    </a:solidFill>
                    <a:latin typeface="Times New Roman" pitchFamily="18" charset="0"/>
                    <a:ea typeface="黑体" pitchFamily="49" charset="-122"/>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黑体" pitchFamily="49" charset="-122"/>
                  </a:defRPr>
                </a:lvl9pPr>
              </a:lstStyle>
              <a:p>
                <a:pPr fontAlgn="base">
                  <a:spcBef>
                    <a:spcPct val="0"/>
                  </a:spcBef>
                  <a:spcAft>
                    <a:spcPct val="0"/>
                  </a:spcAft>
                  <a:defRPr/>
                </a:pPr>
                <a:endParaRPr lang="zh-CN" altLang="en-US" sz="3600" smtClean="0">
                  <a:solidFill>
                    <a:srgbClr val="FFFFFF"/>
                  </a:solidFill>
                </a:endParaRPr>
              </a:p>
            </p:txBody>
          </p:sp>
        </p:grpSp>
      </p:grpSp>
      <p:sp>
        <p:nvSpPr>
          <p:cNvPr id="2051" name="Rectangle 34"/>
          <p:cNvSpPr>
            <a:spLocks noGrp="1" noChangeArrowheads="1"/>
          </p:cNvSpPr>
          <p:nvPr>
            <p:ph type="title" idx="4294967295"/>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smtClean="0"/>
              <a:t>单击此处编辑母版标题样式</a:t>
            </a:r>
            <a:endParaRPr lang="zh-CN" altLang="en-US" smtClean="0"/>
          </a:p>
        </p:txBody>
      </p:sp>
      <p:sp>
        <p:nvSpPr>
          <p:cNvPr id="2084" name="Rectangle 36"/>
          <p:cNvSpPr>
            <a:spLocks noGrp="1" noChangeArrowheads="1"/>
          </p:cNvSpPr>
          <p:nvPr>
            <p:ph type="dt" sz="half" idx="2"/>
          </p:nvPr>
        </p:nvSpPr>
        <p:spPr bwMode="auto">
          <a:xfrm>
            <a:off x="1524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lvl1pPr eaLnBrk="1" hangingPunct="1">
              <a:buFontTx/>
              <a:buNone/>
              <a:defRPr kumimoji="0" sz="1400" b="0">
                <a:ea typeface="+mn-ea"/>
              </a:defRPr>
            </a:lvl1pPr>
          </a:lstStyle>
          <a:p>
            <a:pPr fontAlgn="base">
              <a:spcBef>
                <a:spcPct val="0"/>
              </a:spcBef>
              <a:spcAft>
                <a:spcPct val="0"/>
              </a:spcAft>
              <a:defRPr/>
            </a:pPr>
            <a:endParaRPr lang="en-US" altLang="zh-CN">
              <a:solidFill>
                <a:srgbClr val="FFFFFF"/>
              </a:solidFill>
            </a:endParaRPr>
          </a:p>
        </p:txBody>
      </p:sp>
      <p:sp>
        <p:nvSpPr>
          <p:cNvPr id="2085" name="Rectangle 37"/>
          <p:cNvSpPr>
            <a:spLocks noGrp="1" noChangeArrowheads="1"/>
          </p:cNvSpPr>
          <p:nvPr>
            <p:ph type="ftr" sz="quarter" idx="3"/>
          </p:nvPr>
        </p:nvSpPr>
        <p:spPr bwMode="auto">
          <a:xfrm>
            <a:off x="47752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lvl1pPr algn="ctr" eaLnBrk="1" hangingPunct="1">
              <a:buFontTx/>
              <a:buNone/>
              <a:defRPr kumimoji="0" sz="1400" b="0">
                <a:ea typeface="+mn-ea"/>
              </a:defRPr>
            </a:lvl1pPr>
          </a:lstStyle>
          <a:p>
            <a:pPr fontAlgn="base">
              <a:spcBef>
                <a:spcPct val="0"/>
              </a:spcBef>
              <a:spcAft>
                <a:spcPct val="0"/>
              </a:spcAft>
              <a:defRPr/>
            </a:pPr>
            <a:endParaRPr lang="en-US" altLang="zh-CN">
              <a:solidFill>
                <a:srgbClr val="FFFFFF"/>
              </a:solidFill>
            </a:endParaRPr>
          </a:p>
        </p:txBody>
      </p:sp>
      <p:sp>
        <p:nvSpPr>
          <p:cNvPr id="2086" name="Rectangle 38"/>
          <p:cNvSpPr>
            <a:spLocks noGrp="1" noChangeArrowheads="1"/>
          </p:cNvSpPr>
          <p:nvPr>
            <p:ph type="sldNum" sz="quarter" idx="4"/>
          </p:nvPr>
        </p:nvSpPr>
        <p:spPr bwMode="auto">
          <a:xfrm>
            <a:off x="9347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lstStyle>
            <a:lvl1pPr algn="r" eaLnBrk="1" hangingPunct="1">
              <a:buFontTx/>
              <a:buNone/>
              <a:defRPr kumimoji="0" sz="1400" b="0">
                <a:ea typeface="+mn-ea"/>
              </a:defRPr>
            </a:lvl1pPr>
          </a:lstStyle>
          <a:p>
            <a:pPr fontAlgn="base">
              <a:spcBef>
                <a:spcPct val="0"/>
              </a:spcBef>
              <a:spcAft>
                <a:spcPct val="0"/>
              </a:spcAft>
              <a:defRPr/>
            </a:pPr>
            <a:fld id="{DB8354B4-1539-451C-90E8-CDB7D92FB03A}" type="slidenum">
              <a:rPr lang="zh-CN" altLang="en-US">
                <a:solidFill>
                  <a:srgbClr val="FFFFFF"/>
                </a:solidFill>
              </a:rPr>
            </a:fld>
            <a:endParaRPr lang="en-US" altLang="zh-CN">
              <a:solidFill>
                <a:srgbClr val="FFFFFF"/>
              </a:solidFill>
            </a:endParaRPr>
          </a:p>
        </p:txBody>
      </p:sp>
      <p:sp>
        <p:nvSpPr>
          <p:cNvPr id="2087" name="Rectangle 39"/>
          <p:cNvSpPr>
            <a:spLocks noGrp="1" noChangeArrowheads="1"/>
          </p:cNvSpPr>
          <p:nvPr>
            <p:ph type="body" idx="1"/>
          </p:nvPr>
        </p:nvSpPr>
        <p:spPr bwMode="auto">
          <a:xfrm>
            <a:off x="1559984" y="1946275"/>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l"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l"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l"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l"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emf"/><Relationship Id="rId2" Type="http://schemas.microsoft.com/office/2007/relationships/media" Target="file:///E:\&#23637;&#31034;-&#23384;&#26723;\&#38899;&#39057;\&#33900;&#31036;&#36827;&#34892;&#26354;.mp3" TargetMode="External"/><Relationship Id="rId1" Type="http://schemas.openxmlformats.org/officeDocument/2006/relationships/audio" Target="file:///E:\&#23637;&#31034;-&#23384;&#26723;\&#38899;&#39057;\&#33900;&#31036;&#36827;&#34892;&#26354;.mp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0.jpeg"/><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jpeg"/><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27.jpeg"/><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9.emf"/><Relationship Id="rId3" Type="http://schemas.microsoft.com/office/2007/relationships/media" Target="file:///C:\Users\ThinkPad\&#25105;&#30340;&#25991;&#26723;\Desktop\&#23637;&#31034;1\&#38899;&#39057;\&#21313;&#38754;&#22475;&#20239;%20%5bmqms2%5d.mp3" TargetMode="External"/><Relationship Id="rId2" Type="http://schemas.openxmlformats.org/officeDocument/2006/relationships/audio" Target="file:///C:\Users\ThinkPad\&#25105;&#30340;&#25991;&#26723;\Desktop\&#23637;&#31034;1\&#38899;&#39057;\&#21313;&#38754;&#22475;&#20239;%20%5bmqms2%5d.mp3" TargetMode="External"/><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2.jpeg"/><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7.jpeg"/><Relationship Id="rId1"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9.jpeg"/><Relationship Id="rId1"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40.emf"/><Relationship Id="rId2" Type="http://schemas.microsoft.com/office/2007/relationships/media" Target="file:///C:\Users\ThinkPad\&#25105;&#30340;&#25991;&#26723;\Desktop\&#23637;&#31034;1\&#38899;&#39057;\&#32418;&#26071;&#39042;%20%5bmqms%5d.mp3" TargetMode="External"/><Relationship Id="rId1" Type="http://schemas.openxmlformats.org/officeDocument/2006/relationships/audio" Target="file:///C:\Users\ThinkPad\&#25105;&#30340;&#25991;&#26723;\Desktop\&#23637;&#31034;1\&#38899;&#39057;\&#32418;&#26071;&#39042;%20%5bmqms%5d.mp3"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4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3648075" y="2708910"/>
            <a:ext cx="4777740" cy="914400"/>
          </a:xfrm>
          <a:prstGeom prst="rect">
            <a:avLst/>
          </a:prstGeom>
          <a:noFill/>
          <a:ln>
            <a:noFill/>
          </a:ln>
        </p:spPr>
        <p:txBody>
          <a:bodyPr>
            <a:spAutoFit/>
          </a:bodyPr>
          <a:lstStyle/>
          <a:p>
            <a:pPr algn="ctr" fontAlgn="base">
              <a:spcBef>
                <a:spcPct val="0"/>
              </a:spcBef>
              <a:spcAft>
                <a:spcPct val="0"/>
              </a:spcAft>
              <a:buFont typeface="Arial" pitchFamily="34" charset="0"/>
              <a:buNone/>
              <a:defRPr/>
            </a:pPr>
            <a:r>
              <a:rPr lang="zh-CN" altLang="en-US" sz="5400" noProof="1">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ea typeface="宋体" pitchFamily="2" charset="-122"/>
                <a:cs typeface="+mn-ea"/>
              </a:rPr>
              <a:t>伤痕</a:t>
            </a:r>
            <a:endParaRPr lang="zh-CN" altLang="en-US" sz="5400" noProof="1">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4338" name="文本框 3"/>
          <p:cNvSpPr txBox="1">
            <a:spLocks noChangeArrowheads="1"/>
          </p:cNvSpPr>
          <p:nvPr/>
        </p:nvSpPr>
        <p:spPr bwMode="auto">
          <a:xfrm>
            <a:off x="6531429" y="1123950"/>
            <a:ext cx="3063421" cy="179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总策划 </a:t>
            </a:r>
            <a:endParaRPr lang="zh-CN" altLang="en-US" sz="2800" b="1" dirty="0" smtClean="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en-US" altLang="zh-CN" sz="2800" b="1" dirty="0" smtClean="0">
                <a:solidFill>
                  <a:srgbClr val="FFFFFF"/>
                </a:solidFill>
                <a:latin typeface="华文楷体" pitchFamily="2" charset="-122"/>
                <a:ea typeface="华文楷体" pitchFamily="2" charset="-122"/>
                <a:sym typeface="Arial" pitchFamily="34" charset="0"/>
              </a:rPr>
              <a:t>General </a:t>
            </a:r>
            <a:r>
              <a:rPr lang="zh-CN" altLang="en-US" sz="2800" b="1" dirty="0" smtClean="0">
                <a:solidFill>
                  <a:srgbClr val="FFFFFF"/>
                </a:solidFill>
                <a:latin typeface="华文楷体" pitchFamily="2" charset="-122"/>
                <a:ea typeface="华文楷体" pitchFamily="2" charset="-122"/>
                <a:sym typeface="Arial" pitchFamily="34" charset="0"/>
              </a:rPr>
              <a:t>Scheming</a:t>
            </a:r>
            <a:r>
              <a:rPr lang="zh-CN" altLang="en-US" sz="2800" b="1" dirty="0">
                <a:solidFill>
                  <a:srgbClr val="FFFFFF"/>
                </a:solidFill>
                <a:latin typeface="华文楷体" pitchFamily="2" charset="-122"/>
                <a:ea typeface="华文楷体" pitchFamily="2" charset="-122"/>
                <a:sym typeface="Arial" pitchFamily="34" charset="0"/>
              </a:rPr>
              <a:t>：</a:t>
            </a:r>
            <a:endParaRPr lang="en-US" altLang="zh-CN" sz="2800" b="1" dirty="0" smtClean="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孙</a:t>
            </a:r>
            <a:r>
              <a:rPr lang="zh-CN" altLang="en-US" sz="2800" b="1" dirty="0" smtClean="0">
                <a:solidFill>
                  <a:srgbClr val="FFFFFF"/>
                </a:solidFill>
                <a:latin typeface="华文楷体" pitchFamily="2" charset="-122"/>
                <a:ea typeface="华文楷体" pitchFamily="2" charset="-122"/>
                <a:sym typeface="Arial" pitchFamily="34" charset="0"/>
              </a:rPr>
              <a:t>昂 Sun Ang</a:t>
            </a:r>
            <a:endParaRPr lang="zh-CN" altLang="en-US" sz="2800" b="1" dirty="0">
              <a:solidFill>
                <a:srgbClr val="FFFFFF"/>
              </a:solidFill>
              <a:latin typeface="华文楷体" pitchFamily="2" charset="-122"/>
              <a:ea typeface="华文楷体" pitchFamily="2" charset="-122"/>
            </a:endParaRPr>
          </a:p>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陈子昊</a:t>
            </a:r>
            <a:r>
              <a:rPr lang="en-US" altLang="zh-CN" sz="2800" b="1" dirty="0" smtClean="0">
                <a:solidFill>
                  <a:srgbClr val="FFFFFF"/>
                </a:solidFill>
                <a:latin typeface="华文楷体" pitchFamily="2" charset="-122"/>
                <a:ea typeface="华文楷体" pitchFamily="2" charset="-122"/>
                <a:sym typeface="Arial" pitchFamily="34" charset="0"/>
              </a:rPr>
              <a:t>Chen </a:t>
            </a:r>
            <a:r>
              <a:rPr lang="en-US" altLang="zh-CN" sz="2800" b="1" dirty="0" err="1" smtClean="0">
                <a:solidFill>
                  <a:srgbClr val="FFFFFF"/>
                </a:solidFill>
                <a:latin typeface="华文楷体" pitchFamily="2" charset="-122"/>
                <a:ea typeface="华文楷体" pitchFamily="2" charset="-122"/>
                <a:sym typeface="Arial" pitchFamily="34" charset="0"/>
              </a:rPr>
              <a:t>Zihao</a:t>
            </a:r>
            <a:endParaRPr lang="en-US" altLang="zh-CN" sz="2800" b="1" dirty="0" smtClean="0">
              <a:solidFill>
                <a:srgbClr val="FFFFFF"/>
              </a:solidFill>
              <a:latin typeface="华文楷体" pitchFamily="2" charset="-122"/>
              <a:ea typeface="华文楷体" pitchFamily="2" charset="-122"/>
              <a:sym typeface="Arial" pitchFamily="34" charset="0"/>
            </a:endParaRPr>
          </a:p>
        </p:txBody>
      </p:sp>
    </p:spTree>
  </p:cSld>
  <p:clrMapOvr>
    <a:masterClrMapping/>
  </p:clrMapOvr>
  <p:transition advClick="0"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5362" name="图片 3" descr="16755743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9288" y="981075"/>
            <a:ext cx="827246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6386" name="文本框 3"/>
          <p:cNvSpPr txBox="1">
            <a:spLocks noChangeArrowheads="1"/>
          </p:cNvSpPr>
          <p:nvPr/>
        </p:nvSpPr>
        <p:spPr bwMode="auto">
          <a:xfrm>
            <a:off x="6743700" y="765175"/>
            <a:ext cx="31892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技术与创意：</a:t>
            </a:r>
            <a:r>
              <a:rPr lang="zh-CN" altLang="en-US" sz="2800" b="1" dirty="0">
                <a:solidFill>
                  <a:srgbClr val="FFFFFF"/>
                </a:solidFill>
                <a:latin typeface="华文楷体" pitchFamily="2" charset="-122"/>
                <a:ea typeface="华文楷体" pitchFamily="2" charset="-122"/>
                <a:sym typeface="Arial" pitchFamily="34" charset="0"/>
              </a:rPr>
              <a:t>Technical </a:t>
            </a:r>
            <a:r>
              <a:rPr lang="zh-CN" altLang="en-US" sz="2800" b="1" dirty="0" smtClean="0">
                <a:solidFill>
                  <a:srgbClr val="FFFFFF"/>
                </a:solidFill>
                <a:latin typeface="华文楷体" pitchFamily="2" charset="-122"/>
                <a:ea typeface="华文楷体" pitchFamily="2" charset="-122"/>
                <a:sym typeface="Arial" pitchFamily="34" charset="0"/>
              </a:rPr>
              <a:t>Support </a:t>
            </a:r>
            <a:r>
              <a:rPr lang="en-US" altLang="zh-CN" sz="2800" b="1" dirty="0" smtClean="0">
                <a:solidFill>
                  <a:srgbClr val="FFFFFF"/>
                </a:solidFill>
                <a:latin typeface="华文楷体" pitchFamily="2" charset="-122"/>
                <a:ea typeface="华文楷体" pitchFamily="2" charset="-122"/>
                <a:sym typeface="Arial" pitchFamily="34" charset="0"/>
              </a:rPr>
              <a:t>&amp; Ideas contributing</a:t>
            </a:r>
            <a:endParaRPr lang="zh-CN" altLang="en-US"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张祎昀 </a:t>
            </a:r>
            <a:r>
              <a:rPr lang="en-US" altLang="zh-CN" sz="2800" b="1" dirty="0">
                <a:solidFill>
                  <a:srgbClr val="FFFFFF"/>
                </a:solidFill>
                <a:latin typeface="华文楷体" pitchFamily="2" charset="-122"/>
                <a:ea typeface="华文楷体" pitchFamily="2" charset="-122"/>
                <a:sym typeface="Arial" pitchFamily="34" charset="0"/>
              </a:rPr>
              <a:t>Zhang </a:t>
            </a:r>
            <a:r>
              <a:rPr lang="en-US" altLang="zh-CN" sz="2800" b="1" dirty="0" err="1">
                <a:solidFill>
                  <a:srgbClr val="FFFFFF"/>
                </a:solidFill>
                <a:latin typeface="华文楷体" pitchFamily="2" charset="-122"/>
                <a:ea typeface="华文楷体" pitchFamily="2" charset="-122"/>
                <a:sym typeface="Arial" pitchFamily="34" charset="0"/>
              </a:rPr>
              <a:t>Yiyun</a:t>
            </a:r>
            <a:endParaRPr lang="en-US" altLang="zh-CN"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张子豪 </a:t>
            </a:r>
            <a:r>
              <a:rPr lang="en-US" altLang="zh-CN" sz="2800" b="1" dirty="0">
                <a:solidFill>
                  <a:srgbClr val="FFFFFF"/>
                </a:solidFill>
                <a:latin typeface="华文楷体" pitchFamily="2" charset="-122"/>
                <a:ea typeface="华文楷体" pitchFamily="2" charset="-122"/>
                <a:sym typeface="Arial" pitchFamily="34" charset="0"/>
              </a:rPr>
              <a:t>Zhang </a:t>
            </a:r>
            <a:r>
              <a:rPr lang="en-US" altLang="zh-CN" sz="2800" b="1" dirty="0" err="1">
                <a:solidFill>
                  <a:srgbClr val="FFFFFF"/>
                </a:solidFill>
                <a:latin typeface="华文楷体" pitchFamily="2" charset="-122"/>
                <a:ea typeface="华文楷体" pitchFamily="2" charset="-122"/>
                <a:sym typeface="Arial" pitchFamily="34" charset="0"/>
              </a:rPr>
              <a:t>Zihao</a:t>
            </a:r>
            <a:endParaRPr lang="en-US" altLang="zh-CN"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endParaRPr lang="en-US" altLang="zh-CN" sz="2800" b="1" dirty="0">
              <a:solidFill>
                <a:srgbClr val="FFFFFF"/>
              </a:solidFill>
              <a:latin typeface="华文楷体" pitchFamily="2" charset="-122"/>
              <a:ea typeface="华文楷体" pitchFamily="2" charset="-122"/>
              <a:sym typeface="Arial" pitchFamily="34" charset="0"/>
            </a:endParaRPr>
          </a:p>
        </p:txBody>
      </p:sp>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7410" name="图片 3" descr="e34610096_13e5ed13f6bg85_blo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1450" y="1196976"/>
            <a:ext cx="69977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6961415" y="1464357"/>
            <a:ext cx="3168650" cy="179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主演：</a:t>
            </a:r>
            <a:r>
              <a:rPr lang="en-US" altLang="zh-CN" sz="2800" b="1" dirty="0" smtClean="0">
                <a:solidFill>
                  <a:srgbClr val="FFFFFF"/>
                </a:solidFill>
                <a:latin typeface="华文楷体" pitchFamily="2" charset="-122"/>
                <a:ea typeface="华文楷体" pitchFamily="2" charset="-122"/>
                <a:sym typeface="Arial" pitchFamily="34" charset="0"/>
              </a:rPr>
              <a:t>Starring</a:t>
            </a:r>
            <a:endParaRPr lang="en-US" altLang="zh-CN" sz="2800" b="1" dirty="0" smtClean="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张</a:t>
            </a:r>
            <a:r>
              <a:rPr lang="zh-CN" altLang="en-US" sz="2800" b="1" dirty="0">
                <a:solidFill>
                  <a:srgbClr val="FFFFFF"/>
                </a:solidFill>
                <a:latin typeface="华文楷体" pitchFamily="2" charset="-122"/>
                <a:ea typeface="华文楷体" pitchFamily="2" charset="-122"/>
                <a:sym typeface="Arial" pitchFamily="34" charset="0"/>
              </a:rPr>
              <a:t>子豪Zhang </a:t>
            </a:r>
            <a:r>
              <a:rPr lang="en-US" altLang="zh-CN" sz="2800" b="1" dirty="0" err="1">
                <a:solidFill>
                  <a:srgbClr val="FFFFFF"/>
                </a:solidFill>
                <a:latin typeface="华文楷体" pitchFamily="2" charset="-122"/>
                <a:ea typeface="华文楷体" pitchFamily="2" charset="-122"/>
                <a:sym typeface="Arial" pitchFamily="34" charset="0"/>
              </a:rPr>
              <a:t>Zihao</a:t>
            </a:r>
            <a:endParaRPr lang="en-US" altLang="zh-CN"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（饰 红卫兵甲 </a:t>
            </a:r>
            <a:endParaRPr lang="zh-CN" altLang="en-US"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Red Guard One）</a:t>
            </a:r>
            <a:endParaRPr lang="zh-CN" altLang="en-US" sz="2800" b="1" dirty="0">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9458" name="图片 3" descr="人物"/>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35250" y="1066800"/>
            <a:ext cx="67881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6851651" y="1052514"/>
            <a:ext cx="3224213" cy="179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楷体_GB2312" pitchFamily="49" charset="-122"/>
              </a:rPr>
              <a:t>主演 </a:t>
            </a:r>
            <a:r>
              <a:rPr lang="en-US" altLang="zh-CN" sz="2800" b="1" dirty="0" smtClean="0">
                <a:solidFill>
                  <a:srgbClr val="FFFFFF"/>
                </a:solidFill>
                <a:latin typeface="华文楷体" pitchFamily="2" charset="-122"/>
                <a:ea typeface="华文楷体" pitchFamily="2" charset="-122"/>
                <a:sym typeface="楷体_GB2312" pitchFamily="49" charset="-122"/>
              </a:rPr>
              <a:t>Starring</a:t>
            </a:r>
            <a:r>
              <a:rPr lang="zh-CN" altLang="en-US" sz="2800" b="1" dirty="0" smtClean="0">
                <a:solidFill>
                  <a:srgbClr val="FFFFFF"/>
                </a:solidFill>
                <a:latin typeface="华文楷体" pitchFamily="2" charset="-122"/>
                <a:ea typeface="华文楷体" pitchFamily="2" charset="-122"/>
                <a:sym typeface="楷体_GB2312" pitchFamily="49" charset="-122"/>
              </a:rPr>
              <a:t>：</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楷体_GB2312" pitchFamily="49" charset="-122"/>
              </a:rPr>
              <a:t>张祎昀Zhang </a:t>
            </a:r>
            <a:r>
              <a:rPr lang="en-US" altLang="zh-CN" sz="2800" b="1" dirty="0" err="1">
                <a:solidFill>
                  <a:srgbClr val="FFFFFF"/>
                </a:solidFill>
                <a:latin typeface="华文楷体" pitchFamily="2" charset="-122"/>
                <a:ea typeface="华文楷体" pitchFamily="2" charset="-122"/>
                <a:sym typeface="楷体_GB2312" pitchFamily="49" charset="-122"/>
              </a:rPr>
              <a:t>Yiyun</a:t>
            </a:r>
            <a:endParaRPr lang="en-US" altLang="zh-CN" sz="2800" b="1" dirty="0">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楷体_GB2312" pitchFamily="49" charset="-122"/>
              </a:rPr>
              <a:t>（饰 红卫兵乙 </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楷体_GB2312" pitchFamily="49" charset="-122"/>
              </a:rPr>
              <a:t>Red Guard Two）</a:t>
            </a:r>
            <a:endParaRPr lang="zh-CN" altLang="en-US" sz="2800" b="1" dirty="0">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1506" name="图片 1" descr="人物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0225" y="1066800"/>
            <a:ext cx="6642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7128782" y="1425241"/>
            <a:ext cx="3276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a:solidFill>
                  <a:srgbClr val="FFFFFF"/>
                </a:solidFill>
                <a:latin typeface="楷体" pitchFamily="49" charset="-122"/>
                <a:ea typeface="楷体" pitchFamily="49" charset="-122"/>
                <a:sym typeface="Arial" pitchFamily="34" charset="0"/>
              </a:rPr>
              <a:t>特别出演</a:t>
            </a:r>
            <a:r>
              <a:rPr lang="zh-CN" altLang="en-US" sz="2800" b="1" dirty="0" smtClean="0">
                <a:solidFill>
                  <a:srgbClr val="FFFFFF"/>
                </a:solidFill>
                <a:latin typeface="楷体" pitchFamily="49" charset="-122"/>
                <a:ea typeface="楷体" pitchFamily="49" charset="-122"/>
                <a:sym typeface="Arial" pitchFamily="34" charset="0"/>
              </a:rPr>
              <a:t> </a:t>
            </a:r>
            <a:endParaRPr lang="en-US" altLang="zh-CN" sz="2800" b="1" dirty="0" smtClean="0">
              <a:solidFill>
                <a:srgbClr val="FFFFFF"/>
              </a:solidFill>
              <a:latin typeface="楷体" pitchFamily="49" charset="-122"/>
              <a:ea typeface="楷体" pitchFamily="49" charset="-122"/>
              <a:sym typeface="Arial" pitchFamily="34" charset="0"/>
            </a:endParaRPr>
          </a:p>
          <a:p>
            <a:pPr fontAlgn="base">
              <a:spcBef>
                <a:spcPct val="0"/>
              </a:spcBef>
              <a:spcAft>
                <a:spcPct val="0"/>
              </a:spcAft>
            </a:pPr>
            <a:r>
              <a:rPr lang="en-US" altLang="zh-CN" sz="2800" b="1" dirty="0" smtClean="0">
                <a:solidFill>
                  <a:srgbClr val="FFFFFF"/>
                </a:solidFill>
                <a:latin typeface="楷体" pitchFamily="49" charset="-122"/>
                <a:ea typeface="楷体" pitchFamily="49" charset="-122"/>
                <a:sym typeface="Arial" pitchFamily="34" charset="0"/>
              </a:rPr>
              <a:t>Special In</a:t>
            </a:r>
            <a:r>
              <a:rPr lang="zh-CN" altLang="en-US" sz="2800" b="1" dirty="0">
                <a:solidFill>
                  <a:srgbClr val="FFFFFF"/>
                </a:solidFill>
                <a:latin typeface="楷体" pitchFamily="49" charset="-122"/>
                <a:ea typeface="楷体" pitchFamily="49" charset="-122"/>
                <a:sym typeface="Arial" pitchFamily="34" charset="0"/>
              </a:rPr>
              <a:t>：</a:t>
            </a:r>
            <a:endParaRPr lang="zh-CN" altLang="en-US" sz="2800" b="1" dirty="0">
              <a:solidFill>
                <a:srgbClr val="FFFFFF"/>
              </a:solidFill>
              <a:latin typeface="楷体" pitchFamily="49" charset="-122"/>
              <a:ea typeface="楷体" pitchFamily="49" charset="-122"/>
              <a:sym typeface="Arial" pitchFamily="34" charset="0"/>
            </a:endParaRPr>
          </a:p>
          <a:p>
            <a:pPr fontAlgn="base">
              <a:spcBef>
                <a:spcPct val="0"/>
              </a:spcBef>
              <a:spcAft>
                <a:spcPct val="0"/>
              </a:spcAft>
            </a:pPr>
            <a:r>
              <a:rPr lang="zh-CN" altLang="en-US" sz="2800" b="1" dirty="0">
                <a:solidFill>
                  <a:srgbClr val="FFFFFF"/>
                </a:solidFill>
                <a:latin typeface="楷体" pitchFamily="49" charset="-122"/>
                <a:ea typeface="楷体" pitchFamily="49" charset="-122"/>
                <a:sym typeface="Arial" pitchFamily="34" charset="0"/>
              </a:rPr>
              <a:t>陈子昊Chen  Zihao（饰 冰心）</a:t>
            </a:r>
            <a:endParaRPr lang="zh-CN" altLang="en-US" sz="2800" b="1" dirty="0">
              <a:solidFill>
                <a:srgbClr val="000000"/>
              </a:solidFill>
              <a:latin typeface="楷体" pitchFamily="49" charset="-122"/>
              <a:ea typeface="楷体" pitchFamily="49" charset="-122"/>
            </a:endParaRPr>
          </a:p>
        </p:txBody>
      </p:sp>
    </p:spTree>
  </p:cSld>
  <p:clrMapOvr>
    <a:masterClrMapping/>
  </p:clrMapOvr>
  <p:transition advClick="0"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3554" name="图片 1" descr="u=3665813766,1863413221&amp;fm=21&amp;gp=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09851" y="871539"/>
            <a:ext cx="71786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 name="葬礼进行曲.mp3"/>
          <p:cNvPicPr/>
          <p:nvPr>
            <a:audioFile r:link="rId1"/>
            <p:extLst>
              <p:ext uri="{DAA4B4D4-6D71-4841-9C94-3DE7FCFB9230}">
                <p14:media xmlns:p14="http://schemas.microsoft.com/office/powerpoint/2010/main" r:link="rId2"/>
              </p:ext>
            </p:extLst>
          </p:nvPr>
        </p:nvPicPr>
        <p:blipFill>
          <a:blip r:embed="rId3"/>
          <a:stretch>
            <a:fillRect/>
          </a:stretch>
        </p:blipFill>
        <p:spPr>
          <a:xfrm>
            <a:off x="95250" y="6143625"/>
            <a:ext cx="619125" cy="619125"/>
          </a:xfrm>
          <a:prstGeom prst="rect">
            <a:avLst/>
          </a:prstGeom>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numSld="999">
                <p:cTn id="7" repeatCount="indefinite"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6494464" y="1268414"/>
            <a:ext cx="3438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smtClean="0">
                <a:solidFill>
                  <a:srgbClr val="FFFFFF"/>
                </a:solidFill>
                <a:latin typeface="华文楷体" pitchFamily="2" charset="-122"/>
                <a:ea typeface="华文楷体" pitchFamily="2" charset="-122"/>
                <a:sym typeface="Arial" pitchFamily="34" charset="0"/>
              </a:rPr>
              <a:t>友情出演</a:t>
            </a:r>
            <a:endParaRPr lang="en-US" altLang="zh-CN" sz="2800" b="1" dirty="0" smtClean="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en-US" altLang="zh-CN" sz="2800" b="1" dirty="0" smtClean="0">
                <a:solidFill>
                  <a:srgbClr val="FFFFFF"/>
                </a:solidFill>
                <a:latin typeface="华文楷体" pitchFamily="2" charset="-122"/>
                <a:ea typeface="华文楷体" pitchFamily="2" charset="-122"/>
                <a:sym typeface="Arial" pitchFamily="34" charset="0"/>
              </a:rPr>
              <a:t>Guest Appearance</a:t>
            </a:r>
            <a:r>
              <a:rPr lang="zh-CN" altLang="en-US" sz="2800" b="1" dirty="0" smtClean="0">
                <a:solidFill>
                  <a:srgbClr val="FFFFFF"/>
                </a:solidFill>
                <a:latin typeface="华文楷体" pitchFamily="2" charset="-122"/>
                <a:ea typeface="华文楷体" pitchFamily="2" charset="-122"/>
                <a:sym typeface="Arial" pitchFamily="34" charset="0"/>
              </a:rPr>
              <a:t>：</a:t>
            </a:r>
            <a:endParaRPr lang="zh-CN" altLang="en-US" sz="2800" b="1" dirty="0">
              <a:solidFill>
                <a:srgbClr val="FFFFFF"/>
              </a:solidFill>
              <a:latin typeface="华文楷体" pitchFamily="2" charset="-122"/>
              <a:ea typeface="华文楷体" pitchFamily="2" charset="-122"/>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史昊辰 Shi Haochen （饰 群众甲）</a:t>
            </a:r>
            <a:endParaRPr lang="zh-CN" altLang="en-US" sz="2800" b="1" dirty="0">
              <a:solidFill>
                <a:srgbClr val="FFFFFF"/>
              </a:solidFill>
              <a:latin typeface="华文楷体" pitchFamily="2" charset="-122"/>
              <a:ea typeface="华文楷体" pitchFamily="2" charset="-122"/>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孙昂 Sun Ang </a:t>
            </a:r>
            <a:endParaRPr lang="zh-CN" altLang="en-US" sz="2800" b="1" dirty="0">
              <a:solidFill>
                <a:srgbClr val="FFFFFF"/>
              </a:solidFill>
              <a:latin typeface="华文楷体" pitchFamily="2" charset="-122"/>
              <a:ea typeface="华文楷体" pitchFamily="2" charset="-122"/>
              <a:sym typeface="Arial" pitchFamily="34" charset="0"/>
            </a:endParaRPr>
          </a:p>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（饰 群众乙）</a:t>
            </a:r>
            <a:endParaRPr lang="zh-CN" altLang="en-US" sz="2800" b="1" dirty="0">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5602" name="图片 1" descr="Img3964128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3050" y="1016000"/>
            <a:ext cx="6592888"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26626" name="文本框 1"/>
          <p:cNvSpPr txBox="1">
            <a:spLocks noChangeArrowheads="1"/>
          </p:cNvSpPr>
          <p:nvPr/>
        </p:nvSpPr>
        <p:spPr bwMode="auto">
          <a:xfrm>
            <a:off x="6731001" y="1268414"/>
            <a:ext cx="34893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剧本创作 Script Writer：             </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孙昂 Sun Ang </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陈子昊 </a:t>
            </a:r>
            <a:r>
              <a:rPr lang="en-US" altLang="zh-CN" sz="2800" b="1" dirty="0">
                <a:solidFill>
                  <a:srgbClr val="FFFFFF"/>
                </a:solidFill>
                <a:latin typeface="华文楷体" pitchFamily="2" charset="-122"/>
                <a:ea typeface="华文楷体" pitchFamily="2" charset="-122"/>
                <a:sym typeface="楷体_GB2312" pitchFamily="49" charset="-122"/>
              </a:rPr>
              <a:t>Chen Zihao</a:t>
            </a:r>
            <a:endParaRPr lang="en-US" altLang="zh-CN"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 </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endParaRPr lang="en-US" altLang="zh-CN" sz="2800" b="1" dirty="0">
              <a:solidFill>
                <a:srgbClr val="FFFFFF"/>
              </a:solidFill>
              <a:latin typeface="华文楷体" pitchFamily="2" charset="-122"/>
              <a:ea typeface="华文楷体" pitchFamily="2" charset="-122"/>
              <a:sym typeface="楷体_GB2312" pitchFamily="49" charset="-122"/>
            </a:endParaRPr>
          </a:p>
        </p:txBody>
      </p:sp>
    </p:spTree>
  </p:cSld>
  <p:clrMapOvr>
    <a:masterClrMapping/>
  </p:clrMapOvr>
  <p:transition advClick="0"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7650" name="图片 1" descr="万里"/>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97214" y="1039813"/>
            <a:ext cx="6275387"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28674" name="文本框 1"/>
          <p:cNvSpPr txBox="1">
            <a:spLocks noChangeArrowheads="1"/>
          </p:cNvSpPr>
          <p:nvPr/>
        </p:nvSpPr>
        <p:spPr bwMode="auto">
          <a:xfrm>
            <a:off x="6985000" y="1268413"/>
            <a:ext cx="330835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课件制作</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 Light Slide Maker：     </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孙昂 Sun Ang</a:t>
            </a:r>
            <a:endParaRPr lang="zh-CN" altLang="en-US" sz="2800" b="1" dirty="0">
              <a:solidFill>
                <a:srgbClr val="FFFFFF"/>
              </a:solidFill>
              <a:latin typeface="华文楷体" pitchFamily="2" charset="-122"/>
              <a:ea typeface="华文楷体" pitchFamily="2" charset="-122"/>
              <a:sym typeface="楷体_GB2312" pitchFamily="49" charset="-122"/>
            </a:endParaRPr>
          </a:p>
          <a:p>
            <a:pPr fontAlgn="base">
              <a:spcBef>
                <a:spcPct val="20000"/>
              </a:spcBef>
              <a:spcAft>
                <a:spcPct val="0"/>
              </a:spcAft>
              <a:buFont typeface="Wingdings" pitchFamily="2" charset="2"/>
              <a:buNone/>
            </a:pPr>
            <a:r>
              <a:rPr lang="zh-CN" altLang="en-US" sz="2800" b="1" dirty="0">
                <a:solidFill>
                  <a:srgbClr val="FFFFFF"/>
                </a:solidFill>
                <a:latin typeface="华文楷体" pitchFamily="2" charset="-122"/>
                <a:ea typeface="华文楷体" pitchFamily="2" charset="-122"/>
                <a:sym typeface="楷体_GB2312" pitchFamily="49" charset="-122"/>
              </a:rPr>
              <a:t>张祎昀 </a:t>
            </a:r>
            <a:r>
              <a:rPr lang="en-US" altLang="zh-CN" sz="2800" b="1" dirty="0">
                <a:solidFill>
                  <a:srgbClr val="FFFFFF"/>
                </a:solidFill>
                <a:latin typeface="华文楷体" pitchFamily="2" charset="-122"/>
                <a:ea typeface="华文楷体" pitchFamily="2" charset="-122"/>
                <a:sym typeface="楷体_GB2312" pitchFamily="49" charset="-122"/>
              </a:rPr>
              <a:t>Zhang </a:t>
            </a:r>
            <a:r>
              <a:rPr lang="en-US" altLang="zh-CN" sz="2800" b="1" dirty="0" err="1">
                <a:solidFill>
                  <a:srgbClr val="FFFFFF"/>
                </a:solidFill>
                <a:latin typeface="华文楷体" pitchFamily="2" charset="-122"/>
                <a:ea typeface="华文楷体" pitchFamily="2" charset="-122"/>
                <a:sym typeface="楷体_GB2312" pitchFamily="49" charset="-122"/>
              </a:rPr>
              <a:t>Yiyun</a:t>
            </a:r>
            <a:r>
              <a:rPr lang="zh-CN" altLang="en-US" sz="2800" b="1" dirty="0">
                <a:solidFill>
                  <a:srgbClr val="FFFFFF"/>
                </a:solidFill>
                <a:latin typeface="华文楷体" pitchFamily="2" charset="-122"/>
                <a:ea typeface="华文楷体" pitchFamily="2" charset="-122"/>
                <a:sym typeface="楷体_GB2312" pitchFamily="49" charset="-122"/>
              </a:rPr>
              <a:t> </a:t>
            </a:r>
            <a:endParaRPr lang="en-US" altLang="zh-CN" sz="2800" b="1" dirty="0">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29698" name="图片 3" descr="佛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7800" y="1289050"/>
            <a:ext cx="67564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5322889" y="1339851"/>
            <a:ext cx="4752975"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社会顾问 </a:t>
            </a:r>
            <a:r>
              <a:rPr lang="en-US" altLang="zh-CN" sz="2800" b="1">
                <a:solidFill>
                  <a:srgbClr val="FFFFFF"/>
                </a:solidFill>
                <a:latin typeface="华文楷体" pitchFamily="2" charset="-122"/>
                <a:ea typeface="华文楷体" pitchFamily="2" charset="-122"/>
                <a:sym typeface="楷体_GB2312" pitchFamily="49" charset="-122"/>
              </a:rPr>
              <a:t>Social</a:t>
            </a:r>
            <a:r>
              <a:rPr lang="zh-CN" altLang="en-US" sz="2800" b="1">
                <a:solidFill>
                  <a:srgbClr val="FFFFFF"/>
                </a:solidFill>
                <a:latin typeface="华文楷体" pitchFamily="2" charset="-122"/>
                <a:ea typeface="华文楷体" pitchFamily="2" charset="-122"/>
                <a:sym typeface="楷体_GB2312" pitchFamily="49" charset="-122"/>
              </a:rPr>
              <a:t> Consultant：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史昊辰 Shi Haochen</a:t>
            </a:r>
            <a:endParaRPr lang="zh-CN" altLang="en-US"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1746"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5389" y="1060451"/>
            <a:ext cx="75072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2770" name="文本框 1"/>
          <p:cNvSpPr txBox="1">
            <a:spLocks noChangeArrowheads="1"/>
          </p:cNvSpPr>
          <p:nvPr/>
        </p:nvSpPr>
        <p:spPr bwMode="auto">
          <a:xfrm>
            <a:off x="5078414" y="1123950"/>
            <a:ext cx="4854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文学顾问 Literary Consultant：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陈子昊 Chen Zihao</a:t>
            </a:r>
            <a:endParaRPr lang="zh-CN" altLang="en-US"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37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54276" y="749300"/>
            <a:ext cx="73247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4818" name="文本框 1"/>
          <p:cNvSpPr txBox="1">
            <a:spLocks noChangeArrowheads="1"/>
          </p:cNvSpPr>
          <p:nvPr/>
        </p:nvSpPr>
        <p:spPr bwMode="auto">
          <a:xfrm>
            <a:off x="4876801" y="1123951"/>
            <a:ext cx="5199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历史顾问 Historical Consultant：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张祎昀 Zhang Yiyun</a:t>
            </a:r>
            <a:endParaRPr lang="zh-CN" altLang="en-US"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584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4113" y="836613"/>
            <a:ext cx="7397750"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5734051" y="1268413"/>
            <a:ext cx="4341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戏剧顾问 </a:t>
            </a:r>
            <a:r>
              <a:rPr lang="en-US" altLang="zh-CN" sz="2800" b="1">
                <a:solidFill>
                  <a:srgbClr val="FFFFFF"/>
                </a:solidFill>
                <a:latin typeface="华文楷体" pitchFamily="2" charset="-122"/>
                <a:ea typeface="华文楷体" pitchFamily="2" charset="-122"/>
                <a:sym typeface="楷体_GB2312" pitchFamily="49" charset="-122"/>
              </a:rPr>
              <a:t>Drama</a:t>
            </a:r>
            <a:r>
              <a:rPr lang="zh-CN" altLang="en-US" sz="2800" b="1">
                <a:solidFill>
                  <a:srgbClr val="FFFFFF"/>
                </a:solidFill>
                <a:latin typeface="华文楷体" pitchFamily="2" charset="-122"/>
                <a:ea typeface="华文楷体" pitchFamily="2" charset="-122"/>
                <a:sym typeface="楷体_GB2312" pitchFamily="49" charset="-122"/>
              </a:rPr>
              <a:t> Consultant：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张子豪 Zhang Zihao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endParaRPr lang="en-US" altLang="zh-CN"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3789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8575" y="836613"/>
            <a:ext cx="7031038"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8914" name="文本框 1"/>
          <p:cNvSpPr txBox="1">
            <a:spLocks noChangeArrowheads="1"/>
          </p:cNvSpPr>
          <p:nvPr/>
        </p:nvSpPr>
        <p:spPr bwMode="auto">
          <a:xfrm>
            <a:off x="5459413" y="1557339"/>
            <a:ext cx="4616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英文顾问 English Consultant：   </a:t>
            </a:r>
            <a:endParaRPr lang="zh-CN" altLang="en-US" sz="2800" b="1">
              <a:solidFill>
                <a:srgbClr val="FFFFFF"/>
              </a:solidFill>
              <a:latin typeface="华文楷体" pitchFamily="2" charset="-122"/>
              <a:ea typeface="华文楷体" pitchFamily="2" charset="-122"/>
              <a:sym typeface="楷体_GB2312" pitchFamily="49"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楷体_GB2312" pitchFamily="49" charset="-122"/>
              </a:rPr>
              <a:t> 孙昂 Sun Ang </a:t>
            </a:r>
            <a:endParaRPr lang="zh-CN" altLang="en-US"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6000" r="-6000"/>
          </a:stretch>
        </a:blipFill>
        <a:effectLst/>
      </p:bgPr>
    </p:bg>
    <p:spTree>
      <p:nvGrpSpPr>
        <p:cNvPr id="1" name=""/>
        <p:cNvGrpSpPr/>
        <p:nvPr/>
      </p:nvGrpSpPr>
      <p:grpSpPr>
        <a:xfrm>
          <a:off x="0" y="0"/>
          <a:ext cx="0" cy="0"/>
          <a:chOff x="0" y="0"/>
          <a:chExt cx="0" cy="0"/>
        </a:xfrm>
      </p:grpSpPr>
      <p:pic>
        <p:nvPicPr>
          <p:cNvPr id="39938" name="Picture 13" descr="风景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a:xfrm>
            <a:off x="2286000" y="609600"/>
            <a:ext cx="7620000" cy="3810000"/>
          </a:xfrm>
          <a:noFill/>
          <a:extLst>
            <a:ext uri="{909E8E84-426E-40DD-AFC4-6F175D3DCCD1}">
              <a14:hiddenFill xmlns:a14="http://schemas.microsoft.com/office/drawing/2010/main">
                <a:solidFill>
                  <a:schemeClr val="bg1">
                    <a:alpha val="50195"/>
                  </a:schemeClr>
                </a:solidFill>
              </a14:hiddenFill>
            </a:ext>
          </a:extLst>
        </p:spPr>
        <p:txBody>
          <a:bodyPr/>
          <a:lstStyle/>
          <a:p>
            <a:pPr eaLnBrk="1" hangingPunct="1">
              <a:lnSpc>
                <a:spcPct val="130000"/>
              </a:lnSpc>
              <a:defRPr/>
            </a:pPr>
            <a:r>
              <a:rPr lang="zh-CN" altLang="en-US" sz="4800"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楷体_GB2312" pitchFamily="49" charset="-122"/>
                <a:ea typeface="楷体_GB2312" pitchFamily="49" charset="-122"/>
              </a:rPr>
              <a:t>傷痕文學</a:t>
            </a:r>
            <a:endParaRPr lang="zh-CN" altLang="en-US" sz="4800"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楷体_GB2312" pitchFamily="49" charset="-122"/>
              <a:ea typeface="楷体_GB2312" pitchFamily="49" charset="-122"/>
            </a:endParaRPr>
          </a:p>
        </p:txBody>
      </p:sp>
    </p:spTree>
  </p:cSld>
  <p:clrMapOvr>
    <a:masterClrMapping/>
  </p:clrMapOvr>
  <p:transition advTm="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6000" r="-6000"/>
          </a:stretch>
        </a:blipFill>
        <a:effectLst/>
      </p:bgPr>
    </p:bg>
    <p:spTree>
      <p:nvGrpSpPr>
        <p:cNvPr id="1" name=""/>
        <p:cNvGrpSpPr/>
        <p:nvPr/>
      </p:nvGrpSpPr>
      <p:grpSpPr>
        <a:xfrm>
          <a:off x="0" y="0"/>
          <a:ext cx="0" cy="0"/>
          <a:chOff x="0" y="0"/>
          <a:chExt cx="0" cy="0"/>
        </a:xfrm>
      </p:grpSpPr>
      <p:sp>
        <p:nvSpPr>
          <p:cNvPr id="40962" name="内容占位符 2"/>
          <p:cNvSpPr>
            <a:spLocks noGrp="1" noChangeArrowheads="1"/>
          </p:cNvSpPr>
          <p:nvPr>
            <p:ph idx="1"/>
          </p:nvPr>
        </p:nvSpPr>
        <p:spPr>
          <a:xfrm>
            <a:off x="1703389" y="765175"/>
            <a:ext cx="4897437" cy="5702300"/>
          </a:xfrm>
        </p:spPr>
        <p:txBody>
          <a:bodyPr/>
          <a:lstStyle/>
          <a:p>
            <a:pPr eaLnBrk="1" hangingPunct="1"/>
            <a:r>
              <a:rPr lang="zh-TW" altLang="en-US" smtClean="0">
                <a:solidFill>
                  <a:srgbClr val="002060"/>
                </a:solidFill>
                <a:latin typeface="楷体" pitchFamily="49" charset="-122"/>
                <a:ea typeface="楷体" pitchFamily="49" charset="-122"/>
              </a:rPr>
              <a:t>     </a:t>
            </a:r>
            <a:r>
              <a:rPr lang="zh-TW" altLang="en-US" sz="2400">
                <a:solidFill>
                  <a:srgbClr val="002060"/>
                </a:solidFill>
                <a:latin typeface="楷体" pitchFamily="49" charset="-122"/>
                <a:ea typeface="楷体" pitchFamily="49" charset="-122"/>
              </a:rPr>
              <a:t>十年文革期間，無數知識青年被卷入了上山下鄉運動中。“傷痕文學”的出現直接起因於上山下鄉，它主要描述了知青、知識分子，受迫害官員及城鄉普通民眾在那個不堪回首的年代悲劇性的遭遇。 </a:t>
            </a:r>
            <a:endParaRPr lang="en-US" altLang="zh-TW" sz="2400">
              <a:solidFill>
                <a:srgbClr val="002060"/>
              </a:solidFill>
              <a:latin typeface="楷体" pitchFamily="49" charset="-122"/>
              <a:ea typeface="楷体" pitchFamily="49" charset="-122"/>
            </a:endParaRPr>
          </a:p>
          <a:p>
            <a:pPr eaLnBrk="1" hangingPunct="1"/>
            <a:r>
              <a:rPr lang="en-US" altLang="zh-CN" sz="2000" i="1">
                <a:solidFill>
                  <a:schemeClr val="tx1"/>
                </a:solidFill>
              </a:rPr>
              <a:t>               During the “Cultural Revolution”, many educated youngsters were involved in the “countryside sports”. The emergence of the "scar literature" directly resulted from it, which mainly describes the tragic experience of the educated youth, intellectuals, persecuted officials and ordinary people in urban and rural areas.</a:t>
            </a:r>
            <a:endParaRPr lang="zh-CN" altLang="en-US" sz="2000" i="1">
              <a:solidFill>
                <a:schemeClr val="tx1"/>
              </a:solidFill>
            </a:endParaRPr>
          </a:p>
        </p:txBody>
      </p:sp>
      <p:pic>
        <p:nvPicPr>
          <p:cNvPr id="4096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1" y="765175"/>
            <a:ext cx="36607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495676"/>
            <a:ext cx="36830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2247900" y="260350"/>
            <a:ext cx="7772400" cy="431800"/>
          </a:xfrm>
          <a:ln cap="flat">
            <a:headEnd type="none" w="med" len="med"/>
            <a:tailEnd type="none" w="med" len="med"/>
          </a:ln>
        </p:spPr>
        <p:txBody>
          <a:bodyPr/>
          <a:lstStyle/>
          <a:p>
            <a:pPr eaLnBrk="1" hangingPunct="1">
              <a:defRPr/>
            </a:pPr>
            <a:r>
              <a:rPr kumimoji="1" lang="zh-CN" altLang="en-US" sz="4000" dirty="0">
                <a:solidFill>
                  <a:srgbClr val="FF0000"/>
                </a:solidFill>
                <a:latin typeface="+mj-ea"/>
              </a:rPr>
              <a:t>傷痕文學</a:t>
            </a:r>
            <a:endParaRPr kumimoji="1" lang="zh-CN" altLang="en-US" sz="4000" dirty="0">
              <a:solidFill>
                <a:srgbClr val="FF0000"/>
              </a:solidFill>
              <a:latin typeface="+mj-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6000" r="-6000"/>
          </a:stretch>
        </a:blipFill>
        <a:effectLst/>
      </p:bgPr>
    </p:bg>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2209800" y="260351"/>
            <a:ext cx="7772400" cy="3529013"/>
          </a:xfrm>
        </p:spPr>
        <p:txBody>
          <a:bodyPr vert="horz" wrap="square" lIns="0" tIns="45720" rIns="91440" bIns="45720" numCol="1" anchor="t" anchorCtr="0" compatLnSpc="1"/>
          <a:lstStyle/>
          <a:p>
            <a:pPr algn="just" eaLnBrk="1" hangingPunct="1"/>
            <a:r>
              <a:rPr lang="zh-TW" altLang="en-US" sz="2800">
                <a:solidFill>
                  <a:srgbClr val="002060"/>
                </a:solidFill>
                <a:latin typeface="楷体" pitchFamily="49" charset="-122"/>
                <a:ea typeface="楷体" pitchFamily="49" charset="-122"/>
              </a:rPr>
              <a:t>      </a:t>
            </a:r>
            <a:r>
              <a:rPr lang="zh-TW" altLang="en-US" sz="2800">
                <a:solidFill>
                  <a:srgbClr val="7030A0"/>
                </a:solidFill>
                <a:latin typeface="楷体" pitchFamily="49" charset="-122"/>
                <a:ea typeface="楷体" pitchFamily="49" charset="-122"/>
              </a:rPr>
              <a:t>傷痕小說的代表作品：劉心武</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班主任</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、盧新華</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傷痕</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、周克芹</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許茂和他的女兒們</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、張潔</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從森林裏來的孩子</a:t>
            </a:r>
            <a:r>
              <a:rPr lang="en-US" altLang="zh-TW" sz="2800">
                <a:solidFill>
                  <a:srgbClr val="7030A0"/>
                </a:solidFill>
                <a:latin typeface="楷体" pitchFamily="49" charset="-122"/>
                <a:ea typeface="楷体" pitchFamily="49" charset="-122"/>
              </a:rPr>
              <a:t>》</a:t>
            </a:r>
            <a:r>
              <a:rPr lang="zh-TW" altLang="en-US" sz="2800">
                <a:solidFill>
                  <a:srgbClr val="7030A0"/>
                </a:solidFill>
                <a:latin typeface="楷体" pitchFamily="49" charset="-122"/>
                <a:ea typeface="楷体" pitchFamily="49" charset="-122"/>
              </a:rPr>
              <a:t>等。</a:t>
            </a:r>
            <a:endParaRPr lang="en-US" altLang="zh-TW" sz="2800">
              <a:solidFill>
                <a:srgbClr val="7030A0"/>
              </a:solidFill>
              <a:latin typeface="楷体" pitchFamily="49" charset="-122"/>
              <a:ea typeface="楷体" pitchFamily="49" charset="-122"/>
            </a:endParaRPr>
          </a:p>
          <a:p>
            <a:pPr eaLnBrk="1" hangingPunct="1"/>
            <a:r>
              <a:rPr lang="en-US" altLang="zh-CN" sz="2800"/>
              <a:t>           </a:t>
            </a:r>
            <a:r>
              <a:rPr lang="en-US" altLang="zh-CN" sz="2000" i="1">
                <a:solidFill>
                  <a:schemeClr val="tx1"/>
                </a:solidFill>
              </a:rPr>
              <a:t>The representative works : 《The Head Teacher》《The Scar》《Xu Mao and His Daughters》《Kid from the Forest》</a:t>
            </a:r>
            <a:endParaRPr lang="zh-TW" altLang="en-US" sz="2000" i="1">
              <a:solidFill>
                <a:schemeClr val="tx1"/>
              </a:solidFill>
            </a:endParaRPr>
          </a:p>
          <a:p>
            <a:pPr algn="just" eaLnBrk="1" hangingPunct="1"/>
            <a:endParaRPr lang="zh-CN" altLang="en-US" smtClean="0"/>
          </a:p>
        </p:txBody>
      </p:sp>
      <p:pic>
        <p:nvPicPr>
          <p:cNvPr id="4301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9" y="4005263"/>
            <a:ext cx="345598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4005263"/>
            <a:ext cx="3721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1947863" y="188913"/>
            <a:ext cx="8305800" cy="3605212"/>
          </a:xfrm>
          <a:solidFill>
            <a:srgbClr val="C0C0C0">
              <a:alpha val="50195"/>
            </a:srgbClr>
          </a:solidFill>
          <a:ln w="22225" cap="flat">
            <a:solidFill>
              <a:schemeClr val="bg1"/>
            </a:solidFill>
            <a:headEnd type="none" w="med" len="med"/>
            <a:tailEnd type="none" w="med" len="med"/>
          </a:ln>
        </p:spPr>
        <p:txBody>
          <a:bodyPr anchor="ctr"/>
          <a:lstStyle/>
          <a:p>
            <a:pPr marL="0" indent="0" eaLnBrk="1" hangingPunct="1">
              <a:defRPr/>
            </a:pPr>
            <a:r>
              <a:rPr kumimoji="1" lang="zh-TW" altLang="en-US" dirty="0" smtClean="0">
                <a:solidFill>
                  <a:srgbClr val="FF0000"/>
                </a:solidFill>
                <a:latin typeface="楷体" pitchFamily="49" charset="-122"/>
                <a:ea typeface="楷体" pitchFamily="49" charset="-122"/>
              </a:rPr>
              <a:t>      </a:t>
            </a:r>
            <a:r>
              <a:rPr kumimoji="1" lang="zh-TW" altLang="en-US" sz="2400" dirty="0">
                <a:solidFill>
                  <a:srgbClr val="002060"/>
                </a:solidFill>
                <a:latin typeface="楷体" pitchFamily="49" charset="-122"/>
                <a:ea typeface="楷体" pitchFamily="49" charset="-122"/>
              </a:rPr>
              <a:t>較早的“傷痕文學”是刊發於</a:t>
            </a:r>
            <a:r>
              <a:rPr kumimoji="1" lang="en-US" altLang="zh-TW" sz="2400" dirty="0">
                <a:solidFill>
                  <a:srgbClr val="002060"/>
                </a:solidFill>
                <a:latin typeface="楷体" pitchFamily="49" charset="-122"/>
                <a:ea typeface="楷体" pitchFamily="49" charset="-122"/>
              </a:rPr>
              <a:t>1977</a:t>
            </a:r>
            <a:r>
              <a:rPr kumimoji="1" lang="zh-TW" altLang="en-US" sz="2400" dirty="0">
                <a:solidFill>
                  <a:srgbClr val="002060"/>
                </a:solidFill>
                <a:latin typeface="楷体" pitchFamily="49" charset="-122"/>
                <a:ea typeface="楷体" pitchFamily="49" charset="-122"/>
              </a:rPr>
              <a:t>年的</a:t>
            </a:r>
            <a:r>
              <a:rPr kumimoji="1" lang="en-US" altLang="zh-TW" sz="2400" dirty="0">
                <a:solidFill>
                  <a:srgbClr val="002060"/>
                </a:solidFill>
                <a:latin typeface="楷体" pitchFamily="49" charset="-122"/>
                <a:ea typeface="楷体" pitchFamily="49" charset="-122"/>
              </a:rPr>
              <a:t>《</a:t>
            </a:r>
            <a:r>
              <a:rPr kumimoji="1" lang="zh-TW" altLang="en-US" sz="2400" dirty="0">
                <a:solidFill>
                  <a:srgbClr val="002060"/>
                </a:solidFill>
                <a:latin typeface="楷体" pitchFamily="49" charset="-122"/>
                <a:ea typeface="楷体" pitchFamily="49" charset="-122"/>
              </a:rPr>
              <a:t>班主任</a:t>
            </a:r>
            <a:r>
              <a:rPr kumimoji="1" lang="en-US" altLang="zh-TW" sz="2400" dirty="0">
                <a:solidFill>
                  <a:srgbClr val="002060"/>
                </a:solidFill>
                <a:latin typeface="楷体" pitchFamily="49" charset="-122"/>
                <a:ea typeface="楷体" pitchFamily="49" charset="-122"/>
              </a:rPr>
              <a:t>》</a:t>
            </a:r>
            <a:r>
              <a:rPr kumimoji="1" lang="zh-TW" altLang="en-US" sz="2400" dirty="0">
                <a:solidFill>
                  <a:srgbClr val="002060"/>
                </a:solidFill>
                <a:latin typeface="楷体" pitchFamily="49" charset="-122"/>
                <a:ea typeface="楷体" pitchFamily="49" charset="-122"/>
              </a:rPr>
              <a:t>。當時評論該篇發出</a:t>
            </a:r>
            <a:r>
              <a:rPr kumimoji="1" lang="zh-CN" altLang="en-US" sz="2400" dirty="0">
                <a:solidFill>
                  <a:srgbClr val="002060"/>
                </a:solidFill>
                <a:latin typeface="楷体" pitchFamily="49" charset="-122"/>
                <a:ea typeface="楷体" pitchFamily="49" charset="-122"/>
              </a:rPr>
              <a:t>的</a:t>
            </a:r>
            <a:r>
              <a:rPr kumimoji="1" lang="zh-TW" altLang="en-US" sz="2400" dirty="0">
                <a:solidFill>
                  <a:srgbClr val="002060"/>
                </a:solidFill>
                <a:latin typeface="楷体" pitchFamily="49" charset="-122"/>
                <a:ea typeface="楷体" pitchFamily="49" charset="-122"/>
              </a:rPr>
              <a:t>“救救被四人幫坑害了的孩子”的時代呼聲，與當年魯迅在</a:t>
            </a:r>
            <a:r>
              <a:rPr kumimoji="1" lang="en-US" altLang="zh-TW" sz="2400" dirty="0">
                <a:solidFill>
                  <a:srgbClr val="002060"/>
                </a:solidFill>
                <a:latin typeface="楷体" pitchFamily="49" charset="-122"/>
                <a:ea typeface="楷体" pitchFamily="49" charset="-122"/>
              </a:rPr>
              <a:t>《</a:t>
            </a:r>
            <a:r>
              <a:rPr kumimoji="1" lang="zh-TW" altLang="en-US" sz="2400" dirty="0">
                <a:solidFill>
                  <a:srgbClr val="002060"/>
                </a:solidFill>
                <a:latin typeface="楷体" pitchFamily="49" charset="-122"/>
                <a:ea typeface="楷体" pitchFamily="49" charset="-122"/>
              </a:rPr>
              <a:t>狂人日記</a:t>
            </a:r>
            <a:r>
              <a:rPr kumimoji="1" lang="en-US" altLang="zh-TW" sz="2400" dirty="0">
                <a:solidFill>
                  <a:srgbClr val="002060"/>
                </a:solidFill>
                <a:latin typeface="楷体" pitchFamily="49" charset="-122"/>
                <a:ea typeface="楷体" pitchFamily="49" charset="-122"/>
              </a:rPr>
              <a:t>》</a:t>
            </a:r>
            <a:r>
              <a:rPr kumimoji="1" lang="zh-TW" altLang="en-US" sz="2400" dirty="0">
                <a:solidFill>
                  <a:srgbClr val="002060"/>
                </a:solidFill>
                <a:latin typeface="楷体" pitchFamily="49" charset="-122"/>
                <a:ea typeface="楷体" pitchFamily="49" charset="-122"/>
              </a:rPr>
              <a:t>中發出的救救被封建禮教毒害的孩子的呼聲遙相呼應</a:t>
            </a:r>
            <a:r>
              <a:rPr kumimoji="1" lang="zh-CN" altLang="en-US" sz="2400" dirty="0">
                <a:solidFill>
                  <a:srgbClr val="002060"/>
                </a:solidFill>
                <a:latin typeface="楷体" pitchFamily="49" charset="-122"/>
                <a:ea typeface="楷体" pitchFamily="49" charset="-122"/>
              </a:rPr>
              <a:t>。</a:t>
            </a:r>
            <a:endParaRPr kumimoji="1" lang="en-US" altLang="zh-CN" sz="2400" dirty="0">
              <a:solidFill>
                <a:srgbClr val="002060"/>
              </a:solidFill>
              <a:latin typeface="楷体" pitchFamily="49" charset="-122"/>
              <a:ea typeface="楷体" pitchFamily="49" charset="-122"/>
            </a:endParaRPr>
          </a:p>
          <a:p>
            <a:pPr eaLnBrk="1" hangingPunct="1">
              <a:defRPr/>
            </a:pPr>
            <a:r>
              <a:rPr kumimoji="1" lang="en-US" altLang="zh-CN" sz="2000" i="1" dirty="0">
                <a:solidFill>
                  <a:schemeClr val="tx1"/>
                </a:solidFill>
              </a:rPr>
              <a:t>                One early “Scar Literature” was named “The Head teacher”</a:t>
            </a:r>
            <a:r>
              <a:rPr kumimoji="1" lang="zh-CN" altLang="en-US" sz="2000" i="1" dirty="0">
                <a:solidFill>
                  <a:schemeClr val="tx1"/>
                </a:solidFill>
              </a:rPr>
              <a:t>，</a:t>
            </a:r>
            <a:r>
              <a:rPr kumimoji="1" lang="en-US" altLang="zh-CN" sz="2000" i="1" dirty="0">
                <a:solidFill>
                  <a:schemeClr val="tx1"/>
                </a:solidFill>
              </a:rPr>
              <a:t>published in 1977,which was commented to have the similar influence as “The Madman's Diary ” by Lu </a:t>
            </a:r>
            <a:r>
              <a:rPr kumimoji="1" lang="en-US" altLang="zh-CN" sz="2000" i="1" dirty="0" err="1">
                <a:solidFill>
                  <a:schemeClr val="tx1"/>
                </a:solidFill>
              </a:rPr>
              <a:t>Xun</a:t>
            </a:r>
            <a:r>
              <a:rPr kumimoji="1" lang="en-US" altLang="zh-CN" sz="2000" i="1" dirty="0">
                <a:solidFill>
                  <a:schemeClr val="tx1"/>
                </a:solidFill>
              </a:rPr>
              <a:t>.</a:t>
            </a:r>
            <a:endParaRPr kumimoji="1" lang="en-US" altLang="zh-CN" sz="2000" i="1" dirty="0">
              <a:solidFill>
                <a:schemeClr val="tx1"/>
              </a:solidFill>
            </a:endParaRPr>
          </a:p>
          <a:p>
            <a:pPr marL="0" indent="0" eaLnBrk="1" hangingPunct="1">
              <a:defRPr/>
            </a:pPr>
            <a:endParaRPr kumimoji="1" lang="zh-TW" altLang="en-US" sz="2400" dirty="0">
              <a:solidFill>
                <a:srgbClr val="FF0000"/>
              </a:solidFill>
              <a:latin typeface="楷体" pitchFamily="49" charset="-122"/>
              <a:ea typeface="楷体" pitchFamily="49" charset="-122"/>
            </a:endParaRPr>
          </a:p>
        </p:txBody>
      </p:sp>
      <p:pic>
        <p:nvPicPr>
          <p:cNvPr id="44035"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3933826"/>
            <a:ext cx="55451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3943350"/>
            <a:ext cx="26447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6000" r="-6000"/>
          </a:stretch>
        </a:blipFill>
        <a:effectLst/>
      </p:bgPr>
    </p:bg>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2209801" y="260351"/>
            <a:ext cx="7415213" cy="3313113"/>
          </a:xfrm>
        </p:spPr>
        <p:txBody>
          <a:bodyPr/>
          <a:lstStyle/>
          <a:p>
            <a:pPr eaLnBrk="1" hangingPunct="1"/>
            <a:r>
              <a:rPr lang="zh-TW" altLang="en-US" sz="2400">
                <a:solidFill>
                  <a:srgbClr val="FF0000"/>
                </a:solidFill>
                <a:latin typeface="楷体" pitchFamily="49" charset="-122"/>
                <a:ea typeface="楷体" pitchFamily="49" charset="-122"/>
              </a:rPr>
              <a:t>      </a:t>
            </a:r>
            <a:r>
              <a:rPr lang="en-US" altLang="zh-TW" sz="2400">
                <a:solidFill>
                  <a:srgbClr val="7030A0"/>
                </a:solidFill>
                <a:latin typeface="楷体" pitchFamily="49" charset="-122"/>
                <a:ea typeface="楷体" pitchFamily="49" charset="-122"/>
              </a:rPr>
              <a:t>《</a:t>
            </a:r>
            <a:r>
              <a:rPr lang="zh-TW" altLang="en-US" sz="2400">
                <a:solidFill>
                  <a:srgbClr val="7030A0"/>
                </a:solidFill>
                <a:latin typeface="楷体" pitchFamily="49" charset="-122"/>
                <a:ea typeface="楷体" pitchFamily="49" charset="-122"/>
              </a:rPr>
              <a:t>傷痕</a:t>
            </a:r>
            <a:r>
              <a:rPr lang="en-US" altLang="zh-TW" sz="2400">
                <a:solidFill>
                  <a:srgbClr val="7030A0"/>
                </a:solidFill>
                <a:latin typeface="楷体" pitchFamily="49" charset="-122"/>
                <a:ea typeface="楷体" pitchFamily="49" charset="-122"/>
              </a:rPr>
              <a:t>》</a:t>
            </a:r>
            <a:r>
              <a:rPr lang="zh-TW" altLang="en-US" sz="2400">
                <a:solidFill>
                  <a:srgbClr val="7030A0"/>
                </a:solidFill>
                <a:latin typeface="楷体" pitchFamily="49" charset="-122"/>
                <a:ea typeface="楷体" pitchFamily="49" charset="-122"/>
              </a:rPr>
              <a:t>寫 “文革”時期的“革命小將”王曉華和“叛徒”母親的故事</a:t>
            </a:r>
            <a:r>
              <a:rPr lang="en-US" altLang="zh-TW" sz="2400">
                <a:solidFill>
                  <a:srgbClr val="7030A0"/>
                </a:solidFill>
                <a:latin typeface="楷体" pitchFamily="49" charset="-122"/>
                <a:ea typeface="楷体" pitchFamily="49" charset="-122"/>
              </a:rPr>
              <a:t>,</a:t>
            </a:r>
            <a:r>
              <a:rPr lang="zh-TW" altLang="en-US" sz="2400">
                <a:solidFill>
                  <a:srgbClr val="7030A0"/>
                </a:solidFill>
                <a:latin typeface="楷体" pitchFamily="49" charset="-122"/>
                <a:ea typeface="楷体" pitchFamily="49" charset="-122"/>
              </a:rPr>
              <a:t>從母女感情，即中國人最為註重的倫理感情人手，揭露了“文化大革命”給普通中國人的心靈帶來</a:t>
            </a:r>
            <a:r>
              <a:rPr lang="zh-CN" altLang="en-US" sz="2400">
                <a:solidFill>
                  <a:srgbClr val="7030A0"/>
                </a:solidFill>
                <a:latin typeface="楷体" pitchFamily="49" charset="-122"/>
                <a:ea typeface="楷体" pitchFamily="49" charset="-122"/>
              </a:rPr>
              <a:t>的巨大</a:t>
            </a:r>
            <a:r>
              <a:rPr lang="zh-TW" altLang="en-US" sz="2400">
                <a:solidFill>
                  <a:srgbClr val="7030A0"/>
                </a:solidFill>
                <a:latin typeface="楷体" pitchFamily="49" charset="-122"/>
                <a:ea typeface="楷体" pitchFamily="49" charset="-122"/>
              </a:rPr>
              <a:t>創傷。</a:t>
            </a:r>
            <a:endParaRPr lang="en-US" altLang="zh-TW" sz="2400">
              <a:solidFill>
                <a:srgbClr val="7030A0"/>
              </a:solidFill>
              <a:latin typeface="楷体" pitchFamily="49" charset="-122"/>
              <a:ea typeface="楷体" pitchFamily="49" charset="-122"/>
            </a:endParaRPr>
          </a:p>
          <a:p>
            <a:pPr eaLnBrk="1" hangingPunct="1"/>
            <a:r>
              <a:rPr lang="en-US" altLang="zh-CN" sz="2000" i="1">
                <a:solidFill>
                  <a:schemeClr val="tx1"/>
                </a:solidFill>
              </a:rPr>
              <a:t>The little red guard——Wang Xiaohua </a:t>
            </a:r>
            <a:endParaRPr lang="en-US" altLang="zh-CN" sz="2000" i="1">
              <a:solidFill>
                <a:schemeClr val="tx1"/>
              </a:solidFill>
            </a:endParaRPr>
          </a:p>
          <a:p>
            <a:pPr eaLnBrk="1" hangingPunct="1"/>
            <a:r>
              <a:rPr lang="en-US" altLang="zh-CN" sz="2000" i="1">
                <a:solidFill>
                  <a:schemeClr val="tx1"/>
                </a:solidFill>
              </a:rPr>
              <a:t> The “traitor</a:t>
            </a:r>
            <a:r>
              <a:rPr lang="zh-CN" altLang="en-US" sz="2000" i="1">
                <a:solidFill>
                  <a:schemeClr val="tx1"/>
                </a:solidFill>
              </a:rPr>
              <a:t>”</a:t>
            </a:r>
            <a:r>
              <a:rPr lang="en-US" altLang="zh-CN" sz="2000" i="1">
                <a:solidFill>
                  <a:schemeClr val="tx1"/>
                </a:solidFill>
              </a:rPr>
              <a:t>——her mother</a:t>
            </a:r>
            <a:r>
              <a:rPr lang="zh-CN" altLang="en-US" sz="2000" i="1">
                <a:solidFill>
                  <a:schemeClr val="tx1"/>
                </a:solidFill>
              </a:rPr>
              <a:t>？</a:t>
            </a:r>
            <a:endParaRPr lang="en-US" altLang="zh-CN" sz="2000" i="1">
              <a:solidFill>
                <a:schemeClr val="tx1"/>
              </a:solidFill>
            </a:endParaRPr>
          </a:p>
          <a:p>
            <a:pPr eaLnBrk="1" hangingPunct="1"/>
            <a:r>
              <a:rPr lang="en-US" altLang="zh-CN" sz="2000" i="1">
                <a:solidFill>
                  <a:schemeClr val="tx1"/>
                </a:solidFill>
              </a:rPr>
              <a:t>Politics </a:t>
            </a:r>
            <a:r>
              <a:rPr lang="zh-CN" altLang="en-US" sz="2000" i="1">
                <a:solidFill>
                  <a:schemeClr val="tx1"/>
                </a:solidFill>
              </a:rPr>
              <a:t> </a:t>
            </a:r>
            <a:r>
              <a:rPr lang="en-US" altLang="zh-CN" sz="2000" i="1">
                <a:solidFill>
                  <a:schemeClr val="tx1"/>
                </a:solidFill>
              </a:rPr>
              <a:t>&amp; stance</a:t>
            </a:r>
            <a:r>
              <a:rPr lang="zh-CN" altLang="en-US" sz="2000" i="1">
                <a:solidFill>
                  <a:schemeClr val="tx1"/>
                </a:solidFill>
              </a:rPr>
              <a:t>  </a:t>
            </a:r>
            <a:r>
              <a:rPr lang="en-US" altLang="zh-CN" sz="2000" i="1">
                <a:solidFill>
                  <a:schemeClr val="tx1"/>
                </a:solidFill>
              </a:rPr>
              <a:t>VS  ethics &amp; emotion</a:t>
            </a:r>
            <a:endParaRPr lang="en-US" altLang="zh-CN" sz="2000" i="1">
              <a:solidFill>
                <a:schemeClr val="tx1"/>
              </a:solidFill>
            </a:endParaRPr>
          </a:p>
          <a:p>
            <a:pPr eaLnBrk="1" hangingPunct="1"/>
            <a:r>
              <a:rPr lang="en-US" altLang="zh-CN" sz="2000" i="1">
                <a:solidFill>
                  <a:schemeClr val="tx1"/>
                </a:solidFill>
              </a:rPr>
              <a:t>Which is more important? Which is more reliable?</a:t>
            </a:r>
            <a:endParaRPr lang="en-US" altLang="zh-CN" sz="2000" i="1">
              <a:solidFill>
                <a:schemeClr val="tx1"/>
              </a:solidFill>
            </a:endParaRPr>
          </a:p>
        </p:txBody>
      </p:sp>
      <p:sp>
        <p:nvSpPr>
          <p:cNvPr id="45059" name="Rectangle 7"/>
          <p:cNvSpPr>
            <a:spLocks noChangeArrowheads="1"/>
          </p:cNvSpPr>
          <p:nvPr/>
        </p:nvSpPr>
        <p:spPr bwMode="auto">
          <a:xfrm>
            <a:off x="1524000" y="24003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endParaRPr lang="zh-CN" altLang="en-US">
              <a:solidFill>
                <a:srgbClr val="000000"/>
              </a:solidFill>
            </a:endParaRPr>
          </a:p>
        </p:txBody>
      </p:sp>
      <p:pic>
        <p:nvPicPr>
          <p:cNvPr id="4506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8" y="3884613"/>
            <a:ext cx="63690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884613"/>
            <a:ext cx="25209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8194" name="图片 4" descr="号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6625" y="836614"/>
            <a:ext cx="77470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6000" r="-6000"/>
          </a:stretch>
        </a:blipFill>
        <a:effectLst/>
      </p:bgPr>
    </p:bg>
    <p:spTree>
      <p:nvGrpSpPr>
        <p:cNvPr id="1" name=""/>
        <p:cNvGrpSpPr/>
        <p:nvPr/>
      </p:nvGrpSpPr>
      <p:grpSpPr>
        <a:xfrm>
          <a:off x="0" y="0"/>
          <a:ext cx="0" cy="0"/>
          <a:chOff x="0" y="0"/>
          <a:chExt cx="0" cy="0"/>
        </a:xfrm>
      </p:grpSpPr>
      <p:sp>
        <p:nvSpPr>
          <p:cNvPr id="46082" name="内容占位符 2"/>
          <p:cNvSpPr>
            <a:spLocks noGrp="1" noChangeArrowheads="1"/>
          </p:cNvSpPr>
          <p:nvPr>
            <p:ph idx="1"/>
          </p:nvPr>
        </p:nvSpPr>
        <p:spPr>
          <a:xfrm>
            <a:off x="2063751" y="260350"/>
            <a:ext cx="4824413" cy="6597650"/>
          </a:xfrm>
        </p:spPr>
        <p:txBody>
          <a:bodyPr/>
          <a:lstStyle/>
          <a:p>
            <a:pPr eaLnBrk="1" hangingPunct="1"/>
            <a:r>
              <a:rPr lang="zh-TW" altLang="en-US" sz="2800">
                <a:solidFill>
                  <a:srgbClr val="FF0000"/>
                </a:solidFill>
                <a:latin typeface="楷体" pitchFamily="49" charset="-122"/>
                <a:ea typeface="楷体" pitchFamily="49" charset="-122"/>
              </a:rPr>
              <a:t>   </a:t>
            </a:r>
            <a:r>
              <a:rPr lang="zh-TW" altLang="en-US" sz="2800">
                <a:solidFill>
                  <a:srgbClr val="002060"/>
                </a:solidFill>
                <a:latin typeface="楷体" pitchFamily="49" charset="-122"/>
                <a:ea typeface="楷体" pitchFamily="49" charset="-122"/>
              </a:rPr>
              <a:t>   傷痕文學集中於對社會和人生傷痕的表層描寫上，帶有文革泄憤的傾向，缺少深刻的悲劇性思索。但提出了壹系列重要的現實社會問題，具有人道主義文學的性質。</a:t>
            </a:r>
            <a:endParaRPr lang="en-US" altLang="zh-TW" sz="2800">
              <a:solidFill>
                <a:srgbClr val="002060"/>
              </a:solidFill>
              <a:latin typeface="楷体" pitchFamily="49" charset="-122"/>
              <a:ea typeface="楷体" pitchFamily="49" charset="-122"/>
            </a:endParaRPr>
          </a:p>
          <a:p>
            <a:pPr eaLnBrk="1" hangingPunct="1"/>
            <a:r>
              <a:rPr lang="en-US" altLang="zh-CN" sz="2000" i="1">
                <a:solidFill>
                  <a:schemeClr val="tx1"/>
                </a:solidFill>
              </a:rPr>
              <a:t>         “The Scar Literature”  focused on the superficial description full of emotional anger,  lacking in profound thoughts about the tragic. But it brought up a series of  social problems, thus  featured with the nature of humanity.</a:t>
            </a:r>
            <a:endParaRPr lang="en-US" altLang="zh-CN" sz="2000" i="1">
              <a:solidFill>
                <a:schemeClr val="tx1"/>
              </a:solidFill>
            </a:endParaRPr>
          </a:p>
          <a:p>
            <a:pPr eaLnBrk="1" hangingPunct="1"/>
            <a:endParaRPr lang="zh-CN" altLang="en-US" smtClean="0">
              <a:solidFill>
                <a:srgbClr val="FF0000"/>
              </a:solidFill>
              <a:latin typeface="楷体" pitchFamily="49" charset="-122"/>
              <a:ea typeface="楷体" pitchFamily="49" charset="-122"/>
            </a:endParaRPr>
          </a:p>
          <a:p>
            <a:pPr eaLnBrk="1" hangingPunct="1"/>
            <a:endParaRPr lang="zh-CN" altLang="en-US" smtClean="0"/>
          </a:p>
        </p:txBody>
      </p:sp>
      <p:pic>
        <p:nvPicPr>
          <p:cNvPr id="4608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1" y="106363"/>
            <a:ext cx="29432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1" y="2379663"/>
            <a:ext cx="29241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4" y="4652963"/>
            <a:ext cx="29051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0916" y="3830319"/>
            <a:ext cx="8543925" cy="914400"/>
          </a:xfrm>
          <a:prstGeom prst="rect">
            <a:avLst/>
          </a:prstGeom>
          <a:noFill/>
          <a:ln>
            <a:noFill/>
          </a:ln>
        </p:spPr>
        <p:txBody>
          <a:bodyPr>
            <a:spAutoFit/>
          </a:bodyPr>
          <a:lstStyle/>
          <a:p>
            <a:pPr algn="ctr" fontAlgn="base">
              <a:spcBef>
                <a:spcPct val="0"/>
              </a:spcBef>
              <a:spcAft>
                <a:spcPct val="0"/>
              </a:spcAft>
              <a:buFont typeface="Arial" pitchFamily="34" charset="0"/>
              <a:buNone/>
              <a:defRPr/>
            </a:pPr>
            <a:r>
              <a:rPr lang="en-US" altLang="zh-CN" sz="5400" noProof="1">
                <a:ln w="12700">
                  <a:solidFill>
                    <a:srgbClr val="00CC99"/>
                  </a:solidFill>
                  <a:prstDash val="solid"/>
                </a:ln>
                <a:pattFill prst="pct50">
                  <a:fgClr>
                    <a:srgbClr val="00CC99"/>
                  </a:fgClr>
                  <a:bgClr>
                    <a:srgbClr val="00CC99">
                      <a:lumMod val="20000"/>
                      <a:lumOff val="80000"/>
                    </a:srgbClr>
                  </a:bgClr>
                </a:pattFill>
                <a:effectLst>
                  <a:outerShdw dist="38100" dir="2640000" algn="bl" rotWithShape="0">
                    <a:srgbClr val="00CC99"/>
                  </a:outerShdw>
                </a:effectLst>
                <a:ea typeface="宋体" pitchFamily="2" charset="-122"/>
                <a:cs typeface="+mn-ea"/>
              </a:rPr>
              <a:t>Scene Play</a:t>
            </a:r>
            <a:endParaRPr lang="en-US" altLang="zh-CN" sz="5400" noProof="1">
              <a:ln w="12700">
                <a:solidFill>
                  <a:srgbClr val="00CC99"/>
                </a:solidFill>
                <a:prstDash val="solid"/>
              </a:ln>
              <a:pattFill prst="pct50">
                <a:fgClr>
                  <a:srgbClr val="00CC99"/>
                </a:fgClr>
                <a:bgClr>
                  <a:srgbClr val="00CC99">
                    <a:lumMod val="20000"/>
                    <a:lumOff val="80000"/>
                  </a:srgbClr>
                </a:bgClr>
              </a:pattFill>
              <a:effectLst>
                <a:outerShdw dist="38100" dir="2640000" algn="bl" rotWithShape="0">
                  <a:srgbClr val="00CC99"/>
                </a:outerShdw>
              </a:effectLst>
              <a:ea typeface="宋体"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4" descr="纸袋"/>
          <p:cNvSpPr>
            <a:spLocks noChangeArrowheads="1" noChangeShapeType="1" noTextEdit="1"/>
          </p:cNvSpPr>
          <p:nvPr/>
        </p:nvSpPr>
        <p:spPr bwMode="auto">
          <a:xfrm>
            <a:off x="4008438" y="1268414"/>
            <a:ext cx="2057400" cy="10191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0" b="1" kern="10">
                <a:ln w="9525">
                  <a:solidFill>
                    <a:srgbClr val="008000"/>
                  </a:solidFill>
                  <a:round/>
                </a:ln>
                <a:blipFill dpi="0" rotWithShape="0">
                  <a:blip r:embed="rId1"/>
                  <a:srcRect/>
                  <a:tile tx="0" ty="0" sx="100000" sy="100000" flip="none" algn="tl"/>
                </a:blipFill>
                <a:effectLst>
                  <a:outerShdw dist="563969" dir="14049730" sx="125000" sy="125000" algn="tl" rotWithShape="0">
                    <a:srgbClr val="C7DFD3">
                      <a:alpha val="79999"/>
                    </a:srgbClr>
                  </a:outerShdw>
                </a:effectLst>
                <a:latin typeface="黑体" pitchFamily="49" charset="-122"/>
                <a:ea typeface="黑体" pitchFamily="49" charset="-122"/>
              </a:rPr>
              <a:t>冰心</a:t>
            </a:r>
            <a:endParaRPr lang="zh-CN" altLang="en-US" sz="8000" b="1" kern="10">
              <a:ln w="9525">
                <a:solidFill>
                  <a:srgbClr val="008000"/>
                </a:solidFill>
                <a:round/>
              </a:ln>
              <a:blipFill dpi="0" rotWithShape="0">
                <a:blip r:embed="rId1"/>
                <a:srcRect/>
                <a:tile tx="0" ty="0" sx="100000" sy="100000" flip="none" algn="tl"/>
              </a:blipFill>
              <a:effectLst>
                <a:outerShdw dist="563969" dir="14049730" sx="125000" sy="125000" algn="tl" rotWithShape="0">
                  <a:srgbClr val="C7DFD3">
                    <a:alpha val="79999"/>
                  </a:srgbClr>
                </a:outerShdw>
              </a:effectLst>
              <a:latin typeface="黑体" pitchFamily="49" charset="-122"/>
              <a:ea typeface="黑体" pitchFamily="49" charset="-122"/>
            </a:endParaRPr>
          </a:p>
        </p:txBody>
      </p:sp>
      <p:pic>
        <p:nvPicPr>
          <p:cNvPr id="3" name="十面埋伏 [mqms2].mp3"/>
          <p:cNvPicPr/>
          <p:nvPr>
            <a:audioFile r:link="rId2"/>
            <p:extLst>
              <p:ext uri="{DAA4B4D4-6D71-4841-9C94-3DE7FCFB9230}">
                <p14:media xmlns:p14="http://schemas.microsoft.com/office/powerpoint/2010/main" r:link="rId3"/>
              </p:ext>
            </p:extLst>
          </p:nvPr>
        </p:nvPicPr>
        <p:blipFill>
          <a:blip r:embed="rId4"/>
          <a:stretch>
            <a:fillRect/>
          </a:stretch>
        </p:blipFill>
        <p:spPr>
          <a:xfrm>
            <a:off x="95250" y="614362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numSld="999">
                <p:cTn id="7" repeatCount="indefinite" fill="hold" display="1">
                  <p:stCondLst>
                    <p:cond delay="indefinite"/>
                  </p:stCondLst>
                  <p:endCondLst>
                    <p:cond evt="onNext">
                      <p:tgtEl>
                        <p:sldTgt/>
                      </p:tgtEl>
                    </p:cond>
                    <p:cond evt="onPrev">
                      <p:tgtEl>
                        <p:sldTgt/>
                      </p:tgtEl>
                    </p:cond>
                    <p:cond evt="onStopAudio">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527801" y="404813"/>
            <a:ext cx="3311525" cy="1143000"/>
          </a:xfrm>
        </p:spPr>
        <p:txBody>
          <a:bodyPr/>
          <a:lstStyle/>
          <a:p>
            <a:pPr eaLnBrk="1" hangingPunct="1"/>
            <a:r>
              <a:rPr lang="zh-CN" altLang="en-US" smtClean="0">
                <a:solidFill>
                  <a:srgbClr val="000808"/>
                </a:solidFill>
              </a:rPr>
              <a:t>冰心簡介</a:t>
            </a:r>
            <a:br>
              <a:rPr lang="zh-CN" altLang="en-US" smtClean="0">
                <a:solidFill>
                  <a:srgbClr val="000808"/>
                </a:solidFill>
              </a:rPr>
            </a:br>
            <a:endParaRPr lang="zh-CN" altLang="en-US" smtClean="0">
              <a:solidFill>
                <a:srgbClr val="000808"/>
              </a:solidFill>
            </a:endParaRPr>
          </a:p>
        </p:txBody>
      </p:sp>
      <p:sp>
        <p:nvSpPr>
          <p:cNvPr id="49155" name="Rectangle 3"/>
          <p:cNvSpPr>
            <a:spLocks noGrp="1" noRot="1" noChangeArrowheads="1"/>
          </p:cNvSpPr>
          <p:nvPr>
            <p:ph idx="1"/>
          </p:nvPr>
        </p:nvSpPr>
        <p:spPr>
          <a:xfrm>
            <a:off x="4727576" y="1341439"/>
            <a:ext cx="5516563" cy="4751387"/>
          </a:xfrm>
        </p:spPr>
        <p:txBody>
          <a:bodyPr/>
          <a:lstStyle/>
          <a:p>
            <a:pPr eaLnBrk="1" hangingPunct="1">
              <a:lnSpc>
                <a:spcPct val="80000"/>
              </a:lnSpc>
            </a:pPr>
            <a:r>
              <a:rPr lang="zh-TW" altLang="en-US" sz="2400">
                <a:solidFill>
                  <a:srgbClr val="002060"/>
                </a:solidFill>
                <a:latin typeface="楷体" pitchFamily="49" charset="-122"/>
                <a:ea typeface="楷体" pitchFamily="49" charset="-122"/>
              </a:rPr>
              <a:t>冰心（</a:t>
            </a:r>
            <a:r>
              <a:rPr lang="en-US" altLang="zh-TW" sz="2400">
                <a:solidFill>
                  <a:srgbClr val="002060"/>
                </a:solidFill>
                <a:latin typeface="楷体" pitchFamily="49" charset="-122"/>
                <a:ea typeface="楷体" pitchFamily="49" charset="-122"/>
              </a:rPr>
              <a:t>1900</a:t>
            </a:r>
            <a:r>
              <a:rPr lang="zh-TW" altLang="en-US" sz="2400">
                <a:solidFill>
                  <a:srgbClr val="002060"/>
                </a:solidFill>
                <a:latin typeface="楷体" pitchFamily="49" charset="-122"/>
                <a:ea typeface="楷体" pitchFamily="49" charset="-122"/>
              </a:rPr>
              <a:t>～</a:t>
            </a:r>
            <a:r>
              <a:rPr lang="en-US" altLang="zh-TW" sz="2400">
                <a:solidFill>
                  <a:srgbClr val="002060"/>
                </a:solidFill>
                <a:latin typeface="楷体" pitchFamily="49" charset="-122"/>
                <a:ea typeface="楷体" pitchFamily="49" charset="-122"/>
              </a:rPr>
              <a:t>1999</a:t>
            </a:r>
            <a:r>
              <a:rPr lang="zh-TW" altLang="en-US" sz="2400">
                <a:solidFill>
                  <a:srgbClr val="002060"/>
                </a:solidFill>
                <a:latin typeface="楷体" pitchFamily="49" charset="-122"/>
                <a:ea typeface="楷体" pitchFamily="49" charset="-122"/>
              </a:rPr>
              <a:t>）：現、當代女作家，兒童文學作家。原名謝婉瑩，筆名冰心女士等，生於福州。</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1918</a:t>
            </a:r>
            <a:r>
              <a:rPr lang="zh-TW" altLang="en-US" sz="2400">
                <a:solidFill>
                  <a:srgbClr val="002060"/>
                </a:solidFill>
                <a:latin typeface="楷体" pitchFamily="49" charset="-122"/>
                <a:ea typeface="楷体" pitchFamily="49" charset="-122"/>
              </a:rPr>
              <a:t>年參加五四運動。</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1921</a:t>
            </a:r>
            <a:r>
              <a:rPr lang="zh-TW" altLang="en-US" sz="2400">
                <a:solidFill>
                  <a:srgbClr val="002060"/>
                </a:solidFill>
                <a:latin typeface="楷体" pitchFamily="49" charset="-122"/>
                <a:ea typeface="楷体" pitchFamily="49" charset="-122"/>
              </a:rPr>
              <a:t>年加入文學研究會。      </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1923</a:t>
            </a:r>
            <a:r>
              <a:rPr lang="zh-TW" altLang="en-US" sz="2400">
                <a:solidFill>
                  <a:srgbClr val="002060"/>
                </a:solidFill>
                <a:latin typeface="楷体" pitchFamily="49" charset="-122"/>
                <a:ea typeface="楷体" pitchFamily="49" charset="-122"/>
              </a:rPr>
              <a:t>年畢業於燕京大學文科。赴美國威爾斯利女子大學學習英國文學。      </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1926</a:t>
            </a:r>
            <a:r>
              <a:rPr lang="zh-TW" altLang="en-US" sz="2400">
                <a:solidFill>
                  <a:srgbClr val="002060"/>
                </a:solidFill>
                <a:latin typeface="楷体" pitchFamily="49" charset="-122"/>
                <a:ea typeface="楷体" pitchFamily="49" charset="-122"/>
              </a:rPr>
              <a:t>年，冰心獲文學碩士學位後回國，執教於燕京大學和清華大學等。</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1946</a:t>
            </a:r>
            <a:r>
              <a:rPr lang="zh-TW" altLang="en-US" sz="2400">
                <a:solidFill>
                  <a:srgbClr val="002060"/>
                </a:solidFill>
                <a:latin typeface="楷体" pitchFamily="49" charset="-122"/>
                <a:ea typeface="楷体" pitchFamily="49" charset="-122"/>
              </a:rPr>
              <a:t>年赴日本，曾任東京大學教授。</a:t>
            </a:r>
            <a:endParaRPr lang="zh-TW" altLang="en-US" sz="2400">
              <a:solidFill>
                <a:srgbClr val="002060"/>
              </a:solidFill>
              <a:latin typeface="楷体" pitchFamily="49" charset="-122"/>
              <a:ea typeface="楷体" pitchFamily="49" charset="-122"/>
            </a:endParaRPr>
          </a:p>
          <a:p>
            <a:pPr eaLnBrk="1" hangingPunct="1">
              <a:lnSpc>
                <a:spcPct val="80000"/>
              </a:lnSpc>
            </a:pPr>
            <a:r>
              <a:rPr lang="en-US" altLang="zh-TW" sz="2400">
                <a:solidFill>
                  <a:srgbClr val="002060"/>
                </a:solidFill>
                <a:latin typeface="楷体" pitchFamily="49" charset="-122"/>
                <a:ea typeface="楷体" pitchFamily="49" charset="-122"/>
              </a:rPr>
              <a:t>1951</a:t>
            </a:r>
            <a:r>
              <a:rPr lang="zh-TW" altLang="en-US" sz="2400">
                <a:solidFill>
                  <a:srgbClr val="002060"/>
                </a:solidFill>
                <a:latin typeface="楷体" pitchFamily="49" charset="-122"/>
                <a:ea typeface="楷体" pitchFamily="49" charset="-122"/>
              </a:rPr>
              <a:t>年回國，先後任</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人民文學</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編委、中國作家協會理事、中國文聯副主席等職。</a:t>
            </a:r>
            <a:endParaRPr lang="zh-TW" altLang="en-US" sz="2400">
              <a:solidFill>
                <a:srgbClr val="002060"/>
              </a:solidFill>
              <a:latin typeface="楷体" pitchFamily="49" charset="-122"/>
              <a:ea typeface="楷体" pitchFamily="49" charset="-122"/>
            </a:endParaRPr>
          </a:p>
        </p:txBody>
      </p:sp>
      <p:pic>
        <p:nvPicPr>
          <p:cNvPr id="5" name="Picture 4"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949325"/>
            <a:ext cx="2744788"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100000">
                                          <p:val>
                                            <p:strVal val="#ppt_x"/>
                                          </p:val>
                                        </p:tav>
                                      </p:tavLst>
                                    </p:anim>
                                    <p:anim calcmode="lin" valueType="num">
                                      <p:cBhvr>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idx="1"/>
          </p:nvPr>
        </p:nvSpPr>
        <p:spPr>
          <a:xfrm>
            <a:off x="1828800" y="1268414"/>
            <a:ext cx="8540750" cy="4968875"/>
          </a:xfrm>
        </p:spPr>
        <p:txBody>
          <a:bodyPr/>
          <a:lstStyle/>
          <a:p>
            <a:pPr eaLnBrk="1" hangingPunct="1">
              <a:lnSpc>
                <a:spcPct val="80000"/>
              </a:lnSpc>
            </a:pPr>
            <a:r>
              <a:rPr lang="zh-CN" altLang="en-US" smtClean="0">
                <a:latin typeface="宋体" pitchFamily="2" charset="-122"/>
              </a:rPr>
              <a:t>　</a:t>
            </a:r>
            <a:r>
              <a:rPr lang="zh-TW" altLang="en-US" sz="2400">
                <a:latin typeface="楷体" pitchFamily="49" charset="-122"/>
                <a:ea typeface="楷体" pitchFamily="49" charset="-122"/>
              </a:rPr>
              <a:t> </a:t>
            </a:r>
            <a:r>
              <a:rPr lang="zh-TW" altLang="en-US" sz="2400">
                <a:solidFill>
                  <a:srgbClr val="002060"/>
                </a:solidFill>
                <a:latin typeface="楷体" pitchFamily="49" charset="-122"/>
                <a:ea typeface="楷体" pitchFamily="49" charset="-122"/>
              </a:rPr>
              <a:t>文化大革命開始後，冰心遭到批鬥。</a:t>
            </a:r>
            <a:r>
              <a:rPr lang="en-US" altLang="zh-TW" sz="2400">
                <a:solidFill>
                  <a:srgbClr val="002060"/>
                </a:solidFill>
                <a:latin typeface="楷体" pitchFamily="49" charset="-122"/>
                <a:ea typeface="楷体" pitchFamily="49" charset="-122"/>
              </a:rPr>
              <a:t>1970</a:t>
            </a:r>
            <a:r>
              <a:rPr lang="zh-TW" altLang="en-US" sz="2400">
                <a:solidFill>
                  <a:srgbClr val="002060"/>
                </a:solidFill>
                <a:latin typeface="楷体" pitchFamily="49" charset="-122"/>
                <a:ea typeface="楷体" pitchFamily="49" charset="-122"/>
              </a:rPr>
              <a:t>年初，年屆</a:t>
            </a:r>
            <a:r>
              <a:rPr lang="en-US" altLang="zh-TW" sz="2400">
                <a:solidFill>
                  <a:srgbClr val="002060"/>
                </a:solidFill>
                <a:latin typeface="楷体" pitchFamily="49" charset="-122"/>
                <a:ea typeface="楷体" pitchFamily="49" charset="-122"/>
              </a:rPr>
              <a:t>70</a:t>
            </a:r>
            <a:r>
              <a:rPr lang="zh-TW" altLang="en-US" sz="2400">
                <a:solidFill>
                  <a:srgbClr val="002060"/>
                </a:solidFill>
                <a:latin typeface="楷体" pitchFamily="49" charset="-122"/>
                <a:ea typeface="楷体" pitchFamily="49" charset="-122"/>
              </a:rPr>
              <a:t>的冰心，下放到湖北鹹寧的五七幹校，接受勞動改造，直到</a:t>
            </a:r>
            <a:r>
              <a:rPr lang="en-US" altLang="zh-TW" sz="2400">
                <a:solidFill>
                  <a:srgbClr val="002060"/>
                </a:solidFill>
                <a:latin typeface="楷体" pitchFamily="49" charset="-122"/>
                <a:ea typeface="楷体" pitchFamily="49" charset="-122"/>
              </a:rPr>
              <a:t>1971</a:t>
            </a:r>
            <a:r>
              <a:rPr lang="zh-TW" altLang="en-US" sz="2400">
                <a:solidFill>
                  <a:srgbClr val="002060"/>
                </a:solidFill>
                <a:latin typeface="楷体" pitchFamily="49" charset="-122"/>
                <a:ea typeface="楷体" pitchFamily="49" charset="-122"/>
              </a:rPr>
              <a:t>年尼克松即將訪華，冰心與吳文藻才回到北京，接受有關翻譯任務。這時，她與吳文藻、費孝通等人通力</a:t>
            </a:r>
            <a:r>
              <a:rPr lang="zh-CN" altLang="en-US" sz="2400">
                <a:solidFill>
                  <a:srgbClr val="002060"/>
                </a:solidFill>
                <a:latin typeface="楷体" pitchFamily="49" charset="-122"/>
                <a:ea typeface="楷体" pitchFamily="49" charset="-122"/>
              </a:rPr>
              <a:t>合</a:t>
            </a:r>
            <a:r>
              <a:rPr lang="zh-TW" altLang="en-US" sz="2400">
                <a:solidFill>
                  <a:srgbClr val="002060"/>
                </a:solidFill>
                <a:latin typeface="楷体" pitchFamily="49" charset="-122"/>
                <a:ea typeface="楷体" pitchFamily="49" charset="-122"/>
              </a:rPr>
              <a:t>作</a:t>
            </a:r>
            <a:r>
              <a:rPr lang="zh-CN" altLang="en-US"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完成了</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世界史綱</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世界史</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等著作的翻譯</a:t>
            </a:r>
            <a:r>
              <a:rPr lang="zh-TW" altLang="en-US" sz="2400">
                <a:solidFill>
                  <a:srgbClr val="000808"/>
                </a:solidFill>
                <a:latin typeface="楷体" pitchFamily="49" charset="-122"/>
                <a:ea typeface="楷体" pitchFamily="49" charset="-122"/>
              </a:rPr>
              <a:t>。</a:t>
            </a:r>
            <a:endParaRPr lang="en-US" altLang="zh-TW" sz="2400">
              <a:solidFill>
                <a:srgbClr val="000808"/>
              </a:solidFill>
              <a:latin typeface="楷体" pitchFamily="49" charset="-122"/>
              <a:ea typeface="楷体" pitchFamily="49" charset="-122"/>
            </a:endParaRPr>
          </a:p>
          <a:p>
            <a:pPr eaLnBrk="1" hangingPunct="1">
              <a:lnSpc>
                <a:spcPct val="80000"/>
              </a:lnSpc>
            </a:pPr>
            <a:r>
              <a:rPr lang="en-US" altLang="zh-CN" sz="2400" i="1">
                <a:solidFill>
                  <a:srgbClr val="000808"/>
                </a:solidFill>
                <a:latin typeface="华文隶书" pitchFamily="2" charset="-122"/>
                <a:ea typeface="华文隶书" pitchFamily="2" charset="-122"/>
              </a:rPr>
              <a:t>      After the start of the “Cultural Revolution", Bing Xin was targeted. In 1970, she was forced to labor until the year 1971. Then she was appointed to translate some foreign masterpiece with others.</a:t>
            </a:r>
            <a:endParaRPr lang="zh-CN" altLang="en-US" sz="2400" i="1">
              <a:solidFill>
                <a:srgbClr val="000808"/>
              </a:solidFill>
              <a:latin typeface="华文隶书" pitchFamily="2" charset="-122"/>
              <a:ea typeface="华文隶书" pitchFamily="2" charset="-122"/>
            </a:endParaRPr>
          </a:p>
        </p:txBody>
      </p:sp>
      <p:pic>
        <p:nvPicPr>
          <p:cNvPr id="50179"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313" y="4141788"/>
            <a:ext cx="4032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488" y="4141788"/>
            <a:ext cx="37385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 fill="hold"/>
                                        <p:tgtEl>
                                          <p:spTgt spid="3891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p:cTn id="12" dur="1" fill="hold"/>
                                        <p:tgtEl>
                                          <p:spTgt spid="38915">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a:spLocks noGrp="1" noRot="1" noChangeArrowheads="1"/>
          </p:cNvSpPr>
          <p:nvPr>
            <p:ph idx="1"/>
          </p:nvPr>
        </p:nvSpPr>
        <p:spPr>
          <a:xfrm>
            <a:off x="1992313" y="115888"/>
            <a:ext cx="8540750" cy="3886200"/>
          </a:xfrm>
        </p:spPr>
        <p:txBody>
          <a:bodyPr/>
          <a:lstStyle/>
          <a:p>
            <a:pPr eaLnBrk="1" hangingPunct="1">
              <a:lnSpc>
                <a:spcPct val="80000"/>
              </a:lnSpc>
            </a:pPr>
            <a:r>
              <a:rPr lang="zh-TW" altLang="en-US" smtClean="0"/>
              <a:t>　</a:t>
            </a:r>
            <a:r>
              <a:rPr lang="zh-TW" altLang="en-US" sz="2400">
                <a:solidFill>
                  <a:srgbClr val="000808"/>
                </a:solidFill>
                <a:latin typeface="楷体" pitchFamily="49" charset="-122"/>
                <a:ea typeface="楷体" pitchFamily="49" charset="-122"/>
              </a:rPr>
              <a:t>　</a:t>
            </a:r>
            <a:r>
              <a:rPr lang="zh-TW" altLang="en-US" sz="2400">
                <a:solidFill>
                  <a:srgbClr val="002060"/>
                </a:solidFill>
                <a:latin typeface="楷体" pitchFamily="49" charset="-122"/>
                <a:ea typeface="楷体" pitchFamily="49" charset="-122"/>
              </a:rPr>
              <a:t>冰心在“文化大革命”中的情況，可以分為三個階段，壹個是抄家和展覽的階段，壹個接受批鬥的階段，壹個是關進牛棚的階段。 </a:t>
            </a:r>
            <a:endParaRPr lang="en-US" altLang="zh-TW" sz="2400">
              <a:solidFill>
                <a:srgbClr val="002060"/>
              </a:solidFill>
              <a:latin typeface="楷体" pitchFamily="49" charset="-122"/>
              <a:ea typeface="楷体" pitchFamily="49" charset="-122"/>
            </a:endParaRPr>
          </a:p>
          <a:p>
            <a:pPr eaLnBrk="1" hangingPunct="1">
              <a:lnSpc>
                <a:spcPct val="80000"/>
              </a:lnSpc>
            </a:pPr>
            <a:r>
              <a:rPr lang="zh-TW" altLang="en-US" sz="2400">
                <a:solidFill>
                  <a:srgbClr val="002060"/>
                </a:solidFill>
                <a:latin typeface="楷体" pitchFamily="49" charset="-122"/>
                <a:ea typeface="楷体" pitchFamily="49" charset="-122"/>
              </a:rPr>
              <a:t>她在</a:t>
            </a:r>
            <a:r>
              <a:rPr lang="en-US" altLang="zh-TW" sz="2400">
                <a:solidFill>
                  <a:srgbClr val="002060"/>
                </a:solidFill>
                <a:latin typeface="楷体" pitchFamily="49" charset="-122"/>
                <a:ea typeface="楷体" pitchFamily="49" charset="-122"/>
              </a:rPr>
              <a:t>8</a:t>
            </a:r>
            <a:r>
              <a:rPr lang="zh-TW" altLang="en-US" sz="2400">
                <a:solidFill>
                  <a:srgbClr val="002060"/>
                </a:solidFill>
                <a:latin typeface="楷体" pitchFamily="49" charset="-122"/>
                <a:ea typeface="楷体" pitchFamily="49" charset="-122"/>
              </a:rPr>
              <a:t>月</a:t>
            </a:r>
            <a:r>
              <a:rPr lang="en-US" altLang="zh-TW" sz="2400">
                <a:solidFill>
                  <a:srgbClr val="002060"/>
                </a:solidFill>
                <a:latin typeface="楷体" pitchFamily="49" charset="-122"/>
                <a:ea typeface="楷体" pitchFamily="49" charset="-122"/>
              </a:rPr>
              <a:t>27</a:t>
            </a:r>
            <a:r>
              <a:rPr lang="zh-TW" altLang="en-US" sz="2400">
                <a:solidFill>
                  <a:srgbClr val="002060"/>
                </a:solidFill>
                <a:latin typeface="楷体" pitchFamily="49" charset="-122"/>
                <a:ea typeface="楷体" pitchFamily="49" charset="-122"/>
              </a:rPr>
              <a:t>日的日記裏面寫到紅衛兵來抄家</a:t>
            </a:r>
            <a:r>
              <a:rPr lang="zh-CN" altLang="en-US"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 “拿走了幾本不合符毛澤東思想的書，有</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警世通言</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等，</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關帝廟靈簽</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，蘇聯修正主義作家作品等，除外有韓素英、歐陽山、周而復等作品，他們電話是</a:t>
            </a:r>
            <a:r>
              <a:rPr lang="en-US" altLang="zh-TW" sz="2400">
                <a:solidFill>
                  <a:srgbClr val="002060"/>
                </a:solidFill>
                <a:latin typeface="楷体" pitchFamily="49" charset="-122"/>
                <a:ea typeface="楷体" pitchFamily="49" charset="-122"/>
              </a:rPr>
              <a:t>443</a:t>
            </a:r>
            <a:r>
              <a:rPr lang="zh-TW" altLang="en-US" sz="2400">
                <a:solidFill>
                  <a:srgbClr val="002060"/>
                </a:solidFill>
                <a:latin typeface="楷体" pitchFamily="49" charset="-122"/>
                <a:ea typeface="楷体" pitchFamily="49" charset="-122"/>
              </a:rPr>
              <a:t>，隨時有書，還可交去。”這是第壹次抄家</a:t>
            </a:r>
            <a:r>
              <a:rPr lang="zh-CN" altLang="en-US" sz="2400">
                <a:solidFill>
                  <a:srgbClr val="002060"/>
                </a:solidFill>
                <a:latin typeface="楷体" pitchFamily="49" charset="-122"/>
                <a:ea typeface="楷体" pitchFamily="49" charset="-122"/>
              </a:rPr>
              <a:t>。</a:t>
            </a:r>
            <a:endParaRPr lang="zh-CN" altLang="en-US" sz="2400">
              <a:solidFill>
                <a:srgbClr val="002060"/>
              </a:solidFill>
              <a:latin typeface="楷体" pitchFamily="49" charset="-122"/>
              <a:ea typeface="楷体" pitchFamily="49" charset="-122"/>
            </a:endParaRPr>
          </a:p>
          <a:p>
            <a:pPr eaLnBrk="1" hangingPunct="1">
              <a:lnSpc>
                <a:spcPct val="80000"/>
              </a:lnSpc>
            </a:pPr>
            <a:endParaRPr lang="zh-CN" altLang="en-US" sz="2400">
              <a:latin typeface="楷体" pitchFamily="49" charset="-122"/>
              <a:ea typeface="楷体" pitchFamily="49" charset="-122"/>
            </a:endParaRPr>
          </a:p>
        </p:txBody>
      </p:sp>
      <p:pic>
        <p:nvPicPr>
          <p:cNvPr id="51203"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8188" y="2954338"/>
            <a:ext cx="30083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38" y="2954338"/>
            <a:ext cx="285591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9" y="2932114"/>
            <a:ext cx="25939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noRot="1" noChangeArrowheads="1"/>
          </p:cNvSpPr>
          <p:nvPr>
            <p:ph idx="1"/>
          </p:nvPr>
        </p:nvSpPr>
        <p:spPr>
          <a:xfrm>
            <a:off x="1774825" y="476250"/>
            <a:ext cx="8540750" cy="3886200"/>
          </a:xfrm>
        </p:spPr>
        <p:txBody>
          <a:bodyPr/>
          <a:lstStyle/>
          <a:p>
            <a:pPr eaLnBrk="1" hangingPunct="1">
              <a:lnSpc>
                <a:spcPct val="80000"/>
              </a:lnSpc>
            </a:pPr>
            <a:r>
              <a:rPr lang="zh-TW" altLang="en-US" smtClean="0">
                <a:solidFill>
                  <a:srgbClr val="002060"/>
                </a:solidFill>
              </a:rPr>
              <a:t>　</a:t>
            </a:r>
            <a:r>
              <a:rPr lang="en-US" altLang="zh-TW" sz="2400">
                <a:solidFill>
                  <a:srgbClr val="002060"/>
                </a:solidFill>
                <a:latin typeface="楷体" pitchFamily="49" charset="-122"/>
                <a:ea typeface="楷体" pitchFamily="49" charset="-122"/>
              </a:rPr>
              <a:t>31</a:t>
            </a:r>
            <a:r>
              <a:rPr lang="zh-TW" altLang="en-US" sz="2400">
                <a:solidFill>
                  <a:srgbClr val="002060"/>
                </a:solidFill>
                <a:latin typeface="楷体" pitchFamily="49" charset="-122"/>
                <a:ea typeface="楷体" pitchFamily="49" charset="-122"/>
              </a:rPr>
              <a:t>日</a:t>
            </a:r>
            <a:r>
              <a:rPr lang="zh-CN" altLang="en-US"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“下午三時，有北京外語學院毛澤東思想赤衛隊第四分隊隊員十人左右，來家檢查書籍中之不合符毛澤東思想者</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有封建主義、資本主義、修正主義毒素的</a:t>
            </a:r>
            <a:r>
              <a:rPr lang="en-US" altLang="zh-TW" sz="2400">
                <a:solidFill>
                  <a:srgbClr val="002060"/>
                </a:solidFill>
                <a:latin typeface="楷体" pitchFamily="49" charset="-122"/>
                <a:ea typeface="楷体" pitchFamily="49" charset="-122"/>
              </a:rPr>
              <a:t>)</a:t>
            </a:r>
            <a:r>
              <a:rPr lang="zh-TW" altLang="en-US" sz="2400">
                <a:solidFill>
                  <a:srgbClr val="002060"/>
                </a:solidFill>
                <a:latin typeface="楷体" pitchFamily="49" charset="-122"/>
                <a:ea typeface="楷体" pitchFamily="49" charset="-122"/>
              </a:rPr>
              <a:t>，還有其它違禁物品。最後帶走了些日記本，上有蔣介石照片者等等，並留下問題八條，貼了大字報等。</a:t>
            </a:r>
            <a:endParaRPr lang="en-US" altLang="zh-TW" sz="2400">
              <a:solidFill>
                <a:srgbClr val="002060"/>
              </a:solidFill>
              <a:latin typeface="楷体" pitchFamily="49" charset="-122"/>
              <a:ea typeface="楷体" pitchFamily="49" charset="-122"/>
            </a:endParaRPr>
          </a:p>
          <a:p>
            <a:pPr eaLnBrk="1" hangingPunct="1">
              <a:lnSpc>
                <a:spcPct val="80000"/>
              </a:lnSpc>
            </a:pPr>
            <a:r>
              <a:rPr lang="en-US" altLang="zh-CN" sz="2400" i="1">
                <a:solidFill>
                  <a:srgbClr val="000808"/>
                </a:solidFill>
                <a:latin typeface="华文隶书" pitchFamily="2" charset="-122"/>
                <a:ea typeface="华文隶书" pitchFamily="2" charset="-122"/>
              </a:rPr>
              <a:t>feudalism , Capitalism ,Revisionism, all down!</a:t>
            </a:r>
            <a:endParaRPr lang="en-US" altLang="zh-CN" sz="2400" i="1">
              <a:solidFill>
                <a:srgbClr val="000808"/>
              </a:solidFill>
              <a:latin typeface="华文隶书" pitchFamily="2" charset="-122"/>
              <a:ea typeface="华文隶书" pitchFamily="2" charset="-122"/>
            </a:endParaRPr>
          </a:p>
        </p:txBody>
      </p:sp>
      <p:pic>
        <p:nvPicPr>
          <p:cNvPr id="52227"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314" y="2641601"/>
            <a:ext cx="41751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2641601"/>
            <a:ext cx="34559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内容占位符 2"/>
          <p:cNvSpPr>
            <a:spLocks noGrp="1" noRot="1" noChangeArrowheads="1"/>
          </p:cNvSpPr>
          <p:nvPr>
            <p:ph idx="1"/>
          </p:nvPr>
        </p:nvSpPr>
        <p:spPr>
          <a:xfrm>
            <a:off x="1919288" y="333375"/>
            <a:ext cx="8540750" cy="3886200"/>
          </a:xfrm>
        </p:spPr>
        <p:txBody>
          <a:bodyPr/>
          <a:lstStyle/>
          <a:p>
            <a:pPr eaLnBrk="1" hangingPunct="1">
              <a:lnSpc>
                <a:spcPct val="80000"/>
              </a:lnSpc>
            </a:pPr>
            <a:r>
              <a:rPr lang="en-US" altLang="zh-TW" sz="2400">
                <a:solidFill>
                  <a:srgbClr val="000808"/>
                </a:solidFill>
                <a:latin typeface="楷体" pitchFamily="49" charset="-122"/>
                <a:ea typeface="楷体" pitchFamily="49" charset="-122"/>
              </a:rPr>
              <a:t>1966</a:t>
            </a:r>
            <a:r>
              <a:rPr lang="zh-TW" altLang="en-US" sz="2400">
                <a:solidFill>
                  <a:srgbClr val="000808"/>
                </a:solidFill>
                <a:latin typeface="楷体" pitchFamily="49" charset="-122"/>
                <a:ea typeface="楷体" pitchFamily="49" charset="-122"/>
              </a:rPr>
              <a:t>年</a:t>
            </a:r>
            <a:r>
              <a:rPr lang="en-US" altLang="zh-TW" sz="2400">
                <a:solidFill>
                  <a:srgbClr val="000808"/>
                </a:solidFill>
                <a:latin typeface="楷体" pitchFamily="49" charset="-122"/>
                <a:ea typeface="楷体" pitchFamily="49" charset="-122"/>
              </a:rPr>
              <a:t>11</a:t>
            </a:r>
            <a:r>
              <a:rPr lang="zh-TW" altLang="en-US" sz="2400">
                <a:solidFill>
                  <a:srgbClr val="000808"/>
                </a:solidFill>
                <a:latin typeface="楷体" pitchFamily="49" charset="-122"/>
                <a:ea typeface="楷体" pitchFamily="49" charset="-122"/>
              </a:rPr>
              <a:t>月的壹個晚上，造反派單獨批鬥冰心</a:t>
            </a:r>
            <a:r>
              <a:rPr lang="zh-CN" altLang="en-US" sz="2400">
                <a:solidFill>
                  <a:srgbClr val="000808"/>
                </a:solidFill>
                <a:latin typeface="楷体" pitchFamily="49" charset="-122"/>
                <a:ea typeface="楷体" pitchFamily="49" charset="-122"/>
              </a:rPr>
              <a:t>，</a:t>
            </a:r>
            <a:r>
              <a:rPr lang="zh-TW" altLang="en-US" sz="2400">
                <a:solidFill>
                  <a:srgbClr val="000808"/>
                </a:solidFill>
                <a:latin typeface="楷体" pitchFamily="49" charset="-122"/>
                <a:ea typeface="楷体" pitchFamily="49" charset="-122"/>
              </a:rPr>
              <a:t>要她交待如下的問題：</a:t>
            </a:r>
            <a:r>
              <a:rPr lang="en-US" altLang="zh-TW" sz="2400">
                <a:solidFill>
                  <a:srgbClr val="000808"/>
                </a:solidFill>
                <a:latin typeface="楷体" pitchFamily="49" charset="-122"/>
                <a:ea typeface="楷体" pitchFamily="49" charset="-122"/>
              </a:rPr>
              <a:t>1</a:t>
            </a:r>
            <a:r>
              <a:rPr lang="zh-TW" altLang="en-US" sz="2400">
                <a:solidFill>
                  <a:srgbClr val="000808"/>
                </a:solidFill>
                <a:latin typeface="楷体" pitchFamily="49" charset="-122"/>
                <a:ea typeface="楷体" pitchFamily="49" charset="-122"/>
              </a:rPr>
              <a:t>，妳在日本時，與哪些日本人來往？回國後，繼續有哪些往來，幹過什麽勾當？</a:t>
            </a:r>
            <a:r>
              <a:rPr lang="en-US" altLang="zh-TW" sz="2400">
                <a:solidFill>
                  <a:srgbClr val="000808"/>
                </a:solidFill>
                <a:latin typeface="楷体" pitchFamily="49" charset="-122"/>
                <a:ea typeface="楷体" pitchFamily="49" charset="-122"/>
              </a:rPr>
              <a:t>2</a:t>
            </a:r>
            <a:r>
              <a:rPr lang="zh-TW" altLang="en-US" sz="2400">
                <a:solidFill>
                  <a:srgbClr val="000808"/>
                </a:solidFill>
                <a:latin typeface="楷体" pitchFamily="49" charset="-122"/>
                <a:ea typeface="楷体" pitchFamily="49" charset="-122"/>
              </a:rPr>
              <a:t>，妳在日本時就與地下黨有聯系，是哪個地下黨？與誰有聯系？時間，地點。</a:t>
            </a:r>
            <a:r>
              <a:rPr lang="en-US" altLang="zh-TW" sz="2400">
                <a:solidFill>
                  <a:srgbClr val="000808"/>
                </a:solidFill>
                <a:latin typeface="楷体" pitchFamily="49" charset="-122"/>
                <a:ea typeface="楷体" pitchFamily="49" charset="-122"/>
              </a:rPr>
              <a:t>3</a:t>
            </a:r>
            <a:r>
              <a:rPr lang="zh-TW" altLang="en-US" sz="2400">
                <a:solidFill>
                  <a:srgbClr val="000808"/>
                </a:solidFill>
                <a:latin typeface="楷体" pitchFamily="49" charset="-122"/>
                <a:ea typeface="楷体" pitchFamily="49" charset="-122"/>
              </a:rPr>
              <a:t>，妳回國怎麽拿到美國耶魯大學的旅費，拿了多少，誰交給妳的，有沒有交待什麽任務？</a:t>
            </a:r>
            <a:r>
              <a:rPr lang="en-US" altLang="zh-TW" sz="2400">
                <a:solidFill>
                  <a:srgbClr val="000808"/>
                </a:solidFill>
                <a:latin typeface="楷体" pitchFamily="49" charset="-122"/>
                <a:ea typeface="楷体" pitchFamily="49" charset="-122"/>
              </a:rPr>
              <a:t>4</a:t>
            </a:r>
            <a:r>
              <a:rPr lang="zh-TW" altLang="en-US" sz="2400">
                <a:solidFill>
                  <a:srgbClr val="000808"/>
                </a:solidFill>
                <a:latin typeface="楷体" pitchFamily="49" charset="-122"/>
                <a:ea typeface="楷体" pitchFamily="49" charset="-122"/>
              </a:rPr>
              <a:t>，</a:t>
            </a:r>
            <a:r>
              <a:rPr lang="en-US" altLang="zh-TW" sz="2400">
                <a:solidFill>
                  <a:srgbClr val="000808"/>
                </a:solidFill>
                <a:latin typeface="楷体" pitchFamily="49" charset="-122"/>
                <a:ea typeface="楷体" pitchFamily="49" charset="-122"/>
              </a:rPr>
              <a:t>1938</a:t>
            </a:r>
            <a:r>
              <a:rPr lang="zh-TW" altLang="en-US" sz="2400">
                <a:solidFill>
                  <a:srgbClr val="000808"/>
                </a:solidFill>
                <a:latin typeface="楷体" pitchFamily="49" charset="-122"/>
                <a:ea typeface="楷体" pitchFamily="49" charset="-122"/>
              </a:rPr>
              <a:t>年妳去雲南大學，</a:t>
            </a:r>
            <a:r>
              <a:rPr lang="en-US" altLang="zh-TW" sz="2400">
                <a:solidFill>
                  <a:srgbClr val="000808"/>
                </a:solidFill>
                <a:latin typeface="楷体" pitchFamily="49" charset="-122"/>
                <a:ea typeface="楷体" pitchFamily="49" charset="-122"/>
              </a:rPr>
              <a:t>1946</a:t>
            </a:r>
            <a:r>
              <a:rPr lang="zh-TW" altLang="en-US" sz="2400">
                <a:solidFill>
                  <a:srgbClr val="000808"/>
                </a:solidFill>
                <a:latin typeface="楷体" pitchFamily="49" charset="-122"/>
                <a:ea typeface="楷体" pitchFamily="49" charset="-122"/>
              </a:rPr>
              <a:t>年回南京，這期間與司徒雷登有何政治勾搭？冰心死死記住周恩來總理“打死也不能說”那句話，什麽都不說</a:t>
            </a:r>
            <a:r>
              <a:rPr lang="zh-CN" altLang="en-US" sz="2400">
                <a:solidFill>
                  <a:srgbClr val="000808"/>
                </a:solidFill>
                <a:latin typeface="楷体" pitchFamily="49" charset="-122"/>
                <a:ea typeface="楷体" pitchFamily="49" charset="-122"/>
              </a:rPr>
              <a:t>。</a:t>
            </a:r>
            <a:endParaRPr lang="en-US" altLang="zh-CN" sz="2400">
              <a:solidFill>
                <a:srgbClr val="000808"/>
              </a:solidFill>
              <a:latin typeface="楷体" pitchFamily="49" charset="-122"/>
              <a:ea typeface="楷体" pitchFamily="49" charset="-122"/>
            </a:endParaRPr>
          </a:p>
          <a:p>
            <a:pPr eaLnBrk="1" hangingPunct="1">
              <a:lnSpc>
                <a:spcPct val="80000"/>
              </a:lnSpc>
            </a:pPr>
            <a:r>
              <a:rPr lang="en-US" altLang="zh-CN" sz="2400" i="1">
                <a:solidFill>
                  <a:srgbClr val="000808"/>
                </a:solidFill>
                <a:latin typeface="华文隶书" pitchFamily="2" charset="-122"/>
                <a:ea typeface="华文隶书" pitchFamily="2" charset="-122"/>
              </a:rPr>
              <a:t>Who did you get in touch with? When? Where? Why? How?</a:t>
            </a:r>
            <a:endParaRPr lang="en-US" altLang="zh-CN" sz="2400" i="1">
              <a:solidFill>
                <a:srgbClr val="000808"/>
              </a:solidFill>
              <a:latin typeface="华文隶书" pitchFamily="2" charset="-122"/>
              <a:ea typeface="华文隶书" pitchFamily="2" charset="-122"/>
            </a:endParaRPr>
          </a:p>
          <a:p>
            <a:pPr eaLnBrk="1" hangingPunct="1">
              <a:lnSpc>
                <a:spcPct val="80000"/>
              </a:lnSpc>
            </a:pPr>
            <a:r>
              <a:rPr lang="en-US" altLang="zh-CN" sz="2400" i="1">
                <a:solidFill>
                  <a:srgbClr val="000808"/>
                </a:solidFill>
                <a:latin typeface="华文隶书" pitchFamily="2" charset="-122"/>
                <a:ea typeface="华文隶书" pitchFamily="2" charset="-122"/>
              </a:rPr>
              <a:t>Japan, the USA, 1938,1946,talk!</a:t>
            </a:r>
            <a:endParaRPr lang="en-US" altLang="zh-CN" sz="2400" i="1">
              <a:solidFill>
                <a:srgbClr val="000808"/>
              </a:solidFill>
              <a:latin typeface="华文隶书" pitchFamily="2" charset="-122"/>
              <a:ea typeface="华文隶书" pitchFamily="2" charset="-122"/>
            </a:endParaRPr>
          </a:p>
          <a:p>
            <a:pPr eaLnBrk="1" hangingPunct="1">
              <a:lnSpc>
                <a:spcPct val="80000"/>
              </a:lnSpc>
            </a:pPr>
            <a:r>
              <a:rPr lang="en-US" altLang="zh-CN" sz="2400" i="1">
                <a:solidFill>
                  <a:srgbClr val="000808"/>
                </a:solidFill>
                <a:latin typeface="华文隶书" pitchFamily="2" charset="-122"/>
                <a:ea typeface="华文隶书" pitchFamily="2" charset="-122"/>
              </a:rPr>
              <a:t>I have nothing to confess with.</a:t>
            </a:r>
            <a:endParaRPr lang="zh-CN" altLang="en-US" sz="2400" i="1">
              <a:solidFill>
                <a:srgbClr val="000808"/>
              </a:solidFill>
              <a:latin typeface="华文隶书" pitchFamily="2" charset="-122"/>
              <a:ea typeface="华文隶书" pitchFamily="2" charset="-122"/>
            </a:endParaRPr>
          </a:p>
        </p:txBody>
      </p:sp>
      <p:pic>
        <p:nvPicPr>
          <p:cNvPr id="53251"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8214" y="4373563"/>
            <a:ext cx="37433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4362451"/>
            <a:ext cx="33845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a:xfrm>
            <a:off x="2116138" y="620714"/>
            <a:ext cx="8540750" cy="5976937"/>
          </a:xfrm>
          <a:ln cap="flat">
            <a:headEnd type="none" w="med" len="med"/>
            <a:tailEnd type="none" w="med" len="med"/>
          </a:ln>
        </p:spPr>
        <p:txBody>
          <a:bodyPr/>
          <a:lstStyle/>
          <a:p>
            <a:pPr eaLnBrk="1" hangingPunct="1">
              <a:lnSpc>
                <a:spcPct val="80000"/>
              </a:lnSpc>
              <a:buClr>
                <a:schemeClr val="hlink"/>
              </a:buClr>
              <a:buSzPct val="70000"/>
              <a:buFont typeface="Wingdings" pitchFamily="2" charset="2"/>
              <a:buChar char="v"/>
              <a:defRPr/>
            </a:pPr>
            <a:r>
              <a:rPr lang="zh-TW" altLang="en-US" sz="2400" b="0" dirty="0">
                <a:solidFill>
                  <a:srgbClr val="002060"/>
                </a:solidFill>
                <a:latin typeface="楷体" pitchFamily="49" charset="-122"/>
                <a:ea typeface="楷体" pitchFamily="49" charset="-122"/>
              </a:rPr>
              <a:t>在</a:t>
            </a:r>
            <a:r>
              <a:rPr lang="en-US" altLang="zh-TW" sz="2400" b="0" dirty="0">
                <a:solidFill>
                  <a:srgbClr val="002060"/>
                </a:solidFill>
                <a:latin typeface="楷体" pitchFamily="49" charset="-122"/>
                <a:ea typeface="楷体" pitchFamily="49" charset="-122"/>
              </a:rPr>
              <a:t>《</a:t>
            </a:r>
            <a:r>
              <a:rPr lang="zh-TW" altLang="en-US" sz="2400" b="0" dirty="0">
                <a:solidFill>
                  <a:srgbClr val="002060"/>
                </a:solidFill>
                <a:latin typeface="楷体" pitchFamily="49" charset="-122"/>
                <a:ea typeface="楷体" pitchFamily="49" charset="-122"/>
              </a:rPr>
              <a:t>冰心全集</a:t>
            </a:r>
            <a:r>
              <a:rPr lang="en-US" altLang="zh-TW" sz="2400" b="0" dirty="0">
                <a:solidFill>
                  <a:srgbClr val="002060"/>
                </a:solidFill>
                <a:latin typeface="楷体" pitchFamily="49" charset="-122"/>
                <a:ea typeface="楷体" pitchFamily="49" charset="-122"/>
              </a:rPr>
              <a:t>》</a:t>
            </a:r>
            <a:r>
              <a:rPr lang="zh-TW" altLang="en-US" sz="2400" b="0" dirty="0">
                <a:solidFill>
                  <a:srgbClr val="002060"/>
                </a:solidFill>
                <a:latin typeface="楷体" pitchFamily="49" charset="-122"/>
                <a:ea typeface="楷体" pitchFamily="49" charset="-122"/>
              </a:rPr>
              <a:t>中，</a:t>
            </a:r>
            <a:r>
              <a:rPr lang="zh-CN" altLang="en-US" sz="2400" b="0" dirty="0">
                <a:solidFill>
                  <a:srgbClr val="002060"/>
                </a:solidFill>
                <a:latin typeface="楷体" pitchFamily="49" charset="-122"/>
                <a:ea typeface="楷体" pitchFamily="49" charset="-122"/>
              </a:rPr>
              <a:t>关于</a:t>
            </a:r>
            <a:r>
              <a:rPr lang="zh-TW" altLang="en-US" sz="2400" b="0" dirty="0">
                <a:solidFill>
                  <a:srgbClr val="002060"/>
                </a:solidFill>
                <a:latin typeface="楷体" pitchFamily="49" charset="-122"/>
                <a:ea typeface="楷体" pitchFamily="49" charset="-122"/>
              </a:rPr>
              <a:t>文化大革命十年，壹首詩，兩篇散文，兩篇紀念文章，五篇文章而已。實際上遠非如此。而且有兩部作品是要傳世的，壹部叫</a:t>
            </a:r>
            <a:r>
              <a:rPr lang="en-US" altLang="zh-TW" sz="2400" b="0" dirty="0">
                <a:solidFill>
                  <a:srgbClr val="002060"/>
                </a:solidFill>
                <a:latin typeface="楷体" pitchFamily="49" charset="-122"/>
                <a:ea typeface="楷体" pitchFamily="49" charset="-122"/>
              </a:rPr>
              <a:t>《</a:t>
            </a:r>
            <a:r>
              <a:rPr lang="zh-TW" altLang="en-US" sz="2400" b="0" dirty="0">
                <a:solidFill>
                  <a:srgbClr val="002060"/>
                </a:solidFill>
                <a:latin typeface="楷体" pitchFamily="49" charset="-122"/>
                <a:ea typeface="楷体" pitchFamily="49" charset="-122"/>
              </a:rPr>
              <a:t>致家裏人</a:t>
            </a:r>
            <a:r>
              <a:rPr lang="en-US" altLang="zh-TW" sz="2400" b="0" dirty="0">
                <a:solidFill>
                  <a:srgbClr val="002060"/>
                </a:solidFill>
                <a:latin typeface="楷体" pitchFamily="49" charset="-122"/>
                <a:ea typeface="楷体" pitchFamily="49" charset="-122"/>
              </a:rPr>
              <a:t>》</a:t>
            </a:r>
            <a:r>
              <a:rPr lang="zh-TW" altLang="en-US" sz="2400" b="0" dirty="0">
                <a:solidFill>
                  <a:srgbClr val="002060"/>
                </a:solidFill>
                <a:latin typeface="楷体" pitchFamily="49" charset="-122"/>
                <a:ea typeface="楷体" pitchFamily="49" charset="-122"/>
              </a:rPr>
              <a:t>，</a:t>
            </a:r>
            <a:r>
              <a:rPr lang="en-US" altLang="zh-TW" sz="2400" b="0" dirty="0">
                <a:solidFill>
                  <a:srgbClr val="002060"/>
                </a:solidFill>
                <a:latin typeface="楷体" pitchFamily="49" charset="-122"/>
                <a:ea typeface="楷体" pitchFamily="49" charset="-122"/>
              </a:rPr>
              <a:t>28</a:t>
            </a:r>
            <a:r>
              <a:rPr lang="zh-TW" altLang="en-US" sz="2400" b="0" dirty="0">
                <a:solidFill>
                  <a:srgbClr val="002060"/>
                </a:solidFill>
                <a:latin typeface="楷体" pitchFamily="49" charset="-122"/>
                <a:ea typeface="楷体" pitchFamily="49" charset="-122"/>
              </a:rPr>
              <a:t>封信。</a:t>
            </a:r>
            <a:endParaRPr lang="zh-TW" altLang="en-US" sz="2400" b="0" dirty="0">
              <a:solidFill>
                <a:srgbClr val="002060"/>
              </a:solidFill>
              <a:latin typeface="楷体" pitchFamily="49" charset="-122"/>
              <a:ea typeface="楷体" pitchFamily="49" charset="-122"/>
            </a:endParaRPr>
          </a:p>
          <a:p>
            <a:pPr eaLnBrk="1" hangingPunct="1">
              <a:lnSpc>
                <a:spcPct val="80000"/>
              </a:lnSpc>
              <a:buClr>
                <a:schemeClr val="hlink"/>
              </a:buClr>
              <a:buSzPct val="70000"/>
              <a:buFont typeface="Wingdings" pitchFamily="2" charset="2"/>
              <a:buChar char="v"/>
              <a:defRPr/>
            </a:pPr>
            <a:r>
              <a:rPr lang="en-US" altLang="zh-CN" sz="2400" i="1" dirty="0">
                <a:solidFill>
                  <a:srgbClr val="000808"/>
                </a:solidFill>
                <a:latin typeface="华文隶书" pitchFamily="2" charset="-122"/>
                <a:ea typeface="华文隶书" pitchFamily="2" charset="-122"/>
              </a:rPr>
              <a:t>Only one poem</a:t>
            </a:r>
            <a:r>
              <a:rPr lang="zh-CN" altLang="en-US" sz="2400" i="1" dirty="0">
                <a:solidFill>
                  <a:srgbClr val="000808"/>
                </a:solidFill>
                <a:latin typeface="华文隶书" pitchFamily="2" charset="-122"/>
                <a:ea typeface="华文隶书" pitchFamily="2" charset="-122"/>
              </a:rPr>
              <a:t>，</a:t>
            </a:r>
            <a:r>
              <a:rPr lang="en-US" altLang="zh-CN" sz="2400" i="1" dirty="0">
                <a:solidFill>
                  <a:srgbClr val="000808"/>
                </a:solidFill>
                <a:latin typeface="华文隶书" pitchFamily="2" charset="-122"/>
                <a:ea typeface="华文隶书" pitchFamily="2" charset="-122"/>
              </a:rPr>
              <a:t>two essays, two memorial articles, five in total.</a:t>
            </a:r>
            <a:endParaRPr lang="en-US" altLang="zh-CN" sz="2400" i="1" dirty="0">
              <a:solidFill>
                <a:srgbClr val="000808"/>
              </a:solidFill>
              <a:latin typeface="华文隶书" pitchFamily="2" charset="-122"/>
              <a:ea typeface="华文隶书" pitchFamily="2" charset="-122"/>
            </a:endParaRPr>
          </a:p>
          <a:p>
            <a:pPr eaLnBrk="1" hangingPunct="1">
              <a:lnSpc>
                <a:spcPct val="80000"/>
              </a:lnSpc>
              <a:buClr>
                <a:schemeClr val="hlink"/>
              </a:buClr>
              <a:buSzPct val="70000"/>
              <a:buFont typeface="Wingdings" pitchFamily="2" charset="2"/>
              <a:buChar char="v"/>
              <a:defRPr/>
            </a:pPr>
            <a:r>
              <a:rPr lang="en-US" altLang="zh-CN" sz="2400" i="1" dirty="0">
                <a:solidFill>
                  <a:srgbClr val="000808"/>
                </a:solidFill>
                <a:latin typeface="华文隶书" pitchFamily="2" charset="-122"/>
                <a:ea typeface="华文隶书" pitchFamily="2" charset="-122"/>
              </a:rPr>
              <a:t>In fact more than those, including two masterpiece.</a:t>
            </a:r>
            <a:endParaRPr lang="en-US" altLang="zh-CN" sz="2400" i="1" dirty="0">
              <a:solidFill>
                <a:srgbClr val="000808"/>
              </a:solidFill>
              <a:latin typeface="华文隶书" pitchFamily="2" charset="-122"/>
              <a:ea typeface="华文隶书" pitchFamily="2" charset="-122"/>
            </a:endParaRPr>
          </a:p>
          <a:p>
            <a:pPr eaLnBrk="1" hangingPunct="1">
              <a:lnSpc>
                <a:spcPct val="80000"/>
              </a:lnSpc>
              <a:buClr>
                <a:schemeClr val="hlink"/>
              </a:buClr>
              <a:buSzPct val="70000"/>
              <a:buFont typeface="Wingdings" pitchFamily="2" charset="2"/>
              <a:buChar char="v"/>
              <a:defRPr/>
            </a:pPr>
            <a:r>
              <a:rPr lang="en-US" altLang="zh-CN" sz="2400" i="1" dirty="0">
                <a:solidFill>
                  <a:srgbClr val="000808"/>
                </a:solidFill>
                <a:latin typeface="华文隶书" pitchFamily="2" charset="-122"/>
                <a:ea typeface="华文隶书" pitchFamily="2" charset="-122"/>
              </a:rPr>
              <a:t>One is called “To my family”, composed of 28 envelopes.</a:t>
            </a:r>
            <a:endParaRPr lang="en-US" altLang="zh-CN" sz="2400" i="1" dirty="0">
              <a:solidFill>
                <a:srgbClr val="000808"/>
              </a:solidFill>
              <a:latin typeface="华文隶书" pitchFamily="2" charset="-122"/>
              <a:ea typeface="华文隶书" pitchFamily="2" charset="-122"/>
            </a:endParaRPr>
          </a:p>
          <a:p>
            <a:pPr marL="0" indent="0" eaLnBrk="1" hangingPunct="1">
              <a:lnSpc>
                <a:spcPct val="80000"/>
              </a:lnSpc>
              <a:buClr>
                <a:schemeClr val="hlink"/>
              </a:buClr>
              <a:buSzPct val="70000"/>
              <a:defRPr/>
            </a:pPr>
            <a:endParaRPr lang="en-US" altLang="zh-CN" sz="2400" i="1" dirty="0">
              <a:solidFill>
                <a:srgbClr val="000808"/>
              </a:solidFill>
              <a:latin typeface="华文隶书" pitchFamily="2" charset="-122"/>
              <a:ea typeface="华文隶书" pitchFamily="2" charset="-122"/>
            </a:endParaRPr>
          </a:p>
          <a:p>
            <a:pPr eaLnBrk="1" hangingPunct="1">
              <a:lnSpc>
                <a:spcPct val="80000"/>
              </a:lnSpc>
              <a:buClr>
                <a:schemeClr val="hlink"/>
              </a:buClr>
              <a:buSzPct val="70000"/>
              <a:buFont typeface="Wingdings" pitchFamily="2" charset="2"/>
              <a:buChar char="v"/>
              <a:defRPr/>
            </a:pPr>
            <a:endParaRPr lang="en-US" altLang="zh-CN" sz="2400" i="1" dirty="0">
              <a:solidFill>
                <a:srgbClr val="002060"/>
              </a:solidFill>
              <a:latin typeface="华文隶书" pitchFamily="2" charset="-122"/>
              <a:ea typeface="华文隶书" pitchFamily="2" charset="-122"/>
            </a:endParaRPr>
          </a:p>
          <a:p>
            <a:pPr marL="0" indent="0" eaLnBrk="1" hangingPunct="1">
              <a:lnSpc>
                <a:spcPct val="80000"/>
              </a:lnSpc>
              <a:buClr>
                <a:schemeClr val="hlink"/>
              </a:buClr>
              <a:buSzPct val="70000"/>
              <a:defRPr/>
            </a:pPr>
            <a:r>
              <a:rPr lang="zh-TW" altLang="en-US" sz="2400" b="0" dirty="0">
                <a:solidFill>
                  <a:srgbClr val="002060"/>
                </a:solidFill>
                <a:latin typeface="楷体" pitchFamily="49" charset="-122"/>
                <a:ea typeface="楷体" pitchFamily="49" charset="-122"/>
              </a:rPr>
              <a:t>    文革寫信，首先讓受信人共同來閱讀毛主席的語錄，用的稱呼是“某某戰友”這種很深硬的詞，最後祝“萬壽無疆”之類。但是在冰心的信裏沒有，她仍然用“親愛的”“寄無限之愛”“十分的思念妳們”等等這樣的語言，很冰心化，所以說是冰心在文化大革命中壹部很重要的作品。</a:t>
            </a:r>
            <a:endParaRPr lang="zh-TW" altLang="en-US" sz="2400" b="0" dirty="0">
              <a:solidFill>
                <a:srgbClr val="002060"/>
              </a:solidFill>
              <a:latin typeface="楷体" pitchFamily="49" charset="-122"/>
              <a:ea typeface="楷体" pitchFamily="49" charset="-122"/>
            </a:endParaRPr>
          </a:p>
          <a:p>
            <a:pPr eaLnBrk="1" hangingPunct="1">
              <a:lnSpc>
                <a:spcPct val="80000"/>
              </a:lnSpc>
              <a:buClr>
                <a:schemeClr val="hlink"/>
              </a:buClr>
              <a:buSzPct val="70000"/>
              <a:buFont typeface="Wingdings" pitchFamily="2" charset="2"/>
              <a:buChar char="v"/>
              <a:defRPr/>
            </a:pPr>
            <a:r>
              <a:rPr lang="zh-CN" altLang="en-US" sz="2400" i="1" dirty="0">
                <a:solidFill>
                  <a:srgbClr val="000808"/>
                </a:solidFill>
                <a:latin typeface="华文隶书" pitchFamily="2" charset="-122"/>
                <a:ea typeface="华文隶书" pitchFamily="2" charset="-122"/>
              </a:rPr>
              <a:t>“</a:t>
            </a:r>
            <a:r>
              <a:rPr lang="en-US" altLang="zh-CN" sz="2400" i="1" dirty="0">
                <a:solidFill>
                  <a:srgbClr val="000808"/>
                </a:solidFill>
                <a:latin typeface="华文隶书" pitchFamily="2" charset="-122"/>
                <a:ea typeface="华文隶书" pitchFamily="2" charset="-122"/>
              </a:rPr>
              <a:t>My dear</a:t>
            </a:r>
            <a:r>
              <a:rPr lang="zh-CN" altLang="en-US" sz="2400" i="1" dirty="0">
                <a:solidFill>
                  <a:srgbClr val="000808"/>
                </a:solidFill>
                <a:latin typeface="华文隶书" pitchFamily="2" charset="-122"/>
                <a:ea typeface="华文隶书" pitchFamily="2" charset="-122"/>
              </a:rPr>
              <a:t>”“</a:t>
            </a:r>
            <a:r>
              <a:rPr lang="en-US" altLang="zh-CN" sz="2400" i="1" dirty="0">
                <a:solidFill>
                  <a:srgbClr val="000808"/>
                </a:solidFill>
                <a:latin typeface="华文隶书" pitchFamily="2" charset="-122"/>
                <a:ea typeface="华文隶书" pitchFamily="2" charset="-122"/>
              </a:rPr>
              <a:t>Missing you very </a:t>
            </a:r>
            <a:r>
              <a:rPr lang="en-US" altLang="zh-CN" sz="2400" i="1" dirty="0" err="1">
                <a:solidFill>
                  <a:srgbClr val="000808"/>
                </a:solidFill>
                <a:latin typeface="华文隶书" pitchFamily="2" charset="-122"/>
                <a:ea typeface="华文隶书" pitchFamily="2" charset="-122"/>
              </a:rPr>
              <a:t>much”instead</a:t>
            </a:r>
            <a:r>
              <a:rPr lang="en-US" altLang="zh-CN" sz="2400" i="1" dirty="0">
                <a:solidFill>
                  <a:srgbClr val="000808"/>
                </a:solidFill>
                <a:latin typeface="华文隶书" pitchFamily="2" charset="-122"/>
                <a:ea typeface="华文隶书" pitchFamily="2" charset="-122"/>
              </a:rPr>
              <a:t> of “Long live Chairman </a:t>
            </a:r>
            <a:r>
              <a:rPr lang="en-US" altLang="zh-CN" sz="2400" i="1" dirty="0" err="1">
                <a:solidFill>
                  <a:srgbClr val="000808"/>
                </a:solidFill>
                <a:latin typeface="华文隶书" pitchFamily="2" charset="-122"/>
                <a:ea typeface="华文隶书" pitchFamily="2" charset="-122"/>
              </a:rPr>
              <a:t>Mao”or”Comrade</a:t>
            </a:r>
            <a:r>
              <a:rPr lang="en-US" altLang="zh-CN" sz="2400" i="1" dirty="0">
                <a:solidFill>
                  <a:srgbClr val="000808"/>
                </a:solidFill>
                <a:latin typeface="华文隶书" pitchFamily="2" charset="-122"/>
                <a:ea typeface="华文隶书" pitchFamily="2" charset="-122"/>
              </a:rPr>
              <a:t>”</a:t>
            </a:r>
            <a:endParaRPr lang="zh-CN" altLang="en-US" sz="2400" i="1" dirty="0">
              <a:solidFill>
                <a:srgbClr val="000808"/>
              </a:solidFill>
              <a:latin typeface="华文隶书" pitchFamily="2" charset="-122"/>
              <a:ea typeface="华文隶书" pitchFamily="2" charset="-122"/>
            </a:endParaRPr>
          </a:p>
          <a:p>
            <a:pPr eaLnBrk="1" hangingPunct="1">
              <a:lnSpc>
                <a:spcPct val="80000"/>
              </a:lnSpc>
              <a:buClr>
                <a:schemeClr val="hlink"/>
              </a:buClr>
              <a:buSzPct val="70000"/>
              <a:buFont typeface="Wingdings" pitchFamily="2" charset="2"/>
              <a:buChar char="v"/>
              <a:defRPr/>
            </a:pPr>
            <a:endParaRPr lang="zh-CN" altLang="en-US" sz="2400" i="1" dirty="0">
              <a:solidFill>
                <a:srgbClr val="000808"/>
              </a:solidFill>
              <a:latin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23927" y="2971800"/>
            <a:ext cx="5744138" cy="923330"/>
          </a:xfrm>
          <a:prstGeom prst="rect">
            <a:avLst/>
          </a:prstGeom>
          <a:noFill/>
          <a:ln>
            <a:noFill/>
          </a:ln>
        </p:spPr>
        <p:txBody>
          <a:bodyPr wrap="none">
            <a:spAutoFit/>
          </a:bodyPr>
          <a:lstStyle/>
          <a:p>
            <a:pPr algn="ctr" fontAlgn="base">
              <a:spcBef>
                <a:spcPct val="0"/>
              </a:spcBef>
              <a:spcAft>
                <a:spcPct val="0"/>
              </a:spcAft>
              <a:buFont typeface="Arial" pitchFamily="34" charset="0"/>
              <a:buNone/>
              <a:defRPr/>
            </a:pPr>
            <a:r>
              <a:rPr lang="en-US" altLang="zh-CN" sz="5400" noProof="1">
                <a:ln w="6600">
                  <a:solidFill>
                    <a:srgbClr val="3333CC"/>
                  </a:solidFill>
                  <a:prstDash val="solid"/>
                </a:ln>
                <a:solidFill>
                  <a:srgbClr val="FFFFFF"/>
                </a:solidFill>
                <a:effectLst>
                  <a:outerShdw dist="38100" dir="2700000" algn="tl" rotWithShape="0">
                    <a:srgbClr val="3333CC"/>
                  </a:outerShdw>
                </a:effectLst>
                <a:ea typeface="宋体" pitchFamily="2" charset="-122"/>
                <a:cs typeface="+mn-ea"/>
              </a:rPr>
              <a:t>Movie Appreciation</a:t>
            </a:r>
            <a:endParaRPr lang="en-US" altLang="zh-CN" sz="5400" noProof="1">
              <a:ln w="6600">
                <a:solidFill>
                  <a:srgbClr val="3333CC"/>
                </a:solidFill>
                <a:prstDash val="solid"/>
              </a:ln>
              <a:solidFill>
                <a:srgbClr val="FFFFFF"/>
              </a:solidFill>
              <a:effectLst>
                <a:outerShdw dist="38100" dir="2700000" algn="tl" rotWithShape="0">
                  <a:srgbClr val="3333CC"/>
                </a:outerShdw>
              </a:effectLst>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9218" name="图片 3" descr="天主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4114" y="692151"/>
            <a:ext cx="7559675"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6322" name="标题 1"/>
          <p:cNvSpPr>
            <a:spLocks noGrp="1" noChangeArrowheads="1"/>
          </p:cNvSpPr>
          <p:nvPr>
            <p:ph type="title"/>
          </p:nvPr>
        </p:nvSpPr>
        <p:spPr>
          <a:xfrm>
            <a:off x="2667000" y="609601"/>
            <a:ext cx="7772400" cy="2346325"/>
          </a:xfrm>
        </p:spPr>
        <p:txBody>
          <a:bodyPr/>
          <a:lstStyle/>
          <a:p>
            <a:r>
              <a:rPr lang="en-US" altLang="zh-CN" smtClean="0"/>
              <a:t>    </a:t>
            </a:r>
            <a:r>
              <a:rPr lang="zh-CN" altLang="en-US" smtClean="0"/>
              <a:t>后文革时代</a:t>
            </a:r>
            <a:br>
              <a:rPr lang="zh-CN" altLang="en-US" smtClean="0"/>
            </a:br>
            <a:r>
              <a:rPr lang="zh-CN" altLang="en-US" smtClean="0"/>
              <a:t>新时期的伟大作家</a:t>
            </a:r>
            <a:r>
              <a:rPr lang="en-US" altLang="zh-CN" smtClean="0"/>
              <a:t>——</a:t>
            </a:r>
            <a:r>
              <a:rPr lang="zh-CN" altLang="en-US" smtClean="0"/>
              <a:t>张洁</a:t>
            </a:r>
            <a:endParaRPr lang="zh-CN" altLang="en-US" smtClean="0"/>
          </a:p>
        </p:txBody>
      </p:sp>
      <p:pic>
        <p:nvPicPr>
          <p:cNvPr id="3" name="红旗颂 [mqms].mp3"/>
          <p:cNvPicPr/>
          <p:nvPr>
            <a:audioFile r:link="rId1"/>
            <p:extLst>
              <p:ext uri="{DAA4B4D4-6D71-4841-9C94-3DE7FCFB9230}">
                <p14:media xmlns:p14="http://schemas.microsoft.com/office/powerpoint/2010/main" r:link="rId2"/>
              </p:ext>
            </p:extLst>
          </p:nvPr>
        </p:nvPicPr>
        <p:blipFill>
          <a:blip r:embed="rId3"/>
          <a:stretch>
            <a:fillRect/>
          </a:stretch>
        </p:blipFill>
        <p:spPr>
          <a:xfrm>
            <a:off x="95250" y="6143625"/>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numSld="999">
                <p:cTn id="7" repeatCount="indefinite" fill="hold" display="1">
                  <p:stCondLst>
                    <p:cond delay="indefinite"/>
                  </p:stCondLst>
                  <p:endCondLst>
                    <p:cond evt="onNext">
                      <p:tgtEl>
                        <p:sldTgt/>
                      </p:tgtEl>
                    </p:cond>
                    <p:cond evt="onPrev">
                      <p:tgtEl>
                        <p:sldTgt/>
                      </p:tgtEl>
                    </p:cond>
                    <p:cond evt="onStopAudio">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2208213" y="2743200"/>
            <a:ext cx="7772400" cy="4114800"/>
          </a:xfrm>
        </p:spPr>
        <p:txBody>
          <a:bodyPr/>
          <a:lstStyle/>
          <a:p>
            <a:pPr algn="ctr" eaLnBrk="1" hangingPunct="1">
              <a:lnSpc>
                <a:spcPct val="80000"/>
              </a:lnSpc>
              <a:buFont typeface="Wingdings" pitchFamily="2" charset="2"/>
              <a:buNone/>
              <a:defRPr/>
            </a:pPr>
            <a:r>
              <a:rPr lang="zh-CN" altLang="en-US" sz="4000" b="1">
                <a:solidFill>
                  <a:srgbClr val="FF9933"/>
                </a:solidFill>
                <a:effectLst>
                  <a:outerShdw blurRad="38100" dist="38100" dir="2700000" algn="tl">
                    <a:srgbClr val="FFFFFF"/>
                  </a:outerShdw>
                </a:effectLst>
                <a:latin typeface="楷体_GB2312" pitchFamily="49" charset="-122"/>
                <a:ea typeface="楷体_GB2312" pitchFamily="49" charset="-122"/>
              </a:rPr>
              <a:t>张洁</a:t>
            </a:r>
            <a:endParaRPr lang="zh-CN" altLang="en-US" sz="4000" b="1">
              <a:solidFill>
                <a:srgbClr val="FF9933"/>
              </a:solidFill>
              <a:effectLst>
                <a:outerShdw blurRad="38100" dist="38100" dir="2700000" algn="tl">
                  <a:srgbClr val="FFFFFF"/>
                </a:outerShdw>
              </a:effectLst>
              <a:latin typeface="楷体_GB2312" pitchFamily="49" charset="-122"/>
              <a:ea typeface="楷体_GB2312" pitchFamily="49" charset="-122"/>
            </a:endParaRPr>
          </a:p>
          <a:p>
            <a:pPr algn="ctr" eaLnBrk="1" hangingPunct="1">
              <a:lnSpc>
                <a:spcPct val="80000"/>
              </a:lnSpc>
              <a:buFont typeface="Wingdings" pitchFamily="2" charset="2"/>
              <a:buNone/>
              <a:defRPr/>
            </a:pPr>
            <a:endParaRPr lang="zh-CN" altLang="en-US" sz="4000" b="1">
              <a:solidFill>
                <a:srgbClr val="FF9933"/>
              </a:solidFill>
              <a:effectLst>
                <a:outerShdw blurRad="38100" dist="38100" dir="2700000" algn="tl">
                  <a:srgbClr val="FFFFFF"/>
                </a:outerShdw>
              </a:effectLst>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linds(horizontal)">
                                      <p:cBhvr>
                                        <p:cTn id="7" dur="5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1524001" y="333375"/>
            <a:ext cx="6443663" cy="6191250"/>
          </a:xfrm>
        </p:spPr>
        <p:txBody>
          <a:bodyPr/>
          <a:lstStyle/>
          <a:p>
            <a:pPr eaLnBrk="1" hangingPunct="1">
              <a:lnSpc>
                <a:spcPct val="90000"/>
              </a:lnSpc>
              <a:buFont typeface="Wingdings" pitchFamily="2" charset="2"/>
              <a:buChar char="Ø"/>
              <a:defRPr/>
            </a:pPr>
            <a:r>
              <a:rPr lang="zh-CN" altLang="en-US" b="1" smtClean="0">
                <a:solidFill>
                  <a:srgbClr val="FF9933"/>
                </a:solidFill>
                <a:effectLst>
                  <a:outerShdw blurRad="38100" dist="38100" dir="2700000" algn="tl">
                    <a:srgbClr val="FFFFFF"/>
                  </a:outerShdw>
                </a:effectLst>
                <a:latin typeface="楷体" pitchFamily="49" charset="-122"/>
                <a:ea typeface="楷体" pitchFamily="49" charset="-122"/>
              </a:rPr>
              <a:t>生于北京</a:t>
            </a:r>
            <a:r>
              <a:rPr lang="en-US" altLang="zh-CN" sz="3600" b="1">
                <a:solidFill>
                  <a:srgbClr val="FF9933"/>
                </a:solidFill>
                <a:effectLst>
                  <a:outerShdw blurRad="38100" dist="38100" dir="2700000" algn="tl">
                    <a:srgbClr val="FFFFFF"/>
                  </a:outerShdw>
                </a:effectLst>
                <a:latin typeface="楷体" pitchFamily="49" charset="-122"/>
                <a:ea typeface="楷体" pitchFamily="49" charset="-122"/>
              </a:rPr>
              <a:t>(1937</a:t>
            </a:r>
            <a:r>
              <a:rPr lang="zh-CN" altLang="en-US" sz="3600" b="1">
                <a:solidFill>
                  <a:srgbClr val="FF9933"/>
                </a:solidFill>
                <a:effectLst>
                  <a:outerShdw blurRad="38100" dist="38100" dir="2700000" algn="tl">
                    <a:srgbClr val="FFFFFF"/>
                  </a:outerShdw>
                </a:effectLst>
                <a:latin typeface="楷体" pitchFamily="49" charset="-122"/>
                <a:ea typeface="楷体" pitchFamily="49" charset="-122"/>
              </a:rPr>
              <a:t>～</a:t>
            </a:r>
            <a:r>
              <a:rPr lang="en-US" altLang="zh-CN" sz="3600" b="1">
                <a:solidFill>
                  <a:srgbClr val="FF9933"/>
                </a:solidFill>
                <a:effectLst>
                  <a:outerShdw blurRad="38100" dist="38100" dir="2700000" algn="tl">
                    <a:srgbClr val="FFFFFF"/>
                  </a:outerShdw>
                </a:effectLst>
                <a:latin typeface="楷体" pitchFamily="49" charset="-122"/>
                <a:ea typeface="楷体" pitchFamily="49" charset="-122"/>
              </a:rPr>
              <a:t>)</a:t>
            </a:r>
            <a:endParaRPr lang="en-US" altLang="zh-CN" sz="3600" b="1">
              <a:solidFill>
                <a:srgbClr val="FF9933"/>
              </a:solidFill>
              <a:effectLst>
                <a:outerShdw blurRad="38100" dist="38100" dir="2700000" algn="tl">
                  <a:srgbClr val="FFFFFF"/>
                </a:outerShdw>
              </a:effectLst>
              <a:latin typeface="楷体" pitchFamily="49" charset="-122"/>
              <a:ea typeface="楷体" pitchFamily="49" charset="-122"/>
            </a:endParaRPr>
          </a:p>
          <a:p>
            <a:pPr eaLnBrk="1" hangingPunct="1">
              <a:lnSpc>
                <a:spcPct val="90000"/>
              </a:lnSpc>
              <a:defRPr/>
            </a:pPr>
            <a:r>
              <a:rPr lang="en-US" altLang="zh-CN" sz="2800" b="1" i="1"/>
              <a:t>Born in Beijing</a:t>
            </a:r>
            <a:endParaRPr lang="en-US" altLang="zh-CN" sz="2800" b="1" i="1"/>
          </a:p>
          <a:p>
            <a:pPr eaLnBrk="1" hangingPunct="1">
              <a:lnSpc>
                <a:spcPct val="90000"/>
              </a:lnSpc>
              <a:buFont typeface="Wingdings" pitchFamily="2" charset="2"/>
              <a:buChar char="Ø"/>
              <a:defRPr/>
            </a:pPr>
            <a:r>
              <a:rPr lang="zh-CN" altLang="en-US" b="1" smtClean="0">
                <a:solidFill>
                  <a:srgbClr val="FF9933"/>
                </a:solidFill>
                <a:effectLst>
                  <a:outerShdw blurRad="38100" dist="38100" dir="2700000" algn="tl">
                    <a:srgbClr val="FFFFFF"/>
                  </a:outerShdw>
                </a:effectLst>
                <a:latin typeface="楷体" pitchFamily="49" charset="-122"/>
                <a:ea typeface="楷体" pitchFamily="49" charset="-122"/>
              </a:rPr>
              <a:t>爱好读书和音乐</a:t>
            </a:r>
            <a:endParaRPr lang="zh-CN" altLang="en-US" b="1" smtClean="0">
              <a:solidFill>
                <a:srgbClr val="FF9933"/>
              </a:solidFill>
              <a:effectLst>
                <a:outerShdw blurRad="38100" dist="38100" dir="2700000" algn="tl">
                  <a:srgbClr val="FFFFFF"/>
                </a:outerShdw>
              </a:effectLst>
              <a:latin typeface="楷体" pitchFamily="49" charset="-122"/>
              <a:ea typeface="楷体" pitchFamily="49" charset="-122"/>
            </a:endParaRPr>
          </a:p>
          <a:p>
            <a:pPr eaLnBrk="1" hangingPunct="1">
              <a:lnSpc>
                <a:spcPct val="90000"/>
              </a:lnSpc>
              <a:defRPr/>
            </a:pPr>
            <a:r>
              <a:rPr lang="en-US" altLang="zh-CN" sz="2800" b="1" i="1"/>
              <a:t>Hobby</a:t>
            </a:r>
            <a:r>
              <a:rPr lang="zh-CN" altLang="en-US" sz="2800" b="1" i="1"/>
              <a:t>：</a:t>
            </a:r>
            <a:r>
              <a:rPr lang="en-US" altLang="zh-CN" sz="2800" b="1" i="1"/>
              <a:t>Reading &amp; Music</a:t>
            </a:r>
            <a:endParaRPr lang="en-US" altLang="zh-CN" sz="2800" b="1" i="1"/>
          </a:p>
          <a:p>
            <a:pPr eaLnBrk="1" hangingPunct="1">
              <a:lnSpc>
                <a:spcPct val="90000"/>
              </a:lnSpc>
              <a:buFont typeface="Wingdings" pitchFamily="2" charset="2"/>
              <a:buNone/>
              <a:defRPr/>
            </a:pPr>
            <a:r>
              <a:rPr lang="en-US" altLang="zh-CN" b="1" smtClean="0">
                <a:solidFill>
                  <a:srgbClr val="FF9933"/>
                </a:solidFill>
                <a:effectLst>
                  <a:outerShdw blurRad="38100" dist="38100" dir="2700000" algn="tl">
                    <a:srgbClr val="FFFFFF"/>
                  </a:outerShdw>
                </a:effectLst>
                <a:latin typeface="楷体" pitchFamily="49" charset="-122"/>
                <a:ea typeface="楷体" pitchFamily="49" charset="-122"/>
              </a:rPr>
              <a:t>1960</a:t>
            </a:r>
            <a:r>
              <a:rPr lang="zh-CN" altLang="en-US" b="1" smtClean="0">
                <a:solidFill>
                  <a:srgbClr val="FF9933"/>
                </a:solidFill>
                <a:effectLst>
                  <a:outerShdw blurRad="38100" dist="38100" dir="2700000" algn="tl">
                    <a:srgbClr val="FFFFFF"/>
                  </a:outerShdw>
                </a:effectLst>
                <a:latin typeface="楷体" pitchFamily="49" charset="-122"/>
                <a:ea typeface="楷体" pitchFamily="49" charset="-122"/>
              </a:rPr>
              <a:t>年毕业于中国人民大学</a:t>
            </a:r>
            <a:endParaRPr lang="zh-CN" altLang="en-US" b="1" smtClean="0">
              <a:solidFill>
                <a:srgbClr val="FF9933"/>
              </a:solidFill>
              <a:effectLst>
                <a:outerShdw blurRad="38100" dist="38100" dir="2700000" algn="tl">
                  <a:srgbClr val="FFFFFF"/>
                </a:outerShdw>
              </a:effectLst>
              <a:latin typeface="楷体" pitchFamily="49" charset="-122"/>
              <a:ea typeface="楷体" pitchFamily="49" charset="-122"/>
            </a:endParaRPr>
          </a:p>
          <a:p>
            <a:pPr eaLnBrk="1" hangingPunct="1">
              <a:lnSpc>
                <a:spcPct val="90000"/>
              </a:lnSpc>
              <a:defRPr/>
            </a:pPr>
            <a:r>
              <a:rPr lang="en-US" altLang="zh-CN" sz="2800" b="1" i="1"/>
              <a:t>Graduated From Renmin University of China</a:t>
            </a:r>
            <a:endParaRPr lang="en-US" altLang="zh-CN" sz="2800" b="1" i="1"/>
          </a:p>
          <a:p>
            <a:pPr eaLnBrk="1" hangingPunct="1">
              <a:lnSpc>
                <a:spcPct val="90000"/>
              </a:lnSpc>
              <a:buFont typeface="Wingdings" pitchFamily="2" charset="2"/>
              <a:buNone/>
              <a:defRPr/>
            </a:pPr>
            <a:r>
              <a:rPr lang="zh-CN" altLang="en-US" b="1" smtClean="0">
                <a:solidFill>
                  <a:srgbClr val="FF9933"/>
                </a:solidFill>
                <a:effectLst>
                  <a:outerShdw blurRad="38100" dist="38100" dir="2700000" algn="tl">
                    <a:srgbClr val="FFFFFF"/>
                  </a:outerShdw>
                </a:effectLst>
                <a:latin typeface="楷体" pitchFamily="49" charset="-122"/>
                <a:ea typeface="楷体" pitchFamily="49" charset="-122"/>
              </a:rPr>
              <a:t>文革后，</a:t>
            </a:r>
            <a:r>
              <a:rPr lang="en-US" altLang="zh-CN" b="1" smtClean="0">
                <a:solidFill>
                  <a:srgbClr val="FF9933"/>
                </a:solidFill>
                <a:effectLst>
                  <a:outerShdw blurRad="38100" dist="38100" dir="2700000" algn="tl">
                    <a:srgbClr val="FFFFFF"/>
                  </a:outerShdw>
                </a:effectLst>
                <a:latin typeface="楷体" pitchFamily="49" charset="-122"/>
                <a:ea typeface="楷体" pitchFamily="49" charset="-122"/>
              </a:rPr>
              <a:t>40</a:t>
            </a:r>
            <a:r>
              <a:rPr lang="zh-CN" altLang="en-US" b="1" smtClean="0">
                <a:solidFill>
                  <a:srgbClr val="FF9933"/>
                </a:solidFill>
                <a:effectLst>
                  <a:outerShdw blurRad="38100" dist="38100" dir="2700000" algn="tl">
                    <a:srgbClr val="FFFFFF"/>
                  </a:outerShdw>
                </a:effectLst>
                <a:latin typeface="楷体" pitchFamily="49" charset="-122"/>
                <a:ea typeface="楷体" pitchFamily="49" charset="-122"/>
              </a:rPr>
              <a:t>多岁时成名。</a:t>
            </a:r>
            <a:endParaRPr lang="zh-CN" altLang="en-US" b="1" smtClean="0">
              <a:solidFill>
                <a:srgbClr val="FF9933"/>
              </a:solidFill>
              <a:effectLst>
                <a:outerShdw blurRad="38100" dist="38100" dir="2700000" algn="tl">
                  <a:srgbClr val="FFFFFF"/>
                </a:outerShdw>
              </a:effectLst>
              <a:latin typeface="楷体" pitchFamily="49" charset="-122"/>
              <a:ea typeface="楷体" pitchFamily="49" charset="-122"/>
            </a:endParaRPr>
          </a:p>
          <a:p>
            <a:pPr eaLnBrk="1" hangingPunct="1">
              <a:lnSpc>
                <a:spcPct val="90000"/>
              </a:lnSpc>
              <a:defRPr/>
            </a:pPr>
            <a:r>
              <a:rPr lang="en-US" altLang="zh-CN" sz="2800" b="1" i="1"/>
              <a:t>     After the</a:t>
            </a:r>
            <a:r>
              <a:rPr lang="zh-CN" altLang="en-US" sz="2800" b="1" i="1"/>
              <a:t>“</a:t>
            </a:r>
            <a:r>
              <a:rPr lang="en-US" altLang="zh-CN" sz="2800" b="1" i="1"/>
              <a:t>Culture Revolution</a:t>
            </a:r>
            <a:r>
              <a:rPr lang="zh-CN" altLang="en-US" sz="2800" b="1" i="1"/>
              <a:t>”，</a:t>
            </a:r>
            <a:r>
              <a:rPr lang="en-US" altLang="zh-CN" sz="2800" b="1" i="1"/>
              <a:t>she became well-known.</a:t>
            </a:r>
            <a:endParaRPr lang="en-US" altLang="zh-CN" sz="2800" b="1" i="1"/>
          </a:p>
          <a:p>
            <a:pPr eaLnBrk="1" hangingPunct="1">
              <a:lnSpc>
                <a:spcPct val="90000"/>
              </a:lnSpc>
              <a:buFont typeface="Wingdings" pitchFamily="2" charset="2"/>
              <a:buNone/>
              <a:defRPr/>
            </a:pPr>
            <a:r>
              <a:rPr lang="zh-CN" altLang="en-US" b="1" smtClean="0">
                <a:latin typeface="楷体_GB2312" pitchFamily="49" charset="-122"/>
                <a:ea typeface="楷体_GB2312" pitchFamily="49" charset="-122"/>
              </a:rPr>
              <a:t>　　</a:t>
            </a:r>
            <a:endParaRPr lang="zh-CN" altLang="en-US" b="1" smtClean="0">
              <a:latin typeface="楷体_GB2312" pitchFamily="49" charset="-122"/>
              <a:ea typeface="楷体_GB2312" pitchFamily="49" charset="-122"/>
            </a:endParaRPr>
          </a:p>
        </p:txBody>
      </p:sp>
      <p:pic>
        <p:nvPicPr>
          <p:cNvPr id="58371" name="Picture 5" descr="2566577_8651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80326" y="1125539"/>
            <a:ext cx="29876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eaLnBrk="1" hangingPunct="1">
              <a:defRPr/>
            </a:pP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著有散文集</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愛，是不能忘記的</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、中短篇小說集</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祖母綠</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，長篇小說</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沈重的翅膀</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等</a:t>
            </a:r>
            <a:r>
              <a:rPr lang="zh-CN" altLang="en-US" sz="2800"/>
              <a:t>。</a:t>
            </a:r>
            <a:endParaRPr lang="zh-CN" altLang="en-US" sz="2800"/>
          </a:p>
          <a:p>
            <a:pPr eaLnBrk="1" hangingPunct="1">
              <a:defRPr/>
            </a:pPr>
            <a:r>
              <a:rPr lang="en-US" altLang="zh-CN" sz="2800" b="1" i="1"/>
              <a:t>《Love Cannot Be Forgotten》《</a:t>
            </a:r>
            <a:r>
              <a:rPr lang="en-US" altLang="zh-CN" sz="2800" b="1" i="1">
                <a:effectLst/>
              </a:rPr>
              <a:t>Emeralds </a:t>
            </a:r>
            <a:r>
              <a:rPr lang="en-US" altLang="zh-CN" sz="2800" b="1" i="1"/>
              <a:t>》《The Heavy Wings》</a:t>
            </a:r>
            <a:endParaRPr lang="en-US" altLang="zh-CN" sz="2800" b="1" i="1"/>
          </a:p>
          <a:p>
            <a:pPr eaLnBrk="1" hangingPunct="1">
              <a:buFont typeface="Wingdings" pitchFamily="2" charset="2"/>
              <a:buNone/>
              <a:defRPr/>
            </a:pP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兩次獲得茅盾文學獎的作家</a:t>
            </a:r>
            <a:endPar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endParaRPr>
          </a:p>
          <a:p>
            <a:pPr eaLnBrk="1" hangingPunct="1">
              <a:defRPr/>
            </a:pPr>
            <a:r>
              <a:rPr lang="en-US" altLang="zh-TW" sz="2800" b="1" i="1"/>
              <a:t>Having won the Mao Dun Literature Award twice.</a:t>
            </a:r>
            <a:endParaRPr lang="en-US" altLang="zh-TW" sz="2800" b="1" i="1"/>
          </a:p>
          <a:p>
            <a:pPr eaLnBrk="1" hangingPunct="1">
              <a:buFont typeface="Wingdings" pitchFamily="2" charset="2"/>
              <a:buNone/>
              <a:defRPr/>
            </a:pP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女性文學的旗手”</a:t>
            </a:r>
            <a:endPar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endParaRPr>
          </a:p>
          <a:p>
            <a:pPr eaLnBrk="1" hangingPunct="1">
              <a:defRPr/>
            </a:pPr>
            <a:r>
              <a:rPr lang="en-US" altLang="zh-TW" b="1" i="1" smtClean="0"/>
              <a:t>The bannerwoman of women literature</a:t>
            </a:r>
            <a:endParaRPr lang="en-US" altLang="zh-TW" b="1" i="1" smtClean="0"/>
          </a:p>
          <a:p>
            <a:pPr eaLnBrk="1" hangingPunct="1">
              <a:defRPr/>
            </a:pPr>
            <a:endParaRPr lang="en-US" altLang="zh-TW" b="1" i="1"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36195" name="Rectangle 3"/>
          <p:cNvSpPr>
            <a:spLocks noGrp="1" noChangeArrowheads="1"/>
          </p:cNvSpPr>
          <p:nvPr>
            <p:ph type="body" idx="4294967295"/>
          </p:nvPr>
        </p:nvSpPr>
        <p:spPr>
          <a:xfrm>
            <a:off x="2063750" y="333375"/>
            <a:ext cx="8604250" cy="6191250"/>
          </a:xfrm>
        </p:spPr>
        <p:txBody>
          <a:bodyPr/>
          <a:lstStyle/>
          <a:p>
            <a:pPr eaLnBrk="1" hangingPunct="1">
              <a:lnSpc>
                <a:spcPct val="80000"/>
              </a:lnSpc>
              <a:defRPr/>
            </a:pPr>
            <a:endParaRPr lang="zh-CN" altLang="en-US" sz="4000" b="1">
              <a:solidFill>
                <a:srgbClr val="FFFF00"/>
              </a:solidFill>
              <a:effectLst>
                <a:outerShdw blurRad="38100" dist="38100" dir="2700000" algn="tl">
                  <a:srgbClr val="FFFFFF"/>
                </a:outerShdw>
              </a:effectLst>
              <a:latin typeface="楷体_GB2312" pitchFamily="49" charset="-122"/>
              <a:ea typeface="楷体_GB2312" pitchFamily="49" charset="-122"/>
            </a:endParaRPr>
          </a:p>
          <a:p>
            <a:pPr eaLnBrk="1" hangingPunct="1">
              <a:lnSpc>
                <a:spcPct val="80000"/>
              </a:lnSpc>
              <a:buFont typeface="Wingdings" pitchFamily="2" charset="2"/>
              <a:buNone/>
              <a:defRPr/>
            </a:pP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從森林裏來的孩子</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小說是在文革期間發生的故事，是壹名才華橫溢、勤於事業、忠於理想的音樂家被文革埋葬的故事，還是壹個關於學生為完成老師的遺願而千裏赴考感人肺腑的故事</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endPar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endParaRPr>
          </a:p>
          <a:p>
            <a:pPr eaLnBrk="1" hangingPunct="1">
              <a:lnSpc>
                <a:spcPct val="80000"/>
              </a:lnSpc>
              <a:defRPr/>
            </a:pPr>
            <a:r>
              <a:rPr lang="en-US" altLang="zh-TW" sz="2800" b="1" i="1"/>
              <a:t>    Taking place during the “Culture Revolution”</a:t>
            </a:r>
            <a:endParaRPr lang="en-US" altLang="zh-TW" sz="2800" b="1" i="1"/>
          </a:p>
          <a:p>
            <a:pPr eaLnBrk="1" hangingPunct="1">
              <a:lnSpc>
                <a:spcPct val="80000"/>
              </a:lnSpc>
              <a:defRPr/>
            </a:pPr>
            <a:r>
              <a:rPr lang="en-US" altLang="zh-TW" sz="2800" b="1" i="1"/>
              <a:t>    About a talented musician delayed by the social disaster</a:t>
            </a:r>
            <a:endParaRPr lang="en-US" altLang="zh-TW" sz="2800" b="1" i="1"/>
          </a:p>
          <a:p>
            <a:pPr eaLnBrk="1" hangingPunct="1">
              <a:lnSpc>
                <a:spcPct val="80000"/>
              </a:lnSpc>
              <a:defRPr/>
            </a:pPr>
            <a:r>
              <a:rPr lang="en-US" altLang="zh-TW" sz="2800" b="1" i="1"/>
              <a:t>    Also about his student struggling to take part in the examination for his teacher. </a:t>
            </a:r>
            <a:endParaRPr lang="en-US" altLang="zh-TW" sz="2800" b="1" i="1"/>
          </a:p>
          <a:p>
            <a:pPr eaLnBrk="1" hangingPunct="1">
              <a:lnSpc>
                <a:spcPct val="80000"/>
              </a:lnSpc>
              <a:buFont typeface="Wingdings" pitchFamily="2" charset="2"/>
              <a:buNone/>
              <a:defRPr/>
            </a:pPr>
            <a:endParaRPr lang="en-US" altLang="zh-TW" sz="2800" b="1" i="1"/>
          </a:p>
          <a:p>
            <a:pPr eaLnBrk="1" hangingPunct="1">
              <a:lnSpc>
                <a:spcPct val="80000"/>
              </a:lnSpc>
              <a:buFont typeface="Wingdings" pitchFamily="2" charset="2"/>
              <a:buNone/>
              <a:defRPr/>
            </a:pP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從森林裏來的孩子</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獲</a:t>
            </a:r>
            <a:r>
              <a:rPr lang="en-US" altLang="zh-TW" sz="2800" b="1">
                <a:solidFill>
                  <a:srgbClr val="FF9933"/>
                </a:solidFill>
                <a:effectLst>
                  <a:outerShdw blurRad="38100" dist="38100" dir="2700000" algn="tl">
                    <a:srgbClr val="FFFFFF"/>
                  </a:outerShdw>
                </a:effectLst>
                <a:latin typeface="楷体_GB2312" pitchFamily="49" charset="-122"/>
                <a:ea typeface="楷体_GB2312" pitchFamily="49" charset="-122"/>
              </a:rPr>
              <a:t>1978</a:t>
            </a:r>
            <a:r>
              <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rPr>
              <a:t>年全國優秀短篇小說獎</a:t>
            </a:r>
            <a:endParaRPr lang="zh-TW" altLang="en-US" sz="2800" b="1">
              <a:solidFill>
                <a:srgbClr val="FF9933"/>
              </a:solidFill>
              <a:effectLst>
                <a:outerShdw blurRad="38100" dist="38100" dir="2700000" algn="tl">
                  <a:srgbClr val="FFFFFF"/>
                </a:outerShdw>
              </a:effectLst>
              <a:latin typeface="楷体_GB2312" pitchFamily="49" charset="-122"/>
              <a:ea typeface="楷体_GB2312" pitchFamily="49" charset="-122"/>
            </a:endParaRPr>
          </a:p>
          <a:p>
            <a:pPr eaLnBrk="1" hangingPunct="1">
              <a:lnSpc>
                <a:spcPct val="80000"/>
              </a:lnSpc>
              <a:defRPr/>
            </a:pPr>
            <a:r>
              <a:rPr lang="en-US" altLang="zh-TW" sz="2800" b="1">
                <a:latin typeface="楷体_GB2312" pitchFamily="49" charset="-122"/>
                <a:ea typeface="楷体_GB2312" pitchFamily="49" charset="-122"/>
              </a:rPr>
              <a:t>    </a:t>
            </a:r>
            <a:r>
              <a:rPr lang="en-US" altLang="zh-TW" sz="2800" b="1" i="1"/>
              <a:t>Having won the national prize for short fictions in 1978.</a:t>
            </a:r>
            <a:endParaRPr lang="en-US" altLang="zh-TW" sz="2800" b="1" i="1"/>
          </a:p>
          <a:p>
            <a:pPr eaLnBrk="1" hangingPunct="1">
              <a:lnSpc>
                <a:spcPct val="80000"/>
              </a:lnSpc>
              <a:buFont typeface="Wingdings" pitchFamily="2" charset="2"/>
              <a:buNone/>
              <a:defRPr/>
            </a:pPr>
            <a:endParaRPr lang="en-US" altLang="zh-TW" sz="2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anim calcmode="lin" valueType="num">
                                      <p:cBhvr>
                                        <p:cTn id="7"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195">
                                            <p:txEl>
                                              <p:pRg st="2" end="2"/>
                                            </p:txEl>
                                          </p:spTgt>
                                        </p:tgtEl>
                                        <p:attrNameLst>
                                          <p:attrName>style.visibility</p:attrName>
                                        </p:attrNameLst>
                                      </p:cBhvr>
                                      <p:to>
                                        <p:strVal val="visible"/>
                                      </p:to>
                                    </p:set>
                                    <p:anim calcmode="lin" valueType="num">
                                      <p:cBhvr>
                                        <p:cTn id="13"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195">
                                            <p:txEl>
                                              <p:pRg st="3" end="3"/>
                                            </p:txEl>
                                          </p:spTgt>
                                        </p:tgtEl>
                                        <p:attrNameLst>
                                          <p:attrName>style.visibility</p:attrName>
                                        </p:attrNameLst>
                                      </p:cBhvr>
                                      <p:to>
                                        <p:strVal val="visible"/>
                                      </p:to>
                                    </p:set>
                                    <p:anim calcmode="lin" valueType="num">
                                      <p:cBhvr>
                                        <p:cTn id="19" dur="5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3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6195">
                                            <p:txEl>
                                              <p:pRg st="4" end="4"/>
                                            </p:txEl>
                                          </p:spTgt>
                                        </p:tgtEl>
                                        <p:attrNameLst>
                                          <p:attrName>style.visibility</p:attrName>
                                        </p:attrNameLst>
                                      </p:cBhvr>
                                      <p:to>
                                        <p:strVal val="visible"/>
                                      </p:to>
                                    </p:set>
                                    <p:anim calcmode="lin" valueType="num">
                                      <p:cBhvr>
                                        <p:cTn id="25"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6195">
                                            <p:txEl>
                                              <p:pRg st="6" end="6"/>
                                            </p:txEl>
                                          </p:spTgt>
                                        </p:tgtEl>
                                        <p:attrNameLst>
                                          <p:attrName>style.visibility</p:attrName>
                                        </p:attrNameLst>
                                      </p:cBhvr>
                                      <p:to>
                                        <p:strVal val="visible"/>
                                      </p:to>
                                    </p:set>
                                    <p:anim calcmode="lin" valueType="num">
                                      <p:cBhvr>
                                        <p:cTn id="31" dur="500" fill="hold"/>
                                        <p:tgtEl>
                                          <p:spTgt spid="136195">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136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6195">
                                            <p:txEl>
                                              <p:pRg st="7" end="7"/>
                                            </p:txEl>
                                          </p:spTgt>
                                        </p:tgtEl>
                                        <p:attrNameLst>
                                          <p:attrName>style.visibility</p:attrName>
                                        </p:attrNameLst>
                                      </p:cBhvr>
                                      <p:to>
                                        <p:strVal val="visible"/>
                                      </p:to>
                                    </p:set>
                                    <p:anim calcmode="lin" valueType="num">
                                      <p:cBhvr>
                                        <p:cTn id="37" dur="500" fill="hold"/>
                                        <p:tgtEl>
                                          <p:spTgt spid="136195">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136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1442" name="标题 1"/>
          <p:cNvSpPr>
            <a:spLocks noGrp="1" noChangeArrowheads="1"/>
          </p:cNvSpPr>
          <p:nvPr>
            <p:ph type="ctrTitle" sz="quarter"/>
          </p:nvPr>
        </p:nvSpPr>
        <p:spPr>
          <a:xfrm>
            <a:off x="2351088" y="333375"/>
            <a:ext cx="7772400" cy="1143000"/>
          </a:xfrm>
        </p:spPr>
        <p:txBody>
          <a:bodyPr/>
          <a:lstStyle/>
          <a:p>
            <a:r>
              <a:rPr lang="en-US" altLang="zh-CN" b="1" smtClean="0"/>
              <a:t>《</a:t>
            </a:r>
            <a:r>
              <a:rPr lang="zh-CN" altLang="en-US" b="1" smtClean="0"/>
              <a:t>從森林里來的孩子</a:t>
            </a:r>
            <a:r>
              <a:rPr lang="en-US" altLang="zh-CN" b="1" smtClean="0"/>
              <a:t>》</a:t>
            </a:r>
            <a:r>
              <a:rPr lang="zh-CN" altLang="en-US" b="1" smtClean="0"/>
              <a:t>梗概</a:t>
            </a:r>
            <a:endParaRPr lang="zh-CN" altLang="en-US" b="1" smtClean="0"/>
          </a:p>
        </p:txBody>
      </p:sp>
      <p:sp>
        <p:nvSpPr>
          <p:cNvPr id="3" name="副标题 2"/>
          <p:cNvSpPr>
            <a:spLocks noGrp="1"/>
          </p:cNvSpPr>
          <p:nvPr>
            <p:ph type="subTitle" sz="quarter" idx="1"/>
          </p:nvPr>
        </p:nvSpPr>
        <p:spPr>
          <a:xfrm>
            <a:off x="2711450" y="1844676"/>
            <a:ext cx="6400800" cy="4105275"/>
          </a:xfrm>
        </p:spPr>
        <p:txBody>
          <a:bodyPr/>
          <a:lstStyle/>
          <a:p>
            <a:pPr>
              <a:defRPr/>
            </a:pPr>
            <a:r>
              <a:rPr kumimoji="1" lang="zh-CN" altLang="en-US" sz="2000" b="1" dirty="0">
                <a:solidFill>
                  <a:srgbClr val="FF9933"/>
                </a:solidFill>
              </a:rPr>
              <a:t>    身患癌症、在“文革”中被下放到地方林場的音樂教授梁老師發現了當地伐木工人兒子孫長寧的音樂天賦，於是加以悉心培養。梁老師辭世后孫長寧帶著老師遺願赴京趕考。雖錯過了初試，但在自己堅持要求和其他同學說情下得以演奏展示，最終被破格錄取。</a:t>
            </a:r>
            <a:endParaRPr kumimoji="1" lang="en-US" altLang="zh-CN" sz="2000" b="1" dirty="0">
              <a:solidFill>
                <a:srgbClr val="FF9933"/>
              </a:solidFill>
            </a:endParaRPr>
          </a:p>
          <a:p>
            <a:pPr>
              <a:defRPr/>
            </a:pPr>
            <a:r>
              <a:rPr kumimoji="1" lang="en-US" altLang="zh-CN" sz="2000" b="1" i="1" dirty="0"/>
              <a:t>Having been banished during the “Culture Revolution” and  suffered from cancer, Professor Liang found the great talent of  Sun </a:t>
            </a:r>
            <a:r>
              <a:rPr kumimoji="1" lang="en-US" altLang="zh-CN" sz="2000" b="1" i="1" dirty="0" err="1"/>
              <a:t>Changning</a:t>
            </a:r>
            <a:r>
              <a:rPr kumimoji="1" lang="en-US" altLang="zh-CN" sz="2000" b="1" i="1" dirty="0"/>
              <a:t> on music, thus starting teaching Sun carefully to develop his talent.     After Liang’s death, Sun went to Beijing for examination with Liang’s hope. Although having missed the preliminary test, he was allowed to perform due to his insistence and the support of  other students.  Finally</a:t>
            </a:r>
            <a:r>
              <a:rPr kumimoji="1" lang="zh-CN" altLang="en-US" sz="2000" b="1" i="1" dirty="0"/>
              <a:t>，</a:t>
            </a:r>
            <a:r>
              <a:rPr kumimoji="1" lang="en-US" altLang="zh-CN" sz="2000" b="1" i="1" dirty="0"/>
              <a:t>he was admitted. </a:t>
            </a:r>
            <a:endParaRPr kumimoji="1" lang="zh-CN" altLang="en-US" sz="2000" b="1"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 name="副标题 2"/>
          <p:cNvSpPr>
            <a:spLocks noGrp="1"/>
          </p:cNvSpPr>
          <p:nvPr>
            <p:ph type="subTitle" sz="quarter" idx="1"/>
          </p:nvPr>
        </p:nvSpPr>
        <p:spPr>
          <a:xfrm>
            <a:off x="3352800" y="2060576"/>
            <a:ext cx="6400800" cy="3578225"/>
          </a:xfrm>
        </p:spPr>
        <p:txBody>
          <a:bodyPr/>
          <a:lstStyle/>
          <a:p>
            <a:pPr>
              <a:defRPr/>
            </a:pPr>
            <a:r>
              <a:rPr kumimoji="1" lang="zh-CN" altLang="en-US" sz="2000" b="1" dirty="0">
                <a:solidFill>
                  <a:srgbClr val="FF9933"/>
                </a:solidFill>
              </a:rPr>
              <a:t>        遠去的燕子啊，卻又回過頭來，俯向大地，在一片樺樹林上久久盤旋，並且停落在一座墓前，絮絮地叮嚀著這親密的夥伴</a:t>
            </a:r>
            <a:r>
              <a:rPr kumimoji="1" lang="en-US" altLang="zh-CN" sz="2000" b="1" dirty="0">
                <a:solidFill>
                  <a:srgbClr val="FF9933"/>
                </a:solidFill>
              </a:rPr>
              <a:t>……</a:t>
            </a:r>
            <a:r>
              <a:rPr kumimoji="1" lang="zh-CN" altLang="en-US" sz="2000" b="1" dirty="0">
                <a:solidFill>
                  <a:srgbClr val="FF9933"/>
                </a:solidFill>
              </a:rPr>
              <a:t>啊，但願死去的人可以復生，但願他能夠看見黨中央重又給我們帶來這光明、這溫暖、這解放！</a:t>
            </a:r>
            <a:endParaRPr kumimoji="1" lang="en-US" altLang="zh-CN" sz="2000" b="1" dirty="0">
              <a:solidFill>
                <a:srgbClr val="FF9933"/>
              </a:solidFill>
            </a:endParaRPr>
          </a:p>
          <a:p>
            <a:pPr>
              <a:defRPr/>
            </a:pPr>
            <a:r>
              <a:rPr kumimoji="1" lang="en-US" altLang="zh-CN" sz="2000" dirty="0"/>
              <a:t>       </a:t>
            </a:r>
            <a:r>
              <a:rPr kumimoji="1" lang="en-US" altLang="zh-CN" sz="2000" b="1" i="1" dirty="0"/>
              <a:t>The far-away swallow, turning its head, flying towards the field, linger over the forests, and finally stay beside a tomb, chatting with him, my dear friend.      How I</a:t>
            </a:r>
            <a:r>
              <a:rPr kumimoji="1" lang="zh-CN" altLang="en-US" sz="2000" b="1" i="1" dirty="0"/>
              <a:t> </a:t>
            </a:r>
            <a:r>
              <a:rPr kumimoji="1" lang="en-US" altLang="zh-CN" sz="2000" b="1" i="1" dirty="0"/>
              <a:t>wish that he could come back to life, and that he could see the brightness, warmth and liberty our party has re-brought.     </a:t>
            </a:r>
            <a:endParaRPr kumimoji="1" lang="en-US" altLang="zh-CN" sz="2000" b="1" i="1" dirty="0"/>
          </a:p>
        </p:txBody>
      </p:sp>
      <p:sp>
        <p:nvSpPr>
          <p:cNvPr id="8195" name="标题 1"/>
          <p:cNvSpPr txBox="1"/>
          <p:nvPr/>
        </p:nvSpPr>
        <p:spPr>
          <a:xfrm>
            <a:off x="2667000" y="609600"/>
            <a:ext cx="7772400" cy="1143000"/>
          </a:xfrm>
          <a:prstGeom prst="rect">
            <a:avLst/>
          </a:prstGeom>
          <a:noFill/>
          <a:ln w="9525">
            <a:noFill/>
            <a:miter/>
          </a:ln>
        </p:spPr>
        <p:txBody>
          <a:bodyPr lIns="92075" tIns="46038" rIns="92075" bIns="46038" anchor="ctr"/>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b="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b="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b="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kumimoji="1" sz="3200" b="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kumimoji="1" sz="3200" b="0" kern="1200">
                <a:solidFill>
                  <a:schemeClr val="tx1"/>
                </a:solidFill>
                <a:effectLst>
                  <a:outerShdw blurRad="38100" dist="38100" dir="2700000" algn="tl">
                    <a:srgbClr val="000000"/>
                  </a:outerShdw>
                </a:effectLst>
                <a:latin typeface="+mn-lt"/>
                <a:ea typeface="+mn-ea"/>
                <a:cs typeface="+mn-cs"/>
              </a:defRPr>
            </a:lvl5pPr>
          </a:lstStyle>
          <a:p>
            <a:pPr marL="0" indent="0" algn="ctr">
              <a:spcBef>
                <a:spcPct val="0"/>
              </a:spcBef>
              <a:buClr>
                <a:srgbClr val="000000"/>
              </a:buClr>
              <a:buNone/>
              <a:defRPr/>
            </a:pPr>
            <a:r>
              <a:rPr lang="en-US" altLang="zh-CN" sz="4400" b="1" noProof="1">
                <a:solidFill>
                  <a:srgbClr val="00FFFF"/>
                </a:solidFill>
              </a:rPr>
              <a:t>《</a:t>
            </a:r>
            <a:r>
              <a:rPr lang="zh-CN" altLang="en-US" sz="4400" b="1" noProof="1">
                <a:solidFill>
                  <a:srgbClr val="00FFFF"/>
                </a:solidFill>
              </a:rPr>
              <a:t>從森林里來的孩子</a:t>
            </a:r>
            <a:r>
              <a:rPr lang="en-US" altLang="zh-CN" sz="4400" b="1" noProof="1">
                <a:solidFill>
                  <a:srgbClr val="00FFFF"/>
                </a:solidFill>
              </a:rPr>
              <a:t>》</a:t>
            </a:r>
            <a:r>
              <a:rPr lang="zh-CN" altLang="en-US" sz="4400" b="1" noProof="1">
                <a:solidFill>
                  <a:srgbClr val="00FFFF"/>
                </a:solidFill>
              </a:rPr>
              <a:t>片段</a:t>
            </a:r>
            <a:endParaRPr lang="zh-CN" altLang="en-US" sz="4400" b="1" noProof="1">
              <a:solidFill>
                <a:srgbClr val="00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ctr">
              <a:buClr>
                <a:srgbClr val="00FFFF"/>
              </a:buClr>
              <a:buNone/>
              <a:defRPr/>
            </a:pPr>
            <a:r>
              <a:rPr kumimoji="1" lang="zh-CN" altLang="en-US" sz="2000" b="1" dirty="0">
                <a:solidFill>
                  <a:srgbClr val="FF9933"/>
                </a:solidFill>
              </a:rPr>
              <a:t>         校園裡，到處都是舒展的笑臉</a:t>
            </a:r>
            <a:r>
              <a:rPr kumimoji="1" lang="en-US" altLang="zh-CN" sz="2000" b="1" dirty="0">
                <a:solidFill>
                  <a:srgbClr val="FF9933"/>
                </a:solidFill>
              </a:rPr>
              <a:t>……</a:t>
            </a:r>
            <a:r>
              <a:rPr kumimoji="1" lang="zh-CN" altLang="en-US" sz="2000" b="1" dirty="0">
                <a:solidFill>
                  <a:srgbClr val="FF9933"/>
                </a:solidFill>
              </a:rPr>
              <a:t>他們怎能不高興呢？十二年來，多少年輕人的遠大的抱負、美麗的幻想、熱切的願望全被“四人幫”禁錮在枷鎖之中。他們盼哪，盼哪，終於盼到了這一天：黨中央一舉粉碎了“四人幫”！解放了！解放了！他們的智慧、才能也像花朵似的開放了，五彩繽紛，交相輝映。</a:t>
            </a:r>
            <a:endParaRPr kumimoji="1" lang="en-US" altLang="zh-CN" sz="2000" b="1" dirty="0">
              <a:solidFill>
                <a:srgbClr val="FF9933"/>
              </a:solidFill>
            </a:endParaRPr>
          </a:p>
          <a:p>
            <a:pPr marL="0" indent="0" algn="ctr">
              <a:buClr>
                <a:srgbClr val="00FFFF"/>
              </a:buClr>
              <a:buNone/>
              <a:defRPr/>
            </a:pPr>
            <a:r>
              <a:rPr kumimoji="1" lang="en-US" altLang="zh-CN" sz="2000" dirty="0">
                <a:solidFill>
                  <a:srgbClr val="FFFFFF"/>
                </a:solidFill>
              </a:rPr>
              <a:t> </a:t>
            </a:r>
            <a:r>
              <a:rPr kumimoji="1" lang="en-US" altLang="zh-CN" sz="2000" b="1" i="1" dirty="0">
                <a:solidFill>
                  <a:srgbClr val="FFFFFF"/>
                </a:solidFill>
              </a:rPr>
              <a:t>          On the campus, everywhere is filled with smiles……How could them refuse heart-joy? For the 12 years, countless youngsters have been seriously delayed  due to the “Culture Revolution” “The Four Gang”. They have been longing for the day when the disaster is over, and finally they make it. How sweet the liberty is ! And their talents are able to blossom fabulously.</a:t>
            </a:r>
            <a:endParaRPr kumimoji="1" lang="zh-CN" altLang="en-US" sz="2000" b="1" i="1" dirty="0">
              <a:solidFill>
                <a:srgbClr val="FFFFFF"/>
              </a:solidFill>
            </a:endParaRPr>
          </a:p>
          <a:p>
            <a:pPr>
              <a:defRPr/>
            </a:pPr>
            <a:endParaRPr kumimoji="1"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 name="副标题 2"/>
          <p:cNvSpPr>
            <a:spLocks noGrp="1"/>
          </p:cNvSpPr>
          <p:nvPr>
            <p:ph type="subTitle" sz="quarter" idx="1"/>
          </p:nvPr>
        </p:nvSpPr>
        <p:spPr>
          <a:xfrm>
            <a:off x="3352800" y="1773238"/>
            <a:ext cx="6400800" cy="4392612"/>
          </a:xfrm>
        </p:spPr>
        <p:txBody>
          <a:bodyPr/>
          <a:lstStyle/>
          <a:p>
            <a:pPr>
              <a:defRPr/>
            </a:pPr>
            <a:r>
              <a:rPr kumimoji="1" lang="zh-CN" altLang="en-US" sz="2000" b="1" dirty="0">
                <a:solidFill>
                  <a:srgbClr val="FF9933"/>
                </a:solidFill>
              </a:rPr>
              <a:t>        不論是他，或是和他一樣的在做著甜夢的那些個考生，他們還都不知道，這時，在深夜的北京的上空，電波傳送了黨中央的聲音：中央鑒於報考音樂學院的考生中有大量突出的優秀人才，支持該院增加招生名額，爭取早出人才，多出人才！</a:t>
            </a:r>
            <a:endParaRPr kumimoji="1" lang="en-US" altLang="zh-CN" sz="2000" b="1" dirty="0">
              <a:solidFill>
                <a:srgbClr val="FF9933"/>
              </a:solidFill>
            </a:endParaRPr>
          </a:p>
          <a:p>
            <a:pPr>
              <a:defRPr/>
            </a:pPr>
            <a:r>
              <a:rPr kumimoji="1" lang="zh-CN" altLang="en-US" sz="2000" b="1" dirty="0">
                <a:solidFill>
                  <a:srgbClr val="FF9933"/>
                </a:solidFill>
              </a:rPr>
              <a:t>等待著他們的，是一個美麗而晴朗的早晨</a:t>
            </a:r>
            <a:r>
              <a:rPr kumimoji="1" lang="en-US" altLang="zh-CN" sz="2000" b="1" dirty="0">
                <a:solidFill>
                  <a:srgbClr val="FF9933"/>
                </a:solidFill>
              </a:rPr>
              <a:t>——</a:t>
            </a:r>
            <a:r>
              <a:rPr kumimoji="1" lang="zh-CN" altLang="en-US" sz="2000" b="1" dirty="0">
                <a:solidFill>
                  <a:srgbClr val="FF9933"/>
                </a:solidFill>
              </a:rPr>
              <a:t>一個讓他們永遠也不會忘記的早晨！</a:t>
            </a:r>
            <a:endParaRPr kumimoji="1" lang="en-US" altLang="zh-CN" sz="2000" b="1" dirty="0">
              <a:solidFill>
                <a:srgbClr val="FF9933"/>
              </a:solidFill>
            </a:endParaRPr>
          </a:p>
          <a:p>
            <a:pPr>
              <a:defRPr/>
            </a:pPr>
            <a:r>
              <a:rPr kumimoji="1" lang="en-US" altLang="zh-CN" sz="2000" b="1" i="1" dirty="0"/>
              <a:t>Both he and other students like him haven’t been informed of the news that, the Central has already make the decision: In view of the high quality of the students, the Central support the academy to expand the enrollment.</a:t>
            </a:r>
            <a:endParaRPr kumimoji="1" lang="en-US" altLang="zh-CN" sz="2000" b="1" i="1" dirty="0"/>
          </a:p>
          <a:p>
            <a:pPr>
              <a:defRPr/>
            </a:pPr>
            <a:r>
              <a:rPr kumimoji="1" lang="en-US" altLang="zh-CN" sz="2000" b="1" i="1" dirty="0"/>
              <a:t>What is waiting for them is a morning that cannot get more beautiful or brilliant ,and that they will forever remember!</a:t>
            </a:r>
            <a:endParaRPr kumimoji="1" lang="zh-CN" altLang="en-US" sz="2000" b="1"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1266" name="标题 1"/>
          <p:cNvSpPr>
            <a:spLocks noGrp="1"/>
          </p:cNvSpPr>
          <p:nvPr>
            <p:ph type="title"/>
          </p:nvPr>
        </p:nvSpPr>
        <p:spPr>
          <a:xfrm>
            <a:off x="1540510" y="251460"/>
            <a:ext cx="10363200" cy="1143000"/>
          </a:xfrm>
          <a:ln>
            <a:miter/>
          </a:ln>
        </p:spPr>
        <p:txBody>
          <a:bodyPr/>
          <a:lstStyle/>
          <a:p>
            <a:pPr algn="ctr">
              <a:defRPr/>
            </a:pPr>
            <a:r>
              <a:rPr lang="zh-CN" altLang="en-US" b="1" dirty="0" smtClean="0">
                <a:solidFill>
                  <a:srgbClr val="00B0F0"/>
                </a:solidFill>
                <a:effectLst>
                  <a:outerShdw blurRad="38100" dist="38100" dir="2700000" algn="tl">
                    <a:srgbClr val="000000"/>
                  </a:outerShdw>
                </a:effectLst>
                <a:latin typeface="+mn-lt"/>
                <a:ea typeface="+mn-ea"/>
                <a:cs typeface="+mn-cs"/>
                <a:sym typeface="+mn-ea"/>
              </a:rPr>
              <a:t>职员表</a:t>
            </a:r>
            <a:endParaRPr lang="zh-CN" altLang="en-US" b="1" dirty="0" smtClean="0">
              <a:solidFill>
                <a:srgbClr val="00B0F0"/>
              </a:solidFill>
              <a:effectLst>
                <a:outerShdw blurRad="38100" dist="38100" dir="2700000" algn="tl">
                  <a:srgbClr val="000000"/>
                </a:outerShdw>
              </a:effectLst>
              <a:latin typeface="+mn-lt"/>
              <a:ea typeface="+mn-ea"/>
              <a:cs typeface="+mn-cs"/>
              <a:sym typeface="+mn-ea"/>
            </a:endParaRPr>
          </a:p>
        </p:txBody>
      </p:sp>
      <p:sp>
        <p:nvSpPr>
          <p:cNvPr id="3" name="内容占位符 2"/>
          <p:cNvSpPr>
            <a:spLocks noGrp="1"/>
          </p:cNvSpPr>
          <p:nvPr>
            <p:ph idx="1"/>
          </p:nvPr>
        </p:nvSpPr>
        <p:spPr>
          <a:xfrm>
            <a:off x="2711450" y="1461770"/>
            <a:ext cx="7772400" cy="4570730"/>
          </a:xfrm>
        </p:spPr>
        <p:txBody>
          <a:bodyPr/>
          <a:lstStyle/>
          <a:p>
            <a:pPr marL="0" indent="0">
              <a:buNone/>
              <a:defRPr/>
            </a:pPr>
            <a:endParaRPr kumimoji="1" lang="zh-CN" altLang="en-US" sz="2000" dirty="0"/>
          </a:p>
          <a:p>
            <a:pPr marL="0" indent="0">
              <a:buNone/>
              <a:defRPr/>
            </a:pPr>
            <a:r>
              <a:rPr kumimoji="1" lang="zh-CN" altLang="en-US" sz="2000" dirty="0"/>
              <a:t>总导演 </a:t>
            </a:r>
            <a:r>
              <a:rPr kumimoji="1" lang="en-US" altLang="zh-CN" sz="2000" dirty="0"/>
              <a:t>General Director:</a:t>
            </a:r>
            <a:r>
              <a:rPr kumimoji="1" lang="zh-CN" altLang="en-US" sz="2000" dirty="0"/>
              <a:t>            孙昂 </a:t>
            </a:r>
            <a:r>
              <a:rPr kumimoji="1" lang="en-US" altLang="zh-CN" sz="2000" dirty="0"/>
              <a:t>Sun Ang</a:t>
            </a:r>
            <a:endParaRPr kumimoji="1" lang="en-US" altLang="zh-CN" sz="2000" dirty="0"/>
          </a:p>
          <a:p>
            <a:pPr marL="0" indent="0">
              <a:buNone/>
              <a:defRPr/>
            </a:pPr>
            <a:r>
              <a:rPr kumimoji="1" lang="zh-CN" altLang="en-US" sz="2000" dirty="0"/>
              <a:t>主讲人 </a:t>
            </a:r>
            <a:r>
              <a:rPr kumimoji="1" lang="en-US" altLang="zh-CN" sz="2000" dirty="0"/>
              <a:t>Lecture Giver:</a:t>
            </a:r>
            <a:r>
              <a:rPr kumimoji="1" lang="zh-CN" altLang="en-US" sz="2000" dirty="0"/>
              <a:t>                史昊辰 </a:t>
            </a:r>
            <a:r>
              <a:rPr kumimoji="1" lang="en-US" altLang="zh-CN" sz="2000" dirty="0"/>
              <a:t>Shi Haochen</a:t>
            </a:r>
            <a:endParaRPr kumimoji="1" lang="en-US" altLang="zh-CN" sz="2000" dirty="0"/>
          </a:p>
          <a:p>
            <a:pPr marL="0" indent="0">
              <a:buNone/>
              <a:defRPr/>
            </a:pPr>
            <a:r>
              <a:rPr kumimoji="1" lang="zh-CN" altLang="en-US" sz="2000" dirty="0"/>
              <a:t>剧本创作 </a:t>
            </a:r>
            <a:r>
              <a:rPr kumimoji="1" lang="en-US" altLang="zh-CN" sz="2000" dirty="0"/>
              <a:t>Script Writer</a:t>
            </a:r>
            <a:r>
              <a:rPr kumimoji="1" lang="zh-CN" altLang="en-US" sz="2000" dirty="0"/>
              <a:t>：          孙昂 </a:t>
            </a:r>
            <a:r>
              <a:rPr kumimoji="1" lang="en-US" altLang="zh-CN" sz="2000" dirty="0"/>
              <a:t>Sun Ang </a:t>
            </a:r>
            <a:r>
              <a:rPr kumimoji="1" lang="zh-CN" altLang="en-US" sz="2000" dirty="0"/>
              <a:t> 陈子昊 </a:t>
            </a:r>
            <a:r>
              <a:rPr kumimoji="1" lang="en-US" altLang="zh-CN" sz="2000" dirty="0"/>
              <a:t>Chen Zihao</a:t>
            </a:r>
            <a:endParaRPr kumimoji="1" lang="en-US" altLang="zh-CN" sz="2000" dirty="0"/>
          </a:p>
          <a:p>
            <a:pPr marL="0" indent="0">
              <a:buNone/>
              <a:defRPr/>
            </a:pPr>
            <a:r>
              <a:rPr kumimoji="1" lang="zh-CN" altLang="en-US" sz="2000" dirty="0"/>
              <a:t>创意支持 </a:t>
            </a:r>
            <a:r>
              <a:rPr kumimoji="1" lang="en-US" altLang="zh-CN" sz="2000" dirty="0"/>
              <a:t>Ideas Support</a:t>
            </a:r>
            <a:r>
              <a:rPr kumimoji="1" lang="zh-CN" altLang="en-US" sz="2000" dirty="0"/>
              <a:t>：       张祎昀 </a:t>
            </a:r>
            <a:r>
              <a:rPr kumimoji="1" lang="en-US" altLang="zh-CN" sz="2000" dirty="0"/>
              <a:t>Zhang Yiyun </a:t>
            </a:r>
            <a:r>
              <a:rPr kumimoji="1" lang="zh-CN" altLang="en-US" sz="2000" dirty="0"/>
              <a:t>张子豪 </a:t>
            </a:r>
            <a:r>
              <a:rPr kumimoji="1" lang="en-US" altLang="zh-CN" sz="2000" dirty="0"/>
              <a:t>Zhang Zihao</a:t>
            </a:r>
            <a:endParaRPr kumimoji="1" lang="en-US" altLang="zh-CN" sz="2000" dirty="0"/>
          </a:p>
          <a:p>
            <a:pPr marL="0" indent="0">
              <a:buNone/>
              <a:defRPr/>
            </a:pPr>
            <a:r>
              <a:rPr kumimoji="1" lang="zh-CN" altLang="en-US" sz="2000" dirty="0"/>
              <a:t>社会顾问 </a:t>
            </a:r>
            <a:r>
              <a:rPr kumimoji="1" lang="en-US" altLang="zh-CN" sz="2000" dirty="0"/>
              <a:t>Social Consultant</a:t>
            </a:r>
            <a:r>
              <a:rPr kumimoji="1" lang="zh-CN" altLang="en-US" sz="2000" dirty="0"/>
              <a:t>：    史昊辰 </a:t>
            </a:r>
            <a:r>
              <a:rPr kumimoji="1" lang="en-US" altLang="zh-CN" sz="2000" dirty="0"/>
              <a:t>Shi Haochen</a:t>
            </a:r>
            <a:endParaRPr kumimoji="1" lang="en-US" altLang="zh-CN" sz="2000" dirty="0"/>
          </a:p>
          <a:p>
            <a:pPr marL="0" indent="0">
              <a:buNone/>
              <a:defRPr/>
            </a:pPr>
            <a:r>
              <a:rPr lang="zh-CN" altLang="en-US" sz="2000" dirty="0">
                <a:sym typeface="+mn-ea"/>
              </a:rPr>
              <a:t>历史顾问 </a:t>
            </a:r>
            <a:r>
              <a:rPr lang="en-US" altLang="zh-CN" sz="2000" dirty="0">
                <a:sym typeface="+mn-ea"/>
              </a:rPr>
              <a:t>Historical Consultant</a:t>
            </a:r>
            <a:r>
              <a:rPr lang="zh-CN" altLang="en-US" sz="2000" dirty="0">
                <a:sym typeface="+mn-ea"/>
              </a:rPr>
              <a:t>：张祎昀 </a:t>
            </a:r>
            <a:r>
              <a:rPr lang="en-US" altLang="zh-CN" sz="2000" dirty="0">
                <a:sym typeface="+mn-ea"/>
              </a:rPr>
              <a:t>Zhang Yiyun</a:t>
            </a:r>
            <a:endParaRPr lang="en-US" altLang="zh-CN" sz="2000" dirty="0">
              <a:sym typeface="+mn-ea"/>
            </a:endParaRPr>
          </a:p>
          <a:p>
            <a:pPr marL="0" indent="0">
              <a:buNone/>
              <a:defRPr/>
            </a:pPr>
            <a:r>
              <a:rPr lang="zh-CN" altLang="en-US" sz="2000" dirty="0">
                <a:sym typeface="+mn-ea"/>
              </a:rPr>
              <a:t>文学顾问 </a:t>
            </a:r>
            <a:r>
              <a:rPr lang="en-US" altLang="zh-CN" sz="2000" dirty="0">
                <a:sym typeface="+mn-ea"/>
              </a:rPr>
              <a:t>Literary Consultant</a:t>
            </a:r>
            <a:r>
              <a:rPr lang="zh-CN" altLang="en-US" sz="2000" dirty="0">
                <a:sym typeface="+mn-ea"/>
              </a:rPr>
              <a:t>：    陈子昊 </a:t>
            </a:r>
            <a:r>
              <a:rPr lang="en-US" altLang="zh-CN" sz="2000" dirty="0">
                <a:sym typeface="+mn-ea"/>
              </a:rPr>
              <a:t>Chen Zihao</a:t>
            </a:r>
            <a:endParaRPr kumimoji="1" lang="zh-CN" altLang="en-US" sz="2000" dirty="0"/>
          </a:p>
          <a:p>
            <a:pPr marL="0" indent="0">
              <a:buNone/>
              <a:defRPr/>
            </a:pPr>
            <a:r>
              <a:rPr lang="zh-CN" altLang="en-US" sz="2000" dirty="0">
                <a:sym typeface="+mn-ea"/>
              </a:rPr>
              <a:t>戏剧顾问 </a:t>
            </a:r>
            <a:r>
              <a:rPr lang="en-US" altLang="zh-CN" sz="2000" dirty="0">
                <a:sym typeface="+mn-ea"/>
              </a:rPr>
              <a:t>Drama Consultant</a:t>
            </a:r>
            <a:r>
              <a:rPr lang="zh-CN" altLang="en-US" sz="2000" dirty="0">
                <a:sym typeface="+mn-ea"/>
              </a:rPr>
              <a:t>：       张子豪 </a:t>
            </a:r>
            <a:r>
              <a:rPr lang="en-US" altLang="zh-CN" sz="2000" dirty="0">
                <a:sym typeface="+mn-ea"/>
              </a:rPr>
              <a:t>Zhang Zihao</a:t>
            </a:r>
            <a:r>
              <a:rPr lang="zh-CN" altLang="en-US" sz="2000" dirty="0">
                <a:sym typeface="+mn-ea"/>
              </a:rPr>
              <a:t> </a:t>
            </a:r>
            <a:endParaRPr kumimoji="1" lang="en-US" altLang="zh-CN" sz="2000" dirty="0"/>
          </a:p>
          <a:p>
            <a:pPr marL="0" indent="0">
              <a:buNone/>
              <a:defRPr/>
            </a:pPr>
            <a:r>
              <a:rPr lang="zh-CN" altLang="en-US" sz="2000" dirty="0">
                <a:sym typeface="+mn-ea"/>
              </a:rPr>
              <a:t>英文顾问 </a:t>
            </a:r>
            <a:r>
              <a:rPr lang="en-US" altLang="zh-CN" sz="2000" dirty="0">
                <a:sym typeface="+mn-ea"/>
              </a:rPr>
              <a:t>English Consultant</a:t>
            </a:r>
            <a:r>
              <a:rPr lang="zh-CN" altLang="en-US" sz="2000" dirty="0">
                <a:sym typeface="+mn-ea"/>
              </a:rPr>
              <a:t>：     孙昂 </a:t>
            </a:r>
            <a:r>
              <a:rPr lang="en-US" altLang="zh-CN" sz="2000" dirty="0">
                <a:sym typeface="+mn-ea"/>
              </a:rPr>
              <a:t>Sun Ang </a:t>
            </a:r>
            <a:endParaRPr lang="en-US" altLang="zh-CN" sz="2000" dirty="0">
              <a:sym typeface="+mn-ea"/>
            </a:endParaRPr>
          </a:p>
          <a:p>
            <a:pPr marL="0" indent="0">
              <a:buNone/>
              <a:defRPr/>
            </a:pPr>
            <a:endParaRPr kumimoji="1" lang="zh-CN" altLang="en-US" sz="2000" dirty="0"/>
          </a:p>
          <a:p>
            <a:pPr marL="0" indent="0">
              <a:buNone/>
              <a:defRPr/>
            </a:pPr>
            <a:endParaRPr kumimoji="1"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42" name="文本框 3"/>
          <p:cNvSpPr txBox="1">
            <a:spLocks noChangeArrowheads="1"/>
          </p:cNvSpPr>
          <p:nvPr/>
        </p:nvSpPr>
        <p:spPr bwMode="auto">
          <a:xfrm>
            <a:off x="6909934" y="1384528"/>
            <a:ext cx="2779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dirty="0">
                <a:solidFill>
                  <a:srgbClr val="FFFFFF"/>
                </a:solidFill>
                <a:latin typeface="华文楷体" pitchFamily="2" charset="-122"/>
                <a:ea typeface="华文楷体" pitchFamily="2" charset="-122"/>
                <a:sym typeface="Arial" pitchFamily="34" charset="0"/>
              </a:rPr>
              <a:t>总导演：孙昂</a:t>
            </a:r>
            <a:endParaRPr lang="zh-CN" altLang="en-US" sz="2800" b="1" dirty="0">
              <a:solidFill>
                <a:srgbClr val="FFFFFF"/>
              </a:solidFill>
              <a:latin typeface="华文楷体" pitchFamily="2" charset="-122"/>
              <a:ea typeface="华文楷体" pitchFamily="2" charset="-122"/>
            </a:endParaRPr>
          </a:p>
          <a:p>
            <a:pPr fontAlgn="base">
              <a:spcBef>
                <a:spcPct val="0"/>
              </a:spcBef>
              <a:spcAft>
                <a:spcPct val="0"/>
              </a:spcAft>
            </a:pPr>
            <a:r>
              <a:rPr lang="en-US" altLang="zh-CN" sz="2800" b="1" dirty="0">
                <a:solidFill>
                  <a:srgbClr val="FFFFFF"/>
                </a:solidFill>
                <a:latin typeface="华文楷体" pitchFamily="2" charset="-122"/>
                <a:ea typeface="华文楷体" pitchFamily="2" charset="-122"/>
                <a:sym typeface="Arial" pitchFamily="34" charset="0"/>
              </a:rPr>
              <a:t>General Director: Sun </a:t>
            </a:r>
            <a:r>
              <a:rPr lang="en-US" altLang="zh-CN" sz="2800" b="1" dirty="0" err="1">
                <a:solidFill>
                  <a:srgbClr val="FFFFFF"/>
                </a:solidFill>
                <a:latin typeface="华文楷体" pitchFamily="2" charset="-122"/>
                <a:ea typeface="华文楷体" pitchFamily="2" charset="-122"/>
                <a:sym typeface="Arial" pitchFamily="34" charset="0"/>
              </a:rPr>
              <a:t>Ang</a:t>
            </a:r>
            <a:endParaRPr lang="zh-CN" altLang="en-US" sz="2800" b="1" dirty="0">
              <a:solidFill>
                <a:srgbClr val="000000"/>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6562" name="标题 1"/>
          <p:cNvSpPr>
            <a:spLocks noGrp="1" noChangeArrowheads="1"/>
          </p:cNvSpPr>
          <p:nvPr>
            <p:ph type="title"/>
          </p:nvPr>
        </p:nvSpPr>
        <p:spPr/>
        <p:txBody>
          <a:bodyPr/>
          <a:lstStyle/>
          <a:p>
            <a:pPr algn="ctr"/>
            <a:r>
              <a:rPr lang="zh-CN" altLang="en-US" smtClean="0">
                <a:sym typeface="Arial" pitchFamily="34" charset="0"/>
              </a:rPr>
              <a:t>演员表</a:t>
            </a:r>
            <a:endParaRPr lang="en-US" altLang="zh-CN" smtClean="0"/>
          </a:p>
        </p:txBody>
      </p:sp>
      <p:sp>
        <p:nvSpPr>
          <p:cNvPr id="3" name="内容占位符 2"/>
          <p:cNvSpPr>
            <a:spLocks noGrp="1"/>
          </p:cNvSpPr>
          <p:nvPr>
            <p:ph idx="1"/>
          </p:nvPr>
        </p:nvSpPr>
        <p:spPr>
          <a:xfrm>
            <a:off x="2640013" y="1917700"/>
            <a:ext cx="7772400" cy="4114800"/>
          </a:xfrm>
        </p:spPr>
        <p:txBody>
          <a:bodyPr/>
          <a:lstStyle/>
          <a:p>
            <a:pPr marL="0" indent="0">
              <a:buNone/>
              <a:defRPr/>
            </a:pPr>
            <a:endParaRPr lang="zh-CN" altLang="en-US" sz="2400" noProof="1"/>
          </a:p>
          <a:p>
            <a:pPr>
              <a:defRPr/>
            </a:pPr>
            <a:r>
              <a:rPr lang="zh-CN" altLang="en-US" sz="2400" noProof="1"/>
              <a:t>冰心 </a:t>
            </a:r>
            <a:r>
              <a:rPr lang="en-US" altLang="zh-CN" sz="2400" noProof="1"/>
              <a:t>BingXin</a:t>
            </a:r>
            <a:r>
              <a:rPr lang="zh-CN" altLang="en-US" sz="2400" noProof="1"/>
              <a:t>         </a:t>
            </a:r>
            <a:r>
              <a:rPr lang="en-US" altLang="zh-CN" sz="2400" noProof="1"/>
              <a:t>——</a:t>
            </a:r>
            <a:r>
              <a:rPr lang="zh-CN" altLang="en-US" sz="2400" noProof="1"/>
              <a:t>陈子昊 </a:t>
            </a:r>
            <a:r>
              <a:rPr lang="en-US" altLang="zh-CN" sz="2400" noProof="1"/>
              <a:t>Chen Zihao </a:t>
            </a:r>
            <a:r>
              <a:rPr lang="zh-CN" altLang="en-US" sz="2400" noProof="1"/>
              <a:t> 饰</a:t>
            </a:r>
            <a:endParaRPr lang="zh-CN" altLang="en-US" sz="2400" noProof="1"/>
          </a:p>
          <a:p>
            <a:pPr>
              <a:defRPr/>
            </a:pPr>
            <a:r>
              <a:rPr lang="zh-CN" altLang="en-US" sz="2400" noProof="1"/>
              <a:t>红卫兵甲 </a:t>
            </a:r>
            <a:r>
              <a:rPr lang="en-US" altLang="zh-CN" sz="2400" noProof="1"/>
              <a:t>Red Guard One</a:t>
            </a:r>
            <a:r>
              <a:rPr lang="zh-CN" altLang="en-US" sz="2400" noProof="1"/>
              <a:t> </a:t>
            </a:r>
            <a:r>
              <a:rPr lang="en-US" altLang="zh-CN" sz="2400" noProof="1"/>
              <a:t>——</a:t>
            </a:r>
            <a:r>
              <a:rPr lang="zh-CN" altLang="en-US" sz="2400" noProof="1"/>
              <a:t>张子豪 </a:t>
            </a:r>
            <a:r>
              <a:rPr lang="en-US" altLang="zh-CN" sz="2400" noProof="1"/>
              <a:t>Zhang Zihao</a:t>
            </a:r>
            <a:r>
              <a:rPr lang="zh-CN" altLang="en-US" sz="2400" noProof="1"/>
              <a:t> 饰</a:t>
            </a:r>
            <a:endParaRPr lang="zh-CN" altLang="en-US" sz="2400" noProof="1"/>
          </a:p>
          <a:p>
            <a:pPr>
              <a:defRPr/>
            </a:pPr>
            <a:r>
              <a:rPr lang="zh-CN" altLang="en-US" sz="2400" noProof="1"/>
              <a:t>红卫兵乙 </a:t>
            </a:r>
            <a:r>
              <a:rPr lang="en-US" altLang="zh-CN" sz="2400" noProof="1"/>
              <a:t>Red Guard Two ——</a:t>
            </a:r>
            <a:r>
              <a:rPr lang="zh-CN" altLang="en-US" sz="2400" noProof="1"/>
              <a:t>张祎昀 </a:t>
            </a:r>
            <a:r>
              <a:rPr lang="en-US" altLang="zh-CN" sz="2400" noProof="1"/>
              <a:t>Zhang Yiyun </a:t>
            </a:r>
            <a:r>
              <a:rPr lang="zh-CN" altLang="en-US" sz="2400" noProof="1"/>
              <a:t>饰</a:t>
            </a:r>
            <a:endParaRPr lang="zh-CN" altLang="en-US" sz="2400" noProof="1"/>
          </a:p>
          <a:p>
            <a:pPr>
              <a:defRPr/>
            </a:pPr>
            <a:r>
              <a:rPr lang="zh-CN" altLang="en-US" sz="2400" noProof="1"/>
              <a:t>群众甲 </a:t>
            </a:r>
            <a:r>
              <a:rPr lang="en-US" altLang="zh-CN" sz="2400" noProof="1"/>
              <a:t>Citizen One</a:t>
            </a:r>
            <a:r>
              <a:rPr lang="zh-CN" altLang="en-US" sz="2400" noProof="1"/>
              <a:t>    </a:t>
            </a:r>
            <a:r>
              <a:rPr lang="en-US" altLang="zh-CN" sz="2400" noProof="1"/>
              <a:t>——</a:t>
            </a:r>
            <a:r>
              <a:rPr lang="zh-CN" altLang="en-US" sz="2400" noProof="1"/>
              <a:t>史昊辰 </a:t>
            </a:r>
            <a:r>
              <a:rPr lang="en-US" altLang="zh-CN" sz="2400" noProof="1"/>
              <a:t>Shi Haochen </a:t>
            </a:r>
            <a:r>
              <a:rPr lang="zh-CN" altLang="en-US" sz="2400" noProof="1"/>
              <a:t>饰</a:t>
            </a:r>
            <a:endParaRPr lang="zh-CN" altLang="en-US" sz="2400" noProof="1"/>
          </a:p>
          <a:p>
            <a:pPr>
              <a:defRPr/>
            </a:pPr>
            <a:r>
              <a:rPr lang="zh-CN" altLang="en-US" sz="2400" noProof="1"/>
              <a:t>群众乙 </a:t>
            </a:r>
            <a:r>
              <a:rPr lang="en-US" altLang="zh-CN" sz="2400" noProof="1"/>
              <a:t>Citizen Two</a:t>
            </a:r>
            <a:r>
              <a:rPr lang="zh-CN" altLang="en-US" sz="2400" noProof="1"/>
              <a:t>    </a:t>
            </a:r>
            <a:r>
              <a:rPr lang="en-US" altLang="zh-CN" sz="2400" noProof="1"/>
              <a:t>——</a:t>
            </a:r>
            <a:r>
              <a:rPr lang="zh-CN" altLang="en-US" sz="2400" noProof="1"/>
              <a:t>孙昂 </a:t>
            </a:r>
            <a:r>
              <a:rPr lang="en-US" altLang="zh-CN" sz="2400" noProof="1"/>
              <a:t>Sun Ang</a:t>
            </a:r>
            <a:r>
              <a:rPr lang="zh-CN" altLang="en-US" sz="2400" noProof="1"/>
              <a:t> 饰</a:t>
            </a:r>
            <a:endParaRPr lang="zh-CN" altLang="en-US" sz="24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07083" y="2204719"/>
            <a:ext cx="2550698" cy="923330"/>
          </a:xfrm>
          <a:prstGeom prst="rect">
            <a:avLst/>
          </a:prstGeom>
          <a:noFill/>
          <a:ln>
            <a:noFill/>
          </a:ln>
        </p:spPr>
        <p:txBody>
          <a:bodyPr wrap="none">
            <a:spAutoFit/>
          </a:bodyPr>
          <a:lstStyle/>
          <a:p>
            <a:pPr algn="ctr" fontAlgn="base">
              <a:spcBef>
                <a:spcPct val="0"/>
              </a:spcBef>
              <a:spcAft>
                <a:spcPct val="0"/>
              </a:spcAft>
              <a:buFont typeface="Arial" pitchFamily="34" charset="0"/>
              <a:buNone/>
              <a:defRPr/>
            </a:pPr>
            <a:r>
              <a:rPr lang="en-US" altLang="zh-CN" sz="5400" noProof="1">
                <a:ln w="9525">
                  <a:solidFill>
                    <a:srgbClr val="3333FF"/>
                  </a:solidFill>
                  <a:prstDash val="solid"/>
                </a:ln>
                <a:solidFill>
                  <a:srgbClr val="FFFFFF"/>
                </a:solidFill>
                <a:effectLst>
                  <a:outerShdw blurRad="12700" dist="38100" dir="2700000" algn="tl" rotWithShape="0">
                    <a:srgbClr val="3333FF">
                      <a:lumMod val="50000"/>
                    </a:srgbClr>
                  </a:outerShdw>
                </a:effectLst>
                <a:cs typeface="+mn-ea"/>
              </a:rPr>
              <a:t>The End</a:t>
            </a:r>
            <a:endParaRPr lang="en-US" altLang="zh-CN" sz="5400" noProof="1">
              <a:ln w="9525">
                <a:solidFill>
                  <a:srgbClr val="3333FF"/>
                </a:solidFill>
                <a:prstDash val="solid"/>
              </a:ln>
              <a:solidFill>
                <a:srgbClr val="FFFFFF"/>
              </a:solidFill>
              <a:effectLst>
                <a:outerShdw blurRad="12700" dist="38100" dir="2700000" algn="tl" rotWithShape="0">
                  <a:srgbClr val="3333FF">
                    <a:lumMod val="50000"/>
                  </a:srgbClr>
                </a:outerShdw>
              </a:effectLst>
            </a:endParaRPr>
          </a:p>
        </p:txBody>
      </p:sp>
      <p:sp>
        <p:nvSpPr>
          <p:cNvPr id="5" name="矩形 4"/>
          <p:cNvSpPr/>
          <p:nvPr/>
        </p:nvSpPr>
        <p:spPr>
          <a:xfrm>
            <a:off x="3165055" y="4149090"/>
            <a:ext cx="7283020" cy="923330"/>
          </a:xfrm>
          <a:prstGeom prst="rect">
            <a:avLst/>
          </a:prstGeom>
          <a:noFill/>
          <a:ln>
            <a:noFill/>
          </a:ln>
        </p:spPr>
        <p:txBody>
          <a:bodyPr wrap="none">
            <a:spAutoFit/>
          </a:bodyPr>
          <a:lstStyle/>
          <a:p>
            <a:pPr algn="ctr" fontAlgn="base">
              <a:spcBef>
                <a:spcPct val="0"/>
              </a:spcBef>
              <a:spcAft>
                <a:spcPct val="0"/>
              </a:spcAft>
              <a:buFont typeface="Arial" pitchFamily="34" charset="0"/>
              <a:buNone/>
              <a:defRPr/>
            </a:pPr>
            <a:r>
              <a:rPr lang="en-US" altLang="zh-CN" sz="5400" noProof="1">
                <a:ln w="6600">
                  <a:solidFill>
                    <a:srgbClr val="6666FF"/>
                  </a:solidFill>
                  <a:prstDash val="solid"/>
                </a:ln>
                <a:solidFill>
                  <a:srgbClr val="FFFFFF"/>
                </a:solidFill>
                <a:effectLst>
                  <a:outerShdw dist="38100" dir="2700000" algn="tl" rotWithShape="0">
                    <a:srgbClr val="6666FF"/>
                  </a:outerShdw>
                </a:effectLst>
                <a:cs typeface="+mn-ea"/>
              </a:rPr>
              <a:t>Thanks For Appreciation.</a:t>
            </a:r>
            <a:endParaRPr lang="en-US" altLang="zh-CN" sz="5400" noProof="1">
              <a:ln w="6600">
                <a:solidFill>
                  <a:srgbClr val="6666FF"/>
                </a:solidFill>
                <a:prstDash val="solid"/>
              </a:ln>
              <a:solidFill>
                <a:srgbClr val="FFFFFF"/>
              </a:solidFill>
              <a:effectLst>
                <a:outerShdw dist="38100" dir="2700000" algn="tl" rotWithShape="0">
                  <a:srgbClr val="6666FF"/>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1266" name="图片 3" descr="彭德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0013" y="333376"/>
            <a:ext cx="68373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2290" name="文本框 1"/>
          <p:cNvSpPr txBox="1">
            <a:spLocks noChangeArrowheads="1"/>
          </p:cNvSpPr>
          <p:nvPr/>
        </p:nvSpPr>
        <p:spPr bwMode="auto">
          <a:xfrm>
            <a:off x="6959600" y="1196975"/>
            <a:ext cx="271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2400">
                <a:solidFill>
                  <a:schemeClr val="tx1"/>
                </a:solidFill>
                <a:latin typeface="Times New Roman" pitchFamily="18" charset="0"/>
                <a:ea typeface="宋体" pitchFamily="2" charset="-122"/>
              </a:defRPr>
            </a:lvl1pPr>
            <a:lvl2pPr marL="742950" indent="-285750">
              <a:buFont typeface="Arial" pitchFamily="34" charset="0"/>
              <a:defRPr sz="2400">
                <a:solidFill>
                  <a:schemeClr val="tx1"/>
                </a:solidFill>
                <a:latin typeface="Times New Roman" pitchFamily="18" charset="0"/>
                <a:ea typeface="宋体" pitchFamily="2" charset="-122"/>
              </a:defRPr>
            </a:lvl2pPr>
            <a:lvl3pPr marL="1143000" indent="-228600">
              <a:buFont typeface="Arial" pitchFamily="34" charset="0"/>
              <a:defRPr sz="2400">
                <a:solidFill>
                  <a:schemeClr val="tx1"/>
                </a:solidFill>
                <a:latin typeface="Times New Roman" pitchFamily="18" charset="0"/>
                <a:ea typeface="宋体" pitchFamily="2" charset="-122"/>
              </a:defRPr>
            </a:lvl3pPr>
            <a:lvl4pPr marL="1600200" indent="-228600">
              <a:buFont typeface="Arial" pitchFamily="34" charset="0"/>
              <a:defRPr sz="2400">
                <a:solidFill>
                  <a:schemeClr val="tx1"/>
                </a:solidFill>
                <a:latin typeface="Times New Roman" pitchFamily="18" charset="0"/>
                <a:ea typeface="宋体" pitchFamily="2" charset="-122"/>
              </a:defRPr>
            </a:lvl4pPr>
            <a:lvl5pPr marL="2057400" indent="-228600">
              <a:buFont typeface="Arial" pitchFamily="34" charse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fontAlgn="base">
              <a:spcBef>
                <a:spcPct val="0"/>
              </a:spcBef>
              <a:spcAft>
                <a:spcPct val="0"/>
              </a:spcAft>
            </a:pPr>
            <a:r>
              <a:rPr lang="zh-CN" altLang="en-US" sz="2800" b="1">
                <a:solidFill>
                  <a:srgbClr val="FFFFFF"/>
                </a:solidFill>
                <a:latin typeface="华文楷体" pitchFamily="2" charset="-122"/>
                <a:ea typeface="华文楷体" pitchFamily="2" charset="-122"/>
                <a:sym typeface="Arial" pitchFamily="34" charset="0"/>
              </a:rPr>
              <a:t>主讲人：史昊辰</a:t>
            </a:r>
            <a:endParaRPr lang="zh-CN" altLang="en-US" sz="2800" b="1">
              <a:solidFill>
                <a:srgbClr val="FFFFFF"/>
              </a:solidFill>
              <a:latin typeface="华文楷体" pitchFamily="2" charset="-122"/>
              <a:ea typeface="华文楷体" pitchFamily="2" charset="-122"/>
            </a:endParaRPr>
          </a:p>
          <a:p>
            <a:pPr fontAlgn="base">
              <a:spcBef>
                <a:spcPct val="0"/>
              </a:spcBef>
              <a:spcAft>
                <a:spcPct val="0"/>
              </a:spcAft>
            </a:pPr>
            <a:r>
              <a:rPr lang="zh-CN" altLang="en-US" sz="2800" b="1">
                <a:solidFill>
                  <a:srgbClr val="FFFFFF"/>
                </a:solidFill>
                <a:latin typeface="华文楷体" pitchFamily="2" charset="-122"/>
                <a:ea typeface="华文楷体" pitchFamily="2" charset="-122"/>
                <a:sym typeface="Arial" pitchFamily="34" charset="0"/>
              </a:rPr>
              <a:t>Lecture Giver：Shi Haochen</a:t>
            </a:r>
            <a:endParaRPr lang="zh-CN" altLang="en-US" sz="2800" b="1">
              <a:solidFill>
                <a:srgbClr val="FFFFFF"/>
              </a:solidFill>
              <a:latin typeface="华文楷体" pitchFamily="2" charset="-122"/>
              <a:ea typeface="华文楷体" pitchFamily="2" charset="-122"/>
            </a:endParaRPr>
          </a:p>
        </p:txBody>
      </p:sp>
    </p:spTree>
  </p:cSld>
  <p:clrMapOvr>
    <a:masterClrMapping/>
  </p:clrMapOvr>
  <p:transition advClick="0"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3314" name="图片 1" descr="丁玲"/>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0014" y="836613"/>
            <a:ext cx="7132637"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1" i="0" u="none" strike="noStrike" cap="none" normalizeH="0" baseline="0" smtClean="0">
            <a:ln>
              <a:noFill/>
            </a:ln>
            <a:solidFill>
              <a:schemeClr val="tx1"/>
            </a:solidFill>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3600" b="1" i="0" u="none" strike="noStrike" cap="none" normalizeH="0" baseline="0" smtClean="0">
            <a:ln>
              <a:noFill/>
            </a:ln>
            <a:solidFill>
              <a:schemeClr val="tx1"/>
            </a:solidFill>
            <a:effectLst/>
            <a:latin typeface="Times New Roman" pitchFamily="18" charset="0"/>
            <a:ea typeface="黑体" pitchFamily="49" charset="-122"/>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7226</Words>
  <Application>WPS 演示</Application>
  <PresentationFormat>宽屏</PresentationFormat>
  <Paragraphs>209</Paragraphs>
  <Slides>61</Slides>
  <Notes>1</Notes>
  <HiddenSlides>0</HiddenSlides>
  <MMClips>3</MMClips>
  <ScaleCrop>false</ScaleCrop>
  <HeadingPairs>
    <vt:vector size="4" baseType="variant">
      <vt:variant>
        <vt:lpstr>主题</vt:lpstr>
      </vt:variant>
      <vt:variant>
        <vt:i4>3</vt:i4>
      </vt:variant>
      <vt:variant>
        <vt:lpstr>幻灯片标题</vt:lpstr>
      </vt:variant>
      <vt:variant>
        <vt:i4>61</vt:i4>
      </vt:variant>
    </vt:vector>
  </HeadingPairs>
  <TitlesOfParts>
    <vt:vector size="64" baseType="lpstr">
      <vt:lpstr>Office 主题</vt:lpstr>
      <vt:lpstr>默认设计模板</vt:lpstr>
      <vt:lpstr>Azure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傷痕文學</vt:lpstr>
      <vt:lpstr>傷痕文學</vt:lpstr>
      <vt:lpstr>PowerPoint 演示文稿</vt:lpstr>
      <vt:lpstr>PowerPoint 演示文稿</vt:lpstr>
      <vt:lpstr>PowerPoint 演示文稿</vt:lpstr>
      <vt:lpstr>PowerPoint 演示文稿</vt:lpstr>
      <vt:lpstr>PowerPoint 演示文稿</vt:lpstr>
      <vt:lpstr>PowerPoint 演示文稿</vt:lpstr>
      <vt:lpstr>冰心簡介 </vt:lpstr>
      <vt:lpstr>PowerPoint 演示文稿</vt:lpstr>
      <vt:lpstr>PowerPoint 演示文稿</vt:lpstr>
      <vt:lpstr>PowerPoint 演示文稿</vt:lpstr>
      <vt:lpstr>PowerPoint 演示文稿</vt:lpstr>
      <vt:lpstr>PowerPoint 演示文稿</vt:lpstr>
      <vt:lpstr>PowerPoint 演示文稿</vt:lpstr>
      <vt:lpstr>    后文革时代 新时期的伟大作家——张洁</vt:lpstr>
      <vt:lpstr>PowerPoint 演示文稿</vt:lpstr>
      <vt:lpstr>PowerPoint 演示文稿</vt:lpstr>
      <vt:lpstr>PowerPoint 演示文稿</vt:lpstr>
      <vt:lpstr>PowerPoint 演示文稿</vt:lpstr>
      <vt:lpstr>《從森林里來的孩子》梗概</vt:lpstr>
      <vt:lpstr>PowerPoint 演示文稿</vt:lpstr>
      <vt:lpstr>PowerPoint 演示文稿</vt:lpstr>
      <vt:lpstr>PowerPoint 演示文稿</vt:lpstr>
      <vt:lpstr>职员表</vt:lpstr>
      <vt:lpstr>演员表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ThinkPad</cp:lastModifiedBy>
  <cp:revision>22</cp:revision>
  <dcterms:created xsi:type="dcterms:W3CDTF">2016-04-25T10:14:00Z</dcterms:created>
  <dcterms:modified xsi:type="dcterms:W3CDTF">2016-04-28T08:50:09Z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