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20C0094-6573-476F-99C1-8B3340682168}" type="datetimeFigureOut">
              <a:rPr lang="en-US" smtClean="0"/>
              <a:t>4/15/2013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4300C9F-D1ED-41BF-ABDB-751BBAC6AF4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0C0094-6573-476F-99C1-8B3340682168}"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0C0094-6573-476F-99C1-8B3340682168}"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0C0094-6573-476F-99C1-8B3340682168}"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20C0094-6573-476F-99C1-8B3340682168}"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300C9F-D1ED-41BF-ABDB-751BBAC6AF4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0C0094-6573-476F-99C1-8B3340682168}"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0C0094-6573-476F-99C1-8B3340682168}" type="datetimeFigureOut">
              <a:rPr lang="en-US" smtClean="0"/>
              <a:t>4/15/2013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20C0094-6573-476F-99C1-8B3340682168}" type="datetimeFigureOut">
              <a:rPr lang="en-US" smtClean="0"/>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C0094-6573-476F-99C1-8B3340682168}" type="datetimeFigureOut">
              <a:rPr lang="en-US" smtClean="0"/>
              <a:t>4/15/2013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0C0094-6573-476F-99C1-8B3340682168}"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300C9F-D1ED-41BF-ABDB-751BBAC6AF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0C0094-6573-476F-99C1-8B3340682168}"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4300C9F-D1ED-41BF-ABDB-751BBAC6AF4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20C0094-6573-476F-99C1-8B3340682168}" type="datetimeFigureOut">
              <a:rPr lang="en-US" smtClean="0"/>
              <a:t>4/15/2013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300C9F-D1ED-41BF-ABDB-751BBAC6AF4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Zhang </a:t>
            </a:r>
            <a:r>
              <a:rPr lang="en-US" dirty="0" err="1" smtClean="0"/>
              <a:t>Yimou</a:t>
            </a:r>
            <a:r>
              <a:rPr lang="en-US" dirty="0" smtClean="0"/>
              <a:t>: Hero</a:t>
            </a:r>
            <a:endParaRPr lang="en-US" dirty="0"/>
          </a:p>
        </p:txBody>
      </p:sp>
      <p:sp>
        <p:nvSpPr>
          <p:cNvPr id="3" name="Subtitle 2"/>
          <p:cNvSpPr>
            <a:spLocks noGrp="1"/>
          </p:cNvSpPr>
          <p:nvPr>
            <p:ph type="subTitle" idx="1"/>
          </p:nvPr>
        </p:nvSpPr>
        <p:spPr/>
        <p:txBody>
          <a:bodyPr/>
          <a:lstStyle/>
          <a:p>
            <a:r>
              <a:rPr lang="en-US" dirty="0" smtClean="0"/>
              <a:t>Masculinity in China</a:t>
            </a:r>
            <a:endParaRPr lang="en-US" dirty="0"/>
          </a:p>
        </p:txBody>
      </p:sp>
    </p:spTree>
    <p:extLst>
      <p:ext uri="{BB962C8B-B14F-4D97-AF65-F5344CB8AC3E}">
        <p14:creationId xmlns:p14="http://schemas.microsoft.com/office/powerpoint/2010/main" val="384461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Zhang </a:t>
            </a:r>
            <a:r>
              <a:rPr lang="en-US" dirty="0" err="1" smtClean="0"/>
              <a:t>Yimou</a:t>
            </a:r>
            <a:endParaRPr lang="en-US" dirty="0"/>
          </a:p>
        </p:txBody>
      </p:sp>
      <p:sp>
        <p:nvSpPr>
          <p:cNvPr id="3" name="Content Placeholder 2"/>
          <p:cNvSpPr>
            <a:spLocks noGrp="1"/>
          </p:cNvSpPr>
          <p:nvPr>
            <p:ph idx="1"/>
          </p:nvPr>
        </p:nvSpPr>
        <p:spPr/>
        <p:txBody>
          <a:bodyPr>
            <a:normAutofit fontScale="92500"/>
          </a:bodyPr>
          <a:lstStyle/>
          <a:p>
            <a:r>
              <a:rPr lang="en-US" dirty="0" smtClean="0"/>
              <a:t>Background: Cultural Revolution</a:t>
            </a:r>
          </a:p>
          <a:p>
            <a:r>
              <a:rPr lang="en-US" dirty="0" smtClean="0"/>
              <a:t>Born: 1951 in Xi'an, China</a:t>
            </a:r>
          </a:p>
          <a:p>
            <a:r>
              <a:rPr lang="en-US" dirty="0" smtClean="0"/>
              <a:t>Grew up during the Cultural Revolution. Faced a hard life during those years, because he had a "bad" family background. His father and his two older brothers were Nationalist officers at the Huangpu Military Academy.  </a:t>
            </a:r>
          </a:p>
          <a:p>
            <a:r>
              <a:rPr lang="en-US" dirty="0" smtClean="0"/>
              <a:t>His family were principle targets of oppression. People would regularly ransack his family's house and being sent to the countryside for reeducation. Zhang describes this time as "an era without hope...a world of desperation."</a:t>
            </a:r>
            <a:endParaRPr lang="en-US" dirty="0"/>
          </a:p>
        </p:txBody>
      </p:sp>
    </p:spTree>
    <p:extLst>
      <p:ext uri="{BB962C8B-B14F-4D97-AF65-F5344CB8AC3E}">
        <p14:creationId xmlns:p14="http://schemas.microsoft.com/office/powerpoint/2010/main" val="1407264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Filming</a:t>
            </a:r>
            <a:endParaRPr lang="en-US" dirty="0"/>
          </a:p>
        </p:txBody>
      </p:sp>
      <p:sp>
        <p:nvSpPr>
          <p:cNvPr id="3" name="Content Placeholder 2"/>
          <p:cNvSpPr>
            <a:spLocks noGrp="1"/>
          </p:cNvSpPr>
          <p:nvPr>
            <p:ph idx="1"/>
          </p:nvPr>
        </p:nvSpPr>
        <p:spPr/>
        <p:txBody>
          <a:bodyPr>
            <a:normAutofit/>
          </a:bodyPr>
          <a:lstStyle/>
          <a:p>
            <a:r>
              <a:rPr lang="en-US" dirty="0" smtClean="0"/>
              <a:t>Bought his first camera in 1976. </a:t>
            </a:r>
          </a:p>
          <a:p>
            <a:r>
              <a:rPr lang="en-US" dirty="0" smtClean="0"/>
              <a:t>Became interested in photography and sports as a "spiritual release" during the Cultural Revolution. </a:t>
            </a:r>
          </a:p>
          <a:p>
            <a:r>
              <a:rPr lang="en-US" dirty="0" smtClean="0"/>
              <a:t>Was never interested in film when he entered the Beijing Film Academy. Wanted to turn his life around by obtaining a degree and getting a good job. </a:t>
            </a:r>
          </a:p>
          <a:p>
            <a:r>
              <a:rPr lang="en-US" dirty="0" smtClean="0"/>
              <a:t>Experience at Beijing Film Academy was uncomfortable for him. He entered the university under special circumstances, which caused him to feel very uneasy.</a:t>
            </a:r>
            <a:endParaRPr lang="en-US" dirty="0"/>
          </a:p>
        </p:txBody>
      </p:sp>
    </p:spTree>
    <p:extLst>
      <p:ext uri="{BB962C8B-B14F-4D97-AF65-F5344CB8AC3E}">
        <p14:creationId xmlns:p14="http://schemas.microsoft.com/office/powerpoint/2010/main" val="1004813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Cinematography and Film Elements</a:t>
            </a:r>
            <a:endParaRPr lang="en-US" dirty="0"/>
          </a:p>
        </p:txBody>
      </p:sp>
      <p:sp>
        <p:nvSpPr>
          <p:cNvPr id="3" name="Content Placeholder 2"/>
          <p:cNvSpPr>
            <a:spLocks noGrp="1"/>
          </p:cNvSpPr>
          <p:nvPr>
            <p:ph idx="1"/>
          </p:nvPr>
        </p:nvSpPr>
        <p:spPr/>
        <p:txBody>
          <a:bodyPr>
            <a:normAutofit/>
          </a:bodyPr>
          <a:lstStyle/>
          <a:p>
            <a:r>
              <a:rPr lang="en-US" dirty="0" smtClean="0"/>
              <a:t>Following graduation he was assigned a job at the Guangxi Film Studio. Being free of the stress at the university, he began to express his opinions more freely in films, such as One and Eight, Yellow Earth, and The Big Parade.</a:t>
            </a:r>
          </a:p>
          <a:p>
            <a:r>
              <a:rPr lang="en-US" dirty="0" smtClean="0"/>
              <a:t>One of his trademarks is his use of bold new angles and jarring horizon lines. This provided a bold visual model that stood apart from the more realist and intellectual approaches to film making.</a:t>
            </a:r>
            <a:endParaRPr lang="en-US" dirty="0"/>
          </a:p>
        </p:txBody>
      </p:sp>
    </p:spTree>
    <p:extLst>
      <p:ext uri="{BB962C8B-B14F-4D97-AF65-F5344CB8AC3E}">
        <p14:creationId xmlns:p14="http://schemas.microsoft.com/office/powerpoint/2010/main" val="625770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 and Effects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Bold use of color. Uses a lot of color in Hero. Used Black for the Emperor's palace, color of armor, horses because black was the national color of Qin. </a:t>
            </a:r>
          </a:p>
          <a:p>
            <a:r>
              <a:rPr lang="en-US" dirty="0" smtClean="0"/>
              <a:t>House of Flying Daggers: Chose colors from illustrated books of </a:t>
            </a:r>
            <a:r>
              <a:rPr lang="en-US" dirty="0" err="1" smtClean="0"/>
              <a:t>Dunhuang</a:t>
            </a:r>
            <a:r>
              <a:rPr lang="en-US" dirty="0" smtClean="0"/>
              <a:t> Buddhist cave paintings. </a:t>
            </a:r>
          </a:p>
          <a:p>
            <a:r>
              <a:rPr lang="en-US" dirty="0" smtClean="0"/>
              <a:t>Computer Graphics (CG): Uses as minimal CG as possible. </a:t>
            </a:r>
          </a:p>
          <a:p>
            <a:r>
              <a:rPr lang="en-US" dirty="0" smtClean="0"/>
              <a:t>House of Flying Daggers: Shot actual daggers and arrows through the forest, then had the CG people combine the footage.</a:t>
            </a:r>
          </a:p>
          <a:p>
            <a:r>
              <a:rPr lang="en-US" dirty="0" smtClean="0"/>
              <a:t>In Hero, color wasn't used for symbolic meaning. Used for aesthetics. Main colors used: Red, Blue, White, Green. Tried not to used red, because it was too associated with Asia. Blue was used for the lake s for the lake scene. White for the desert scene. Green was used for flashbacks because Zhang ran out of colors he wanted to use.</a:t>
            </a:r>
            <a:endParaRPr lang="en-US" dirty="0"/>
          </a:p>
        </p:txBody>
      </p:sp>
    </p:spTree>
    <p:extLst>
      <p:ext uri="{BB962C8B-B14F-4D97-AF65-F5344CB8AC3E}">
        <p14:creationId xmlns:p14="http://schemas.microsoft.com/office/powerpoint/2010/main" val="285276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Hero: Masculinity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Honor: No Name chooses to honor Broken Sword's wish to not kill the Emperor. No Name stands and faces the blows of the arrows, even though he could escape. </a:t>
            </a:r>
          </a:p>
          <a:p>
            <a:r>
              <a:rPr lang="en-US" dirty="0" smtClean="0"/>
              <a:t>Duty: Fulfill duty to the end (kill the Emperor; whatever it takes. Filial duty to spouse (Broken Sword and Falling Snow). </a:t>
            </a:r>
          </a:p>
          <a:p>
            <a:r>
              <a:rPr lang="en-US" dirty="0" smtClean="0"/>
              <a:t>Sacrifice: Sacrifice life to kill the Emperor. Falling Snow and Broken Sword sacrifice their own lives for each other. No Name sacrifices his life when he decides not to kill the Emperor. </a:t>
            </a:r>
          </a:p>
          <a:p>
            <a:r>
              <a:rPr lang="en-US" dirty="0" smtClean="0"/>
              <a:t>Saving vs. Losing Face: Broken Sword loses face/masculinity when he discovers that Falling Snow and Sky were lovers and reacts emotionally.</a:t>
            </a:r>
            <a:endParaRPr lang="en-US" dirty="0"/>
          </a:p>
        </p:txBody>
      </p:sp>
    </p:spTree>
    <p:extLst>
      <p:ext uri="{BB962C8B-B14F-4D97-AF65-F5344CB8AC3E}">
        <p14:creationId xmlns:p14="http://schemas.microsoft.com/office/powerpoint/2010/main" val="1743301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555</Words>
  <Application>Microsoft Office PowerPoint</Application>
  <PresentationFormat>On-screen Show (4:3)</PresentationFormat>
  <Paragraphs>26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Zhang Yimou: Hero</vt:lpstr>
      <vt:lpstr>Zhang Yimou</vt:lpstr>
      <vt:lpstr>Background: Filming</vt:lpstr>
      <vt:lpstr>Cinematography and Film Elements</vt:lpstr>
      <vt:lpstr>Color and Effects</vt:lpstr>
      <vt:lpstr>Hero: Masculinity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Zhang Yimou: Hero</dc:title>
  <dc:creator>Windows User</dc:creator>
  <cp:lastModifiedBy>Windows User</cp:lastModifiedBy>
  <cp:revision>1</cp:revision>
  <dcterms:created xsi:type="dcterms:W3CDTF">2013-04-15T21:56:16Z</dcterms:created>
  <dcterms:modified xsi:type="dcterms:W3CDTF">2013-04-15T22:04:41Z</dcterms:modified>
</cp:coreProperties>
</file>